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76" r:id="rId4"/>
    <p:sldId id="258" r:id="rId5"/>
    <p:sldId id="261" r:id="rId6"/>
    <p:sldId id="290" r:id="rId7"/>
    <p:sldId id="277" r:id="rId8"/>
    <p:sldId id="264" r:id="rId9"/>
    <p:sldId id="267" r:id="rId10"/>
    <p:sldId id="292" r:id="rId11"/>
    <p:sldId id="282" r:id="rId12"/>
    <p:sldId id="271" r:id="rId13"/>
    <p:sldId id="272" r:id="rId14"/>
    <p:sldId id="273" r:id="rId15"/>
    <p:sldId id="287" r:id="rId16"/>
    <p:sldId id="266" r:id="rId17"/>
    <p:sldId id="268" r:id="rId18"/>
    <p:sldId id="269" r:id="rId19"/>
    <p:sldId id="288" r:id="rId20"/>
    <p:sldId id="28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81155"/>
  </p:normalViewPr>
  <p:slideViewPr>
    <p:cSldViewPr snapToGrid="0">
      <p:cViewPr varScale="1">
        <p:scale>
          <a:sx n="91" d="100"/>
          <a:sy n="91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Sheet1!$A$2:$A$1876</c:f>
              <c:numCache>
                <c:formatCode>General</c:formatCode>
                <c:ptCount val="187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</c:numCache>
            </c:numRef>
          </c:cat>
          <c:val>
            <c:numRef>
              <c:f>Sheet1!$B$2:$B$1876</c:f>
              <c:numCache>
                <c:formatCode>General</c:formatCode>
                <c:ptCount val="18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8.2576383154417801E-2</c:v>
                </c:pt>
                <c:pt idx="25">
                  <c:v>0.137470542026708</c:v>
                </c:pt>
                <c:pt idx="26">
                  <c:v>0.18484288354898301</c:v>
                </c:pt>
                <c:pt idx="27">
                  <c:v>0.193050193050193</c:v>
                </c:pt>
                <c:pt idx="28">
                  <c:v>0.195822454308093</c:v>
                </c:pt>
                <c:pt idx="29">
                  <c:v>0.27229407760381202</c:v>
                </c:pt>
                <c:pt idx="30">
                  <c:v>0.33557046979865701</c:v>
                </c:pt>
                <c:pt idx="31">
                  <c:v>0.39215686274509798</c:v>
                </c:pt>
                <c:pt idx="32">
                  <c:v>0.400801603206412</c:v>
                </c:pt>
                <c:pt idx="33">
                  <c:v>0.421200421200421</c:v>
                </c:pt>
                <c:pt idx="34">
                  <c:v>0.44052863436123302</c:v>
                </c:pt>
                <c:pt idx="35">
                  <c:v>0.48076923076923</c:v>
                </c:pt>
                <c:pt idx="36">
                  <c:v>0.48823790501553399</c:v>
                </c:pt>
                <c:pt idx="37">
                  <c:v>0.49423393739703397</c:v>
                </c:pt>
                <c:pt idx="38">
                  <c:v>0.49668874172185401</c:v>
                </c:pt>
                <c:pt idx="39">
                  <c:v>0.52770448548812598</c:v>
                </c:pt>
                <c:pt idx="40">
                  <c:v>0.54274084124830302</c:v>
                </c:pt>
                <c:pt idx="41">
                  <c:v>0.55045871559632997</c:v>
                </c:pt>
                <c:pt idx="42">
                  <c:v>0.62240663900414905</c:v>
                </c:pt>
                <c:pt idx="43">
                  <c:v>0.644283121597096</c:v>
                </c:pt>
                <c:pt idx="44">
                  <c:v>0.71056371387967698</c:v>
                </c:pt>
                <c:pt idx="45">
                  <c:v>0.71942446043165398</c:v>
                </c:pt>
                <c:pt idx="46">
                  <c:v>0.72053525476067903</c:v>
                </c:pt>
                <c:pt idx="47">
                  <c:v>0.73637702503681801</c:v>
                </c:pt>
                <c:pt idx="48">
                  <c:v>0.74028377544725399</c:v>
                </c:pt>
                <c:pt idx="49">
                  <c:v>0.78534031413612504</c:v>
                </c:pt>
                <c:pt idx="50">
                  <c:v>0.786163522012578</c:v>
                </c:pt>
                <c:pt idx="51">
                  <c:v>0.79365079365079305</c:v>
                </c:pt>
                <c:pt idx="52">
                  <c:v>0.84768211920529801</c:v>
                </c:pt>
                <c:pt idx="53">
                  <c:v>0.89749645725082605</c:v>
                </c:pt>
                <c:pt idx="54">
                  <c:v>0.934579439252336</c:v>
                </c:pt>
                <c:pt idx="55">
                  <c:v>0.93676814988290302</c:v>
                </c:pt>
                <c:pt idx="56">
                  <c:v>0.94086021505376305</c:v>
                </c:pt>
                <c:pt idx="57">
                  <c:v>1.0309278350515401</c:v>
                </c:pt>
                <c:pt idx="58">
                  <c:v>1.0402774073086101</c:v>
                </c:pt>
                <c:pt idx="59">
                  <c:v>1.13350125944584</c:v>
                </c:pt>
                <c:pt idx="60">
                  <c:v>1.16973024588207</c:v>
                </c:pt>
                <c:pt idx="61">
                  <c:v>1.22448979591836</c:v>
                </c:pt>
                <c:pt idx="62">
                  <c:v>1.3057486857724201</c:v>
                </c:pt>
                <c:pt idx="63">
                  <c:v>1.5810276679841799</c:v>
                </c:pt>
                <c:pt idx="64">
                  <c:v>1.5873015873015801</c:v>
                </c:pt>
                <c:pt idx="65">
                  <c:v>1.59189580318379</c:v>
                </c:pt>
                <c:pt idx="66">
                  <c:v>1.6077170418006399</c:v>
                </c:pt>
                <c:pt idx="67">
                  <c:v>1.6913319238900599</c:v>
                </c:pt>
                <c:pt idx="68">
                  <c:v>1.6961651917404099</c:v>
                </c:pt>
                <c:pt idx="69">
                  <c:v>1.7621145374449301</c:v>
                </c:pt>
                <c:pt idx="70">
                  <c:v>1.81629475869226</c:v>
                </c:pt>
                <c:pt idx="71">
                  <c:v>1.82815356489945</c:v>
                </c:pt>
                <c:pt idx="72">
                  <c:v>1.82926829268292</c:v>
                </c:pt>
                <c:pt idx="73">
                  <c:v>1.84466019417475</c:v>
                </c:pt>
                <c:pt idx="74">
                  <c:v>1.8611670020120701</c:v>
                </c:pt>
                <c:pt idx="75">
                  <c:v>1.94128787878787</c:v>
                </c:pt>
                <c:pt idx="76">
                  <c:v>1.9723865877711999</c:v>
                </c:pt>
                <c:pt idx="77">
                  <c:v>2.0351526364477301</c:v>
                </c:pt>
                <c:pt idx="78">
                  <c:v>2.04798127559976</c:v>
                </c:pt>
                <c:pt idx="79">
                  <c:v>2.0833333333333299</c:v>
                </c:pt>
                <c:pt idx="80">
                  <c:v>2.0833333333333299</c:v>
                </c:pt>
                <c:pt idx="81">
                  <c:v>2.1109770808202599</c:v>
                </c:pt>
                <c:pt idx="82">
                  <c:v>2.1235521235521202</c:v>
                </c:pt>
                <c:pt idx="83">
                  <c:v>2.1243115656963001</c:v>
                </c:pt>
                <c:pt idx="84">
                  <c:v>2.1398002853067002</c:v>
                </c:pt>
                <c:pt idx="85">
                  <c:v>2.1617161716171598</c:v>
                </c:pt>
                <c:pt idx="86">
                  <c:v>2.2008253094910502</c:v>
                </c:pt>
                <c:pt idx="87">
                  <c:v>2.27313406121353</c:v>
                </c:pt>
                <c:pt idx="88">
                  <c:v>2.2831050228310499</c:v>
                </c:pt>
                <c:pt idx="89">
                  <c:v>2.4866785079928899</c:v>
                </c:pt>
                <c:pt idx="90">
                  <c:v>2.5477707006369399</c:v>
                </c:pt>
                <c:pt idx="91">
                  <c:v>2.6615969581749002</c:v>
                </c:pt>
                <c:pt idx="92">
                  <c:v>2.6760563380281601</c:v>
                </c:pt>
                <c:pt idx="93">
                  <c:v>2.6785714285714199</c:v>
                </c:pt>
                <c:pt idx="94">
                  <c:v>2.8145695364238401</c:v>
                </c:pt>
                <c:pt idx="95">
                  <c:v>2.8201811125485099</c:v>
                </c:pt>
                <c:pt idx="96">
                  <c:v>2.8409090909090899</c:v>
                </c:pt>
                <c:pt idx="97">
                  <c:v>2.8426791277258499</c:v>
                </c:pt>
                <c:pt idx="98">
                  <c:v>2.84810126582278</c:v>
                </c:pt>
                <c:pt idx="99">
                  <c:v>2.8694404591104701</c:v>
                </c:pt>
                <c:pt idx="100">
                  <c:v>2.9411764705882302</c:v>
                </c:pt>
                <c:pt idx="101">
                  <c:v>2.9951100244498701</c:v>
                </c:pt>
                <c:pt idx="102">
                  <c:v>3.0172413793103399</c:v>
                </c:pt>
                <c:pt idx="103">
                  <c:v>3.0690537084398901</c:v>
                </c:pt>
                <c:pt idx="104">
                  <c:v>3.0864197530864099</c:v>
                </c:pt>
                <c:pt idx="105">
                  <c:v>3.1363967906637402</c:v>
                </c:pt>
                <c:pt idx="106">
                  <c:v>3.17787866281469</c:v>
                </c:pt>
                <c:pt idx="107">
                  <c:v>3.1796502384737599</c:v>
                </c:pt>
                <c:pt idx="108">
                  <c:v>3.2258064516128999</c:v>
                </c:pt>
                <c:pt idx="109">
                  <c:v>3.2374100719424401</c:v>
                </c:pt>
                <c:pt idx="110">
                  <c:v>3.2561761166560399</c:v>
                </c:pt>
                <c:pt idx="111">
                  <c:v>3.2590051457975902</c:v>
                </c:pt>
                <c:pt idx="112">
                  <c:v>3.3505154639175201</c:v>
                </c:pt>
                <c:pt idx="113">
                  <c:v>3.4226190476190399</c:v>
                </c:pt>
                <c:pt idx="114">
                  <c:v>3.44827586206896</c:v>
                </c:pt>
                <c:pt idx="115">
                  <c:v>3.4865293185419901</c:v>
                </c:pt>
                <c:pt idx="116">
                  <c:v>3.4927866362945998</c:v>
                </c:pt>
                <c:pt idx="117">
                  <c:v>3.5326086956521698</c:v>
                </c:pt>
                <c:pt idx="118">
                  <c:v>3.6123258171522399</c:v>
                </c:pt>
                <c:pt idx="119">
                  <c:v>3.6173633440514399</c:v>
                </c:pt>
                <c:pt idx="120">
                  <c:v>3.6764705882352899</c:v>
                </c:pt>
                <c:pt idx="121">
                  <c:v>3.7005887300252298</c:v>
                </c:pt>
                <c:pt idx="122">
                  <c:v>3.7878787878787801</c:v>
                </c:pt>
                <c:pt idx="123">
                  <c:v>3.84615384615384</c:v>
                </c:pt>
                <c:pt idx="124">
                  <c:v>3.89380530973451</c:v>
                </c:pt>
                <c:pt idx="125">
                  <c:v>3.9045553145336198</c:v>
                </c:pt>
                <c:pt idx="126">
                  <c:v>4.0120361083249696</c:v>
                </c:pt>
                <c:pt idx="127">
                  <c:v>4.0369799691833501</c:v>
                </c:pt>
                <c:pt idx="128">
                  <c:v>4.0458744823192001</c:v>
                </c:pt>
                <c:pt idx="129">
                  <c:v>4.0613026819923297</c:v>
                </c:pt>
                <c:pt idx="130">
                  <c:v>4.1076487252124601</c:v>
                </c:pt>
                <c:pt idx="131">
                  <c:v>4.1126343090033304</c:v>
                </c:pt>
                <c:pt idx="132">
                  <c:v>4.1896361631753001</c:v>
                </c:pt>
                <c:pt idx="133">
                  <c:v>4.1899441340782104</c:v>
                </c:pt>
                <c:pt idx="134">
                  <c:v>4.2263442122563903</c:v>
                </c:pt>
                <c:pt idx="135">
                  <c:v>4.2735042735042699</c:v>
                </c:pt>
                <c:pt idx="136">
                  <c:v>4.2932628797886299</c:v>
                </c:pt>
                <c:pt idx="137">
                  <c:v>4.4692737430167497</c:v>
                </c:pt>
                <c:pt idx="138">
                  <c:v>4.5258620689655098</c:v>
                </c:pt>
                <c:pt idx="139">
                  <c:v>4.5627376425855504</c:v>
                </c:pt>
                <c:pt idx="140">
                  <c:v>4.6009877826877998</c:v>
                </c:pt>
                <c:pt idx="141">
                  <c:v>4.6052631578947301</c:v>
                </c:pt>
                <c:pt idx="142">
                  <c:v>4.7318611987381702</c:v>
                </c:pt>
                <c:pt idx="143">
                  <c:v>4.8245614035087696</c:v>
                </c:pt>
                <c:pt idx="144">
                  <c:v>4.8507462686567102</c:v>
                </c:pt>
                <c:pt idx="145">
                  <c:v>4.92401215805471</c:v>
                </c:pt>
                <c:pt idx="146">
                  <c:v>4.9285505978419302</c:v>
                </c:pt>
                <c:pt idx="147">
                  <c:v>4.9394221808014898</c:v>
                </c:pt>
                <c:pt idx="148">
                  <c:v>4.95015469233413</c:v>
                </c:pt>
                <c:pt idx="149">
                  <c:v>5.1985559566786996</c:v>
                </c:pt>
                <c:pt idx="150">
                  <c:v>5.2307692307692299</c:v>
                </c:pt>
                <c:pt idx="151">
                  <c:v>5.2380952380952301</c:v>
                </c:pt>
                <c:pt idx="152">
                  <c:v>5.2742616033755203</c:v>
                </c:pt>
                <c:pt idx="153">
                  <c:v>5.3082191780821901</c:v>
                </c:pt>
                <c:pt idx="154">
                  <c:v>5.3440213760855002</c:v>
                </c:pt>
                <c:pt idx="155">
                  <c:v>5.3441295546558703</c:v>
                </c:pt>
                <c:pt idx="156">
                  <c:v>5.3898482469911002</c:v>
                </c:pt>
                <c:pt idx="157">
                  <c:v>5.4637865311308698</c:v>
                </c:pt>
                <c:pt idx="158">
                  <c:v>5.46875</c:v>
                </c:pt>
                <c:pt idx="159">
                  <c:v>5.4982817869415799</c:v>
                </c:pt>
                <c:pt idx="160">
                  <c:v>5.5865921787709398</c:v>
                </c:pt>
                <c:pt idx="161">
                  <c:v>5.6155507559395197</c:v>
                </c:pt>
                <c:pt idx="162">
                  <c:v>5.6351480420248299</c:v>
                </c:pt>
                <c:pt idx="163">
                  <c:v>5.7542768273716902</c:v>
                </c:pt>
                <c:pt idx="164">
                  <c:v>5.8161350844277599</c:v>
                </c:pt>
                <c:pt idx="165">
                  <c:v>5.84333543903979</c:v>
                </c:pt>
                <c:pt idx="166">
                  <c:v>5.8823529411764701</c:v>
                </c:pt>
                <c:pt idx="167">
                  <c:v>6.0440791931266302</c:v>
                </c:pt>
                <c:pt idx="168">
                  <c:v>6.1142857142857103</c:v>
                </c:pt>
                <c:pt idx="169">
                  <c:v>6.1157024793388404</c:v>
                </c:pt>
                <c:pt idx="170">
                  <c:v>6.1922365988909398</c:v>
                </c:pt>
                <c:pt idx="171">
                  <c:v>6.2003179650238396</c:v>
                </c:pt>
                <c:pt idx="172">
                  <c:v>6.2977099236641196</c:v>
                </c:pt>
                <c:pt idx="173">
                  <c:v>6.3041385948026898</c:v>
                </c:pt>
                <c:pt idx="174">
                  <c:v>6.3171193935565304</c:v>
                </c:pt>
                <c:pt idx="175">
                  <c:v>6.3178677196446102</c:v>
                </c:pt>
                <c:pt idx="176">
                  <c:v>6.3935443823711902</c:v>
                </c:pt>
                <c:pt idx="177">
                  <c:v>6.4009661835748703</c:v>
                </c:pt>
                <c:pt idx="178">
                  <c:v>6.4178127046496298</c:v>
                </c:pt>
                <c:pt idx="179">
                  <c:v>6.4307078763708798</c:v>
                </c:pt>
                <c:pt idx="180">
                  <c:v>6.61157024793388</c:v>
                </c:pt>
                <c:pt idx="181">
                  <c:v>6.75</c:v>
                </c:pt>
                <c:pt idx="182">
                  <c:v>6.7771883289124597</c:v>
                </c:pt>
                <c:pt idx="183">
                  <c:v>6.8126520681265204</c:v>
                </c:pt>
                <c:pt idx="184">
                  <c:v>6.8258913118726197</c:v>
                </c:pt>
                <c:pt idx="185">
                  <c:v>6.8333920394505103</c:v>
                </c:pt>
                <c:pt idx="186">
                  <c:v>6.8650984157465098</c:v>
                </c:pt>
                <c:pt idx="187">
                  <c:v>6.875</c:v>
                </c:pt>
                <c:pt idx="188">
                  <c:v>6.9148936170212698</c:v>
                </c:pt>
                <c:pt idx="189">
                  <c:v>6.9610778443113697</c:v>
                </c:pt>
                <c:pt idx="190">
                  <c:v>7.1219512195121899</c:v>
                </c:pt>
                <c:pt idx="191">
                  <c:v>7.1684587813620002</c:v>
                </c:pt>
                <c:pt idx="192">
                  <c:v>7.2396438250096704</c:v>
                </c:pt>
                <c:pt idx="193">
                  <c:v>7.3669849931787104</c:v>
                </c:pt>
                <c:pt idx="194">
                  <c:v>7.36713000817661</c:v>
                </c:pt>
                <c:pt idx="195">
                  <c:v>7.3807620570210402</c:v>
                </c:pt>
                <c:pt idx="196">
                  <c:v>7.4285714285714199</c:v>
                </c:pt>
                <c:pt idx="197">
                  <c:v>7.5324675324675301</c:v>
                </c:pt>
                <c:pt idx="198">
                  <c:v>7.5630252100840298</c:v>
                </c:pt>
                <c:pt idx="199">
                  <c:v>7.57684060042887</c:v>
                </c:pt>
                <c:pt idx="200">
                  <c:v>7.5778078484438396</c:v>
                </c:pt>
                <c:pt idx="201">
                  <c:v>7.5986078886310899</c:v>
                </c:pt>
                <c:pt idx="202">
                  <c:v>7.7047850770478501</c:v>
                </c:pt>
                <c:pt idx="203">
                  <c:v>7.7073170731707297</c:v>
                </c:pt>
                <c:pt idx="204">
                  <c:v>7.7231121281464503</c:v>
                </c:pt>
                <c:pt idx="205">
                  <c:v>7.7901430842607304</c:v>
                </c:pt>
                <c:pt idx="206">
                  <c:v>7.8014184397163104</c:v>
                </c:pt>
                <c:pt idx="207">
                  <c:v>7.9956780118854596</c:v>
                </c:pt>
                <c:pt idx="208">
                  <c:v>8.0213903743315491</c:v>
                </c:pt>
                <c:pt idx="209">
                  <c:v>8.0419580419580399</c:v>
                </c:pt>
                <c:pt idx="210">
                  <c:v>8.0513418903150509</c:v>
                </c:pt>
                <c:pt idx="211">
                  <c:v>8.0985915492957705</c:v>
                </c:pt>
                <c:pt idx="212">
                  <c:v>8.1081081081080999</c:v>
                </c:pt>
                <c:pt idx="213">
                  <c:v>8.1220502689057099</c:v>
                </c:pt>
                <c:pt idx="214">
                  <c:v>8.1447963800904901</c:v>
                </c:pt>
                <c:pt idx="215">
                  <c:v>8.1616481774960299</c:v>
                </c:pt>
                <c:pt idx="216">
                  <c:v>8.1632653061224403</c:v>
                </c:pt>
                <c:pt idx="217">
                  <c:v>8.1694402420574797</c:v>
                </c:pt>
                <c:pt idx="218">
                  <c:v>8.3243243243243192</c:v>
                </c:pt>
                <c:pt idx="219">
                  <c:v>8.36120401337792</c:v>
                </c:pt>
                <c:pt idx="220">
                  <c:v>8.3673469387755102</c:v>
                </c:pt>
                <c:pt idx="221">
                  <c:v>8.4099868593955307</c:v>
                </c:pt>
                <c:pt idx="222">
                  <c:v>8.4102564102564106</c:v>
                </c:pt>
                <c:pt idx="223">
                  <c:v>8.4234234234234204</c:v>
                </c:pt>
                <c:pt idx="224">
                  <c:v>8.4867075664621598</c:v>
                </c:pt>
                <c:pt idx="225">
                  <c:v>8.4925690021231404</c:v>
                </c:pt>
                <c:pt idx="226">
                  <c:v>8.5526315789473593</c:v>
                </c:pt>
                <c:pt idx="227">
                  <c:v>8.5714285714285694</c:v>
                </c:pt>
                <c:pt idx="228">
                  <c:v>8.7774294670846302</c:v>
                </c:pt>
                <c:pt idx="229">
                  <c:v>8.7791495198902592</c:v>
                </c:pt>
                <c:pt idx="230">
                  <c:v>8.7885985748218491</c:v>
                </c:pt>
                <c:pt idx="231">
                  <c:v>8.7932647333956897</c:v>
                </c:pt>
                <c:pt idx="232">
                  <c:v>8.9095744680851006</c:v>
                </c:pt>
                <c:pt idx="233">
                  <c:v>8.9108910891089099</c:v>
                </c:pt>
                <c:pt idx="234">
                  <c:v>8.9480874316939794</c:v>
                </c:pt>
                <c:pt idx="235">
                  <c:v>8.9588377723970893</c:v>
                </c:pt>
                <c:pt idx="236">
                  <c:v>8.9725036179449997</c:v>
                </c:pt>
                <c:pt idx="237">
                  <c:v>8.9786381842456606</c:v>
                </c:pt>
                <c:pt idx="238">
                  <c:v>9.0490797546012196</c:v>
                </c:pt>
                <c:pt idx="239">
                  <c:v>9.0761311297751206</c:v>
                </c:pt>
                <c:pt idx="240">
                  <c:v>9.0909090909090899</c:v>
                </c:pt>
                <c:pt idx="241">
                  <c:v>9.1176470588235201</c:v>
                </c:pt>
                <c:pt idx="242">
                  <c:v>9.1439688715953302</c:v>
                </c:pt>
                <c:pt idx="243">
                  <c:v>9.1543156059285007</c:v>
                </c:pt>
                <c:pt idx="244">
                  <c:v>9.1748413156376198</c:v>
                </c:pt>
                <c:pt idx="245">
                  <c:v>9.2369477911646491</c:v>
                </c:pt>
                <c:pt idx="246">
                  <c:v>9.2815533980582501</c:v>
                </c:pt>
                <c:pt idx="247">
                  <c:v>9.3373493975903603</c:v>
                </c:pt>
                <c:pt idx="248">
                  <c:v>9.3394077448747108</c:v>
                </c:pt>
                <c:pt idx="249">
                  <c:v>9.3422306959008505</c:v>
                </c:pt>
                <c:pt idx="250">
                  <c:v>9.3548387096774093</c:v>
                </c:pt>
                <c:pt idx="251">
                  <c:v>9.3928980526918604</c:v>
                </c:pt>
                <c:pt idx="252">
                  <c:v>9.4117647058823497</c:v>
                </c:pt>
                <c:pt idx="253">
                  <c:v>9.4321462945139505</c:v>
                </c:pt>
                <c:pt idx="254">
                  <c:v>9.4527363184079594</c:v>
                </c:pt>
                <c:pt idx="255">
                  <c:v>9.4674556213017702</c:v>
                </c:pt>
                <c:pt idx="256">
                  <c:v>9.5087163232963494</c:v>
                </c:pt>
                <c:pt idx="257">
                  <c:v>9.5522388059701395</c:v>
                </c:pt>
                <c:pt idx="258">
                  <c:v>9.6296296296296209</c:v>
                </c:pt>
                <c:pt idx="259">
                  <c:v>9.7192224622030192</c:v>
                </c:pt>
                <c:pt idx="260">
                  <c:v>9.7383720930232496</c:v>
                </c:pt>
                <c:pt idx="261">
                  <c:v>9.7772277227722704</c:v>
                </c:pt>
                <c:pt idx="262">
                  <c:v>9.8501070663811507</c:v>
                </c:pt>
                <c:pt idx="263">
                  <c:v>9.9315068493150598</c:v>
                </c:pt>
                <c:pt idx="264">
                  <c:v>9.9678456591639808</c:v>
                </c:pt>
                <c:pt idx="265">
                  <c:v>10.023704707077499</c:v>
                </c:pt>
                <c:pt idx="266">
                  <c:v>10.0449775112443</c:v>
                </c:pt>
                <c:pt idx="267">
                  <c:v>10.046189376443399</c:v>
                </c:pt>
                <c:pt idx="268">
                  <c:v>10.1351351351351</c:v>
                </c:pt>
                <c:pt idx="269">
                  <c:v>10.2494577006507</c:v>
                </c:pt>
                <c:pt idx="270">
                  <c:v>10.2820746132848</c:v>
                </c:pt>
                <c:pt idx="271">
                  <c:v>10.3139013452914</c:v>
                </c:pt>
                <c:pt idx="272">
                  <c:v>10.3296703296703</c:v>
                </c:pt>
                <c:pt idx="273">
                  <c:v>10.441767068273</c:v>
                </c:pt>
                <c:pt idx="274">
                  <c:v>10.530679933665001</c:v>
                </c:pt>
                <c:pt idx="275">
                  <c:v>10.5348460291734</c:v>
                </c:pt>
                <c:pt idx="276">
                  <c:v>10.550458715596299</c:v>
                </c:pt>
                <c:pt idx="277">
                  <c:v>10.5894105894105</c:v>
                </c:pt>
                <c:pt idx="278">
                  <c:v>10.610079575596799</c:v>
                </c:pt>
                <c:pt idx="279">
                  <c:v>10.6770833333333</c:v>
                </c:pt>
                <c:pt idx="280">
                  <c:v>10.848240046162701</c:v>
                </c:pt>
                <c:pt idx="281">
                  <c:v>10.8734402852049</c:v>
                </c:pt>
                <c:pt idx="282">
                  <c:v>10.88</c:v>
                </c:pt>
                <c:pt idx="283">
                  <c:v>10.9207708779443</c:v>
                </c:pt>
                <c:pt idx="284">
                  <c:v>10.9660574412532</c:v>
                </c:pt>
                <c:pt idx="285">
                  <c:v>10.9916367980884</c:v>
                </c:pt>
                <c:pt idx="286">
                  <c:v>11.1736032995875</c:v>
                </c:pt>
                <c:pt idx="287">
                  <c:v>11.322385479688799</c:v>
                </c:pt>
                <c:pt idx="288">
                  <c:v>11.3256113256113</c:v>
                </c:pt>
                <c:pt idx="289">
                  <c:v>11.3891562399743</c:v>
                </c:pt>
                <c:pt idx="290">
                  <c:v>11.397058823529401</c:v>
                </c:pt>
                <c:pt idx="291">
                  <c:v>11.4577572464946</c:v>
                </c:pt>
                <c:pt idx="292">
                  <c:v>11.486486486486401</c:v>
                </c:pt>
                <c:pt idx="293">
                  <c:v>11.507936507936501</c:v>
                </c:pt>
                <c:pt idx="294">
                  <c:v>11.5226337448559</c:v>
                </c:pt>
                <c:pt idx="295">
                  <c:v>11.5318416523235</c:v>
                </c:pt>
                <c:pt idx="296">
                  <c:v>11.5713346482577</c:v>
                </c:pt>
                <c:pt idx="297">
                  <c:v>11.6239316239316</c:v>
                </c:pt>
                <c:pt idx="298">
                  <c:v>11.6382505559673</c:v>
                </c:pt>
                <c:pt idx="299">
                  <c:v>11.6583541147132</c:v>
                </c:pt>
                <c:pt idx="300">
                  <c:v>11.6869918699186</c:v>
                </c:pt>
                <c:pt idx="301">
                  <c:v>11.702127659574399</c:v>
                </c:pt>
                <c:pt idx="302">
                  <c:v>11.7363344051446</c:v>
                </c:pt>
                <c:pt idx="303">
                  <c:v>11.774461028192301</c:v>
                </c:pt>
                <c:pt idx="304">
                  <c:v>11.852899575671801</c:v>
                </c:pt>
                <c:pt idx="305">
                  <c:v>11.8746564046179</c:v>
                </c:pt>
                <c:pt idx="306">
                  <c:v>11.883333333333301</c:v>
                </c:pt>
                <c:pt idx="307">
                  <c:v>11.890243902439</c:v>
                </c:pt>
                <c:pt idx="308">
                  <c:v>11.9376391982182</c:v>
                </c:pt>
                <c:pt idx="309">
                  <c:v>11.9533527696793</c:v>
                </c:pt>
                <c:pt idx="310">
                  <c:v>12.037037037037001</c:v>
                </c:pt>
                <c:pt idx="311">
                  <c:v>12.0930232558139</c:v>
                </c:pt>
                <c:pt idx="312">
                  <c:v>12.1212121212121</c:v>
                </c:pt>
                <c:pt idx="313">
                  <c:v>12.1387283236994</c:v>
                </c:pt>
                <c:pt idx="314">
                  <c:v>12.2270742358078</c:v>
                </c:pt>
                <c:pt idx="315">
                  <c:v>12.2448979591836</c:v>
                </c:pt>
                <c:pt idx="316">
                  <c:v>12.267818574513999</c:v>
                </c:pt>
                <c:pt idx="317">
                  <c:v>12.3178807947019</c:v>
                </c:pt>
                <c:pt idx="318">
                  <c:v>12.374581939799301</c:v>
                </c:pt>
                <c:pt idx="319">
                  <c:v>12.415458937198</c:v>
                </c:pt>
                <c:pt idx="320">
                  <c:v>12.481203007518699</c:v>
                </c:pt>
                <c:pt idx="321">
                  <c:v>12.562814070351701</c:v>
                </c:pt>
                <c:pt idx="322">
                  <c:v>12.606697307944801</c:v>
                </c:pt>
                <c:pt idx="323">
                  <c:v>12.6338329764453</c:v>
                </c:pt>
                <c:pt idx="324">
                  <c:v>12.6696832579185</c:v>
                </c:pt>
                <c:pt idx="325">
                  <c:v>12.7659574468085</c:v>
                </c:pt>
                <c:pt idx="326">
                  <c:v>12.7870887647423</c:v>
                </c:pt>
                <c:pt idx="327">
                  <c:v>12.8140703517587</c:v>
                </c:pt>
                <c:pt idx="328">
                  <c:v>12.8526645768025</c:v>
                </c:pt>
                <c:pt idx="329">
                  <c:v>12.863436123348</c:v>
                </c:pt>
                <c:pt idx="330">
                  <c:v>12.9193433261955</c:v>
                </c:pt>
                <c:pt idx="331">
                  <c:v>12.923462986198199</c:v>
                </c:pt>
                <c:pt idx="332">
                  <c:v>12.9389582842328</c:v>
                </c:pt>
                <c:pt idx="333">
                  <c:v>12.9788450543167</c:v>
                </c:pt>
                <c:pt idx="334">
                  <c:v>13.015873015873</c:v>
                </c:pt>
                <c:pt idx="335">
                  <c:v>13.157894736842101</c:v>
                </c:pt>
                <c:pt idx="336">
                  <c:v>13.2856006364359</c:v>
                </c:pt>
                <c:pt idx="337">
                  <c:v>13.3333333333333</c:v>
                </c:pt>
                <c:pt idx="338">
                  <c:v>13.355048859934801</c:v>
                </c:pt>
                <c:pt idx="339">
                  <c:v>13.3928571428571</c:v>
                </c:pt>
                <c:pt idx="340">
                  <c:v>13.399503722084299</c:v>
                </c:pt>
                <c:pt idx="341">
                  <c:v>13.4918361501002</c:v>
                </c:pt>
                <c:pt idx="342">
                  <c:v>13.580246913580201</c:v>
                </c:pt>
                <c:pt idx="343">
                  <c:v>13.5986733001658</c:v>
                </c:pt>
                <c:pt idx="344">
                  <c:v>13.6683417085427</c:v>
                </c:pt>
                <c:pt idx="345">
                  <c:v>13.7071651090342</c:v>
                </c:pt>
                <c:pt idx="346">
                  <c:v>13.723849372384899</c:v>
                </c:pt>
                <c:pt idx="347">
                  <c:v>13.733905579399099</c:v>
                </c:pt>
                <c:pt idx="348">
                  <c:v>13.741339491916801</c:v>
                </c:pt>
                <c:pt idx="349">
                  <c:v>13.8043478260869</c:v>
                </c:pt>
                <c:pt idx="350">
                  <c:v>13.812677388836301</c:v>
                </c:pt>
                <c:pt idx="351">
                  <c:v>13.9327385037748</c:v>
                </c:pt>
                <c:pt idx="352">
                  <c:v>14.003044140030401</c:v>
                </c:pt>
                <c:pt idx="353">
                  <c:v>14.0127388535031</c:v>
                </c:pt>
                <c:pt idx="354">
                  <c:v>14.0350877192982</c:v>
                </c:pt>
                <c:pt idx="355">
                  <c:v>14.047619047618999</c:v>
                </c:pt>
                <c:pt idx="356">
                  <c:v>14.04833836858</c:v>
                </c:pt>
                <c:pt idx="357">
                  <c:v>14.049586776859501</c:v>
                </c:pt>
                <c:pt idx="358">
                  <c:v>14.1025641025641</c:v>
                </c:pt>
                <c:pt idx="359">
                  <c:v>14.146341463414601</c:v>
                </c:pt>
                <c:pt idx="360">
                  <c:v>14.2241379310344</c:v>
                </c:pt>
                <c:pt idx="361">
                  <c:v>14.3373493975903</c:v>
                </c:pt>
                <c:pt idx="362">
                  <c:v>14.3845089903181</c:v>
                </c:pt>
                <c:pt idx="363">
                  <c:v>14.4112478031634</c:v>
                </c:pt>
                <c:pt idx="364">
                  <c:v>14.4130757800891</c:v>
                </c:pt>
                <c:pt idx="365">
                  <c:v>14.4262295081967</c:v>
                </c:pt>
                <c:pt idx="366">
                  <c:v>14.5</c:v>
                </c:pt>
                <c:pt idx="367">
                  <c:v>14.520547945205401</c:v>
                </c:pt>
                <c:pt idx="368">
                  <c:v>14.604462474645</c:v>
                </c:pt>
                <c:pt idx="369">
                  <c:v>14.7092578423871</c:v>
                </c:pt>
                <c:pt idx="370">
                  <c:v>14.732142857142801</c:v>
                </c:pt>
                <c:pt idx="371">
                  <c:v>14.780168381665099</c:v>
                </c:pt>
                <c:pt idx="372">
                  <c:v>14.782608695652099</c:v>
                </c:pt>
                <c:pt idx="373">
                  <c:v>14.843462246777101</c:v>
                </c:pt>
                <c:pt idx="374">
                  <c:v>14.84375</c:v>
                </c:pt>
                <c:pt idx="375">
                  <c:v>14.8561614426792</c:v>
                </c:pt>
                <c:pt idx="376">
                  <c:v>14.8936170212765</c:v>
                </c:pt>
                <c:pt idx="377">
                  <c:v>14.9490373725934</c:v>
                </c:pt>
                <c:pt idx="378">
                  <c:v>15.2139461172741</c:v>
                </c:pt>
                <c:pt idx="379">
                  <c:v>15.223097112860801</c:v>
                </c:pt>
                <c:pt idx="380">
                  <c:v>15.2532274081429</c:v>
                </c:pt>
                <c:pt idx="381">
                  <c:v>15.2983400628084</c:v>
                </c:pt>
                <c:pt idx="382">
                  <c:v>15.306980656013399</c:v>
                </c:pt>
                <c:pt idx="383">
                  <c:v>15.328467153284601</c:v>
                </c:pt>
                <c:pt idx="384">
                  <c:v>15.396952686447399</c:v>
                </c:pt>
                <c:pt idx="385">
                  <c:v>15.5263157894736</c:v>
                </c:pt>
                <c:pt idx="386">
                  <c:v>15.638450502152001</c:v>
                </c:pt>
                <c:pt idx="387">
                  <c:v>15.6741108354011</c:v>
                </c:pt>
                <c:pt idx="388">
                  <c:v>15.6765676567656</c:v>
                </c:pt>
                <c:pt idx="389">
                  <c:v>15.7407407407407</c:v>
                </c:pt>
                <c:pt idx="390">
                  <c:v>15.7480314960629</c:v>
                </c:pt>
                <c:pt idx="391">
                  <c:v>15.779220779220701</c:v>
                </c:pt>
                <c:pt idx="392">
                  <c:v>15.8203125</c:v>
                </c:pt>
                <c:pt idx="393">
                  <c:v>15.841584158415801</c:v>
                </c:pt>
                <c:pt idx="394">
                  <c:v>15.868263473053799</c:v>
                </c:pt>
                <c:pt idx="395">
                  <c:v>16.030534351145</c:v>
                </c:pt>
                <c:pt idx="396">
                  <c:v>16.040955631399299</c:v>
                </c:pt>
                <c:pt idx="397">
                  <c:v>16.126809097174299</c:v>
                </c:pt>
                <c:pt idx="398">
                  <c:v>16.184448462929399</c:v>
                </c:pt>
                <c:pt idx="399">
                  <c:v>16.280904786954199</c:v>
                </c:pt>
                <c:pt idx="400">
                  <c:v>16.352201257861601</c:v>
                </c:pt>
                <c:pt idx="401">
                  <c:v>16.391509433962199</c:v>
                </c:pt>
                <c:pt idx="402">
                  <c:v>16.393442622950801</c:v>
                </c:pt>
                <c:pt idx="403">
                  <c:v>16.421291053227598</c:v>
                </c:pt>
                <c:pt idx="404">
                  <c:v>16.428571428571399</c:v>
                </c:pt>
                <c:pt idx="405">
                  <c:v>16.474464579901099</c:v>
                </c:pt>
                <c:pt idx="406">
                  <c:v>16.475354490209298</c:v>
                </c:pt>
                <c:pt idx="407">
                  <c:v>16.498316498316399</c:v>
                </c:pt>
                <c:pt idx="408">
                  <c:v>16.5364583333333</c:v>
                </c:pt>
                <c:pt idx="409">
                  <c:v>16.5767154973014</c:v>
                </c:pt>
                <c:pt idx="410">
                  <c:v>16.599190283400802</c:v>
                </c:pt>
                <c:pt idx="411">
                  <c:v>16.6945840312674</c:v>
                </c:pt>
                <c:pt idx="412">
                  <c:v>16.716417910447699</c:v>
                </c:pt>
                <c:pt idx="413">
                  <c:v>16.725521669341799</c:v>
                </c:pt>
                <c:pt idx="414">
                  <c:v>16.746157922628498</c:v>
                </c:pt>
                <c:pt idx="415">
                  <c:v>16.8965517241379</c:v>
                </c:pt>
                <c:pt idx="416">
                  <c:v>16.917293233082699</c:v>
                </c:pt>
                <c:pt idx="417">
                  <c:v>16.924509753195</c:v>
                </c:pt>
                <c:pt idx="418">
                  <c:v>17.049787558557501</c:v>
                </c:pt>
                <c:pt idx="419">
                  <c:v>17.1318575553416</c:v>
                </c:pt>
                <c:pt idx="420">
                  <c:v>17.133670188332498</c:v>
                </c:pt>
                <c:pt idx="421">
                  <c:v>17.198443579766501</c:v>
                </c:pt>
                <c:pt idx="422">
                  <c:v>17.209302325581302</c:v>
                </c:pt>
                <c:pt idx="423">
                  <c:v>17.276814386640901</c:v>
                </c:pt>
                <c:pt idx="424">
                  <c:v>17.380352644836201</c:v>
                </c:pt>
                <c:pt idx="425">
                  <c:v>17.399999999999999</c:v>
                </c:pt>
                <c:pt idx="426">
                  <c:v>17.457198989615399</c:v>
                </c:pt>
                <c:pt idx="427">
                  <c:v>17.458500286204899</c:v>
                </c:pt>
                <c:pt idx="428">
                  <c:v>17.472852912142098</c:v>
                </c:pt>
                <c:pt idx="429">
                  <c:v>17.5471698113207</c:v>
                </c:pt>
                <c:pt idx="430">
                  <c:v>17.595944967414901</c:v>
                </c:pt>
                <c:pt idx="431">
                  <c:v>17.6795580110497</c:v>
                </c:pt>
                <c:pt idx="432">
                  <c:v>17.728431015653399</c:v>
                </c:pt>
                <c:pt idx="433">
                  <c:v>17.743132887899002</c:v>
                </c:pt>
                <c:pt idx="434">
                  <c:v>17.7984274481772</c:v>
                </c:pt>
                <c:pt idx="435">
                  <c:v>17.8546592489568</c:v>
                </c:pt>
                <c:pt idx="436">
                  <c:v>17.863720073664801</c:v>
                </c:pt>
                <c:pt idx="437">
                  <c:v>17.865219357756601</c:v>
                </c:pt>
                <c:pt idx="438">
                  <c:v>17.898022892819899</c:v>
                </c:pt>
                <c:pt idx="439">
                  <c:v>17.910447761194</c:v>
                </c:pt>
                <c:pt idx="440">
                  <c:v>18.073796122576599</c:v>
                </c:pt>
                <c:pt idx="441">
                  <c:v>18.125</c:v>
                </c:pt>
                <c:pt idx="442">
                  <c:v>18.125</c:v>
                </c:pt>
                <c:pt idx="443">
                  <c:v>18.131868131868099</c:v>
                </c:pt>
                <c:pt idx="444">
                  <c:v>18.136020151133501</c:v>
                </c:pt>
                <c:pt idx="445">
                  <c:v>18.1520314547837</c:v>
                </c:pt>
                <c:pt idx="446">
                  <c:v>18.174204355108799</c:v>
                </c:pt>
                <c:pt idx="447">
                  <c:v>18.181818181818102</c:v>
                </c:pt>
                <c:pt idx="448">
                  <c:v>18.191662154845599</c:v>
                </c:pt>
                <c:pt idx="449">
                  <c:v>18.1947069943289</c:v>
                </c:pt>
                <c:pt idx="450">
                  <c:v>18.249050569658198</c:v>
                </c:pt>
                <c:pt idx="451">
                  <c:v>18.249813014210901</c:v>
                </c:pt>
                <c:pt idx="452">
                  <c:v>18.257261410788299</c:v>
                </c:pt>
                <c:pt idx="453">
                  <c:v>18.319838056680101</c:v>
                </c:pt>
                <c:pt idx="454">
                  <c:v>18.344519015659898</c:v>
                </c:pt>
                <c:pt idx="455">
                  <c:v>18.349206349206298</c:v>
                </c:pt>
                <c:pt idx="456">
                  <c:v>18.4981684981684</c:v>
                </c:pt>
                <c:pt idx="457">
                  <c:v>18.506493506493499</c:v>
                </c:pt>
                <c:pt idx="458">
                  <c:v>18.518518518518501</c:v>
                </c:pt>
                <c:pt idx="459">
                  <c:v>18.552036199094999</c:v>
                </c:pt>
                <c:pt idx="460">
                  <c:v>18.576195773081199</c:v>
                </c:pt>
                <c:pt idx="461">
                  <c:v>18.610923803101802</c:v>
                </c:pt>
                <c:pt idx="462">
                  <c:v>18.655913978494599</c:v>
                </c:pt>
                <c:pt idx="463">
                  <c:v>18.678526048284599</c:v>
                </c:pt>
                <c:pt idx="464">
                  <c:v>18.712871287128699</c:v>
                </c:pt>
                <c:pt idx="465">
                  <c:v>18.71921182266</c:v>
                </c:pt>
                <c:pt idx="466">
                  <c:v>18.775510204081598</c:v>
                </c:pt>
                <c:pt idx="467">
                  <c:v>18.783783783783701</c:v>
                </c:pt>
                <c:pt idx="468">
                  <c:v>18.863636363636299</c:v>
                </c:pt>
                <c:pt idx="469">
                  <c:v>18.890554722638601</c:v>
                </c:pt>
                <c:pt idx="470">
                  <c:v>18.961447678992901</c:v>
                </c:pt>
                <c:pt idx="471">
                  <c:v>18.983957219251302</c:v>
                </c:pt>
                <c:pt idx="472">
                  <c:v>19.067796610169399</c:v>
                </c:pt>
                <c:pt idx="473">
                  <c:v>19.076751946607299</c:v>
                </c:pt>
                <c:pt idx="474">
                  <c:v>19.085312225153899</c:v>
                </c:pt>
                <c:pt idx="475">
                  <c:v>19.141727837379999</c:v>
                </c:pt>
                <c:pt idx="476">
                  <c:v>19.1489361702127</c:v>
                </c:pt>
                <c:pt idx="477">
                  <c:v>19.1489361702127</c:v>
                </c:pt>
                <c:pt idx="478">
                  <c:v>19.1542288557213</c:v>
                </c:pt>
                <c:pt idx="479">
                  <c:v>19.157088122605298</c:v>
                </c:pt>
                <c:pt idx="480">
                  <c:v>19.253438113948899</c:v>
                </c:pt>
                <c:pt idx="481">
                  <c:v>19.533169533169499</c:v>
                </c:pt>
                <c:pt idx="482">
                  <c:v>19.569120287253099</c:v>
                </c:pt>
                <c:pt idx="483">
                  <c:v>19.579369053580301</c:v>
                </c:pt>
                <c:pt idx="484">
                  <c:v>19.658119658119599</c:v>
                </c:pt>
                <c:pt idx="485">
                  <c:v>19.662921348314601</c:v>
                </c:pt>
                <c:pt idx="486">
                  <c:v>19.7183098591549</c:v>
                </c:pt>
                <c:pt idx="487">
                  <c:v>19.736842105263101</c:v>
                </c:pt>
                <c:pt idx="488">
                  <c:v>19.754977029096398</c:v>
                </c:pt>
                <c:pt idx="489">
                  <c:v>19.790104947526199</c:v>
                </c:pt>
                <c:pt idx="490">
                  <c:v>19.873817034700298</c:v>
                </c:pt>
                <c:pt idx="491">
                  <c:v>19.875776397515502</c:v>
                </c:pt>
                <c:pt idx="492">
                  <c:v>19.8824681684622</c:v>
                </c:pt>
                <c:pt idx="493">
                  <c:v>19.882554695213798</c:v>
                </c:pt>
                <c:pt idx="494">
                  <c:v>19.907048799380298</c:v>
                </c:pt>
                <c:pt idx="495">
                  <c:v>19.913419913419901</c:v>
                </c:pt>
                <c:pt idx="496">
                  <c:v>19.918699186991802</c:v>
                </c:pt>
                <c:pt idx="497">
                  <c:v>19.9381761978361</c:v>
                </c:pt>
                <c:pt idx="498">
                  <c:v>19.9563794983642</c:v>
                </c:pt>
                <c:pt idx="499">
                  <c:v>19.981634527089</c:v>
                </c:pt>
                <c:pt idx="500">
                  <c:v>20.163487738419601</c:v>
                </c:pt>
                <c:pt idx="501">
                  <c:v>20.192307692307601</c:v>
                </c:pt>
                <c:pt idx="502">
                  <c:v>20.209515495416799</c:v>
                </c:pt>
                <c:pt idx="503">
                  <c:v>20.256991685563101</c:v>
                </c:pt>
                <c:pt idx="504">
                  <c:v>20.281273131014</c:v>
                </c:pt>
                <c:pt idx="505">
                  <c:v>20.408163265306101</c:v>
                </c:pt>
                <c:pt idx="506">
                  <c:v>20.436032582654502</c:v>
                </c:pt>
                <c:pt idx="507">
                  <c:v>20.439739413680702</c:v>
                </c:pt>
                <c:pt idx="508">
                  <c:v>20.542841937200599</c:v>
                </c:pt>
                <c:pt idx="509">
                  <c:v>20.606060606060598</c:v>
                </c:pt>
                <c:pt idx="510">
                  <c:v>20.659971305595398</c:v>
                </c:pt>
                <c:pt idx="511">
                  <c:v>20.6666666666666</c:v>
                </c:pt>
                <c:pt idx="512">
                  <c:v>20.774193548387</c:v>
                </c:pt>
                <c:pt idx="513">
                  <c:v>20.857142857142801</c:v>
                </c:pt>
                <c:pt idx="514">
                  <c:v>20.8830548926014</c:v>
                </c:pt>
                <c:pt idx="515">
                  <c:v>20.891364902506901</c:v>
                </c:pt>
                <c:pt idx="516">
                  <c:v>20.9266409266409</c:v>
                </c:pt>
                <c:pt idx="517">
                  <c:v>20.9424083769633</c:v>
                </c:pt>
                <c:pt idx="518">
                  <c:v>21.0031347962382</c:v>
                </c:pt>
                <c:pt idx="519">
                  <c:v>21.052631578947299</c:v>
                </c:pt>
                <c:pt idx="520">
                  <c:v>21.053520175586598</c:v>
                </c:pt>
                <c:pt idx="521">
                  <c:v>21.081081081080999</c:v>
                </c:pt>
                <c:pt idx="522">
                  <c:v>21.081081081080999</c:v>
                </c:pt>
                <c:pt idx="523">
                  <c:v>21.1463550361713</c:v>
                </c:pt>
                <c:pt idx="524">
                  <c:v>21.158129175946499</c:v>
                </c:pt>
                <c:pt idx="525">
                  <c:v>21.190320470896001</c:v>
                </c:pt>
                <c:pt idx="526">
                  <c:v>21.2389380530973</c:v>
                </c:pt>
                <c:pt idx="527">
                  <c:v>21.252900232018501</c:v>
                </c:pt>
                <c:pt idx="528">
                  <c:v>21.343873517786498</c:v>
                </c:pt>
                <c:pt idx="529">
                  <c:v>21.3499633162142</c:v>
                </c:pt>
                <c:pt idx="530">
                  <c:v>21.399456521739101</c:v>
                </c:pt>
                <c:pt idx="531">
                  <c:v>21.498661909009801</c:v>
                </c:pt>
                <c:pt idx="532">
                  <c:v>21.540071509549101</c:v>
                </c:pt>
                <c:pt idx="533">
                  <c:v>21.585903083700401</c:v>
                </c:pt>
                <c:pt idx="534">
                  <c:v>21.612903225806399</c:v>
                </c:pt>
                <c:pt idx="535">
                  <c:v>21.658206429780002</c:v>
                </c:pt>
                <c:pt idx="536">
                  <c:v>21.673003802281301</c:v>
                </c:pt>
                <c:pt idx="537">
                  <c:v>21.76</c:v>
                </c:pt>
                <c:pt idx="538">
                  <c:v>21.780589123866999</c:v>
                </c:pt>
                <c:pt idx="539">
                  <c:v>21.989528795811498</c:v>
                </c:pt>
                <c:pt idx="540">
                  <c:v>21.997755331088602</c:v>
                </c:pt>
                <c:pt idx="541">
                  <c:v>22</c:v>
                </c:pt>
                <c:pt idx="542">
                  <c:v>22.076502732240399</c:v>
                </c:pt>
                <c:pt idx="543">
                  <c:v>22.159090909090899</c:v>
                </c:pt>
                <c:pt idx="544">
                  <c:v>22.1909453436547</c:v>
                </c:pt>
                <c:pt idx="545">
                  <c:v>22.2261174408413</c:v>
                </c:pt>
                <c:pt idx="546">
                  <c:v>22.330097087378601</c:v>
                </c:pt>
                <c:pt idx="547">
                  <c:v>22.3387790197764</c:v>
                </c:pt>
                <c:pt idx="548">
                  <c:v>22.3404255319148</c:v>
                </c:pt>
                <c:pt idx="549">
                  <c:v>22.376973073351898</c:v>
                </c:pt>
                <c:pt idx="550">
                  <c:v>22.410546139359599</c:v>
                </c:pt>
                <c:pt idx="551">
                  <c:v>22.475570032573199</c:v>
                </c:pt>
                <c:pt idx="552">
                  <c:v>22.5</c:v>
                </c:pt>
                <c:pt idx="553">
                  <c:v>22.525107604017201</c:v>
                </c:pt>
                <c:pt idx="554">
                  <c:v>22.580645161290299</c:v>
                </c:pt>
                <c:pt idx="555">
                  <c:v>22.595169873106801</c:v>
                </c:pt>
                <c:pt idx="556">
                  <c:v>22.677437968840099</c:v>
                </c:pt>
                <c:pt idx="557">
                  <c:v>22.730600292825699</c:v>
                </c:pt>
                <c:pt idx="558">
                  <c:v>22.746521476104</c:v>
                </c:pt>
                <c:pt idx="559">
                  <c:v>22.8362877997914</c:v>
                </c:pt>
                <c:pt idx="560">
                  <c:v>22.844827586206801</c:v>
                </c:pt>
                <c:pt idx="561">
                  <c:v>22.9166666666666</c:v>
                </c:pt>
                <c:pt idx="562">
                  <c:v>23.013698630136901</c:v>
                </c:pt>
                <c:pt idx="563">
                  <c:v>23.048327137546401</c:v>
                </c:pt>
                <c:pt idx="564">
                  <c:v>23.050259965337901</c:v>
                </c:pt>
                <c:pt idx="565">
                  <c:v>23.122529644268699</c:v>
                </c:pt>
                <c:pt idx="566">
                  <c:v>23.201293451899701</c:v>
                </c:pt>
                <c:pt idx="567">
                  <c:v>23.252775963422501</c:v>
                </c:pt>
                <c:pt idx="568">
                  <c:v>23.257918552036099</c:v>
                </c:pt>
                <c:pt idx="569">
                  <c:v>23.411371237458098</c:v>
                </c:pt>
                <c:pt idx="570">
                  <c:v>23.493975903614398</c:v>
                </c:pt>
                <c:pt idx="571">
                  <c:v>23.524229074889799</c:v>
                </c:pt>
                <c:pt idx="572">
                  <c:v>23.536165327210099</c:v>
                </c:pt>
                <c:pt idx="573">
                  <c:v>23.603793466807101</c:v>
                </c:pt>
                <c:pt idx="574">
                  <c:v>23.6081533313051</c:v>
                </c:pt>
                <c:pt idx="575">
                  <c:v>23.7588652482269</c:v>
                </c:pt>
                <c:pt idx="576">
                  <c:v>23.794212218649498</c:v>
                </c:pt>
                <c:pt idx="577">
                  <c:v>23.8041002277904</c:v>
                </c:pt>
                <c:pt idx="578">
                  <c:v>23.910482921083599</c:v>
                </c:pt>
                <c:pt idx="579">
                  <c:v>23.959827833572401</c:v>
                </c:pt>
                <c:pt idx="580">
                  <c:v>23.972169512966399</c:v>
                </c:pt>
                <c:pt idx="581">
                  <c:v>23.981373690337598</c:v>
                </c:pt>
                <c:pt idx="582">
                  <c:v>24</c:v>
                </c:pt>
                <c:pt idx="583">
                  <c:v>24.0359897172236</c:v>
                </c:pt>
                <c:pt idx="584">
                  <c:v>24.1338516139935</c:v>
                </c:pt>
                <c:pt idx="585">
                  <c:v>24.137931034482701</c:v>
                </c:pt>
                <c:pt idx="586">
                  <c:v>24.164345403899699</c:v>
                </c:pt>
                <c:pt idx="587">
                  <c:v>24.173553719008201</c:v>
                </c:pt>
                <c:pt idx="588">
                  <c:v>24.193548387096701</c:v>
                </c:pt>
                <c:pt idx="589">
                  <c:v>24.215845724906998</c:v>
                </c:pt>
                <c:pt idx="590">
                  <c:v>24.223602484472</c:v>
                </c:pt>
                <c:pt idx="591">
                  <c:v>24.3055555555555</c:v>
                </c:pt>
                <c:pt idx="592">
                  <c:v>24.336283185840699</c:v>
                </c:pt>
                <c:pt idx="593">
                  <c:v>24.403669724770602</c:v>
                </c:pt>
                <c:pt idx="594">
                  <c:v>24.441737718229799</c:v>
                </c:pt>
                <c:pt idx="595">
                  <c:v>24.480519480519401</c:v>
                </c:pt>
                <c:pt idx="596">
                  <c:v>24.535809018567601</c:v>
                </c:pt>
                <c:pt idx="597">
                  <c:v>24.5487364620938</c:v>
                </c:pt>
                <c:pt idx="598">
                  <c:v>24.5614035087719</c:v>
                </c:pt>
                <c:pt idx="599">
                  <c:v>24.590163934426201</c:v>
                </c:pt>
                <c:pt idx="600">
                  <c:v>24.597855227882</c:v>
                </c:pt>
                <c:pt idx="601">
                  <c:v>24.616079494128201</c:v>
                </c:pt>
                <c:pt idx="602">
                  <c:v>24.635193133047199</c:v>
                </c:pt>
                <c:pt idx="603">
                  <c:v>24.640657084188899</c:v>
                </c:pt>
                <c:pt idx="604">
                  <c:v>24.6503496503496</c:v>
                </c:pt>
                <c:pt idx="605">
                  <c:v>24.653061224489701</c:v>
                </c:pt>
                <c:pt idx="606">
                  <c:v>24.657534246575299</c:v>
                </c:pt>
                <c:pt idx="607">
                  <c:v>24.677419354838701</c:v>
                </c:pt>
                <c:pt idx="608">
                  <c:v>24.786324786324698</c:v>
                </c:pt>
                <c:pt idx="609">
                  <c:v>24.8091603053435</c:v>
                </c:pt>
                <c:pt idx="610">
                  <c:v>24.855491329479701</c:v>
                </c:pt>
                <c:pt idx="611">
                  <c:v>24.911032028469702</c:v>
                </c:pt>
                <c:pt idx="612">
                  <c:v>24.926971762414802</c:v>
                </c:pt>
                <c:pt idx="613">
                  <c:v>25</c:v>
                </c:pt>
                <c:pt idx="614">
                  <c:v>25.108225108225099</c:v>
                </c:pt>
                <c:pt idx="615">
                  <c:v>25.116713352007402</c:v>
                </c:pt>
                <c:pt idx="616">
                  <c:v>25.1439539347408</c:v>
                </c:pt>
                <c:pt idx="617">
                  <c:v>25.179856115107899</c:v>
                </c:pt>
                <c:pt idx="618">
                  <c:v>25.2</c:v>
                </c:pt>
                <c:pt idx="619">
                  <c:v>25.2665245202558</c:v>
                </c:pt>
                <c:pt idx="620">
                  <c:v>25.306122448979501</c:v>
                </c:pt>
                <c:pt idx="621">
                  <c:v>25.3333333333333</c:v>
                </c:pt>
                <c:pt idx="622">
                  <c:v>25.3333333333333</c:v>
                </c:pt>
                <c:pt idx="623">
                  <c:v>25.3561253561253</c:v>
                </c:pt>
                <c:pt idx="624">
                  <c:v>25.370022930998498</c:v>
                </c:pt>
                <c:pt idx="625">
                  <c:v>25.3768071362657</c:v>
                </c:pt>
                <c:pt idx="626">
                  <c:v>25.400641025641001</c:v>
                </c:pt>
                <c:pt idx="627">
                  <c:v>25.410733844468702</c:v>
                </c:pt>
                <c:pt idx="628">
                  <c:v>25.471698113207498</c:v>
                </c:pt>
                <c:pt idx="629">
                  <c:v>25.625</c:v>
                </c:pt>
                <c:pt idx="630">
                  <c:v>25.6361323155216</c:v>
                </c:pt>
                <c:pt idx="631">
                  <c:v>25.6410256410256</c:v>
                </c:pt>
                <c:pt idx="632">
                  <c:v>25.6410256410256</c:v>
                </c:pt>
                <c:pt idx="633">
                  <c:v>25.651910248635499</c:v>
                </c:pt>
                <c:pt idx="634">
                  <c:v>25.736269567524499</c:v>
                </c:pt>
                <c:pt idx="635">
                  <c:v>25.820105820105798</c:v>
                </c:pt>
                <c:pt idx="636">
                  <c:v>25.875603864734199</c:v>
                </c:pt>
                <c:pt idx="637">
                  <c:v>25.988700564971701</c:v>
                </c:pt>
                <c:pt idx="638">
                  <c:v>26.024955436720099</c:v>
                </c:pt>
                <c:pt idx="639">
                  <c:v>26.0679079956188</c:v>
                </c:pt>
                <c:pt idx="640">
                  <c:v>26.184486373165601</c:v>
                </c:pt>
                <c:pt idx="641">
                  <c:v>26.1865793780687</c:v>
                </c:pt>
                <c:pt idx="642">
                  <c:v>26.191117092866701</c:v>
                </c:pt>
                <c:pt idx="643">
                  <c:v>26.395939086294401</c:v>
                </c:pt>
                <c:pt idx="644">
                  <c:v>26.495980946710301</c:v>
                </c:pt>
                <c:pt idx="645">
                  <c:v>26.5637065637065</c:v>
                </c:pt>
                <c:pt idx="646">
                  <c:v>26.573426573426499</c:v>
                </c:pt>
                <c:pt idx="647">
                  <c:v>26.579563182527298</c:v>
                </c:pt>
                <c:pt idx="648">
                  <c:v>26.582278481012601</c:v>
                </c:pt>
                <c:pt idx="649">
                  <c:v>26.600985221674801</c:v>
                </c:pt>
                <c:pt idx="650">
                  <c:v>26.605504587155899</c:v>
                </c:pt>
                <c:pt idx="651">
                  <c:v>26.633986928104498</c:v>
                </c:pt>
                <c:pt idx="652">
                  <c:v>26.639892904953101</c:v>
                </c:pt>
                <c:pt idx="653">
                  <c:v>26.737967914438499</c:v>
                </c:pt>
                <c:pt idx="654">
                  <c:v>26.7918088737201</c:v>
                </c:pt>
                <c:pt idx="655">
                  <c:v>26.811594202898501</c:v>
                </c:pt>
                <c:pt idx="656">
                  <c:v>26.829268292682901</c:v>
                </c:pt>
                <c:pt idx="657">
                  <c:v>26.865671641791</c:v>
                </c:pt>
                <c:pt idx="658">
                  <c:v>26.934826883910301</c:v>
                </c:pt>
                <c:pt idx="659">
                  <c:v>26.973684210526301</c:v>
                </c:pt>
                <c:pt idx="660">
                  <c:v>26.977950713359199</c:v>
                </c:pt>
                <c:pt idx="661">
                  <c:v>26.986301369863</c:v>
                </c:pt>
                <c:pt idx="662">
                  <c:v>27.039274924471201</c:v>
                </c:pt>
                <c:pt idx="663">
                  <c:v>27.0593812966694</c:v>
                </c:pt>
                <c:pt idx="664">
                  <c:v>27.1407837445573</c:v>
                </c:pt>
                <c:pt idx="665">
                  <c:v>27.161334240980199</c:v>
                </c:pt>
                <c:pt idx="666">
                  <c:v>27.162691349234599</c:v>
                </c:pt>
                <c:pt idx="667">
                  <c:v>27.202072538860101</c:v>
                </c:pt>
                <c:pt idx="668">
                  <c:v>27.2222222222222</c:v>
                </c:pt>
                <c:pt idx="669">
                  <c:v>27.243115190997901</c:v>
                </c:pt>
                <c:pt idx="670">
                  <c:v>27.245687091017199</c:v>
                </c:pt>
                <c:pt idx="671">
                  <c:v>27.272727272727199</c:v>
                </c:pt>
                <c:pt idx="672">
                  <c:v>27.320675105485201</c:v>
                </c:pt>
                <c:pt idx="673">
                  <c:v>27.320954907161799</c:v>
                </c:pt>
                <c:pt idx="674">
                  <c:v>27.326968973747</c:v>
                </c:pt>
                <c:pt idx="675">
                  <c:v>27.337446606549499</c:v>
                </c:pt>
                <c:pt idx="676">
                  <c:v>27.358725416977801</c:v>
                </c:pt>
                <c:pt idx="677">
                  <c:v>27.427184466019401</c:v>
                </c:pt>
                <c:pt idx="678">
                  <c:v>27.469670710571901</c:v>
                </c:pt>
                <c:pt idx="679">
                  <c:v>27.4838709677419</c:v>
                </c:pt>
                <c:pt idx="680">
                  <c:v>27.580645161290299</c:v>
                </c:pt>
                <c:pt idx="681">
                  <c:v>27.621951219512098</c:v>
                </c:pt>
                <c:pt idx="682">
                  <c:v>27.626215114455899</c:v>
                </c:pt>
                <c:pt idx="683">
                  <c:v>27.641196013289001</c:v>
                </c:pt>
                <c:pt idx="684">
                  <c:v>27.649478013286899</c:v>
                </c:pt>
                <c:pt idx="685">
                  <c:v>27.7591973244147</c:v>
                </c:pt>
                <c:pt idx="686">
                  <c:v>27.805486284289199</c:v>
                </c:pt>
                <c:pt idx="687">
                  <c:v>27.8838174273858</c:v>
                </c:pt>
                <c:pt idx="688">
                  <c:v>27.888687235329702</c:v>
                </c:pt>
                <c:pt idx="689">
                  <c:v>27.972027972027899</c:v>
                </c:pt>
                <c:pt idx="690">
                  <c:v>27.996715927750401</c:v>
                </c:pt>
                <c:pt idx="691">
                  <c:v>28.109452736318399</c:v>
                </c:pt>
                <c:pt idx="692">
                  <c:v>28.154050464807401</c:v>
                </c:pt>
                <c:pt idx="693">
                  <c:v>28.187919463087201</c:v>
                </c:pt>
                <c:pt idx="694">
                  <c:v>28.225108225108201</c:v>
                </c:pt>
                <c:pt idx="695">
                  <c:v>28.227571115973699</c:v>
                </c:pt>
                <c:pt idx="696">
                  <c:v>28.3834586466165</c:v>
                </c:pt>
                <c:pt idx="697">
                  <c:v>28.3880171184022</c:v>
                </c:pt>
                <c:pt idx="698">
                  <c:v>28.401406545847902</c:v>
                </c:pt>
                <c:pt idx="699">
                  <c:v>28.4055727554179</c:v>
                </c:pt>
                <c:pt idx="700">
                  <c:v>28.418230563002599</c:v>
                </c:pt>
                <c:pt idx="701">
                  <c:v>28.571428571428498</c:v>
                </c:pt>
                <c:pt idx="702">
                  <c:v>28.6100270189132</c:v>
                </c:pt>
                <c:pt idx="703">
                  <c:v>28.626692456479599</c:v>
                </c:pt>
                <c:pt idx="704">
                  <c:v>28.630993745656699</c:v>
                </c:pt>
                <c:pt idx="705">
                  <c:v>28.671573781983799</c:v>
                </c:pt>
                <c:pt idx="706">
                  <c:v>28.678592036930102</c:v>
                </c:pt>
                <c:pt idx="707">
                  <c:v>28.853267570900101</c:v>
                </c:pt>
                <c:pt idx="708">
                  <c:v>28.8888888888888</c:v>
                </c:pt>
                <c:pt idx="709">
                  <c:v>28.898678414096899</c:v>
                </c:pt>
                <c:pt idx="710">
                  <c:v>29.0444258172673</c:v>
                </c:pt>
                <c:pt idx="711">
                  <c:v>29.066022544283399</c:v>
                </c:pt>
                <c:pt idx="712">
                  <c:v>29.073482428115</c:v>
                </c:pt>
                <c:pt idx="713">
                  <c:v>29.079659706109801</c:v>
                </c:pt>
                <c:pt idx="714">
                  <c:v>29.082840236686302</c:v>
                </c:pt>
                <c:pt idx="715">
                  <c:v>29.222011385199199</c:v>
                </c:pt>
                <c:pt idx="716">
                  <c:v>29.2811839323467</c:v>
                </c:pt>
                <c:pt idx="717">
                  <c:v>29.387755102040799</c:v>
                </c:pt>
                <c:pt idx="718">
                  <c:v>29.396044895777599</c:v>
                </c:pt>
                <c:pt idx="719">
                  <c:v>29.428303655107701</c:v>
                </c:pt>
                <c:pt idx="720">
                  <c:v>29.502905100064499</c:v>
                </c:pt>
                <c:pt idx="721">
                  <c:v>29.553264604810899</c:v>
                </c:pt>
                <c:pt idx="722">
                  <c:v>29.633158646974699</c:v>
                </c:pt>
                <c:pt idx="723">
                  <c:v>29.647058823529399</c:v>
                </c:pt>
                <c:pt idx="724">
                  <c:v>29.658792650918599</c:v>
                </c:pt>
                <c:pt idx="725">
                  <c:v>29.6807592752372</c:v>
                </c:pt>
                <c:pt idx="726">
                  <c:v>29.693343305908702</c:v>
                </c:pt>
                <c:pt idx="727">
                  <c:v>29.702970297029701</c:v>
                </c:pt>
                <c:pt idx="728">
                  <c:v>29.803493449781602</c:v>
                </c:pt>
                <c:pt idx="729">
                  <c:v>29.824079164375998</c:v>
                </c:pt>
                <c:pt idx="730">
                  <c:v>29.837518463810898</c:v>
                </c:pt>
                <c:pt idx="731">
                  <c:v>29.859894921190801</c:v>
                </c:pt>
                <c:pt idx="732">
                  <c:v>29.867256637168101</c:v>
                </c:pt>
                <c:pt idx="733">
                  <c:v>29.8720618863433</c:v>
                </c:pt>
                <c:pt idx="734">
                  <c:v>29.946524064171101</c:v>
                </c:pt>
                <c:pt idx="735">
                  <c:v>30.030959752321898</c:v>
                </c:pt>
                <c:pt idx="736">
                  <c:v>30.053191489361701</c:v>
                </c:pt>
                <c:pt idx="737">
                  <c:v>30.053804765564902</c:v>
                </c:pt>
                <c:pt idx="738">
                  <c:v>30.140138046433801</c:v>
                </c:pt>
                <c:pt idx="739">
                  <c:v>30.165912518853599</c:v>
                </c:pt>
                <c:pt idx="740">
                  <c:v>30.172413793103399</c:v>
                </c:pt>
                <c:pt idx="741">
                  <c:v>30.232558139534799</c:v>
                </c:pt>
                <c:pt idx="742">
                  <c:v>30.291411042944699</c:v>
                </c:pt>
                <c:pt idx="743">
                  <c:v>30.334190231362399</c:v>
                </c:pt>
                <c:pt idx="744">
                  <c:v>30.349344978165899</c:v>
                </c:pt>
                <c:pt idx="745">
                  <c:v>30.3814713896457</c:v>
                </c:pt>
                <c:pt idx="746">
                  <c:v>30.439330543933</c:v>
                </c:pt>
                <c:pt idx="747">
                  <c:v>30.46875</c:v>
                </c:pt>
                <c:pt idx="748">
                  <c:v>30.612244897959101</c:v>
                </c:pt>
                <c:pt idx="749">
                  <c:v>30.618892508143301</c:v>
                </c:pt>
                <c:pt idx="750">
                  <c:v>30.646766169154201</c:v>
                </c:pt>
                <c:pt idx="751">
                  <c:v>30.740740740740701</c:v>
                </c:pt>
                <c:pt idx="752">
                  <c:v>30.753564154786101</c:v>
                </c:pt>
                <c:pt idx="753">
                  <c:v>30.769230769230699</c:v>
                </c:pt>
                <c:pt idx="754">
                  <c:v>30.8078904384972</c:v>
                </c:pt>
                <c:pt idx="755">
                  <c:v>30.821559392987901</c:v>
                </c:pt>
                <c:pt idx="756">
                  <c:v>30.838323353293401</c:v>
                </c:pt>
                <c:pt idx="757">
                  <c:v>30.862068965517199</c:v>
                </c:pt>
                <c:pt idx="758">
                  <c:v>30.988593155893501</c:v>
                </c:pt>
                <c:pt idx="759">
                  <c:v>31.052631578947299</c:v>
                </c:pt>
                <c:pt idx="760">
                  <c:v>31.0850439882697</c:v>
                </c:pt>
                <c:pt idx="761">
                  <c:v>31.104324063655302</c:v>
                </c:pt>
                <c:pt idx="762">
                  <c:v>31.105398457583501</c:v>
                </c:pt>
                <c:pt idx="763">
                  <c:v>31.123388581952099</c:v>
                </c:pt>
                <c:pt idx="764">
                  <c:v>31.124299373557498</c:v>
                </c:pt>
                <c:pt idx="765">
                  <c:v>31.155778894472299</c:v>
                </c:pt>
                <c:pt idx="766">
                  <c:v>31.1973018549747</c:v>
                </c:pt>
                <c:pt idx="767">
                  <c:v>31.226765799256501</c:v>
                </c:pt>
                <c:pt idx="768">
                  <c:v>31.232091690544401</c:v>
                </c:pt>
                <c:pt idx="769">
                  <c:v>31.25</c:v>
                </c:pt>
                <c:pt idx="770">
                  <c:v>31.2938816449348</c:v>
                </c:pt>
                <c:pt idx="771">
                  <c:v>31.314623338257</c:v>
                </c:pt>
                <c:pt idx="772">
                  <c:v>31.412894375857299</c:v>
                </c:pt>
                <c:pt idx="773">
                  <c:v>31.428571428571399</c:v>
                </c:pt>
                <c:pt idx="774">
                  <c:v>31.467576791808799</c:v>
                </c:pt>
                <c:pt idx="775">
                  <c:v>31.538461538461501</c:v>
                </c:pt>
                <c:pt idx="776">
                  <c:v>31.594415870683299</c:v>
                </c:pt>
                <c:pt idx="777">
                  <c:v>31.704138155751</c:v>
                </c:pt>
                <c:pt idx="778">
                  <c:v>31.739707835325301</c:v>
                </c:pt>
                <c:pt idx="779">
                  <c:v>31.7507418397626</c:v>
                </c:pt>
                <c:pt idx="780">
                  <c:v>31.7880794701986</c:v>
                </c:pt>
                <c:pt idx="781">
                  <c:v>31.875</c:v>
                </c:pt>
                <c:pt idx="782">
                  <c:v>31.8908122503328</c:v>
                </c:pt>
                <c:pt idx="783">
                  <c:v>31.99639477242</c:v>
                </c:pt>
                <c:pt idx="784">
                  <c:v>32.058287795992698</c:v>
                </c:pt>
                <c:pt idx="785">
                  <c:v>32.060461416069998</c:v>
                </c:pt>
                <c:pt idx="786">
                  <c:v>32.069672131147499</c:v>
                </c:pt>
                <c:pt idx="787">
                  <c:v>32.084309133489398</c:v>
                </c:pt>
                <c:pt idx="788">
                  <c:v>32.091254752851697</c:v>
                </c:pt>
                <c:pt idx="789">
                  <c:v>32.142857142857103</c:v>
                </c:pt>
                <c:pt idx="790">
                  <c:v>32.203389830508399</c:v>
                </c:pt>
                <c:pt idx="791">
                  <c:v>32.208079690094003</c:v>
                </c:pt>
                <c:pt idx="792">
                  <c:v>32.3049001814882</c:v>
                </c:pt>
                <c:pt idx="793">
                  <c:v>32.332563510392603</c:v>
                </c:pt>
                <c:pt idx="794">
                  <c:v>32.405891980360003</c:v>
                </c:pt>
                <c:pt idx="795">
                  <c:v>32.415059687786901</c:v>
                </c:pt>
                <c:pt idx="796">
                  <c:v>32.4748040313549</c:v>
                </c:pt>
                <c:pt idx="797">
                  <c:v>32.479784366576801</c:v>
                </c:pt>
                <c:pt idx="798">
                  <c:v>32.539682539682502</c:v>
                </c:pt>
                <c:pt idx="799">
                  <c:v>32.587287376902403</c:v>
                </c:pt>
                <c:pt idx="800">
                  <c:v>32.642487046632098</c:v>
                </c:pt>
                <c:pt idx="801">
                  <c:v>32.708468002585597</c:v>
                </c:pt>
                <c:pt idx="802">
                  <c:v>32.7375352775164</c:v>
                </c:pt>
                <c:pt idx="803">
                  <c:v>32.816537467700201</c:v>
                </c:pt>
                <c:pt idx="804">
                  <c:v>32.839388145315397</c:v>
                </c:pt>
                <c:pt idx="805">
                  <c:v>32.841932841932802</c:v>
                </c:pt>
                <c:pt idx="806">
                  <c:v>32.876712328767098</c:v>
                </c:pt>
                <c:pt idx="807">
                  <c:v>32.894736842105203</c:v>
                </c:pt>
                <c:pt idx="808">
                  <c:v>32.974683544303701</c:v>
                </c:pt>
                <c:pt idx="809">
                  <c:v>33.000665335994597</c:v>
                </c:pt>
                <c:pt idx="810">
                  <c:v>33.178294573643399</c:v>
                </c:pt>
                <c:pt idx="811">
                  <c:v>33.393177737881501</c:v>
                </c:pt>
                <c:pt idx="812">
                  <c:v>33.4101382488479</c:v>
                </c:pt>
                <c:pt idx="813">
                  <c:v>33.411764705882298</c:v>
                </c:pt>
                <c:pt idx="814">
                  <c:v>33.570829840737602</c:v>
                </c:pt>
                <c:pt idx="815">
                  <c:v>33.571428571428498</c:v>
                </c:pt>
                <c:pt idx="816">
                  <c:v>33.649289099526001</c:v>
                </c:pt>
                <c:pt idx="817">
                  <c:v>33.690901867302301</c:v>
                </c:pt>
                <c:pt idx="818">
                  <c:v>33.754863813229498</c:v>
                </c:pt>
                <c:pt idx="819">
                  <c:v>33.769633507853399</c:v>
                </c:pt>
                <c:pt idx="820">
                  <c:v>33.7925445705024</c:v>
                </c:pt>
                <c:pt idx="821">
                  <c:v>33.819951338199502</c:v>
                </c:pt>
                <c:pt idx="822">
                  <c:v>33.848133848133799</c:v>
                </c:pt>
                <c:pt idx="823">
                  <c:v>33.875890132248202</c:v>
                </c:pt>
                <c:pt idx="824">
                  <c:v>33.910034602076102</c:v>
                </c:pt>
                <c:pt idx="825">
                  <c:v>33.944153577661403</c:v>
                </c:pt>
                <c:pt idx="826">
                  <c:v>33.978873239436602</c:v>
                </c:pt>
                <c:pt idx="827">
                  <c:v>33.984375</c:v>
                </c:pt>
                <c:pt idx="828">
                  <c:v>34.020618556701002</c:v>
                </c:pt>
                <c:pt idx="829">
                  <c:v>34.121037463976897</c:v>
                </c:pt>
                <c:pt idx="830">
                  <c:v>34.152334152334099</c:v>
                </c:pt>
                <c:pt idx="831">
                  <c:v>34.157303370786501</c:v>
                </c:pt>
                <c:pt idx="832">
                  <c:v>34.174311926605498</c:v>
                </c:pt>
                <c:pt idx="833">
                  <c:v>34.190782422293601</c:v>
                </c:pt>
                <c:pt idx="834">
                  <c:v>34.235368156073001</c:v>
                </c:pt>
                <c:pt idx="835">
                  <c:v>34.313725490195999</c:v>
                </c:pt>
                <c:pt idx="836">
                  <c:v>34.316353887399401</c:v>
                </c:pt>
                <c:pt idx="837">
                  <c:v>34.333700440528602</c:v>
                </c:pt>
                <c:pt idx="838">
                  <c:v>34.349087893864002</c:v>
                </c:pt>
                <c:pt idx="839">
                  <c:v>34.361233480176203</c:v>
                </c:pt>
                <c:pt idx="840">
                  <c:v>34.536447275300702</c:v>
                </c:pt>
                <c:pt idx="841">
                  <c:v>34.571599760335502</c:v>
                </c:pt>
                <c:pt idx="842">
                  <c:v>34.633319203052103</c:v>
                </c:pt>
                <c:pt idx="843">
                  <c:v>34.656340755082198</c:v>
                </c:pt>
                <c:pt idx="844">
                  <c:v>34.6666666666666</c:v>
                </c:pt>
                <c:pt idx="845">
                  <c:v>34.667734187349801</c:v>
                </c:pt>
                <c:pt idx="846">
                  <c:v>34.668989547038301</c:v>
                </c:pt>
                <c:pt idx="847">
                  <c:v>34.716157205240101</c:v>
                </c:pt>
                <c:pt idx="848">
                  <c:v>34.831460674157299</c:v>
                </c:pt>
                <c:pt idx="849">
                  <c:v>34.9549549549549</c:v>
                </c:pt>
                <c:pt idx="850">
                  <c:v>35.014998636487498</c:v>
                </c:pt>
                <c:pt idx="851">
                  <c:v>35.129221933543</c:v>
                </c:pt>
                <c:pt idx="852">
                  <c:v>35.132275132275097</c:v>
                </c:pt>
                <c:pt idx="853">
                  <c:v>35.135135135135101</c:v>
                </c:pt>
                <c:pt idx="854">
                  <c:v>35.231316725978601</c:v>
                </c:pt>
                <c:pt idx="855">
                  <c:v>35.300794551645801</c:v>
                </c:pt>
                <c:pt idx="856">
                  <c:v>35.3783231083844</c:v>
                </c:pt>
                <c:pt idx="857">
                  <c:v>35.381630012936597</c:v>
                </c:pt>
                <c:pt idx="858">
                  <c:v>35.384615384615302</c:v>
                </c:pt>
                <c:pt idx="859">
                  <c:v>35.440729483282603</c:v>
                </c:pt>
                <c:pt idx="860">
                  <c:v>35.441686682679403</c:v>
                </c:pt>
                <c:pt idx="861">
                  <c:v>35.454545454545404</c:v>
                </c:pt>
                <c:pt idx="862">
                  <c:v>35.493827160493801</c:v>
                </c:pt>
                <c:pt idx="863">
                  <c:v>35.545023696682399</c:v>
                </c:pt>
                <c:pt idx="864">
                  <c:v>35.548438751000802</c:v>
                </c:pt>
                <c:pt idx="865">
                  <c:v>35.605170387778998</c:v>
                </c:pt>
                <c:pt idx="866">
                  <c:v>35.690006798096498</c:v>
                </c:pt>
                <c:pt idx="867">
                  <c:v>35.714285714285701</c:v>
                </c:pt>
                <c:pt idx="868">
                  <c:v>35.746606334841601</c:v>
                </c:pt>
                <c:pt idx="869">
                  <c:v>35.835095137420701</c:v>
                </c:pt>
                <c:pt idx="870">
                  <c:v>35.917312661498698</c:v>
                </c:pt>
                <c:pt idx="871">
                  <c:v>35.931410756040499</c:v>
                </c:pt>
                <c:pt idx="872">
                  <c:v>36.023916292974498</c:v>
                </c:pt>
                <c:pt idx="873">
                  <c:v>36.116740980948499</c:v>
                </c:pt>
                <c:pt idx="874">
                  <c:v>36.141445657826303</c:v>
                </c:pt>
                <c:pt idx="875">
                  <c:v>36.198738170346999</c:v>
                </c:pt>
                <c:pt idx="876">
                  <c:v>36.2068965517241</c:v>
                </c:pt>
                <c:pt idx="877">
                  <c:v>36.231884057971001</c:v>
                </c:pt>
                <c:pt idx="878">
                  <c:v>36.295971978984198</c:v>
                </c:pt>
                <c:pt idx="879">
                  <c:v>36.353340883352203</c:v>
                </c:pt>
                <c:pt idx="880">
                  <c:v>36.363636363636303</c:v>
                </c:pt>
                <c:pt idx="881">
                  <c:v>36.401673640167303</c:v>
                </c:pt>
                <c:pt idx="882">
                  <c:v>36.414790996784497</c:v>
                </c:pt>
                <c:pt idx="883">
                  <c:v>36.419753086419703</c:v>
                </c:pt>
                <c:pt idx="884">
                  <c:v>36.465324384787401</c:v>
                </c:pt>
                <c:pt idx="885">
                  <c:v>36.483931947069898</c:v>
                </c:pt>
                <c:pt idx="886">
                  <c:v>36.550194120909502</c:v>
                </c:pt>
                <c:pt idx="887">
                  <c:v>36.578581363004098</c:v>
                </c:pt>
                <c:pt idx="888">
                  <c:v>36.579509071504802</c:v>
                </c:pt>
                <c:pt idx="889">
                  <c:v>36.626916524701798</c:v>
                </c:pt>
                <c:pt idx="890">
                  <c:v>36.648501362397802</c:v>
                </c:pt>
                <c:pt idx="891">
                  <c:v>36.722947045280101</c:v>
                </c:pt>
                <c:pt idx="892">
                  <c:v>36.724960254372</c:v>
                </c:pt>
                <c:pt idx="893">
                  <c:v>36.7315573770491</c:v>
                </c:pt>
                <c:pt idx="894">
                  <c:v>36.744186046511601</c:v>
                </c:pt>
                <c:pt idx="895">
                  <c:v>36.899717514124198</c:v>
                </c:pt>
                <c:pt idx="896">
                  <c:v>36.909581646423703</c:v>
                </c:pt>
                <c:pt idx="897">
                  <c:v>36.969301110385302</c:v>
                </c:pt>
                <c:pt idx="898">
                  <c:v>36.991150442477803</c:v>
                </c:pt>
                <c:pt idx="899">
                  <c:v>37.077625570776199</c:v>
                </c:pt>
                <c:pt idx="900">
                  <c:v>37.128205128205103</c:v>
                </c:pt>
                <c:pt idx="901">
                  <c:v>37.143862117481497</c:v>
                </c:pt>
                <c:pt idx="902">
                  <c:v>37.182448036951499</c:v>
                </c:pt>
                <c:pt idx="903">
                  <c:v>37.2797744890768</c:v>
                </c:pt>
                <c:pt idx="904">
                  <c:v>37.288135593220296</c:v>
                </c:pt>
                <c:pt idx="905">
                  <c:v>37.450199203187204</c:v>
                </c:pt>
                <c:pt idx="906">
                  <c:v>37.486338797814199</c:v>
                </c:pt>
                <c:pt idx="907">
                  <c:v>37.519747235387001</c:v>
                </c:pt>
                <c:pt idx="908">
                  <c:v>37.613293051359499</c:v>
                </c:pt>
                <c:pt idx="909">
                  <c:v>37.6693766937669</c:v>
                </c:pt>
                <c:pt idx="910">
                  <c:v>37.732919254658299</c:v>
                </c:pt>
                <c:pt idx="911">
                  <c:v>37.741046831955899</c:v>
                </c:pt>
                <c:pt idx="912">
                  <c:v>37.762237762237703</c:v>
                </c:pt>
                <c:pt idx="913">
                  <c:v>37.790332705586898</c:v>
                </c:pt>
                <c:pt idx="914">
                  <c:v>37.891737891737797</c:v>
                </c:pt>
                <c:pt idx="915">
                  <c:v>37.997125059894501</c:v>
                </c:pt>
                <c:pt idx="916">
                  <c:v>38.016528925619802</c:v>
                </c:pt>
                <c:pt idx="917">
                  <c:v>38.085882683132098</c:v>
                </c:pt>
                <c:pt idx="918">
                  <c:v>38.235294117647001</c:v>
                </c:pt>
                <c:pt idx="919">
                  <c:v>38.279932546374297</c:v>
                </c:pt>
                <c:pt idx="920">
                  <c:v>38.296178343949002</c:v>
                </c:pt>
                <c:pt idx="921">
                  <c:v>38.305084745762699</c:v>
                </c:pt>
                <c:pt idx="922">
                  <c:v>38.306451612903203</c:v>
                </c:pt>
                <c:pt idx="923">
                  <c:v>38.458618071374303</c:v>
                </c:pt>
                <c:pt idx="924">
                  <c:v>38.5212888377445</c:v>
                </c:pt>
                <c:pt idx="925">
                  <c:v>38.530465949820702</c:v>
                </c:pt>
                <c:pt idx="926">
                  <c:v>38.589211618257202</c:v>
                </c:pt>
                <c:pt idx="927">
                  <c:v>38.616462346760002</c:v>
                </c:pt>
                <c:pt idx="928">
                  <c:v>38.709677419354797</c:v>
                </c:pt>
                <c:pt idx="929">
                  <c:v>38.709677419354797</c:v>
                </c:pt>
                <c:pt idx="930">
                  <c:v>38.942307692307601</c:v>
                </c:pt>
                <c:pt idx="931">
                  <c:v>38.945233265719999</c:v>
                </c:pt>
                <c:pt idx="932">
                  <c:v>38.980716253443497</c:v>
                </c:pt>
                <c:pt idx="933">
                  <c:v>38.996138996138903</c:v>
                </c:pt>
                <c:pt idx="934">
                  <c:v>39.008220631132303</c:v>
                </c:pt>
                <c:pt idx="935">
                  <c:v>39.055793991416301</c:v>
                </c:pt>
                <c:pt idx="936">
                  <c:v>39.058823529411697</c:v>
                </c:pt>
                <c:pt idx="937">
                  <c:v>39.095992544268398</c:v>
                </c:pt>
                <c:pt idx="938">
                  <c:v>39.106145251396597</c:v>
                </c:pt>
                <c:pt idx="939">
                  <c:v>39.108910891089103</c:v>
                </c:pt>
                <c:pt idx="940">
                  <c:v>39.1541609822646</c:v>
                </c:pt>
                <c:pt idx="941">
                  <c:v>39.2706872370266</c:v>
                </c:pt>
                <c:pt idx="942">
                  <c:v>39.3626991565135</c:v>
                </c:pt>
                <c:pt idx="943">
                  <c:v>39.370078740157403</c:v>
                </c:pt>
                <c:pt idx="944">
                  <c:v>39.4418604651162</c:v>
                </c:pt>
                <c:pt idx="945">
                  <c:v>39.603326935380601</c:v>
                </c:pt>
                <c:pt idx="946">
                  <c:v>39.635701275045498</c:v>
                </c:pt>
                <c:pt idx="947">
                  <c:v>39.686369119420903</c:v>
                </c:pt>
                <c:pt idx="948">
                  <c:v>39.698492462311499</c:v>
                </c:pt>
                <c:pt idx="949">
                  <c:v>39.744499645138298</c:v>
                </c:pt>
                <c:pt idx="950">
                  <c:v>39.753086419752997</c:v>
                </c:pt>
                <c:pt idx="951">
                  <c:v>39.801395598497002</c:v>
                </c:pt>
                <c:pt idx="952">
                  <c:v>39.801444043321197</c:v>
                </c:pt>
                <c:pt idx="953">
                  <c:v>39.8678414096916</c:v>
                </c:pt>
                <c:pt idx="954">
                  <c:v>39.895923677363299</c:v>
                </c:pt>
                <c:pt idx="955">
                  <c:v>39.900497512437802</c:v>
                </c:pt>
                <c:pt idx="956">
                  <c:v>40</c:v>
                </c:pt>
                <c:pt idx="957">
                  <c:v>40.112994350282399</c:v>
                </c:pt>
                <c:pt idx="958">
                  <c:v>40.117994100294901</c:v>
                </c:pt>
                <c:pt idx="959">
                  <c:v>40.184049079754601</c:v>
                </c:pt>
                <c:pt idx="960">
                  <c:v>40.360766629086797</c:v>
                </c:pt>
                <c:pt idx="961">
                  <c:v>40.417209908735302</c:v>
                </c:pt>
                <c:pt idx="962">
                  <c:v>40.513552068473601</c:v>
                </c:pt>
                <c:pt idx="963">
                  <c:v>40.517670482827199</c:v>
                </c:pt>
                <c:pt idx="964">
                  <c:v>40.618556701030897</c:v>
                </c:pt>
                <c:pt idx="965">
                  <c:v>40.661654135338303</c:v>
                </c:pt>
                <c:pt idx="966">
                  <c:v>40.6940063091482</c:v>
                </c:pt>
                <c:pt idx="967">
                  <c:v>40.811965811965798</c:v>
                </c:pt>
                <c:pt idx="968">
                  <c:v>40.845070422535201</c:v>
                </c:pt>
                <c:pt idx="969">
                  <c:v>40.8764940239043</c:v>
                </c:pt>
                <c:pt idx="970">
                  <c:v>40.963855421686702</c:v>
                </c:pt>
                <c:pt idx="971">
                  <c:v>40.986717267552102</c:v>
                </c:pt>
                <c:pt idx="972">
                  <c:v>41.121495327102799</c:v>
                </c:pt>
                <c:pt idx="973">
                  <c:v>41.130820399112999</c:v>
                </c:pt>
                <c:pt idx="974">
                  <c:v>41.148325358851601</c:v>
                </c:pt>
                <c:pt idx="975">
                  <c:v>41.160666308436298</c:v>
                </c:pt>
                <c:pt idx="976">
                  <c:v>41.1609498680738</c:v>
                </c:pt>
                <c:pt idx="977">
                  <c:v>41.1609498680738</c:v>
                </c:pt>
                <c:pt idx="978">
                  <c:v>41.176470588235198</c:v>
                </c:pt>
                <c:pt idx="979">
                  <c:v>41.279069767441797</c:v>
                </c:pt>
                <c:pt idx="980">
                  <c:v>41.3145539906103</c:v>
                </c:pt>
                <c:pt idx="981">
                  <c:v>41.337868480725596</c:v>
                </c:pt>
                <c:pt idx="982">
                  <c:v>41.338912133891199</c:v>
                </c:pt>
                <c:pt idx="983">
                  <c:v>41.346153846153797</c:v>
                </c:pt>
                <c:pt idx="984">
                  <c:v>41.349292709466802</c:v>
                </c:pt>
                <c:pt idx="985">
                  <c:v>41.377625793844601</c:v>
                </c:pt>
                <c:pt idx="986">
                  <c:v>41.553884711779403</c:v>
                </c:pt>
                <c:pt idx="987">
                  <c:v>41.574279379157403</c:v>
                </c:pt>
                <c:pt idx="988">
                  <c:v>41.849148418491403</c:v>
                </c:pt>
                <c:pt idx="989">
                  <c:v>41.869918699186897</c:v>
                </c:pt>
                <c:pt idx="990">
                  <c:v>41.910112359550503</c:v>
                </c:pt>
                <c:pt idx="991">
                  <c:v>41.973592772758799</c:v>
                </c:pt>
                <c:pt idx="992">
                  <c:v>41.976893453145003</c:v>
                </c:pt>
                <c:pt idx="993">
                  <c:v>41.992142361913501</c:v>
                </c:pt>
                <c:pt idx="994">
                  <c:v>42.002989536621797</c:v>
                </c:pt>
                <c:pt idx="995">
                  <c:v>42.028985507246297</c:v>
                </c:pt>
                <c:pt idx="996">
                  <c:v>42.030965391621102</c:v>
                </c:pt>
                <c:pt idx="997">
                  <c:v>42.038216560509497</c:v>
                </c:pt>
                <c:pt idx="998">
                  <c:v>42.066083322449998</c:v>
                </c:pt>
                <c:pt idx="999">
                  <c:v>42.067039106145202</c:v>
                </c:pt>
                <c:pt idx="1000">
                  <c:v>42.145593869731798</c:v>
                </c:pt>
                <c:pt idx="1001">
                  <c:v>42.163429336905502</c:v>
                </c:pt>
                <c:pt idx="1002">
                  <c:v>42.191142191142099</c:v>
                </c:pt>
                <c:pt idx="1003">
                  <c:v>42.223024178996702</c:v>
                </c:pt>
                <c:pt idx="1004">
                  <c:v>42.370052455889301</c:v>
                </c:pt>
                <c:pt idx="1005">
                  <c:v>42.385786802030402</c:v>
                </c:pt>
                <c:pt idx="1006">
                  <c:v>42.391304347826001</c:v>
                </c:pt>
                <c:pt idx="1007">
                  <c:v>42.419481539670002</c:v>
                </c:pt>
                <c:pt idx="1008">
                  <c:v>42.652329749103899</c:v>
                </c:pt>
                <c:pt idx="1009">
                  <c:v>42.653061224489697</c:v>
                </c:pt>
                <c:pt idx="1010">
                  <c:v>42.730496453900699</c:v>
                </c:pt>
                <c:pt idx="1011">
                  <c:v>42.746113989637301</c:v>
                </c:pt>
                <c:pt idx="1012">
                  <c:v>42.751479289940796</c:v>
                </c:pt>
                <c:pt idx="1013">
                  <c:v>42.829827915869899</c:v>
                </c:pt>
                <c:pt idx="1014">
                  <c:v>42.890442890442799</c:v>
                </c:pt>
                <c:pt idx="1015">
                  <c:v>42.913385826771602</c:v>
                </c:pt>
                <c:pt idx="1016">
                  <c:v>42.932628797886302</c:v>
                </c:pt>
                <c:pt idx="1017">
                  <c:v>42.940218655501198</c:v>
                </c:pt>
                <c:pt idx="1018">
                  <c:v>43.0202387130254</c:v>
                </c:pt>
                <c:pt idx="1019">
                  <c:v>43.043124491456403</c:v>
                </c:pt>
                <c:pt idx="1020">
                  <c:v>43.062200956937701</c:v>
                </c:pt>
                <c:pt idx="1021">
                  <c:v>43.174924165824002</c:v>
                </c:pt>
                <c:pt idx="1022">
                  <c:v>43.181818181818102</c:v>
                </c:pt>
                <c:pt idx="1023">
                  <c:v>43.215240641711198</c:v>
                </c:pt>
                <c:pt idx="1024">
                  <c:v>43.219724437998501</c:v>
                </c:pt>
                <c:pt idx="1025">
                  <c:v>43.219772879091501</c:v>
                </c:pt>
                <c:pt idx="1026">
                  <c:v>43.256814921090303</c:v>
                </c:pt>
                <c:pt idx="1027">
                  <c:v>43.269230769230703</c:v>
                </c:pt>
                <c:pt idx="1028">
                  <c:v>43.312757201646001</c:v>
                </c:pt>
                <c:pt idx="1029">
                  <c:v>43.356643356643303</c:v>
                </c:pt>
                <c:pt idx="1030">
                  <c:v>43.385214007782103</c:v>
                </c:pt>
                <c:pt idx="1031">
                  <c:v>43.432574430823102</c:v>
                </c:pt>
                <c:pt idx="1032">
                  <c:v>43.4474616292798</c:v>
                </c:pt>
                <c:pt idx="1033">
                  <c:v>43.459915611814303</c:v>
                </c:pt>
                <c:pt idx="1034">
                  <c:v>43.530678148546798</c:v>
                </c:pt>
                <c:pt idx="1035">
                  <c:v>43.538546866333803</c:v>
                </c:pt>
                <c:pt idx="1036">
                  <c:v>43.557422969187598</c:v>
                </c:pt>
                <c:pt idx="1037">
                  <c:v>43.568196509372903</c:v>
                </c:pt>
                <c:pt idx="1038">
                  <c:v>43.665158371040697</c:v>
                </c:pt>
                <c:pt idx="1039">
                  <c:v>43.670886075949298</c:v>
                </c:pt>
                <c:pt idx="1040">
                  <c:v>44.106463878326899</c:v>
                </c:pt>
                <c:pt idx="1041">
                  <c:v>44.134078212290497</c:v>
                </c:pt>
                <c:pt idx="1042">
                  <c:v>44.164759725400401</c:v>
                </c:pt>
                <c:pt idx="1043">
                  <c:v>44.1666666666666</c:v>
                </c:pt>
                <c:pt idx="1044">
                  <c:v>44.233206590621002</c:v>
                </c:pt>
                <c:pt idx="1045">
                  <c:v>44.2956614890198</c:v>
                </c:pt>
                <c:pt idx="1046">
                  <c:v>44.296577946767997</c:v>
                </c:pt>
                <c:pt idx="1047">
                  <c:v>44.300518134714999</c:v>
                </c:pt>
                <c:pt idx="1048">
                  <c:v>44.361318924909902</c:v>
                </c:pt>
                <c:pt idx="1049">
                  <c:v>44.480519480519398</c:v>
                </c:pt>
                <c:pt idx="1050">
                  <c:v>44.523809523809497</c:v>
                </c:pt>
                <c:pt idx="1051">
                  <c:v>44.562334217506603</c:v>
                </c:pt>
                <c:pt idx="1052">
                  <c:v>44.580419580419502</c:v>
                </c:pt>
                <c:pt idx="1053">
                  <c:v>44.629822732012499</c:v>
                </c:pt>
                <c:pt idx="1054">
                  <c:v>44.855967078189302</c:v>
                </c:pt>
                <c:pt idx="1055">
                  <c:v>44.935543278084701</c:v>
                </c:pt>
                <c:pt idx="1056">
                  <c:v>44.9409780775716</c:v>
                </c:pt>
                <c:pt idx="1057">
                  <c:v>44.950884086443999</c:v>
                </c:pt>
                <c:pt idx="1058">
                  <c:v>45.003353454057603</c:v>
                </c:pt>
                <c:pt idx="1059">
                  <c:v>45.073891625615701</c:v>
                </c:pt>
                <c:pt idx="1060">
                  <c:v>45.173934345908798</c:v>
                </c:pt>
                <c:pt idx="1061">
                  <c:v>45.180722891566198</c:v>
                </c:pt>
                <c:pt idx="1062">
                  <c:v>45.226983453542601</c:v>
                </c:pt>
                <c:pt idx="1063">
                  <c:v>45.2683615819209</c:v>
                </c:pt>
                <c:pt idx="1064">
                  <c:v>45.284586622351398</c:v>
                </c:pt>
                <c:pt idx="1065">
                  <c:v>45.289079229122002</c:v>
                </c:pt>
                <c:pt idx="1066">
                  <c:v>45.2954048140043</c:v>
                </c:pt>
                <c:pt idx="1067">
                  <c:v>45.416913069189803</c:v>
                </c:pt>
                <c:pt idx="1068">
                  <c:v>45.446348061316499</c:v>
                </c:pt>
                <c:pt idx="1069">
                  <c:v>45.454545454545404</c:v>
                </c:pt>
                <c:pt idx="1070">
                  <c:v>45.454545454545404</c:v>
                </c:pt>
                <c:pt idx="1071">
                  <c:v>45.575221238937999</c:v>
                </c:pt>
                <c:pt idx="1072">
                  <c:v>45.608108108108098</c:v>
                </c:pt>
                <c:pt idx="1073">
                  <c:v>45.671267252195697</c:v>
                </c:pt>
                <c:pt idx="1074">
                  <c:v>45.683060109289599</c:v>
                </c:pt>
                <c:pt idx="1075">
                  <c:v>45.722379603399403</c:v>
                </c:pt>
                <c:pt idx="1076">
                  <c:v>45.762711864406697</c:v>
                </c:pt>
                <c:pt idx="1077">
                  <c:v>45.762711864406697</c:v>
                </c:pt>
                <c:pt idx="1078">
                  <c:v>45.779220779220701</c:v>
                </c:pt>
                <c:pt idx="1079">
                  <c:v>45.8394160583941</c:v>
                </c:pt>
                <c:pt idx="1080">
                  <c:v>45.996275605214102</c:v>
                </c:pt>
                <c:pt idx="1081">
                  <c:v>45.996441281138701</c:v>
                </c:pt>
                <c:pt idx="1082">
                  <c:v>46.153846153846096</c:v>
                </c:pt>
                <c:pt idx="1083">
                  <c:v>46.171693735498799</c:v>
                </c:pt>
                <c:pt idx="1084">
                  <c:v>46.272991287512099</c:v>
                </c:pt>
                <c:pt idx="1085">
                  <c:v>46.318607764390798</c:v>
                </c:pt>
                <c:pt idx="1086">
                  <c:v>46.321070234113698</c:v>
                </c:pt>
                <c:pt idx="1087">
                  <c:v>46.341463414634099</c:v>
                </c:pt>
                <c:pt idx="1088">
                  <c:v>46.431825083510397</c:v>
                </c:pt>
                <c:pt idx="1089">
                  <c:v>46.4583333333333</c:v>
                </c:pt>
                <c:pt idx="1090">
                  <c:v>46.478873239436602</c:v>
                </c:pt>
                <c:pt idx="1091">
                  <c:v>46.511627906976699</c:v>
                </c:pt>
                <c:pt idx="1092">
                  <c:v>46.6498103666245</c:v>
                </c:pt>
                <c:pt idx="1093">
                  <c:v>46.721311475409799</c:v>
                </c:pt>
                <c:pt idx="1094">
                  <c:v>46.824542518837397</c:v>
                </c:pt>
                <c:pt idx="1095">
                  <c:v>46.875</c:v>
                </c:pt>
                <c:pt idx="1096">
                  <c:v>46.905829596412502</c:v>
                </c:pt>
                <c:pt idx="1097">
                  <c:v>47.069597069597002</c:v>
                </c:pt>
                <c:pt idx="1098">
                  <c:v>47.178329571105998</c:v>
                </c:pt>
                <c:pt idx="1099">
                  <c:v>47.2211720226843</c:v>
                </c:pt>
                <c:pt idx="1100">
                  <c:v>47.2713491662455</c:v>
                </c:pt>
                <c:pt idx="1101">
                  <c:v>47.294117647058798</c:v>
                </c:pt>
                <c:pt idx="1102">
                  <c:v>47.3270440251572</c:v>
                </c:pt>
                <c:pt idx="1103">
                  <c:v>47.348484848484802</c:v>
                </c:pt>
                <c:pt idx="1104">
                  <c:v>47.453874538745303</c:v>
                </c:pt>
                <c:pt idx="1105">
                  <c:v>47.5040916530278</c:v>
                </c:pt>
                <c:pt idx="1106">
                  <c:v>47.506234413964997</c:v>
                </c:pt>
                <c:pt idx="1107">
                  <c:v>47.513089005235599</c:v>
                </c:pt>
                <c:pt idx="1108">
                  <c:v>47.524752475247503</c:v>
                </c:pt>
                <c:pt idx="1109">
                  <c:v>47.606382978723403</c:v>
                </c:pt>
                <c:pt idx="1110">
                  <c:v>47.695724597445803</c:v>
                </c:pt>
                <c:pt idx="1111">
                  <c:v>47.808764940239001</c:v>
                </c:pt>
                <c:pt idx="1112">
                  <c:v>47.964796479647902</c:v>
                </c:pt>
                <c:pt idx="1113">
                  <c:v>47.979637289214097</c:v>
                </c:pt>
                <c:pt idx="1114">
                  <c:v>48.003992015968002</c:v>
                </c:pt>
                <c:pt idx="1115">
                  <c:v>48.100558659217803</c:v>
                </c:pt>
                <c:pt idx="1116">
                  <c:v>48.275862068965502</c:v>
                </c:pt>
                <c:pt idx="1117">
                  <c:v>48.314203730272503</c:v>
                </c:pt>
                <c:pt idx="1118">
                  <c:v>48.3250961010433</c:v>
                </c:pt>
                <c:pt idx="1119">
                  <c:v>48.3539094650205</c:v>
                </c:pt>
                <c:pt idx="1120">
                  <c:v>48.586810228802101</c:v>
                </c:pt>
                <c:pt idx="1121">
                  <c:v>48.6196319018404</c:v>
                </c:pt>
                <c:pt idx="1122">
                  <c:v>48.625429553264603</c:v>
                </c:pt>
                <c:pt idx="1123">
                  <c:v>48.631123919308301</c:v>
                </c:pt>
                <c:pt idx="1124">
                  <c:v>48.663926002055398</c:v>
                </c:pt>
                <c:pt idx="1125">
                  <c:v>48.743718592964797</c:v>
                </c:pt>
                <c:pt idx="1126">
                  <c:v>48.767334360554599</c:v>
                </c:pt>
                <c:pt idx="1127">
                  <c:v>48.868778280542898</c:v>
                </c:pt>
                <c:pt idx="1128">
                  <c:v>48.873239436619698</c:v>
                </c:pt>
                <c:pt idx="1129">
                  <c:v>49.058823529411697</c:v>
                </c:pt>
                <c:pt idx="1130">
                  <c:v>49.059645351961301</c:v>
                </c:pt>
                <c:pt idx="1131">
                  <c:v>49.133448873483502</c:v>
                </c:pt>
                <c:pt idx="1132">
                  <c:v>49.158741770299898</c:v>
                </c:pt>
                <c:pt idx="1133">
                  <c:v>49.159472966833199</c:v>
                </c:pt>
                <c:pt idx="1134">
                  <c:v>49.176470588235198</c:v>
                </c:pt>
                <c:pt idx="1135">
                  <c:v>49.311701081612497</c:v>
                </c:pt>
                <c:pt idx="1136">
                  <c:v>49.428950863213799</c:v>
                </c:pt>
                <c:pt idx="1137">
                  <c:v>49.440715883668901</c:v>
                </c:pt>
                <c:pt idx="1138">
                  <c:v>49.4752623688155</c:v>
                </c:pt>
                <c:pt idx="1139">
                  <c:v>49.525316455696199</c:v>
                </c:pt>
                <c:pt idx="1140">
                  <c:v>49.551971326164796</c:v>
                </c:pt>
                <c:pt idx="1141">
                  <c:v>49.604916593502999</c:v>
                </c:pt>
                <c:pt idx="1142">
                  <c:v>49.6127366609294</c:v>
                </c:pt>
                <c:pt idx="1143">
                  <c:v>49.6332518337408</c:v>
                </c:pt>
                <c:pt idx="1144">
                  <c:v>49.663608562691103</c:v>
                </c:pt>
                <c:pt idx="1145">
                  <c:v>49.7451580020387</c:v>
                </c:pt>
                <c:pt idx="1146">
                  <c:v>49.820788530465897</c:v>
                </c:pt>
                <c:pt idx="1147">
                  <c:v>49.867724867724803</c:v>
                </c:pt>
                <c:pt idx="1148">
                  <c:v>49.888392857142797</c:v>
                </c:pt>
                <c:pt idx="1149">
                  <c:v>49.905090595340802</c:v>
                </c:pt>
                <c:pt idx="1150">
                  <c:v>49.931066176470502</c:v>
                </c:pt>
                <c:pt idx="1151">
                  <c:v>49.934123847167299</c:v>
                </c:pt>
                <c:pt idx="1152">
                  <c:v>49.952448882548701</c:v>
                </c:pt>
                <c:pt idx="1153">
                  <c:v>49.967595593000603</c:v>
                </c:pt>
                <c:pt idx="1154">
                  <c:v>50</c:v>
                </c:pt>
                <c:pt idx="1155">
                  <c:v>50</c:v>
                </c:pt>
                <c:pt idx="1156">
                  <c:v>50</c:v>
                </c:pt>
                <c:pt idx="1157">
                  <c:v>50.036773719048703</c:v>
                </c:pt>
                <c:pt idx="1158">
                  <c:v>50.065274151436</c:v>
                </c:pt>
                <c:pt idx="1159">
                  <c:v>50.076804915514501</c:v>
                </c:pt>
                <c:pt idx="1160">
                  <c:v>50.140548137737099</c:v>
                </c:pt>
                <c:pt idx="1161">
                  <c:v>50.152905198776701</c:v>
                </c:pt>
                <c:pt idx="1162">
                  <c:v>50.254381006218203</c:v>
                </c:pt>
                <c:pt idx="1163">
                  <c:v>50.2732240437158</c:v>
                </c:pt>
                <c:pt idx="1164">
                  <c:v>50.413223140495802</c:v>
                </c:pt>
                <c:pt idx="1165">
                  <c:v>50.4772004241781</c:v>
                </c:pt>
                <c:pt idx="1166">
                  <c:v>50.603864734299499</c:v>
                </c:pt>
                <c:pt idx="1167">
                  <c:v>50.674846625766797</c:v>
                </c:pt>
                <c:pt idx="1168">
                  <c:v>50.714767363452403</c:v>
                </c:pt>
                <c:pt idx="1169">
                  <c:v>50.721153846153797</c:v>
                </c:pt>
                <c:pt idx="1170">
                  <c:v>50.808555033907098</c:v>
                </c:pt>
                <c:pt idx="1171">
                  <c:v>50.884955752212299</c:v>
                </c:pt>
                <c:pt idx="1172">
                  <c:v>50.894085281980701</c:v>
                </c:pt>
                <c:pt idx="1173">
                  <c:v>50.923142979819602</c:v>
                </c:pt>
                <c:pt idx="1174">
                  <c:v>50.9554140127388</c:v>
                </c:pt>
                <c:pt idx="1175">
                  <c:v>50.995670995670899</c:v>
                </c:pt>
                <c:pt idx="1176">
                  <c:v>51.077586206896498</c:v>
                </c:pt>
                <c:pt idx="1177">
                  <c:v>51.148409893992898</c:v>
                </c:pt>
                <c:pt idx="1178">
                  <c:v>51.156069364161802</c:v>
                </c:pt>
                <c:pt idx="1179">
                  <c:v>51.186790505675901</c:v>
                </c:pt>
                <c:pt idx="1180">
                  <c:v>51.297898640296602</c:v>
                </c:pt>
                <c:pt idx="1181">
                  <c:v>51.327433628318502</c:v>
                </c:pt>
                <c:pt idx="1182">
                  <c:v>51.369863013698598</c:v>
                </c:pt>
                <c:pt idx="1183">
                  <c:v>51.384615384615302</c:v>
                </c:pt>
                <c:pt idx="1184">
                  <c:v>51.447245564892597</c:v>
                </c:pt>
                <c:pt idx="1185">
                  <c:v>51.448208149239001</c:v>
                </c:pt>
                <c:pt idx="1186">
                  <c:v>51.612903225806399</c:v>
                </c:pt>
                <c:pt idx="1187">
                  <c:v>51.618975903614398</c:v>
                </c:pt>
                <c:pt idx="1188">
                  <c:v>51.638849788859801</c:v>
                </c:pt>
                <c:pt idx="1189">
                  <c:v>51.6483516483516</c:v>
                </c:pt>
                <c:pt idx="1190">
                  <c:v>51.792828685258897</c:v>
                </c:pt>
                <c:pt idx="1191">
                  <c:v>51.898734177215097</c:v>
                </c:pt>
                <c:pt idx="1192">
                  <c:v>51.977626847782602</c:v>
                </c:pt>
                <c:pt idx="1193">
                  <c:v>52</c:v>
                </c:pt>
                <c:pt idx="1194">
                  <c:v>52.055800293685699</c:v>
                </c:pt>
                <c:pt idx="1195">
                  <c:v>52.075471698113198</c:v>
                </c:pt>
                <c:pt idx="1196">
                  <c:v>52.088772845953002</c:v>
                </c:pt>
                <c:pt idx="1197">
                  <c:v>52.121212121212103</c:v>
                </c:pt>
                <c:pt idx="1198">
                  <c:v>52.137030995106002</c:v>
                </c:pt>
                <c:pt idx="1199">
                  <c:v>52.173913043478201</c:v>
                </c:pt>
                <c:pt idx="1200">
                  <c:v>52.195734002509397</c:v>
                </c:pt>
                <c:pt idx="1201">
                  <c:v>52.2556390977443</c:v>
                </c:pt>
                <c:pt idx="1202">
                  <c:v>52.282676672920502</c:v>
                </c:pt>
                <c:pt idx="1203">
                  <c:v>52.294685990338102</c:v>
                </c:pt>
                <c:pt idx="1204">
                  <c:v>52.315789473684198</c:v>
                </c:pt>
                <c:pt idx="1205">
                  <c:v>52.352941176470502</c:v>
                </c:pt>
                <c:pt idx="1206">
                  <c:v>52.403232666950203</c:v>
                </c:pt>
                <c:pt idx="1207">
                  <c:v>52.406706327744701</c:v>
                </c:pt>
                <c:pt idx="1208">
                  <c:v>52.522100884035297</c:v>
                </c:pt>
                <c:pt idx="1209">
                  <c:v>52.575376884422099</c:v>
                </c:pt>
                <c:pt idx="1210">
                  <c:v>52.626050420167999</c:v>
                </c:pt>
                <c:pt idx="1211">
                  <c:v>52.694610778443099</c:v>
                </c:pt>
                <c:pt idx="1212">
                  <c:v>52.780586450960499</c:v>
                </c:pt>
                <c:pt idx="1213">
                  <c:v>52.797202797202701</c:v>
                </c:pt>
                <c:pt idx="1214">
                  <c:v>52.855517633674602</c:v>
                </c:pt>
                <c:pt idx="1215">
                  <c:v>52.985074626865597</c:v>
                </c:pt>
                <c:pt idx="1216">
                  <c:v>53.010858835143097</c:v>
                </c:pt>
                <c:pt idx="1217">
                  <c:v>53.103448275862</c:v>
                </c:pt>
                <c:pt idx="1218">
                  <c:v>53.169014084506998</c:v>
                </c:pt>
                <c:pt idx="1219">
                  <c:v>53.201133144475897</c:v>
                </c:pt>
                <c:pt idx="1220">
                  <c:v>53.2173913043478</c:v>
                </c:pt>
                <c:pt idx="1221">
                  <c:v>53.416149068322902</c:v>
                </c:pt>
                <c:pt idx="1222">
                  <c:v>53.431650595575697</c:v>
                </c:pt>
                <c:pt idx="1223">
                  <c:v>53.444034440344403</c:v>
                </c:pt>
                <c:pt idx="1224">
                  <c:v>53.512705530642698</c:v>
                </c:pt>
                <c:pt idx="1225">
                  <c:v>53.517071164129902</c:v>
                </c:pt>
                <c:pt idx="1226">
                  <c:v>53.562005277044797</c:v>
                </c:pt>
                <c:pt idx="1227">
                  <c:v>53.6539895600298</c:v>
                </c:pt>
                <c:pt idx="1228">
                  <c:v>53.679653679653597</c:v>
                </c:pt>
                <c:pt idx="1229">
                  <c:v>53.744712615078299</c:v>
                </c:pt>
                <c:pt idx="1230">
                  <c:v>53.754940711462403</c:v>
                </c:pt>
                <c:pt idx="1231">
                  <c:v>53.813559322033797</c:v>
                </c:pt>
                <c:pt idx="1232">
                  <c:v>53.819951338199502</c:v>
                </c:pt>
                <c:pt idx="1233">
                  <c:v>53.8972349227084</c:v>
                </c:pt>
                <c:pt idx="1234">
                  <c:v>53.949329359165397</c:v>
                </c:pt>
                <c:pt idx="1235">
                  <c:v>53.9603960396039</c:v>
                </c:pt>
                <c:pt idx="1236">
                  <c:v>54.060295060936397</c:v>
                </c:pt>
                <c:pt idx="1237">
                  <c:v>54.084264832330099</c:v>
                </c:pt>
                <c:pt idx="1238">
                  <c:v>54.161915621436698</c:v>
                </c:pt>
                <c:pt idx="1239">
                  <c:v>54.1666666666666</c:v>
                </c:pt>
                <c:pt idx="1240">
                  <c:v>54.255319148936103</c:v>
                </c:pt>
                <c:pt idx="1241">
                  <c:v>54.2763157894736</c:v>
                </c:pt>
                <c:pt idx="1242">
                  <c:v>54.3160020191822</c:v>
                </c:pt>
                <c:pt idx="1243">
                  <c:v>54.325955734406399</c:v>
                </c:pt>
                <c:pt idx="1244">
                  <c:v>54.360228198858998</c:v>
                </c:pt>
                <c:pt idx="1245">
                  <c:v>54.448398576512403</c:v>
                </c:pt>
                <c:pt idx="1246">
                  <c:v>54.498714652956203</c:v>
                </c:pt>
                <c:pt idx="1247">
                  <c:v>54.508748317631202</c:v>
                </c:pt>
                <c:pt idx="1248">
                  <c:v>54.541263254956199</c:v>
                </c:pt>
                <c:pt idx="1249">
                  <c:v>54.608294930875502</c:v>
                </c:pt>
                <c:pt idx="1250">
                  <c:v>54.641824606488903</c:v>
                </c:pt>
                <c:pt idx="1251">
                  <c:v>54.704247717348103</c:v>
                </c:pt>
                <c:pt idx="1252">
                  <c:v>54.726368159203901</c:v>
                </c:pt>
                <c:pt idx="1253">
                  <c:v>54.830113257828103</c:v>
                </c:pt>
                <c:pt idx="1254">
                  <c:v>54.830287206266298</c:v>
                </c:pt>
                <c:pt idx="1255">
                  <c:v>54.8731642189586</c:v>
                </c:pt>
                <c:pt idx="1256">
                  <c:v>55.021834061135301</c:v>
                </c:pt>
                <c:pt idx="1257">
                  <c:v>55.027173913043399</c:v>
                </c:pt>
                <c:pt idx="1258">
                  <c:v>55.05</c:v>
                </c:pt>
                <c:pt idx="1259">
                  <c:v>55.088062622309103</c:v>
                </c:pt>
                <c:pt idx="1260">
                  <c:v>55.185537583254003</c:v>
                </c:pt>
                <c:pt idx="1261">
                  <c:v>55.334114888628299</c:v>
                </c:pt>
                <c:pt idx="1262">
                  <c:v>55.352480417754499</c:v>
                </c:pt>
                <c:pt idx="1263">
                  <c:v>55.394736842105203</c:v>
                </c:pt>
                <c:pt idx="1264">
                  <c:v>55.421686746987902</c:v>
                </c:pt>
                <c:pt idx="1265">
                  <c:v>55.457552370451999</c:v>
                </c:pt>
                <c:pt idx="1266">
                  <c:v>55.6113902847571</c:v>
                </c:pt>
                <c:pt idx="1267">
                  <c:v>55.616438356164302</c:v>
                </c:pt>
                <c:pt idx="1268">
                  <c:v>55.6794556794556</c:v>
                </c:pt>
                <c:pt idx="1269">
                  <c:v>55.734406438631702</c:v>
                </c:pt>
                <c:pt idx="1270">
                  <c:v>55.7458221580358</c:v>
                </c:pt>
                <c:pt idx="1271">
                  <c:v>55.7512953367875</c:v>
                </c:pt>
                <c:pt idx="1272">
                  <c:v>55.870206489675503</c:v>
                </c:pt>
                <c:pt idx="1273">
                  <c:v>55.872545387180402</c:v>
                </c:pt>
                <c:pt idx="1274">
                  <c:v>55.895522388059703</c:v>
                </c:pt>
                <c:pt idx="1275">
                  <c:v>55.955758370580497</c:v>
                </c:pt>
                <c:pt idx="1276">
                  <c:v>55.964125560538101</c:v>
                </c:pt>
                <c:pt idx="1277">
                  <c:v>56</c:v>
                </c:pt>
                <c:pt idx="1278">
                  <c:v>56.043956043956001</c:v>
                </c:pt>
                <c:pt idx="1279">
                  <c:v>56.108108108108098</c:v>
                </c:pt>
                <c:pt idx="1280">
                  <c:v>56.1163387510692</c:v>
                </c:pt>
                <c:pt idx="1281">
                  <c:v>56.117381489841897</c:v>
                </c:pt>
                <c:pt idx="1282">
                  <c:v>56.315883509022598</c:v>
                </c:pt>
                <c:pt idx="1283">
                  <c:v>56.359649122806999</c:v>
                </c:pt>
                <c:pt idx="1284">
                  <c:v>56.464530892448501</c:v>
                </c:pt>
                <c:pt idx="1285">
                  <c:v>56.487695749440697</c:v>
                </c:pt>
                <c:pt idx="1286">
                  <c:v>56.521739130434703</c:v>
                </c:pt>
                <c:pt idx="1287">
                  <c:v>56.615120274913998</c:v>
                </c:pt>
                <c:pt idx="1288">
                  <c:v>56.6666666666666</c:v>
                </c:pt>
                <c:pt idx="1289">
                  <c:v>56.692913385826699</c:v>
                </c:pt>
                <c:pt idx="1290">
                  <c:v>56.7474048442906</c:v>
                </c:pt>
                <c:pt idx="1291">
                  <c:v>56.871345029239698</c:v>
                </c:pt>
                <c:pt idx="1292">
                  <c:v>56.914184081814099</c:v>
                </c:pt>
                <c:pt idx="1293">
                  <c:v>56.934931506849303</c:v>
                </c:pt>
                <c:pt idx="1294">
                  <c:v>57.002457002457</c:v>
                </c:pt>
                <c:pt idx="1295">
                  <c:v>57.096424702058499</c:v>
                </c:pt>
                <c:pt idx="1296">
                  <c:v>57.115458381281101</c:v>
                </c:pt>
                <c:pt idx="1297">
                  <c:v>57.142857142857103</c:v>
                </c:pt>
                <c:pt idx="1298">
                  <c:v>57.259713701431401</c:v>
                </c:pt>
                <c:pt idx="1299">
                  <c:v>57.297297297297199</c:v>
                </c:pt>
                <c:pt idx="1300">
                  <c:v>57.365010799136002</c:v>
                </c:pt>
                <c:pt idx="1301">
                  <c:v>57.4774774774774</c:v>
                </c:pt>
                <c:pt idx="1302">
                  <c:v>57.488986784140899</c:v>
                </c:pt>
                <c:pt idx="1303">
                  <c:v>57.502738225629699</c:v>
                </c:pt>
                <c:pt idx="1304">
                  <c:v>57.613168724279802</c:v>
                </c:pt>
                <c:pt idx="1305">
                  <c:v>57.659574468085097</c:v>
                </c:pt>
                <c:pt idx="1306">
                  <c:v>57.662082514734699</c:v>
                </c:pt>
                <c:pt idx="1307">
                  <c:v>57.664233576642303</c:v>
                </c:pt>
                <c:pt idx="1308">
                  <c:v>57.69820971867</c:v>
                </c:pt>
                <c:pt idx="1309">
                  <c:v>57.702349869451602</c:v>
                </c:pt>
                <c:pt idx="1310">
                  <c:v>57.7039274924471</c:v>
                </c:pt>
                <c:pt idx="1311">
                  <c:v>57.7526132404181</c:v>
                </c:pt>
                <c:pt idx="1312">
                  <c:v>57.796257796257699</c:v>
                </c:pt>
                <c:pt idx="1313">
                  <c:v>57.809281473403601</c:v>
                </c:pt>
                <c:pt idx="1314">
                  <c:v>57.845433255269299</c:v>
                </c:pt>
                <c:pt idx="1315">
                  <c:v>57.845817386550003</c:v>
                </c:pt>
                <c:pt idx="1316">
                  <c:v>57.8806767586821</c:v>
                </c:pt>
                <c:pt idx="1317">
                  <c:v>58.015786608600898</c:v>
                </c:pt>
                <c:pt idx="1318">
                  <c:v>58.094886468524997</c:v>
                </c:pt>
                <c:pt idx="1319">
                  <c:v>58.189655172413701</c:v>
                </c:pt>
                <c:pt idx="1320">
                  <c:v>58.230452674897101</c:v>
                </c:pt>
                <c:pt idx="1321">
                  <c:v>58.242044861763098</c:v>
                </c:pt>
                <c:pt idx="1322">
                  <c:v>58.267716535433003</c:v>
                </c:pt>
                <c:pt idx="1323">
                  <c:v>58.305726455276798</c:v>
                </c:pt>
                <c:pt idx="1324">
                  <c:v>58.317757009345698</c:v>
                </c:pt>
                <c:pt idx="1325">
                  <c:v>58.3333333333333</c:v>
                </c:pt>
                <c:pt idx="1326">
                  <c:v>58.380843785632798</c:v>
                </c:pt>
                <c:pt idx="1327">
                  <c:v>58.475689881734503</c:v>
                </c:pt>
                <c:pt idx="1328">
                  <c:v>58.490566037735803</c:v>
                </c:pt>
                <c:pt idx="1329">
                  <c:v>58.526740665993898</c:v>
                </c:pt>
                <c:pt idx="1330">
                  <c:v>58.527131782945702</c:v>
                </c:pt>
                <c:pt idx="1331">
                  <c:v>58.549321181049997</c:v>
                </c:pt>
                <c:pt idx="1332">
                  <c:v>58.587088915956102</c:v>
                </c:pt>
                <c:pt idx="1333">
                  <c:v>58.683255572835598</c:v>
                </c:pt>
                <c:pt idx="1334">
                  <c:v>58.710366939793303</c:v>
                </c:pt>
                <c:pt idx="1335">
                  <c:v>58.751099384344698</c:v>
                </c:pt>
                <c:pt idx="1336">
                  <c:v>58.776595744680797</c:v>
                </c:pt>
                <c:pt idx="1337">
                  <c:v>58.823529411764703</c:v>
                </c:pt>
                <c:pt idx="1338">
                  <c:v>58.920187793427203</c:v>
                </c:pt>
                <c:pt idx="1339">
                  <c:v>58.956521739130402</c:v>
                </c:pt>
                <c:pt idx="1340">
                  <c:v>58.9752407152682</c:v>
                </c:pt>
                <c:pt idx="1341">
                  <c:v>58.992248062015499</c:v>
                </c:pt>
                <c:pt idx="1342">
                  <c:v>59.081419624217098</c:v>
                </c:pt>
                <c:pt idx="1343">
                  <c:v>59.116242038216498</c:v>
                </c:pt>
                <c:pt idx="1344">
                  <c:v>59.116409537166902</c:v>
                </c:pt>
                <c:pt idx="1345">
                  <c:v>59.143518518518498</c:v>
                </c:pt>
                <c:pt idx="1346">
                  <c:v>59.183673469387699</c:v>
                </c:pt>
                <c:pt idx="1347">
                  <c:v>59.2376752244447</c:v>
                </c:pt>
                <c:pt idx="1348">
                  <c:v>59.259259259259203</c:v>
                </c:pt>
                <c:pt idx="1349">
                  <c:v>59.301442672740997</c:v>
                </c:pt>
                <c:pt idx="1350">
                  <c:v>59.310344827586199</c:v>
                </c:pt>
                <c:pt idx="1351">
                  <c:v>59.459459459459403</c:v>
                </c:pt>
                <c:pt idx="1352">
                  <c:v>59.486166007905098</c:v>
                </c:pt>
                <c:pt idx="1353">
                  <c:v>59.677419354838698</c:v>
                </c:pt>
                <c:pt idx="1354">
                  <c:v>59.720730397422102</c:v>
                </c:pt>
                <c:pt idx="1355">
                  <c:v>59.735973597359703</c:v>
                </c:pt>
                <c:pt idx="1356">
                  <c:v>59.887005649717501</c:v>
                </c:pt>
                <c:pt idx="1357">
                  <c:v>59.932088285229199</c:v>
                </c:pt>
                <c:pt idx="1358">
                  <c:v>59.934853420195402</c:v>
                </c:pt>
                <c:pt idx="1359">
                  <c:v>60.0840336134453</c:v>
                </c:pt>
                <c:pt idx="1360">
                  <c:v>60.086767895878502</c:v>
                </c:pt>
                <c:pt idx="1361">
                  <c:v>60.1279317697228</c:v>
                </c:pt>
                <c:pt idx="1362">
                  <c:v>60.187861271676297</c:v>
                </c:pt>
                <c:pt idx="1363">
                  <c:v>60.236686390532498</c:v>
                </c:pt>
                <c:pt idx="1364">
                  <c:v>60.304449648711902</c:v>
                </c:pt>
                <c:pt idx="1365">
                  <c:v>60.306643952299801</c:v>
                </c:pt>
                <c:pt idx="1366">
                  <c:v>60.646599777034503</c:v>
                </c:pt>
                <c:pt idx="1367">
                  <c:v>60.6593406593406</c:v>
                </c:pt>
                <c:pt idx="1368">
                  <c:v>60.688304420816998</c:v>
                </c:pt>
                <c:pt idx="1369">
                  <c:v>60.6944444444444</c:v>
                </c:pt>
                <c:pt idx="1370">
                  <c:v>60.727013542409097</c:v>
                </c:pt>
                <c:pt idx="1371">
                  <c:v>60.769860769860699</c:v>
                </c:pt>
                <c:pt idx="1372">
                  <c:v>60.7800650054171</c:v>
                </c:pt>
                <c:pt idx="1373">
                  <c:v>60.8272506082725</c:v>
                </c:pt>
                <c:pt idx="1374">
                  <c:v>60.849772382397497</c:v>
                </c:pt>
                <c:pt idx="1375">
                  <c:v>60.858585858585798</c:v>
                </c:pt>
                <c:pt idx="1376">
                  <c:v>61.155698234349899</c:v>
                </c:pt>
                <c:pt idx="1377">
                  <c:v>61.168384879724996</c:v>
                </c:pt>
                <c:pt idx="1378">
                  <c:v>61.224489795918302</c:v>
                </c:pt>
                <c:pt idx="1379">
                  <c:v>61.266568483063303</c:v>
                </c:pt>
                <c:pt idx="1380">
                  <c:v>61.296296296296198</c:v>
                </c:pt>
                <c:pt idx="1381">
                  <c:v>61.302681992337099</c:v>
                </c:pt>
                <c:pt idx="1382">
                  <c:v>61.304836895388</c:v>
                </c:pt>
                <c:pt idx="1383">
                  <c:v>61.378002528445002</c:v>
                </c:pt>
                <c:pt idx="1384">
                  <c:v>61.403508771929801</c:v>
                </c:pt>
                <c:pt idx="1385">
                  <c:v>61.428571428571402</c:v>
                </c:pt>
                <c:pt idx="1386">
                  <c:v>61.4714424007744</c:v>
                </c:pt>
                <c:pt idx="1387">
                  <c:v>61.652078774617003</c:v>
                </c:pt>
                <c:pt idx="1388">
                  <c:v>61.759082217973202</c:v>
                </c:pt>
                <c:pt idx="1389">
                  <c:v>61.8250539956803</c:v>
                </c:pt>
                <c:pt idx="1390">
                  <c:v>61.846901579586799</c:v>
                </c:pt>
                <c:pt idx="1391">
                  <c:v>61.971830985915403</c:v>
                </c:pt>
                <c:pt idx="1392">
                  <c:v>62.053571428571402</c:v>
                </c:pt>
                <c:pt idx="1393">
                  <c:v>62.125340599455001</c:v>
                </c:pt>
                <c:pt idx="1394">
                  <c:v>62.133891213389099</c:v>
                </c:pt>
                <c:pt idx="1395">
                  <c:v>62.202097235462297</c:v>
                </c:pt>
                <c:pt idx="1396">
                  <c:v>62.215909090909001</c:v>
                </c:pt>
                <c:pt idx="1397">
                  <c:v>62.243198223209298</c:v>
                </c:pt>
                <c:pt idx="1398">
                  <c:v>62.244897959183596</c:v>
                </c:pt>
                <c:pt idx="1399">
                  <c:v>62.283737024221402</c:v>
                </c:pt>
                <c:pt idx="1400">
                  <c:v>62.302839116719198</c:v>
                </c:pt>
                <c:pt idx="1401">
                  <c:v>62.399440363763503</c:v>
                </c:pt>
                <c:pt idx="1402">
                  <c:v>62.436548223350201</c:v>
                </c:pt>
                <c:pt idx="1403">
                  <c:v>62.452830188679201</c:v>
                </c:pt>
                <c:pt idx="1404">
                  <c:v>62.482758620689602</c:v>
                </c:pt>
                <c:pt idx="1405">
                  <c:v>62.5</c:v>
                </c:pt>
                <c:pt idx="1406">
                  <c:v>62.581137838869701</c:v>
                </c:pt>
                <c:pt idx="1407">
                  <c:v>62.590799031476898</c:v>
                </c:pt>
                <c:pt idx="1408">
                  <c:v>62.5965996908809</c:v>
                </c:pt>
                <c:pt idx="1409">
                  <c:v>62.650602409638502</c:v>
                </c:pt>
                <c:pt idx="1410">
                  <c:v>62.718138551031203</c:v>
                </c:pt>
                <c:pt idx="1411">
                  <c:v>62.753036437246898</c:v>
                </c:pt>
                <c:pt idx="1412">
                  <c:v>62.7869727709556</c:v>
                </c:pt>
                <c:pt idx="1413">
                  <c:v>62.821948488241802</c:v>
                </c:pt>
                <c:pt idx="1414">
                  <c:v>62.82722513089</c:v>
                </c:pt>
                <c:pt idx="1415">
                  <c:v>62.834224598930398</c:v>
                </c:pt>
                <c:pt idx="1416">
                  <c:v>62.839879154078503</c:v>
                </c:pt>
                <c:pt idx="1417">
                  <c:v>62.848297213622203</c:v>
                </c:pt>
                <c:pt idx="1418">
                  <c:v>62.849650349650297</c:v>
                </c:pt>
                <c:pt idx="1419">
                  <c:v>62.894098625707301</c:v>
                </c:pt>
                <c:pt idx="1420">
                  <c:v>62.933657942787498</c:v>
                </c:pt>
                <c:pt idx="1421">
                  <c:v>63.002512562813997</c:v>
                </c:pt>
                <c:pt idx="1422">
                  <c:v>63.019833653230897</c:v>
                </c:pt>
                <c:pt idx="1423">
                  <c:v>63.053097345132699</c:v>
                </c:pt>
                <c:pt idx="1424">
                  <c:v>63.1482525366403</c:v>
                </c:pt>
                <c:pt idx="1425">
                  <c:v>63.178807947019799</c:v>
                </c:pt>
                <c:pt idx="1426">
                  <c:v>63.283972125435497</c:v>
                </c:pt>
                <c:pt idx="1427">
                  <c:v>63.289166017147302</c:v>
                </c:pt>
                <c:pt idx="1428">
                  <c:v>63.315217391304301</c:v>
                </c:pt>
                <c:pt idx="1429">
                  <c:v>63.328197226502297</c:v>
                </c:pt>
                <c:pt idx="1430">
                  <c:v>63.348946135831298</c:v>
                </c:pt>
                <c:pt idx="1431">
                  <c:v>63.359126081019497</c:v>
                </c:pt>
                <c:pt idx="1432">
                  <c:v>63.439306358381501</c:v>
                </c:pt>
                <c:pt idx="1433">
                  <c:v>63.555236434506099</c:v>
                </c:pt>
                <c:pt idx="1434">
                  <c:v>63.590177815410598</c:v>
                </c:pt>
                <c:pt idx="1435">
                  <c:v>63.623595505617899</c:v>
                </c:pt>
                <c:pt idx="1436">
                  <c:v>63.631633714880302</c:v>
                </c:pt>
                <c:pt idx="1437">
                  <c:v>63.633070067386399</c:v>
                </c:pt>
                <c:pt idx="1438">
                  <c:v>63.647342995168998</c:v>
                </c:pt>
                <c:pt idx="1439">
                  <c:v>63.649133759949997</c:v>
                </c:pt>
                <c:pt idx="1440">
                  <c:v>63.740228502705897</c:v>
                </c:pt>
                <c:pt idx="1441">
                  <c:v>63.741339491916797</c:v>
                </c:pt>
                <c:pt idx="1442">
                  <c:v>63.769889840881198</c:v>
                </c:pt>
                <c:pt idx="1443">
                  <c:v>63.789868667917403</c:v>
                </c:pt>
                <c:pt idx="1444">
                  <c:v>63.805104408352598</c:v>
                </c:pt>
                <c:pt idx="1445">
                  <c:v>63.821138211382099</c:v>
                </c:pt>
                <c:pt idx="1446">
                  <c:v>63.8304862023653</c:v>
                </c:pt>
                <c:pt idx="1447">
                  <c:v>63.896103896103803</c:v>
                </c:pt>
                <c:pt idx="1448">
                  <c:v>63.9603960396039</c:v>
                </c:pt>
                <c:pt idx="1449">
                  <c:v>64.039408866995004</c:v>
                </c:pt>
                <c:pt idx="1450">
                  <c:v>64.084507042253506</c:v>
                </c:pt>
                <c:pt idx="1451">
                  <c:v>64.223107569721094</c:v>
                </c:pt>
                <c:pt idx="1452">
                  <c:v>64.230171073094795</c:v>
                </c:pt>
                <c:pt idx="1453">
                  <c:v>64.272890484739605</c:v>
                </c:pt>
                <c:pt idx="1454">
                  <c:v>64.293478260869506</c:v>
                </c:pt>
                <c:pt idx="1455">
                  <c:v>64.316191331686497</c:v>
                </c:pt>
                <c:pt idx="1456">
                  <c:v>64.317507418397597</c:v>
                </c:pt>
                <c:pt idx="1457">
                  <c:v>64.317673378075995</c:v>
                </c:pt>
                <c:pt idx="1458">
                  <c:v>64.328960645812302</c:v>
                </c:pt>
                <c:pt idx="1459">
                  <c:v>64.338235294117595</c:v>
                </c:pt>
                <c:pt idx="1460">
                  <c:v>64.400000000000006</c:v>
                </c:pt>
                <c:pt idx="1461">
                  <c:v>64.463452566096393</c:v>
                </c:pt>
                <c:pt idx="1462">
                  <c:v>64.565043894652803</c:v>
                </c:pt>
                <c:pt idx="1463">
                  <c:v>64.601769911504405</c:v>
                </c:pt>
                <c:pt idx="1464">
                  <c:v>64.615384615384599</c:v>
                </c:pt>
                <c:pt idx="1465">
                  <c:v>64.638585543421698</c:v>
                </c:pt>
                <c:pt idx="1466">
                  <c:v>64.705882352941103</c:v>
                </c:pt>
                <c:pt idx="1467">
                  <c:v>64.705882352941103</c:v>
                </c:pt>
                <c:pt idx="1468">
                  <c:v>64.853556485355597</c:v>
                </c:pt>
                <c:pt idx="1469">
                  <c:v>64.868421052631504</c:v>
                </c:pt>
                <c:pt idx="1470">
                  <c:v>64.880521361332299</c:v>
                </c:pt>
                <c:pt idx="1471">
                  <c:v>64.9686231081579</c:v>
                </c:pt>
                <c:pt idx="1472">
                  <c:v>64.981949458483697</c:v>
                </c:pt>
                <c:pt idx="1473">
                  <c:v>65.034965034964998</c:v>
                </c:pt>
                <c:pt idx="1474">
                  <c:v>65.055762081784295</c:v>
                </c:pt>
                <c:pt idx="1475">
                  <c:v>65.067698259187594</c:v>
                </c:pt>
                <c:pt idx="1476">
                  <c:v>65.113759479956599</c:v>
                </c:pt>
                <c:pt idx="1477">
                  <c:v>65.127161749745596</c:v>
                </c:pt>
                <c:pt idx="1478">
                  <c:v>65.135978600089103</c:v>
                </c:pt>
                <c:pt idx="1479">
                  <c:v>65.160349854227405</c:v>
                </c:pt>
                <c:pt idx="1480">
                  <c:v>65.181301878549505</c:v>
                </c:pt>
                <c:pt idx="1481">
                  <c:v>65.184678522571801</c:v>
                </c:pt>
                <c:pt idx="1482">
                  <c:v>65.232163080407702</c:v>
                </c:pt>
                <c:pt idx="1483">
                  <c:v>65.235602094240804</c:v>
                </c:pt>
                <c:pt idx="1484">
                  <c:v>65.263157894736807</c:v>
                </c:pt>
                <c:pt idx="1485">
                  <c:v>65.312753858651504</c:v>
                </c:pt>
                <c:pt idx="1486">
                  <c:v>65.314685314685306</c:v>
                </c:pt>
                <c:pt idx="1487">
                  <c:v>65.322580645161196</c:v>
                </c:pt>
                <c:pt idx="1488">
                  <c:v>65.351418002466005</c:v>
                </c:pt>
                <c:pt idx="1489">
                  <c:v>65.4311039484286</c:v>
                </c:pt>
                <c:pt idx="1490">
                  <c:v>65.432630219543597</c:v>
                </c:pt>
                <c:pt idx="1491">
                  <c:v>65.469904963041103</c:v>
                </c:pt>
                <c:pt idx="1492">
                  <c:v>65.507692307692295</c:v>
                </c:pt>
                <c:pt idx="1493">
                  <c:v>65.573770491803202</c:v>
                </c:pt>
                <c:pt idx="1494">
                  <c:v>65.663140764849402</c:v>
                </c:pt>
                <c:pt idx="1495">
                  <c:v>65.667074663402602</c:v>
                </c:pt>
                <c:pt idx="1496">
                  <c:v>65.698818897637693</c:v>
                </c:pt>
                <c:pt idx="1497">
                  <c:v>65.792349726775896</c:v>
                </c:pt>
                <c:pt idx="1498">
                  <c:v>65.863453815260996</c:v>
                </c:pt>
                <c:pt idx="1499">
                  <c:v>65.916398713826297</c:v>
                </c:pt>
                <c:pt idx="1500">
                  <c:v>65.988023952095801</c:v>
                </c:pt>
                <c:pt idx="1501">
                  <c:v>66.046511627906895</c:v>
                </c:pt>
                <c:pt idx="1502">
                  <c:v>66.064194453100598</c:v>
                </c:pt>
                <c:pt idx="1503">
                  <c:v>66.093928980526897</c:v>
                </c:pt>
                <c:pt idx="1504">
                  <c:v>66.129032258064498</c:v>
                </c:pt>
                <c:pt idx="1505">
                  <c:v>66.138059701492494</c:v>
                </c:pt>
                <c:pt idx="1506">
                  <c:v>66.216216216216196</c:v>
                </c:pt>
                <c:pt idx="1507">
                  <c:v>66.225516146109001</c:v>
                </c:pt>
                <c:pt idx="1508">
                  <c:v>66.296590007930206</c:v>
                </c:pt>
                <c:pt idx="1509">
                  <c:v>66.3056558363417</c:v>
                </c:pt>
                <c:pt idx="1510">
                  <c:v>66.356877323419994</c:v>
                </c:pt>
                <c:pt idx="1511">
                  <c:v>66.472303206996997</c:v>
                </c:pt>
                <c:pt idx="1512">
                  <c:v>66.504854368932001</c:v>
                </c:pt>
                <c:pt idx="1513">
                  <c:v>66.511085180863404</c:v>
                </c:pt>
                <c:pt idx="1514">
                  <c:v>66.6666666666666</c:v>
                </c:pt>
                <c:pt idx="1515">
                  <c:v>66.6666666666666</c:v>
                </c:pt>
                <c:pt idx="1516">
                  <c:v>66.6666666666666</c:v>
                </c:pt>
                <c:pt idx="1517">
                  <c:v>66.917293233082702</c:v>
                </c:pt>
                <c:pt idx="1518">
                  <c:v>66.923868312757193</c:v>
                </c:pt>
                <c:pt idx="1519">
                  <c:v>66.930693069306898</c:v>
                </c:pt>
                <c:pt idx="1520">
                  <c:v>66.977105161039901</c:v>
                </c:pt>
                <c:pt idx="1521">
                  <c:v>67.018961765620105</c:v>
                </c:pt>
                <c:pt idx="1522">
                  <c:v>67.024320457796804</c:v>
                </c:pt>
                <c:pt idx="1523">
                  <c:v>67.074527252502705</c:v>
                </c:pt>
                <c:pt idx="1524">
                  <c:v>67.105263157894697</c:v>
                </c:pt>
                <c:pt idx="1525">
                  <c:v>67.122856693408806</c:v>
                </c:pt>
                <c:pt idx="1526">
                  <c:v>67.2438672438672</c:v>
                </c:pt>
                <c:pt idx="1527">
                  <c:v>67.246835443037895</c:v>
                </c:pt>
                <c:pt idx="1528">
                  <c:v>67.276641550053796</c:v>
                </c:pt>
                <c:pt idx="1529">
                  <c:v>67.310464110694696</c:v>
                </c:pt>
                <c:pt idx="1530">
                  <c:v>67.350157728706606</c:v>
                </c:pt>
                <c:pt idx="1531">
                  <c:v>67.453505007152998</c:v>
                </c:pt>
                <c:pt idx="1532">
                  <c:v>67.475317348377899</c:v>
                </c:pt>
                <c:pt idx="1533">
                  <c:v>67.5</c:v>
                </c:pt>
                <c:pt idx="1534">
                  <c:v>67.522935779816507</c:v>
                </c:pt>
                <c:pt idx="1535">
                  <c:v>67.535410764872495</c:v>
                </c:pt>
                <c:pt idx="1536">
                  <c:v>67.640692640692606</c:v>
                </c:pt>
                <c:pt idx="1537">
                  <c:v>67.685357427584293</c:v>
                </c:pt>
                <c:pt idx="1538">
                  <c:v>67.688147814330705</c:v>
                </c:pt>
                <c:pt idx="1539">
                  <c:v>67.803030303030297</c:v>
                </c:pt>
                <c:pt idx="1540">
                  <c:v>67.834720397138199</c:v>
                </c:pt>
                <c:pt idx="1541">
                  <c:v>67.881084232002294</c:v>
                </c:pt>
                <c:pt idx="1542">
                  <c:v>67.9035250463821</c:v>
                </c:pt>
                <c:pt idx="1543">
                  <c:v>68</c:v>
                </c:pt>
                <c:pt idx="1544">
                  <c:v>68.069120961682898</c:v>
                </c:pt>
                <c:pt idx="1545">
                  <c:v>68.120909940791506</c:v>
                </c:pt>
                <c:pt idx="1546">
                  <c:v>68.189233278955896</c:v>
                </c:pt>
                <c:pt idx="1547">
                  <c:v>68.395657418576505</c:v>
                </c:pt>
                <c:pt idx="1548">
                  <c:v>68.515205724507993</c:v>
                </c:pt>
                <c:pt idx="1549">
                  <c:v>68.542568542568503</c:v>
                </c:pt>
                <c:pt idx="1550">
                  <c:v>68.5912240184757</c:v>
                </c:pt>
                <c:pt idx="1551">
                  <c:v>68.639053254437798</c:v>
                </c:pt>
                <c:pt idx="1552">
                  <c:v>68.651608487337398</c:v>
                </c:pt>
                <c:pt idx="1553">
                  <c:v>68.705882352941103</c:v>
                </c:pt>
                <c:pt idx="1554">
                  <c:v>68.710021321961605</c:v>
                </c:pt>
                <c:pt idx="1555">
                  <c:v>68.766974470396505</c:v>
                </c:pt>
                <c:pt idx="1556">
                  <c:v>68.8</c:v>
                </c:pt>
                <c:pt idx="1557">
                  <c:v>68.856473594548504</c:v>
                </c:pt>
                <c:pt idx="1558">
                  <c:v>68.865121806298205</c:v>
                </c:pt>
                <c:pt idx="1559">
                  <c:v>68.90625</c:v>
                </c:pt>
                <c:pt idx="1560">
                  <c:v>68.923418423973303</c:v>
                </c:pt>
                <c:pt idx="1561">
                  <c:v>69.067103109656301</c:v>
                </c:pt>
                <c:pt idx="1562">
                  <c:v>69.101123595505598</c:v>
                </c:pt>
                <c:pt idx="1563">
                  <c:v>69.131238447319703</c:v>
                </c:pt>
                <c:pt idx="1564">
                  <c:v>69.217081850533802</c:v>
                </c:pt>
                <c:pt idx="1565">
                  <c:v>69.296944526846602</c:v>
                </c:pt>
                <c:pt idx="1566">
                  <c:v>69.303711731238096</c:v>
                </c:pt>
                <c:pt idx="1567">
                  <c:v>69.315499606608896</c:v>
                </c:pt>
                <c:pt idx="1568">
                  <c:v>69.3685202639019</c:v>
                </c:pt>
                <c:pt idx="1569">
                  <c:v>69.3726937269372</c:v>
                </c:pt>
                <c:pt idx="1570">
                  <c:v>69.414123412786793</c:v>
                </c:pt>
                <c:pt idx="1571">
                  <c:v>69.4444444444444</c:v>
                </c:pt>
                <c:pt idx="1572">
                  <c:v>69.471624266144801</c:v>
                </c:pt>
                <c:pt idx="1573">
                  <c:v>69.5343330702446</c:v>
                </c:pt>
                <c:pt idx="1574">
                  <c:v>69.594594594594497</c:v>
                </c:pt>
                <c:pt idx="1575">
                  <c:v>69.6180555555555</c:v>
                </c:pt>
                <c:pt idx="1576">
                  <c:v>69.658119658119602</c:v>
                </c:pt>
                <c:pt idx="1577">
                  <c:v>69.753714634642705</c:v>
                </c:pt>
                <c:pt idx="1578">
                  <c:v>69.855670103092706</c:v>
                </c:pt>
                <c:pt idx="1579">
                  <c:v>69.874476987447594</c:v>
                </c:pt>
                <c:pt idx="1580">
                  <c:v>69.886792452830093</c:v>
                </c:pt>
                <c:pt idx="1581">
                  <c:v>69.924812030075103</c:v>
                </c:pt>
                <c:pt idx="1582">
                  <c:v>69.941348973607006</c:v>
                </c:pt>
                <c:pt idx="1583">
                  <c:v>69.945484712017006</c:v>
                </c:pt>
                <c:pt idx="1584">
                  <c:v>70</c:v>
                </c:pt>
                <c:pt idx="1585">
                  <c:v>70.014245014245006</c:v>
                </c:pt>
                <c:pt idx="1586">
                  <c:v>70.102471368294104</c:v>
                </c:pt>
                <c:pt idx="1587">
                  <c:v>70.103092783505105</c:v>
                </c:pt>
                <c:pt idx="1588">
                  <c:v>70.220588235294102</c:v>
                </c:pt>
                <c:pt idx="1589">
                  <c:v>70.270270270270203</c:v>
                </c:pt>
                <c:pt idx="1590">
                  <c:v>70.4503796805446</c:v>
                </c:pt>
                <c:pt idx="1591">
                  <c:v>70.464504820333005</c:v>
                </c:pt>
                <c:pt idx="1592">
                  <c:v>70.483689538807596</c:v>
                </c:pt>
                <c:pt idx="1593">
                  <c:v>70.575692963752601</c:v>
                </c:pt>
                <c:pt idx="1594">
                  <c:v>70.593869731800694</c:v>
                </c:pt>
                <c:pt idx="1595">
                  <c:v>70.662768031189003</c:v>
                </c:pt>
                <c:pt idx="1596">
                  <c:v>70.723684210526301</c:v>
                </c:pt>
                <c:pt idx="1597">
                  <c:v>70.757825370675405</c:v>
                </c:pt>
                <c:pt idx="1598">
                  <c:v>70.773381294963997</c:v>
                </c:pt>
                <c:pt idx="1599">
                  <c:v>70.8103130755064</c:v>
                </c:pt>
                <c:pt idx="1600">
                  <c:v>70.866141732283396</c:v>
                </c:pt>
                <c:pt idx="1601">
                  <c:v>70.887728459529995</c:v>
                </c:pt>
                <c:pt idx="1602">
                  <c:v>70.893970893970803</c:v>
                </c:pt>
                <c:pt idx="1603">
                  <c:v>70.9158415841584</c:v>
                </c:pt>
                <c:pt idx="1604">
                  <c:v>70.920840064620293</c:v>
                </c:pt>
                <c:pt idx="1605">
                  <c:v>70.923076923076906</c:v>
                </c:pt>
                <c:pt idx="1606">
                  <c:v>70.935251798561097</c:v>
                </c:pt>
                <c:pt idx="1607">
                  <c:v>70.940170940170901</c:v>
                </c:pt>
                <c:pt idx="1608">
                  <c:v>70.987654320987602</c:v>
                </c:pt>
                <c:pt idx="1609">
                  <c:v>71.022727272727195</c:v>
                </c:pt>
                <c:pt idx="1610">
                  <c:v>71.0252600297176</c:v>
                </c:pt>
                <c:pt idx="1611">
                  <c:v>71.094082588335397</c:v>
                </c:pt>
                <c:pt idx="1612">
                  <c:v>71.194762684124299</c:v>
                </c:pt>
                <c:pt idx="1613">
                  <c:v>71.195297191378103</c:v>
                </c:pt>
                <c:pt idx="1614">
                  <c:v>71.212121212121204</c:v>
                </c:pt>
                <c:pt idx="1615">
                  <c:v>71.230283911671904</c:v>
                </c:pt>
                <c:pt idx="1616">
                  <c:v>71.235899950956295</c:v>
                </c:pt>
                <c:pt idx="1617">
                  <c:v>71.253333333333302</c:v>
                </c:pt>
                <c:pt idx="1618">
                  <c:v>71.329113924050603</c:v>
                </c:pt>
                <c:pt idx="1619">
                  <c:v>71.366594360086694</c:v>
                </c:pt>
                <c:pt idx="1620">
                  <c:v>71.376547705753794</c:v>
                </c:pt>
                <c:pt idx="1621">
                  <c:v>71.506849315068393</c:v>
                </c:pt>
                <c:pt idx="1622">
                  <c:v>71.543209876543202</c:v>
                </c:pt>
                <c:pt idx="1623">
                  <c:v>71.596638655462101</c:v>
                </c:pt>
                <c:pt idx="1624">
                  <c:v>71.611253196930903</c:v>
                </c:pt>
                <c:pt idx="1625">
                  <c:v>71.612903225806406</c:v>
                </c:pt>
                <c:pt idx="1626">
                  <c:v>71.650211565585295</c:v>
                </c:pt>
                <c:pt idx="1627">
                  <c:v>71.693121693121597</c:v>
                </c:pt>
                <c:pt idx="1628">
                  <c:v>71.837488457987007</c:v>
                </c:pt>
                <c:pt idx="1629">
                  <c:v>71.858407079646</c:v>
                </c:pt>
                <c:pt idx="1630">
                  <c:v>71.883530482256504</c:v>
                </c:pt>
                <c:pt idx="1631">
                  <c:v>71.963470319634695</c:v>
                </c:pt>
                <c:pt idx="1632">
                  <c:v>72.229551451187305</c:v>
                </c:pt>
                <c:pt idx="1633">
                  <c:v>72.321428571428498</c:v>
                </c:pt>
                <c:pt idx="1634">
                  <c:v>72.401433691756196</c:v>
                </c:pt>
                <c:pt idx="1635">
                  <c:v>72.501195600191195</c:v>
                </c:pt>
                <c:pt idx="1636">
                  <c:v>72.591980157089694</c:v>
                </c:pt>
                <c:pt idx="1637">
                  <c:v>72.664359861591606</c:v>
                </c:pt>
                <c:pt idx="1638">
                  <c:v>72.690763052208794</c:v>
                </c:pt>
                <c:pt idx="1639">
                  <c:v>72.701555869872706</c:v>
                </c:pt>
                <c:pt idx="1640">
                  <c:v>72.727272727272705</c:v>
                </c:pt>
                <c:pt idx="1641">
                  <c:v>72.771587743732496</c:v>
                </c:pt>
                <c:pt idx="1642">
                  <c:v>72.8333333333333</c:v>
                </c:pt>
                <c:pt idx="1643">
                  <c:v>72.859387274155495</c:v>
                </c:pt>
                <c:pt idx="1644">
                  <c:v>72.905660377358402</c:v>
                </c:pt>
                <c:pt idx="1645">
                  <c:v>72.9166666666666</c:v>
                </c:pt>
                <c:pt idx="1646">
                  <c:v>72.928490351872796</c:v>
                </c:pt>
                <c:pt idx="1647">
                  <c:v>72.966507177033407</c:v>
                </c:pt>
                <c:pt idx="1648">
                  <c:v>73.244781783681205</c:v>
                </c:pt>
                <c:pt idx="1649">
                  <c:v>73.246024321796</c:v>
                </c:pt>
                <c:pt idx="1650">
                  <c:v>73.324572930354705</c:v>
                </c:pt>
                <c:pt idx="1651">
                  <c:v>73.413566739606097</c:v>
                </c:pt>
                <c:pt idx="1652">
                  <c:v>73.484848484848399</c:v>
                </c:pt>
                <c:pt idx="1653">
                  <c:v>73.563218390804494</c:v>
                </c:pt>
                <c:pt idx="1654">
                  <c:v>73.568281938325896</c:v>
                </c:pt>
                <c:pt idx="1655">
                  <c:v>73.582580115036905</c:v>
                </c:pt>
                <c:pt idx="1656">
                  <c:v>73.599137931034406</c:v>
                </c:pt>
                <c:pt idx="1657">
                  <c:v>73.617511520737295</c:v>
                </c:pt>
                <c:pt idx="1658">
                  <c:v>73.719072667056295</c:v>
                </c:pt>
                <c:pt idx="1659">
                  <c:v>73.799644339063406</c:v>
                </c:pt>
                <c:pt idx="1660">
                  <c:v>73.872180451127804</c:v>
                </c:pt>
                <c:pt idx="1661">
                  <c:v>73.913043478260803</c:v>
                </c:pt>
                <c:pt idx="1662">
                  <c:v>73.933102652825795</c:v>
                </c:pt>
                <c:pt idx="1663">
                  <c:v>73.954372623574102</c:v>
                </c:pt>
                <c:pt idx="1664">
                  <c:v>73.955525606468996</c:v>
                </c:pt>
                <c:pt idx="1665">
                  <c:v>73.996746203904493</c:v>
                </c:pt>
                <c:pt idx="1666">
                  <c:v>74.040816326530603</c:v>
                </c:pt>
                <c:pt idx="1667">
                  <c:v>74.057738572574095</c:v>
                </c:pt>
                <c:pt idx="1668">
                  <c:v>74.098910310142401</c:v>
                </c:pt>
                <c:pt idx="1669">
                  <c:v>74.122807017543806</c:v>
                </c:pt>
                <c:pt idx="1670">
                  <c:v>74.131274131274097</c:v>
                </c:pt>
                <c:pt idx="1671">
                  <c:v>74.133504492939593</c:v>
                </c:pt>
                <c:pt idx="1672">
                  <c:v>74.174428450465697</c:v>
                </c:pt>
                <c:pt idx="1673">
                  <c:v>74.216027874564404</c:v>
                </c:pt>
                <c:pt idx="1674">
                  <c:v>74.242424242424207</c:v>
                </c:pt>
                <c:pt idx="1675">
                  <c:v>74.3705616526791</c:v>
                </c:pt>
                <c:pt idx="1676">
                  <c:v>74.385633270321307</c:v>
                </c:pt>
                <c:pt idx="1677">
                  <c:v>74.484588691569698</c:v>
                </c:pt>
                <c:pt idx="1678">
                  <c:v>74.571686203787095</c:v>
                </c:pt>
                <c:pt idx="1679">
                  <c:v>74.573055028462903</c:v>
                </c:pt>
                <c:pt idx="1680">
                  <c:v>74.605678233438397</c:v>
                </c:pt>
                <c:pt idx="1681">
                  <c:v>74.655647382920094</c:v>
                </c:pt>
                <c:pt idx="1682">
                  <c:v>74.709976798143799</c:v>
                </c:pt>
                <c:pt idx="1683">
                  <c:v>74.727226592235397</c:v>
                </c:pt>
                <c:pt idx="1684">
                  <c:v>74.832962138084596</c:v>
                </c:pt>
                <c:pt idx="1685">
                  <c:v>74.885844748858403</c:v>
                </c:pt>
                <c:pt idx="1686">
                  <c:v>75.160875160875094</c:v>
                </c:pt>
                <c:pt idx="1687">
                  <c:v>75.280059746079104</c:v>
                </c:pt>
                <c:pt idx="1688">
                  <c:v>75.360230547550401</c:v>
                </c:pt>
                <c:pt idx="1689">
                  <c:v>75.412844036697194</c:v>
                </c:pt>
                <c:pt idx="1690">
                  <c:v>75.730337078651601</c:v>
                </c:pt>
                <c:pt idx="1691">
                  <c:v>75.784753363228603</c:v>
                </c:pt>
                <c:pt idx="1692">
                  <c:v>75.793650793650698</c:v>
                </c:pt>
                <c:pt idx="1693">
                  <c:v>75.850832729905804</c:v>
                </c:pt>
                <c:pt idx="1694">
                  <c:v>75.9375</c:v>
                </c:pt>
                <c:pt idx="1695">
                  <c:v>75.990809879379597</c:v>
                </c:pt>
                <c:pt idx="1696">
                  <c:v>76.015473887814295</c:v>
                </c:pt>
                <c:pt idx="1697">
                  <c:v>76.062322946175598</c:v>
                </c:pt>
                <c:pt idx="1698">
                  <c:v>76.132190942472405</c:v>
                </c:pt>
                <c:pt idx="1699">
                  <c:v>76.141078838174195</c:v>
                </c:pt>
                <c:pt idx="1700">
                  <c:v>76.145399469897697</c:v>
                </c:pt>
                <c:pt idx="1701">
                  <c:v>76.167471819645698</c:v>
                </c:pt>
                <c:pt idx="1702">
                  <c:v>76.257128045619396</c:v>
                </c:pt>
                <c:pt idx="1703">
                  <c:v>76.271186440677894</c:v>
                </c:pt>
                <c:pt idx="1704">
                  <c:v>76.294416243654794</c:v>
                </c:pt>
                <c:pt idx="1705">
                  <c:v>76.296921130324705</c:v>
                </c:pt>
                <c:pt idx="1706">
                  <c:v>76.323443862710803</c:v>
                </c:pt>
                <c:pt idx="1707">
                  <c:v>76.349614395886803</c:v>
                </c:pt>
                <c:pt idx="1708">
                  <c:v>76.406762553620894</c:v>
                </c:pt>
                <c:pt idx="1709">
                  <c:v>76.470588235294102</c:v>
                </c:pt>
                <c:pt idx="1710">
                  <c:v>76.543209876543202</c:v>
                </c:pt>
                <c:pt idx="1711">
                  <c:v>76.548856548856506</c:v>
                </c:pt>
                <c:pt idx="1712">
                  <c:v>76.582278481012594</c:v>
                </c:pt>
                <c:pt idx="1713">
                  <c:v>76.594387755102005</c:v>
                </c:pt>
                <c:pt idx="1714">
                  <c:v>76.626506024096301</c:v>
                </c:pt>
                <c:pt idx="1715">
                  <c:v>76.663146779303005</c:v>
                </c:pt>
                <c:pt idx="1716">
                  <c:v>76.7361111111111</c:v>
                </c:pt>
                <c:pt idx="1717">
                  <c:v>76.855639976621802</c:v>
                </c:pt>
                <c:pt idx="1718">
                  <c:v>76.886792452830093</c:v>
                </c:pt>
                <c:pt idx="1719">
                  <c:v>76.941747572815501</c:v>
                </c:pt>
                <c:pt idx="1720">
                  <c:v>77.1506599908966</c:v>
                </c:pt>
                <c:pt idx="1721">
                  <c:v>77.238805970149201</c:v>
                </c:pt>
                <c:pt idx="1722">
                  <c:v>77.286432160803997</c:v>
                </c:pt>
                <c:pt idx="1723">
                  <c:v>77.324066029539495</c:v>
                </c:pt>
                <c:pt idx="1724">
                  <c:v>77.370689655172399</c:v>
                </c:pt>
                <c:pt idx="1725">
                  <c:v>77.399848828420204</c:v>
                </c:pt>
                <c:pt idx="1726">
                  <c:v>77.586548953476793</c:v>
                </c:pt>
                <c:pt idx="1727">
                  <c:v>77.638715060492203</c:v>
                </c:pt>
                <c:pt idx="1728">
                  <c:v>77.647058823529406</c:v>
                </c:pt>
                <c:pt idx="1729">
                  <c:v>77.653631284916202</c:v>
                </c:pt>
                <c:pt idx="1730">
                  <c:v>77.700638711468997</c:v>
                </c:pt>
                <c:pt idx="1731">
                  <c:v>77.721304531977907</c:v>
                </c:pt>
                <c:pt idx="1732">
                  <c:v>77.742193755003996</c:v>
                </c:pt>
                <c:pt idx="1733">
                  <c:v>77.804295942720699</c:v>
                </c:pt>
                <c:pt idx="1734">
                  <c:v>77.820636451301795</c:v>
                </c:pt>
                <c:pt idx="1735">
                  <c:v>77.822878228782201</c:v>
                </c:pt>
                <c:pt idx="1736">
                  <c:v>77.873672230652502</c:v>
                </c:pt>
                <c:pt idx="1737">
                  <c:v>77.884615384615302</c:v>
                </c:pt>
                <c:pt idx="1738">
                  <c:v>77.941647964091004</c:v>
                </c:pt>
                <c:pt idx="1739">
                  <c:v>78.135888501742102</c:v>
                </c:pt>
                <c:pt idx="1740">
                  <c:v>78.2492184010719</c:v>
                </c:pt>
                <c:pt idx="1741">
                  <c:v>78.318002628120794</c:v>
                </c:pt>
                <c:pt idx="1742">
                  <c:v>78.367803242034597</c:v>
                </c:pt>
                <c:pt idx="1743">
                  <c:v>78.396226415094304</c:v>
                </c:pt>
                <c:pt idx="1744">
                  <c:v>78.418451400329403</c:v>
                </c:pt>
                <c:pt idx="1745">
                  <c:v>78.456014362657001</c:v>
                </c:pt>
                <c:pt idx="1746">
                  <c:v>78.511904761904702</c:v>
                </c:pt>
                <c:pt idx="1747">
                  <c:v>78.512820512820497</c:v>
                </c:pt>
                <c:pt idx="1748">
                  <c:v>78.532110091743107</c:v>
                </c:pt>
                <c:pt idx="1749">
                  <c:v>78.562091503267894</c:v>
                </c:pt>
                <c:pt idx="1750">
                  <c:v>78.644501278772296</c:v>
                </c:pt>
                <c:pt idx="1751">
                  <c:v>78.832116788321102</c:v>
                </c:pt>
                <c:pt idx="1752">
                  <c:v>78.865979381443196</c:v>
                </c:pt>
                <c:pt idx="1753">
                  <c:v>79.089376053962894</c:v>
                </c:pt>
                <c:pt idx="1754">
                  <c:v>79.0920449812578</c:v>
                </c:pt>
                <c:pt idx="1755">
                  <c:v>79.117147707979598</c:v>
                </c:pt>
                <c:pt idx="1756">
                  <c:v>79.311272531611493</c:v>
                </c:pt>
                <c:pt idx="1757">
                  <c:v>79.428172942817199</c:v>
                </c:pt>
                <c:pt idx="1758">
                  <c:v>79.473467708761802</c:v>
                </c:pt>
                <c:pt idx="1759">
                  <c:v>79.583924349881698</c:v>
                </c:pt>
                <c:pt idx="1760">
                  <c:v>79.787878787878697</c:v>
                </c:pt>
                <c:pt idx="1761">
                  <c:v>79.927272727272694</c:v>
                </c:pt>
                <c:pt idx="1762">
                  <c:v>79.933110367892894</c:v>
                </c:pt>
                <c:pt idx="1763">
                  <c:v>79.966471081307603</c:v>
                </c:pt>
                <c:pt idx="1764">
                  <c:v>80</c:v>
                </c:pt>
                <c:pt idx="1765">
                  <c:v>80.088987764182406</c:v>
                </c:pt>
                <c:pt idx="1766">
                  <c:v>80.360065466448404</c:v>
                </c:pt>
                <c:pt idx="1767">
                  <c:v>80.392156862744997</c:v>
                </c:pt>
                <c:pt idx="1768">
                  <c:v>80.462184873949496</c:v>
                </c:pt>
                <c:pt idx="1769">
                  <c:v>80.739599383667098</c:v>
                </c:pt>
                <c:pt idx="1770">
                  <c:v>80.758017492711303</c:v>
                </c:pt>
                <c:pt idx="1771">
                  <c:v>80.987202925045693</c:v>
                </c:pt>
                <c:pt idx="1772">
                  <c:v>81.045751633986896</c:v>
                </c:pt>
                <c:pt idx="1773">
                  <c:v>81.074766355140099</c:v>
                </c:pt>
                <c:pt idx="1774">
                  <c:v>81.102712316585098</c:v>
                </c:pt>
                <c:pt idx="1775">
                  <c:v>81.209503239740798</c:v>
                </c:pt>
                <c:pt idx="1776">
                  <c:v>81.467181467181405</c:v>
                </c:pt>
                <c:pt idx="1777">
                  <c:v>81.702127659574401</c:v>
                </c:pt>
                <c:pt idx="1778">
                  <c:v>82.094594594594497</c:v>
                </c:pt>
                <c:pt idx="1779">
                  <c:v>82.148260211800306</c:v>
                </c:pt>
                <c:pt idx="1780">
                  <c:v>82.371794871794805</c:v>
                </c:pt>
                <c:pt idx="1781">
                  <c:v>82.422203532380095</c:v>
                </c:pt>
                <c:pt idx="1782">
                  <c:v>82.5</c:v>
                </c:pt>
                <c:pt idx="1783">
                  <c:v>82.600289995166705</c:v>
                </c:pt>
                <c:pt idx="1784">
                  <c:v>82.614379084967297</c:v>
                </c:pt>
                <c:pt idx="1785">
                  <c:v>82.641134046257093</c:v>
                </c:pt>
                <c:pt idx="1786">
                  <c:v>83.005576753742204</c:v>
                </c:pt>
                <c:pt idx="1787">
                  <c:v>83.060109289617401</c:v>
                </c:pt>
                <c:pt idx="1788">
                  <c:v>83.073727933540994</c:v>
                </c:pt>
                <c:pt idx="1789">
                  <c:v>83.078602620087295</c:v>
                </c:pt>
                <c:pt idx="1790">
                  <c:v>83.477469276285802</c:v>
                </c:pt>
                <c:pt idx="1791">
                  <c:v>83.59375</c:v>
                </c:pt>
                <c:pt idx="1792">
                  <c:v>84.195314876787293</c:v>
                </c:pt>
                <c:pt idx="1793">
                  <c:v>84.299903876962503</c:v>
                </c:pt>
                <c:pt idx="1794">
                  <c:v>84.601449275362299</c:v>
                </c:pt>
                <c:pt idx="1795">
                  <c:v>84.601769911504405</c:v>
                </c:pt>
                <c:pt idx="1796">
                  <c:v>84.825493171471905</c:v>
                </c:pt>
                <c:pt idx="1797">
                  <c:v>84.8661233993015</c:v>
                </c:pt>
                <c:pt idx="1798">
                  <c:v>85.039969547011793</c:v>
                </c:pt>
                <c:pt idx="1799">
                  <c:v>85.119798234552306</c:v>
                </c:pt>
                <c:pt idx="1800">
                  <c:v>85.188356164383507</c:v>
                </c:pt>
                <c:pt idx="1801">
                  <c:v>85.234998522021797</c:v>
                </c:pt>
                <c:pt idx="1802">
                  <c:v>85.268901013250101</c:v>
                </c:pt>
                <c:pt idx="1803">
                  <c:v>85.323137641835203</c:v>
                </c:pt>
                <c:pt idx="1804">
                  <c:v>85.388127853881201</c:v>
                </c:pt>
                <c:pt idx="1805">
                  <c:v>85.470941883767495</c:v>
                </c:pt>
                <c:pt idx="1806">
                  <c:v>85.539215686274503</c:v>
                </c:pt>
                <c:pt idx="1807">
                  <c:v>85.830132309005506</c:v>
                </c:pt>
                <c:pt idx="1808">
                  <c:v>85.964912280701697</c:v>
                </c:pt>
                <c:pt idx="1809">
                  <c:v>86.004514672686199</c:v>
                </c:pt>
                <c:pt idx="1810">
                  <c:v>86.395731994351095</c:v>
                </c:pt>
                <c:pt idx="1811">
                  <c:v>86.615469007131097</c:v>
                </c:pt>
                <c:pt idx="1812">
                  <c:v>86.629526462395503</c:v>
                </c:pt>
                <c:pt idx="1813">
                  <c:v>86.715328467153199</c:v>
                </c:pt>
                <c:pt idx="1814">
                  <c:v>86.746987951807199</c:v>
                </c:pt>
                <c:pt idx="1815">
                  <c:v>86.897717666948395</c:v>
                </c:pt>
                <c:pt idx="1816">
                  <c:v>87.023335230506504</c:v>
                </c:pt>
                <c:pt idx="1817">
                  <c:v>87.529597474348805</c:v>
                </c:pt>
                <c:pt idx="1818">
                  <c:v>87.857142857142804</c:v>
                </c:pt>
                <c:pt idx="1819">
                  <c:v>87.931034482758605</c:v>
                </c:pt>
                <c:pt idx="1820">
                  <c:v>88.068181818181799</c:v>
                </c:pt>
                <c:pt idx="1821">
                  <c:v>88.143804181540006</c:v>
                </c:pt>
                <c:pt idx="1822">
                  <c:v>88.159937888198698</c:v>
                </c:pt>
                <c:pt idx="1823">
                  <c:v>88.207547169811306</c:v>
                </c:pt>
                <c:pt idx="1824">
                  <c:v>88.207547169811306</c:v>
                </c:pt>
                <c:pt idx="1825">
                  <c:v>88.632888163931</c:v>
                </c:pt>
                <c:pt idx="1826">
                  <c:v>88.702928870292794</c:v>
                </c:pt>
                <c:pt idx="1827">
                  <c:v>88.946347769877093</c:v>
                </c:pt>
                <c:pt idx="1828">
                  <c:v>88.994082840236601</c:v>
                </c:pt>
                <c:pt idx="1829">
                  <c:v>88.995688461690506</c:v>
                </c:pt>
                <c:pt idx="1830">
                  <c:v>89.018952062430301</c:v>
                </c:pt>
                <c:pt idx="1831">
                  <c:v>89.520958083832298</c:v>
                </c:pt>
                <c:pt idx="1832">
                  <c:v>89.735099337748295</c:v>
                </c:pt>
                <c:pt idx="1833">
                  <c:v>89.959183673469298</c:v>
                </c:pt>
                <c:pt idx="1834">
                  <c:v>90.0428265524625</c:v>
                </c:pt>
                <c:pt idx="1835">
                  <c:v>90.350877192982395</c:v>
                </c:pt>
                <c:pt idx="1836">
                  <c:v>90.492245448415304</c:v>
                </c:pt>
                <c:pt idx="1837">
                  <c:v>90.607252075141901</c:v>
                </c:pt>
                <c:pt idx="1838">
                  <c:v>90.845070422535201</c:v>
                </c:pt>
                <c:pt idx="1839">
                  <c:v>91.064388961892206</c:v>
                </c:pt>
                <c:pt idx="1840">
                  <c:v>91.437735322828004</c:v>
                </c:pt>
                <c:pt idx="1841">
                  <c:v>92.063492063492006</c:v>
                </c:pt>
                <c:pt idx="1842">
                  <c:v>92.307692307692307</c:v>
                </c:pt>
                <c:pt idx="1843">
                  <c:v>92.478134110787096</c:v>
                </c:pt>
                <c:pt idx="1844">
                  <c:v>93.042626163645195</c:v>
                </c:pt>
                <c:pt idx="1845">
                  <c:v>93.114591101168202</c:v>
                </c:pt>
                <c:pt idx="1846">
                  <c:v>93.122171945701297</c:v>
                </c:pt>
                <c:pt idx="1847">
                  <c:v>93.259350595971995</c:v>
                </c:pt>
                <c:pt idx="1848">
                  <c:v>93.529893529893499</c:v>
                </c:pt>
                <c:pt idx="1849">
                  <c:v>94.182389937106905</c:v>
                </c:pt>
                <c:pt idx="1850">
                  <c:v>94.516971279373294</c:v>
                </c:pt>
                <c:pt idx="1851">
                  <c:v>94.594594594594497</c:v>
                </c:pt>
                <c:pt idx="1852">
                  <c:v>94.740768370011097</c:v>
                </c:pt>
                <c:pt idx="1853">
                  <c:v>95.238095238095198</c:v>
                </c:pt>
                <c:pt idx="1854">
                  <c:v>96.748768472906406</c:v>
                </c:pt>
                <c:pt idx="1855">
                  <c:v>96.794871794871696</c:v>
                </c:pt>
                <c:pt idx="1856">
                  <c:v>96.980215203054399</c:v>
                </c:pt>
                <c:pt idx="1857">
                  <c:v>97.158081705150906</c:v>
                </c:pt>
                <c:pt idx="1858">
                  <c:v>97.181600638128103</c:v>
                </c:pt>
                <c:pt idx="1859">
                  <c:v>97.2027972027972</c:v>
                </c:pt>
                <c:pt idx="1860">
                  <c:v>97.257640153815004</c:v>
                </c:pt>
                <c:pt idx="1861">
                  <c:v>97.301854974704796</c:v>
                </c:pt>
                <c:pt idx="1862">
                  <c:v>97.614314115308105</c:v>
                </c:pt>
                <c:pt idx="1863">
                  <c:v>97.633744855966995</c:v>
                </c:pt>
                <c:pt idx="1864">
                  <c:v>97.704590818363201</c:v>
                </c:pt>
                <c:pt idx="1865">
                  <c:v>98.041044776119406</c:v>
                </c:pt>
                <c:pt idx="1866">
                  <c:v>98.103112840466906</c:v>
                </c:pt>
                <c:pt idx="1867">
                  <c:v>98.135048231511206</c:v>
                </c:pt>
                <c:pt idx="1868">
                  <c:v>98.531468531468505</c:v>
                </c:pt>
                <c:pt idx="1869">
                  <c:v>98.582089552238799</c:v>
                </c:pt>
                <c:pt idx="1870">
                  <c:v>99.017467248908204</c:v>
                </c:pt>
                <c:pt idx="1871">
                  <c:v>99.633699633699607</c:v>
                </c:pt>
                <c:pt idx="1872">
                  <c:v>100</c:v>
                </c:pt>
                <c:pt idx="1873">
                  <c:v>100</c:v>
                </c:pt>
                <c:pt idx="187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64-4086-85B3-BBA3CB777A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Sheet1!$A$2:$A$1876</c:f>
              <c:numCache>
                <c:formatCode>General</c:formatCode>
                <c:ptCount val="187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</c:numCache>
            </c:numRef>
          </c:cat>
          <c:val>
            <c:numRef>
              <c:f>Sheet1!$C$2:$C$1876</c:f>
              <c:numCache>
                <c:formatCode>General</c:formatCode>
                <c:ptCount val="18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0.24726973006387801</c:v>
                </c:pt>
                <c:pt idx="40">
                  <c:v>0.25062656641603998</c:v>
                </c:pt>
                <c:pt idx="41">
                  <c:v>0.26490066225165498</c:v>
                </c:pt>
                <c:pt idx="42">
                  <c:v>0.31847133757961699</c:v>
                </c:pt>
                <c:pt idx="43">
                  <c:v>0.33243628304574901</c:v>
                </c:pt>
                <c:pt idx="44">
                  <c:v>0.37251655629139002</c:v>
                </c:pt>
                <c:pt idx="45">
                  <c:v>0.37837837837837801</c:v>
                </c:pt>
                <c:pt idx="46">
                  <c:v>0.38885288399222201</c:v>
                </c:pt>
                <c:pt idx="47">
                  <c:v>0.40983606557377</c:v>
                </c:pt>
                <c:pt idx="48">
                  <c:v>0.44378698224851998</c:v>
                </c:pt>
                <c:pt idx="49">
                  <c:v>0.46948356807511699</c:v>
                </c:pt>
                <c:pt idx="50">
                  <c:v>0.47132757266300002</c:v>
                </c:pt>
                <c:pt idx="51">
                  <c:v>0.49464138499587701</c:v>
                </c:pt>
                <c:pt idx="52">
                  <c:v>0.547445255474452</c:v>
                </c:pt>
                <c:pt idx="53">
                  <c:v>0.70721357850070699</c:v>
                </c:pt>
                <c:pt idx="54">
                  <c:v>0.71097372488407995</c:v>
                </c:pt>
                <c:pt idx="55">
                  <c:v>0.76230076230076205</c:v>
                </c:pt>
                <c:pt idx="56">
                  <c:v>0.79575596816976102</c:v>
                </c:pt>
                <c:pt idx="57">
                  <c:v>0.94339622641509402</c:v>
                </c:pt>
                <c:pt idx="58">
                  <c:v>1.00882723833543</c:v>
                </c:pt>
                <c:pt idx="59">
                  <c:v>1.0097087378640699</c:v>
                </c:pt>
                <c:pt idx="60">
                  <c:v>1.03383458646616</c:v>
                </c:pt>
                <c:pt idx="61">
                  <c:v>1.0456823438704701</c:v>
                </c:pt>
                <c:pt idx="62">
                  <c:v>1.06107050224003</c:v>
                </c:pt>
                <c:pt idx="63">
                  <c:v>1.08554059921841</c:v>
                </c:pt>
                <c:pt idx="64">
                  <c:v>1.26582278481012</c:v>
                </c:pt>
                <c:pt idx="65">
                  <c:v>1.2763241863433299</c:v>
                </c:pt>
                <c:pt idx="66">
                  <c:v>1.29003558718861</c:v>
                </c:pt>
                <c:pt idx="67">
                  <c:v>1.3065326633165799</c:v>
                </c:pt>
                <c:pt idx="68">
                  <c:v>1.3261296660117801</c:v>
                </c:pt>
                <c:pt idx="69">
                  <c:v>1.3452914798206199</c:v>
                </c:pt>
                <c:pt idx="70">
                  <c:v>1.3864818024263399</c:v>
                </c:pt>
                <c:pt idx="71">
                  <c:v>1.3881748071979401</c:v>
                </c:pt>
                <c:pt idx="72">
                  <c:v>1.41093474426807</c:v>
                </c:pt>
                <c:pt idx="73">
                  <c:v>1.4184397163120499</c:v>
                </c:pt>
                <c:pt idx="74">
                  <c:v>1.4492753623188399</c:v>
                </c:pt>
                <c:pt idx="75">
                  <c:v>1.48849797023004</c:v>
                </c:pt>
                <c:pt idx="76">
                  <c:v>1.5421115065243101</c:v>
                </c:pt>
                <c:pt idx="77">
                  <c:v>1.5432098765432001</c:v>
                </c:pt>
                <c:pt idx="78">
                  <c:v>1.5547703180212</c:v>
                </c:pt>
                <c:pt idx="79">
                  <c:v>1.6085790884718401</c:v>
                </c:pt>
                <c:pt idx="80">
                  <c:v>1.74180327868852</c:v>
                </c:pt>
                <c:pt idx="81">
                  <c:v>1.77321511899206</c:v>
                </c:pt>
                <c:pt idx="82">
                  <c:v>1.77474402730375</c:v>
                </c:pt>
                <c:pt idx="83">
                  <c:v>1.7808219178082101</c:v>
                </c:pt>
                <c:pt idx="84">
                  <c:v>1.8249018249018201</c:v>
                </c:pt>
                <c:pt idx="85">
                  <c:v>1.8364197530864099</c:v>
                </c:pt>
                <c:pt idx="86">
                  <c:v>1.84376516254245</c:v>
                </c:pt>
                <c:pt idx="87">
                  <c:v>1.8823529411764699</c:v>
                </c:pt>
                <c:pt idx="88">
                  <c:v>1.9674355495250999</c:v>
                </c:pt>
                <c:pt idx="89">
                  <c:v>2.1052631578947301</c:v>
                </c:pt>
                <c:pt idx="90">
                  <c:v>2.1346469622331599</c:v>
                </c:pt>
                <c:pt idx="91">
                  <c:v>2.1355617455895999</c:v>
                </c:pt>
                <c:pt idx="92">
                  <c:v>2.16282584057423</c:v>
                </c:pt>
                <c:pt idx="93">
                  <c:v>2.1818181818181799</c:v>
                </c:pt>
                <c:pt idx="94">
                  <c:v>2.2182254196642601</c:v>
                </c:pt>
                <c:pt idx="95">
                  <c:v>2.2298911600743199</c:v>
                </c:pt>
                <c:pt idx="96">
                  <c:v>2.2885283893395099</c:v>
                </c:pt>
                <c:pt idx="97">
                  <c:v>2.4453024453024401</c:v>
                </c:pt>
                <c:pt idx="98">
                  <c:v>2.4657534246575299</c:v>
                </c:pt>
                <c:pt idx="99">
                  <c:v>2.5</c:v>
                </c:pt>
                <c:pt idx="100">
                  <c:v>2.5316455696202498</c:v>
                </c:pt>
                <c:pt idx="101">
                  <c:v>2.5597269624573298</c:v>
                </c:pt>
                <c:pt idx="102">
                  <c:v>2.5641025641025599</c:v>
                </c:pt>
                <c:pt idx="103">
                  <c:v>2.6269702276707498</c:v>
                </c:pt>
                <c:pt idx="104">
                  <c:v>2.6281208935610998</c:v>
                </c:pt>
                <c:pt idx="105">
                  <c:v>2.72727272727272</c:v>
                </c:pt>
                <c:pt idx="106">
                  <c:v>2.7397260273972601</c:v>
                </c:pt>
                <c:pt idx="107">
                  <c:v>2.74557657107992</c:v>
                </c:pt>
                <c:pt idx="108">
                  <c:v>2.7700831024930701</c:v>
                </c:pt>
                <c:pt idx="109">
                  <c:v>2.85557386051619</c:v>
                </c:pt>
                <c:pt idx="110">
                  <c:v>2.9124733150350699</c:v>
                </c:pt>
                <c:pt idx="111">
                  <c:v>2.93918155098349</c:v>
                </c:pt>
                <c:pt idx="112">
                  <c:v>3.0303030303030298</c:v>
                </c:pt>
                <c:pt idx="113">
                  <c:v>3.04568527918781</c:v>
                </c:pt>
                <c:pt idx="114">
                  <c:v>3.16957210776545</c:v>
                </c:pt>
                <c:pt idx="115">
                  <c:v>3.2906764168190099</c:v>
                </c:pt>
                <c:pt idx="116">
                  <c:v>3.4504004929143499</c:v>
                </c:pt>
                <c:pt idx="117">
                  <c:v>3.4682080924855399</c:v>
                </c:pt>
                <c:pt idx="118">
                  <c:v>3.51351351351351</c:v>
                </c:pt>
                <c:pt idx="119">
                  <c:v>3.5856573705179202</c:v>
                </c:pt>
                <c:pt idx="120">
                  <c:v>3.6059391939665302</c:v>
                </c:pt>
                <c:pt idx="121">
                  <c:v>3.7249283667621702</c:v>
                </c:pt>
                <c:pt idx="122">
                  <c:v>3.7478336221837001</c:v>
                </c:pt>
                <c:pt idx="123">
                  <c:v>3.84024577572964</c:v>
                </c:pt>
                <c:pt idx="124">
                  <c:v>3.8812785388127802</c:v>
                </c:pt>
                <c:pt idx="125">
                  <c:v>3.8851351351351302</c:v>
                </c:pt>
                <c:pt idx="126">
                  <c:v>4.0650406504065</c:v>
                </c:pt>
                <c:pt idx="127">
                  <c:v>4.1666666666666599</c:v>
                </c:pt>
                <c:pt idx="128">
                  <c:v>4.1709790933554096</c:v>
                </c:pt>
                <c:pt idx="129">
                  <c:v>4.1736227045075101</c:v>
                </c:pt>
                <c:pt idx="130">
                  <c:v>4.1981528127623804</c:v>
                </c:pt>
                <c:pt idx="131">
                  <c:v>4.2310275352585602</c:v>
                </c:pt>
                <c:pt idx="132">
                  <c:v>4.2900919305413598</c:v>
                </c:pt>
                <c:pt idx="133">
                  <c:v>4.4268774703557296</c:v>
                </c:pt>
                <c:pt idx="134">
                  <c:v>4.4802867383512499</c:v>
                </c:pt>
                <c:pt idx="135">
                  <c:v>4.5116772823779101</c:v>
                </c:pt>
                <c:pt idx="136">
                  <c:v>4.5454545454545396</c:v>
                </c:pt>
                <c:pt idx="137">
                  <c:v>4.5454545454545396</c:v>
                </c:pt>
                <c:pt idx="138">
                  <c:v>4.6374622356495401</c:v>
                </c:pt>
                <c:pt idx="139">
                  <c:v>4.6985815602836798</c:v>
                </c:pt>
                <c:pt idx="140">
                  <c:v>4.7491638795986599</c:v>
                </c:pt>
                <c:pt idx="141">
                  <c:v>4.7904191616766401</c:v>
                </c:pt>
                <c:pt idx="142">
                  <c:v>4.8233695652173898</c:v>
                </c:pt>
                <c:pt idx="143">
                  <c:v>4.8275862068965498</c:v>
                </c:pt>
                <c:pt idx="144">
                  <c:v>4.84330484330484</c:v>
                </c:pt>
                <c:pt idx="145">
                  <c:v>4.8601252609603298</c:v>
                </c:pt>
                <c:pt idx="146">
                  <c:v>4.8701298701298699</c:v>
                </c:pt>
                <c:pt idx="147">
                  <c:v>4.9504950495049496</c:v>
                </c:pt>
                <c:pt idx="148">
                  <c:v>4.9991695731606001</c:v>
                </c:pt>
                <c:pt idx="149">
                  <c:v>5.0008279516476204</c:v>
                </c:pt>
                <c:pt idx="150">
                  <c:v>5.1027639971651304</c:v>
                </c:pt>
                <c:pt idx="151">
                  <c:v>5.1325919589392601</c:v>
                </c:pt>
                <c:pt idx="152">
                  <c:v>5.1569506726457304</c:v>
                </c:pt>
                <c:pt idx="153">
                  <c:v>5.1724137931034404</c:v>
                </c:pt>
                <c:pt idx="154">
                  <c:v>5.1835853131749401</c:v>
                </c:pt>
                <c:pt idx="155">
                  <c:v>5.1948051948051903</c:v>
                </c:pt>
                <c:pt idx="156">
                  <c:v>5.3383458646616502</c:v>
                </c:pt>
                <c:pt idx="157">
                  <c:v>5.3799596503026201</c:v>
                </c:pt>
                <c:pt idx="158">
                  <c:v>5.4062632247143396</c:v>
                </c:pt>
                <c:pt idx="159">
                  <c:v>5.4809843400447402</c:v>
                </c:pt>
                <c:pt idx="160">
                  <c:v>5.50161812297734</c:v>
                </c:pt>
                <c:pt idx="161">
                  <c:v>5.5248618784530299</c:v>
                </c:pt>
                <c:pt idx="162">
                  <c:v>5.55555555555555</c:v>
                </c:pt>
                <c:pt idx="163">
                  <c:v>5.6710775047258899</c:v>
                </c:pt>
                <c:pt idx="164">
                  <c:v>5.6722689075630202</c:v>
                </c:pt>
                <c:pt idx="165">
                  <c:v>5.7851239669421402</c:v>
                </c:pt>
                <c:pt idx="166">
                  <c:v>6.1803808839381897</c:v>
                </c:pt>
                <c:pt idx="167">
                  <c:v>6.2015503875968898</c:v>
                </c:pt>
                <c:pt idx="168">
                  <c:v>6.2291963861150697</c:v>
                </c:pt>
                <c:pt idx="169">
                  <c:v>6.2295081967213104</c:v>
                </c:pt>
                <c:pt idx="170">
                  <c:v>6.2649640861931299</c:v>
                </c:pt>
                <c:pt idx="171">
                  <c:v>6.3966461559266996</c:v>
                </c:pt>
                <c:pt idx="172">
                  <c:v>6.4131245339299001</c:v>
                </c:pt>
                <c:pt idx="173">
                  <c:v>6.4516129032257998</c:v>
                </c:pt>
                <c:pt idx="174">
                  <c:v>6.55737704918032</c:v>
                </c:pt>
                <c:pt idx="175">
                  <c:v>6.6165413533834503</c:v>
                </c:pt>
                <c:pt idx="176">
                  <c:v>6.6666666666666599</c:v>
                </c:pt>
                <c:pt idx="177">
                  <c:v>6.7004574112992898</c:v>
                </c:pt>
                <c:pt idx="178">
                  <c:v>6.7924528301886697</c:v>
                </c:pt>
                <c:pt idx="179">
                  <c:v>6.7954696868754096</c:v>
                </c:pt>
                <c:pt idx="180">
                  <c:v>6.7961165048543597</c:v>
                </c:pt>
                <c:pt idx="181">
                  <c:v>6.8965517241379297</c:v>
                </c:pt>
                <c:pt idx="182">
                  <c:v>6.9049320943531001</c:v>
                </c:pt>
                <c:pt idx="183">
                  <c:v>6.9196428571428497</c:v>
                </c:pt>
                <c:pt idx="184">
                  <c:v>6.9767441860465098</c:v>
                </c:pt>
                <c:pt idx="185">
                  <c:v>7.0684523809523796</c:v>
                </c:pt>
                <c:pt idx="186">
                  <c:v>7.0886075949366996</c:v>
                </c:pt>
                <c:pt idx="187">
                  <c:v>7.2700296735904999</c:v>
                </c:pt>
                <c:pt idx="188">
                  <c:v>7.2727272727272698</c:v>
                </c:pt>
                <c:pt idx="189">
                  <c:v>7.3333333333333304</c:v>
                </c:pt>
                <c:pt idx="190">
                  <c:v>7.4626865671641696</c:v>
                </c:pt>
                <c:pt idx="191">
                  <c:v>7.5171923168129</c:v>
                </c:pt>
                <c:pt idx="192">
                  <c:v>7.5301204819277103</c:v>
                </c:pt>
                <c:pt idx="193">
                  <c:v>7.5576770087509901</c:v>
                </c:pt>
                <c:pt idx="194">
                  <c:v>7.5747358957069002</c:v>
                </c:pt>
                <c:pt idx="195">
                  <c:v>7.59341100843712</c:v>
                </c:pt>
                <c:pt idx="196">
                  <c:v>7.6045627376425804</c:v>
                </c:pt>
                <c:pt idx="197">
                  <c:v>7.6190476190476097</c:v>
                </c:pt>
                <c:pt idx="198">
                  <c:v>7.6312576312576299</c:v>
                </c:pt>
                <c:pt idx="199">
                  <c:v>7.7170418006430799</c:v>
                </c:pt>
                <c:pt idx="200">
                  <c:v>7.8571428571428497</c:v>
                </c:pt>
                <c:pt idx="201">
                  <c:v>7.9365079365079296</c:v>
                </c:pt>
                <c:pt idx="202">
                  <c:v>7.9575596816976102</c:v>
                </c:pt>
                <c:pt idx="203">
                  <c:v>7.9625292740046802</c:v>
                </c:pt>
                <c:pt idx="204">
                  <c:v>8</c:v>
                </c:pt>
                <c:pt idx="205">
                  <c:v>8.0982711555959899</c:v>
                </c:pt>
                <c:pt idx="206">
                  <c:v>8.2058414464534</c:v>
                </c:pt>
                <c:pt idx="207">
                  <c:v>8.2992904751666305</c:v>
                </c:pt>
                <c:pt idx="208">
                  <c:v>8.32</c:v>
                </c:pt>
                <c:pt idx="209">
                  <c:v>8.5268214571657293</c:v>
                </c:pt>
                <c:pt idx="210">
                  <c:v>8.68834080717488</c:v>
                </c:pt>
                <c:pt idx="211">
                  <c:v>8.7264150943396199</c:v>
                </c:pt>
                <c:pt idx="212">
                  <c:v>8.7619047619047592</c:v>
                </c:pt>
                <c:pt idx="213">
                  <c:v>8.8652482269503494</c:v>
                </c:pt>
                <c:pt idx="214">
                  <c:v>8.9245872378402407</c:v>
                </c:pt>
                <c:pt idx="215">
                  <c:v>8.9709762532981507</c:v>
                </c:pt>
                <c:pt idx="216">
                  <c:v>8.9887640449438209</c:v>
                </c:pt>
                <c:pt idx="217">
                  <c:v>9.0021691973969595</c:v>
                </c:pt>
                <c:pt idx="218">
                  <c:v>9.0326713645099197</c:v>
                </c:pt>
                <c:pt idx="219">
                  <c:v>9.05627198124267</c:v>
                </c:pt>
                <c:pt idx="220">
                  <c:v>9.0796788140827598</c:v>
                </c:pt>
                <c:pt idx="221">
                  <c:v>9.1269841269841194</c:v>
                </c:pt>
                <c:pt idx="222">
                  <c:v>9.1362126245847097</c:v>
                </c:pt>
                <c:pt idx="223">
                  <c:v>9.1557669441141396</c:v>
                </c:pt>
                <c:pt idx="224">
                  <c:v>9.2004381161007593</c:v>
                </c:pt>
                <c:pt idx="225">
                  <c:v>9.2846270928462697</c:v>
                </c:pt>
                <c:pt idx="226">
                  <c:v>9.2883895131086103</c:v>
                </c:pt>
                <c:pt idx="227">
                  <c:v>9.5498392282958093</c:v>
                </c:pt>
                <c:pt idx="228">
                  <c:v>9.5597484276729503</c:v>
                </c:pt>
                <c:pt idx="229">
                  <c:v>9.6885813148788902</c:v>
                </c:pt>
                <c:pt idx="230">
                  <c:v>9.71428571428571</c:v>
                </c:pt>
                <c:pt idx="231">
                  <c:v>9.7484276729559696</c:v>
                </c:pt>
                <c:pt idx="232">
                  <c:v>9.79020979020979</c:v>
                </c:pt>
                <c:pt idx="233">
                  <c:v>9.8039215686274499</c:v>
                </c:pt>
                <c:pt idx="234">
                  <c:v>9.9290780141843893</c:v>
                </c:pt>
                <c:pt idx="235">
                  <c:v>10.0616016427104</c:v>
                </c:pt>
                <c:pt idx="236">
                  <c:v>10.1010101010101</c:v>
                </c:pt>
                <c:pt idx="237">
                  <c:v>10.106382978723399</c:v>
                </c:pt>
                <c:pt idx="238">
                  <c:v>10.1321585903083</c:v>
                </c:pt>
                <c:pt idx="239">
                  <c:v>10.225517454433099</c:v>
                </c:pt>
                <c:pt idx="240">
                  <c:v>10.294117647058799</c:v>
                </c:pt>
                <c:pt idx="241">
                  <c:v>10.3629976580796</c:v>
                </c:pt>
                <c:pt idx="242">
                  <c:v>10.434782608695601</c:v>
                </c:pt>
                <c:pt idx="243">
                  <c:v>10.458715596330199</c:v>
                </c:pt>
                <c:pt idx="244">
                  <c:v>10.465116279069701</c:v>
                </c:pt>
                <c:pt idx="245">
                  <c:v>10.4668572206342</c:v>
                </c:pt>
                <c:pt idx="246">
                  <c:v>10.599078341013801</c:v>
                </c:pt>
                <c:pt idx="247">
                  <c:v>10.6587043069127</c:v>
                </c:pt>
                <c:pt idx="248">
                  <c:v>10.6824925816023</c:v>
                </c:pt>
                <c:pt idx="249">
                  <c:v>10.6934543097861</c:v>
                </c:pt>
                <c:pt idx="250">
                  <c:v>10.714285714285699</c:v>
                </c:pt>
                <c:pt idx="251">
                  <c:v>10.724431818181801</c:v>
                </c:pt>
                <c:pt idx="252">
                  <c:v>10.8033240997229</c:v>
                </c:pt>
                <c:pt idx="253">
                  <c:v>10.867697594501699</c:v>
                </c:pt>
                <c:pt idx="254">
                  <c:v>10.883590462833</c:v>
                </c:pt>
                <c:pt idx="255">
                  <c:v>10.9132420091324</c:v>
                </c:pt>
                <c:pt idx="256">
                  <c:v>10.967741935483801</c:v>
                </c:pt>
                <c:pt idx="257">
                  <c:v>11.1524163568773</c:v>
                </c:pt>
                <c:pt idx="258">
                  <c:v>11.2</c:v>
                </c:pt>
                <c:pt idx="259">
                  <c:v>11.2290008841732</c:v>
                </c:pt>
                <c:pt idx="260">
                  <c:v>11.229566453446999</c:v>
                </c:pt>
                <c:pt idx="261">
                  <c:v>11.2612612612612</c:v>
                </c:pt>
                <c:pt idx="262">
                  <c:v>11.310592459604999</c:v>
                </c:pt>
                <c:pt idx="263">
                  <c:v>11.317567567567499</c:v>
                </c:pt>
                <c:pt idx="264">
                  <c:v>11.442006269592399</c:v>
                </c:pt>
                <c:pt idx="265">
                  <c:v>11.4485981308411</c:v>
                </c:pt>
                <c:pt idx="266">
                  <c:v>11.538461538461499</c:v>
                </c:pt>
                <c:pt idx="267">
                  <c:v>11.6788321167883</c:v>
                </c:pt>
                <c:pt idx="268">
                  <c:v>11.770072992700699</c:v>
                </c:pt>
                <c:pt idx="269">
                  <c:v>11.7805755395683</c:v>
                </c:pt>
                <c:pt idx="270">
                  <c:v>11.8022328548644</c:v>
                </c:pt>
                <c:pt idx="271">
                  <c:v>11.8077937298564</c:v>
                </c:pt>
                <c:pt idx="272">
                  <c:v>11.870503597122299</c:v>
                </c:pt>
                <c:pt idx="273">
                  <c:v>11.8898623279098</c:v>
                </c:pt>
                <c:pt idx="274">
                  <c:v>12.2028526148969</c:v>
                </c:pt>
                <c:pt idx="275">
                  <c:v>12.2448979591836</c:v>
                </c:pt>
                <c:pt idx="276">
                  <c:v>12.318137730358799</c:v>
                </c:pt>
                <c:pt idx="277">
                  <c:v>12.335206949412299</c:v>
                </c:pt>
                <c:pt idx="278">
                  <c:v>12.3595505617977</c:v>
                </c:pt>
                <c:pt idx="279">
                  <c:v>12.391930835734801</c:v>
                </c:pt>
                <c:pt idx="280">
                  <c:v>12.4688279301745</c:v>
                </c:pt>
                <c:pt idx="281">
                  <c:v>12.5</c:v>
                </c:pt>
                <c:pt idx="282">
                  <c:v>12.544802867383501</c:v>
                </c:pt>
                <c:pt idx="283">
                  <c:v>12.790697674418601</c:v>
                </c:pt>
                <c:pt idx="284">
                  <c:v>12.9032258064516</c:v>
                </c:pt>
                <c:pt idx="285">
                  <c:v>12.9143646408839</c:v>
                </c:pt>
                <c:pt idx="286">
                  <c:v>12.957746478873201</c:v>
                </c:pt>
                <c:pt idx="287">
                  <c:v>12.9746835443037</c:v>
                </c:pt>
                <c:pt idx="288">
                  <c:v>13.0208333333333</c:v>
                </c:pt>
                <c:pt idx="289">
                  <c:v>13.030303030302999</c:v>
                </c:pt>
                <c:pt idx="290">
                  <c:v>13.0399348003259</c:v>
                </c:pt>
                <c:pt idx="291">
                  <c:v>13.043478260869501</c:v>
                </c:pt>
                <c:pt idx="292">
                  <c:v>13.1122833458929</c:v>
                </c:pt>
                <c:pt idx="293">
                  <c:v>13.1634819532908</c:v>
                </c:pt>
                <c:pt idx="294">
                  <c:v>13.197969543147201</c:v>
                </c:pt>
                <c:pt idx="295">
                  <c:v>13.2947976878612</c:v>
                </c:pt>
                <c:pt idx="296">
                  <c:v>13.425512934879499</c:v>
                </c:pt>
                <c:pt idx="297">
                  <c:v>13.4438305709023</c:v>
                </c:pt>
                <c:pt idx="298">
                  <c:v>13.5495335406486</c:v>
                </c:pt>
                <c:pt idx="299">
                  <c:v>13.580246913580201</c:v>
                </c:pt>
                <c:pt idx="300">
                  <c:v>13.628002596840499</c:v>
                </c:pt>
                <c:pt idx="301">
                  <c:v>13.7295081967213</c:v>
                </c:pt>
                <c:pt idx="302">
                  <c:v>13.793103448275801</c:v>
                </c:pt>
                <c:pt idx="303">
                  <c:v>13.8174807197943</c:v>
                </c:pt>
                <c:pt idx="304">
                  <c:v>13.854489164086599</c:v>
                </c:pt>
                <c:pt idx="305">
                  <c:v>13.857677902621701</c:v>
                </c:pt>
                <c:pt idx="306">
                  <c:v>13.9415354963058</c:v>
                </c:pt>
                <c:pt idx="307">
                  <c:v>13.980582524271799</c:v>
                </c:pt>
                <c:pt idx="308">
                  <c:v>13.9826642335766</c:v>
                </c:pt>
                <c:pt idx="309">
                  <c:v>14.0099626400996</c:v>
                </c:pt>
                <c:pt idx="310">
                  <c:v>14.047791455466999</c:v>
                </c:pt>
                <c:pt idx="311">
                  <c:v>14.074074074074</c:v>
                </c:pt>
                <c:pt idx="312">
                  <c:v>14.1004862236628</c:v>
                </c:pt>
                <c:pt idx="313">
                  <c:v>14.1025641025641</c:v>
                </c:pt>
                <c:pt idx="314">
                  <c:v>14.174378957622899</c:v>
                </c:pt>
                <c:pt idx="315">
                  <c:v>14.218009478672901</c:v>
                </c:pt>
                <c:pt idx="316">
                  <c:v>14.3285821455363</c:v>
                </c:pt>
                <c:pt idx="317">
                  <c:v>14.4483599891569</c:v>
                </c:pt>
                <c:pt idx="318">
                  <c:v>14.4930929524701</c:v>
                </c:pt>
                <c:pt idx="319">
                  <c:v>14.594594594594501</c:v>
                </c:pt>
                <c:pt idx="320">
                  <c:v>14.6144278606965</c:v>
                </c:pt>
                <c:pt idx="321">
                  <c:v>14.6239554317548</c:v>
                </c:pt>
                <c:pt idx="322">
                  <c:v>14.6398419256331</c:v>
                </c:pt>
                <c:pt idx="323">
                  <c:v>14.718614718614701</c:v>
                </c:pt>
                <c:pt idx="324">
                  <c:v>14.7356987690079</c:v>
                </c:pt>
                <c:pt idx="325">
                  <c:v>14.7636363636363</c:v>
                </c:pt>
                <c:pt idx="326">
                  <c:v>14.763995609220601</c:v>
                </c:pt>
                <c:pt idx="327">
                  <c:v>14.7787610619469</c:v>
                </c:pt>
                <c:pt idx="328">
                  <c:v>14.8103112840466</c:v>
                </c:pt>
                <c:pt idx="329">
                  <c:v>14.835787089467701</c:v>
                </c:pt>
                <c:pt idx="330">
                  <c:v>14.8409893992932</c:v>
                </c:pt>
                <c:pt idx="331">
                  <c:v>15.021770682148</c:v>
                </c:pt>
                <c:pt idx="332">
                  <c:v>15.0851581508515</c:v>
                </c:pt>
                <c:pt idx="333">
                  <c:v>15.149578113014501</c:v>
                </c:pt>
                <c:pt idx="334">
                  <c:v>15.162311955661099</c:v>
                </c:pt>
                <c:pt idx="335">
                  <c:v>15.1859821703043</c:v>
                </c:pt>
                <c:pt idx="336">
                  <c:v>15.228426395939</c:v>
                </c:pt>
                <c:pt idx="337">
                  <c:v>15.249140893470701</c:v>
                </c:pt>
                <c:pt idx="338">
                  <c:v>15.364308342133</c:v>
                </c:pt>
                <c:pt idx="339">
                  <c:v>15.4471544715447</c:v>
                </c:pt>
                <c:pt idx="340">
                  <c:v>15.466666666666599</c:v>
                </c:pt>
                <c:pt idx="341">
                  <c:v>15.488431876606599</c:v>
                </c:pt>
                <c:pt idx="342">
                  <c:v>15.5246252676659</c:v>
                </c:pt>
                <c:pt idx="343">
                  <c:v>15.5774647887323</c:v>
                </c:pt>
                <c:pt idx="344">
                  <c:v>15.5778894472361</c:v>
                </c:pt>
                <c:pt idx="345">
                  <c:v>15.6576862123613</c:v>
                </c:pt>
                <c:pt idx="346">
                  <c:v>15.757575757575699</c:v>
                </c:pt>
                <c:pt idx="347">
                  <c:v>15.7699443413729</c:v>
                </c:pt>
                <c:pt idx="348">
                  <c:v>15.801354401805799</c:v>
                </c:pt>
                <c:pt idx="349">
                  <c:v>15.8906882591093</c:v>
                </c:pt>
                <c:pt idx="350">
                  <c:v>15.9061833688699</c:v>
                </c:pt>
                <c:pt idx="351">
                  <c:v>16.068759342301899</c:v>
                </c:pt>
                <c:pt idx="352">
                  <c:v>16.089108910890999</c:v>
                </c:pt>
                <c:pt idx="353">
                  <c:v>16.1691542288557</c:v>
                </c:pt>
                <c:pt idx="354">
                  <c:v>16.245487364620899</c:v>
                </c:pt>
                <c:pt idx="355">
                  <c:v>16.2460567823343</c:v>
                </c:pt>
                <c:pt idx="356">
                  <c:v>16.376811594202799</c:v>
                </c:pt>
                <c:pt idx="357">
                  <c:v>16.6666666666666</c:v>
                </c:pt>
                <c:pt idx="358">
                  <c:v>16.7408506429277</c:v>
                </c:pt>
                <c:pt idx="359">
                  <c:v>16.8316831683168</c:v>
                </c:pt>
                <c:pt idx="360">
                  <c:v>16.994112588476501</c:v>
                </c:pt>
                <c:pt idx="361">
                  <c:v>16.994783779235998</c:v>
                </c:pt>
                <c:pt idx="362">
                  <c:v>17.045454545454501</c:v>
                </c:pt>
                <c:pt idx="363">
                  <c:v>17.075141395098299</c:v>
                </c:pt>
                <c:pt idx="364">
                  <c:v>17.2224401726167</c:v>
                </c:pt>
                <c:pt idx="365">
                  <c:v>17.229285401139801</c:v>
                </c:pt>
                <c:pt idx="366">
                  <c:v>17.293233082706699</c:v>
                </c:pt>
                <c:pt idx="367">
                  <c:v>17.462932454695199</c:v>
                </c:pt>
                <c:pt idx="368">
                  <c:v>17.475728155339802</c:v>
                </c:pt>
                <c:pt idx="369">
                  <c:v>17.4940898345153</c:v>
                </c:pt>
                <c:pt idx="370">
                  <c:v>17.510699001426499</c:v>
                </c:pt>
                <c:pt idx="371">
                  <c:v>17.587939698492399</c:v>
                </c:pt>
                <c:pt idx="372">
                  <c:v>17.687074829931898</c:v>
                </c:pt>
                <c:pt idx="373">
                  <c:v>17.7390831179431</c:v>
                </c:pt>
                <c:pt idx="374">
                  <c:v>17.7892918825561</c:v>
                </c:pt>
                <c:pt idx="375">
                  <c:v>17.789757412398899</c:v>
                </c:pt>
                <c:pt idx="376">
                  <c:v>17.825311942959001</c:v>
                </c:pt>
                <c:pt idx="377">
                  <c:v>17.860647693817398</c:v>
                </c:pt>
                <c:pt idx="378">
                  <c:v>17.877094972066999</c:v>
                </c:pt>
                <c:pt idx="379">
                  <c:v>17.960602549246801</c:v>
                </c:pt>
                <c:pt idx="380">
                  <c:v>17.988165680473301</c:v>
                </c:pt>
                <c:pt idx="381">
                  <c:v>18.061674008810499</c:v>
                </c:pt>
                <c:pt idx="382">
                  <c:v>18.140068886337499</c:v>
                </c:pt>
                <c:pt idx="383">
                  <c:v>18.303721086154798</c:v>
                </c:pt>
                <c:pt idx="384">
                  <c:v>18.317757009345701</c:v>
                </c:pt>
                <c:pt idx="385">
                  <c:v>18.336483931947001</c:v>
                </c:pt>
                <c:pt idx="386">
                  <c:v>18.350324374420701</c:v>
                </c:pt>
                <c:pt idx="387">
                  <c:v>18.436863796613501</c:v>
                </c:pt>
                <c:pt idx="388">
                  <c:v>18.6181818181818</c:v>
                </c:pt>
                <c:pt idx="389">
                  <c:v>18.634555658475399</c:v>
                </c:pt>
                <c:pt idx="390">
                  <c:v>18.640183346065601</c:v>
                </c:pt>
                <c:pt idx="391">
                  <c:v>18.646346929627899</c:v>
                </c:pt>
                <c:pt idx="392">
                  <c:v>18.75</c:v>
                </c:pt>
                <c:pt idx="393">
                  <c:v>18.807893677003602</c:v>
                </c:pt>
                <c:pt idx="394">
                  <c:v>18.813131313131301</c:v>
                </c:pt>
                <c:pt idx="395">
                  <c:v>18.847006651884701</c:v>
                </c:pt>
                <c:pt idx="396">
                  <c:v>19.0436474840144</c:v>
                </c:pt>
                <c:pt idx="397">
                  <c:v>19.089316987740801</c:v>
                </c:pt>
                <c:pt idx="398">
                  <c:v>19.1596638655462</c:v>
                </c:pt>
                <c:pt idx="399">
                  <c:v>19.199346405228699</c:v>
                </c:pt>
                <c:pt idx="400">
                  <c:v>19.2039392695937</c:v>
                </c:pt>
                <c:pt idx="401">
                  <c:v>19.230769230769202</c:v>
                </c:pt>
                <c:pt idx="402">
                  <c:v>19.2521877486077</c:v>
                </c:pt>
                <c:pt idx="403">
                  <c:v>19.280442804427999</c:v>
                </c:pt>
                <c:pt idx="404">
                  <c:v>19.345794392523299</c:v>
                </c:pt>
                <c:pt idx="405">
                  <c:v>19.389848454768</c:v>
                </c:pt>
                <c:pt idx="406">
                  <c:v>19.530102790014599</c:v>
                </c:pt>
                <c:pt idx="407">
                  <c:v>19.53125</c:v>
                </c:pt>
                <c:pt idx="408">
                  <c:v>19.5422535211267</c:v>
                </c:pt>
                <c:pt idx="409">
                  <c:v>19.596541786743501</c:v>
                </c:pt>
                <c:pt idx="410">
                  <c:v>19.6078431372549</c:v>
                </c:pt>
                <c:pt idx="411">
                  <c:v>19.6078431372549</c:v>
                </c:pt>
                <c:pt idx="412">
                  <c:v>19.672131147540899</c:v>
                </c:pt>
                <c:pt idx="413">
                  <c:v>19.763205828779501</c:v>
                </c:pt>
                <c:pt idx="414">
                  <c:v>19.856744926382799</c:v>
                </c:pt>
                <c:pt idx="415">
                  <c:v>19.8581560283687</c:v>
                </c:pt>
                <c:pt idx="416">
                  <c:v>19.958419958419899</c:v>
                </c:pt>
                <c:pt idx="417">
                  <c:v>20</c:v>
                </c:pt>
                <c:pt idx="418">
                  <c:v>20.1224557339069</c:v>
                </c:pt>
                <c:pt idx="419">
                  <c:v>20.1485148514851</c:v>
                </c:pt>
                <c:pt idx="420">
                  <c:v>20.219078046553999</c:v>
                </c:pt>
                <c:pt idx="421">
                  <c:v>20.2643171806167</c:v>
                </c:pt>
                <c:pt idx="422">
                  <c:v>20.291347851677401</c:v>
                </c:pt>
                <c:pt idx="423">
                  <c:v>20.325203252032502</c:v>
                </c:pt>
                <c:pt idx="424">
                  <c:v>20.325676068624599</c:v>
                </c:pt>
                <c:pt idx="425">
                  <c:v>20.5087440381558</c:v>
                </c:pt>
                <c:pt idx="426">
                  <c:v>20.5252246026261</c:v>
                </c:pt>
                <c:pt idx="427">
                  <c:v>20.634920634920601</c:v>
                </c:pt>
                <c:pt idx="428">
                  <c:v>20.7051762940735</c:v>
                </c:pt>
                <c:pt idx="429">
                  <c:v>20.797440315038099</c:v>
                </c:pt>
                <c:pt idx="430">
                  <c:v>20.9179834462001</c:v>
                </c:pt>
                <c:pt idx="431">
                  <c:v>20.932503356523799</c:v>
                </c:pt>
                <c:pt idx="432">
                  <c:v>21.1538461538461</c:v>
                </c:pt>
                <c:pt idx="433">
                  <c:v>21.162280701754302</c:v>
                </c:pt>
                <c:pt idx="434">
                  <c:v>21.179624664879299</c:v>
                </c:pt>
                <c:pt idx="435">
                  <c:v>21.464903357070099</c:v>
                </c:pt>
                <c:pt idx="436">
                  <c:v>21.476510067113999</c:v>
                </c:pt>
                <c:pt idx="437">
                  <c:v>21.531100478468801</c:v>
                </c:pt>
                <c:pt idx="438">
                  <c:v>21.540880503144599</c:v>
                </c:pt>
                <c:pt idx="439">
                  <c:v>21.541155866900102</c:v>
                </c:pt>
                <c:pt idx="440">
                  <c:v>21.568627450980301</c:v>
                </c:pt>
                <c:pt idx="441">
                  <c:v>21.649484536082401</c:v>
                </c:pt>
                <c:pt idx="442">
                  <c:v>21.705426356589101</c:v>
                </c:pt>
                <c:pt idx="443">
                  <c:v>21.8848167539267</c:v>
                </c:pt>
                <c:pt idx="444">
                  <c:v>21.927803379416201</c:v>
                </c:pt>
                <c:pt idx="445">
                  <c:v>21.945137157107201</c:v>
                </c:pt>
                <c:pt idx="446">
                  <c:v>21.9574468085106</c:v>
                </c:pt>
                <c:pt idx="447">
                  <c:v>22.022520571676001</c:v>
                </c:pt>
                <c:pt idx="448">
                  <c:v>22.050561797752799</c:v>
                </c:pt>
                <c:pt idx="449">
                  <c:v>22.137887413029699</c:v>
                </c:pt>
                <c:pt idx="450">
                  <c:v>22.184684684684601</c:v>
                </c:pt>
                <c:pt idx="451">
                  <c:v>22.2383019778099</c:v>
                </c:pt>
                <c:pt idx="452">
                  <c:v>22.287390029325501</c:v>
                </c:pt>
                <c:pt idx="453">
                  <c:v>22.413793103448199</c:v>
                </c:pt>
                <c:pt idx="454">
                  <c:v>22.455089820359198</c:v>
                </c:pt>
                <c:pt idx="455">
                  <c:v>22.478386167146901</c:v>
                </c:pt>
                <c:pt idx="456">
                  <c:v>22.508792497069098</c:v>
                </c:pt>
                <c:pt idx="457">
                  <c:v>22.641509433962199</c:v>
                </c:pt>
                <c:pt idx="458">
                  <c:v>22.658610271903299</c:v>
                </c:pt>
                <c:pt idx="459">
                  <c:v>22.684458398744098</c:v>
                </c:pt>
                <c:pt idx="460">
                  <c:v>22.7961819202695</c:v>
                </c:pt>
                <c:pt idx="461">
                  <c:v>22.891566265060199</c:v>
                </c:pt>
                <c:pt idx="462">
                  <c:v>22.922636103151799</c:v>
                </c:pt>
                <c:pt idx="463">
                  <c:v>22.948142098815801</c:v>
                </c:pt>
                <c:pt idx="464">
                  <c:v>22.949308755760299</c:v>
                </c:pt>
                <c:pt idx="465">
                  <c:v>22.9885057471264</c:v>
                </c:pt>
                <c:pt idx="466">
                  <c:v>23.0352303523035</c:v>
                </c:pt>
                <c:pt idx="467">
                  <c:v>23.087498772463899</c:v>
                </c:pt>
                <c:pt idx="468">
                  <c:v>23.112128146452999</c:v>
                </c:pt>
                <c:pt idx="469">
                  <c:v>23.174294060369999</c:v>
                </c:pt>
                <c:pt idx="470">
                  <c:v>23.272933182332899</c:v>
                </c:pt>
                <c:pt idx="471">
                  <c:v>23.329907502569299</c:v>
                </c:pt>
                <c:pt idx="472">
                  <c:v>23.354838709677399</c:v>
                </c:pt>
                <c:pt idx="473">
                  <c:v>23.485364193328699</c:v>
                </c:pt>
                <c:pt idx="474">
                  <c:v>23.5416666666666</c:v>
                </c:pt>
                <c:pt idx="475">
                  <c:v>23.543260741612698</c:v>
                </c:pt>
                <c:pt idx="476">
                  <c:v>23.544122901036001</c:v>
                </c:pt>
                <c:pt idx="477">
                  <c:v>23.624401913875499</c:v>
                </c:pt>
                <c:pt idx="478">
                  <c:v>23.626373626373599</c:v>
                </c:pt>
                <c:pt idx="479">
                  <c:v>23.684210526315699</c:v>
                </c:pt>
                <c:pt idx="480">
                  <c:v>23.684210526315699</c:v>
                </c:pt>
                <c:pt idx="481">
                  <c:v>23.742181125917799</c:v>
                </c:pt>
                <c:pt idx="482">
                  <c:v>23.783783783783701</c:v>
                </c:pt>
                <c:pt idx="483">
                  <c:v>23.784940820951899</c:v>
                </c:pt>
                <c:pt idx="484">
                  <c:v>23.813670004353501</c:v>
                </c:pt>
                <c:pt idx="485">
                  <c:v>23.818525519848698</c:v>
                </c:pt>
                <c:pt idx="486">
                  <c:v>23.881239242685002</c:v>
                </c:pt>
                <c:pt idx="487">
                  <c:v>24.0566037735849</c:v>
                </c:pt>
                <c:pt idx="488">
                  <c:v>24.111282843894799</c:v>
                </c:pt>
                <c:pt idx="489">
                  <c:v>24.2174062607499</c:v>
                </c:pt>
                <c:pt idx="490">
                  <c:v>24.265208475734699</c:v>
                </c:pt>
                <c:pt idx="491">
                  <c:v>24.279147513581201</c:v>
                </c:pt>
                <c:pt idx="492">
                  <c:v>24.286815728604399</c:v>
                </c:pt>
                <c:pt idx="493">
                  <c:v>24.304141208418098</c:v>
                </c:pt>
                <c:pt idx="494">
                  <c:v>24.418604651162699</c:v>
                </c:pt>
                <c:pt idx="495">
                  <c:v>24.5447347585114</c:v>
                </c:pt>
                <c:pt idx="496">
                  <c:v>24.545454545454501</c:v>
                </c:pt>
                <c:pt idx="497">
                  <c:v>24.546240276577301</c:v>
                </c:pt>
                <c:pt idx="498">
                  <c:v>24.734191382204799</c:v>
                </c:pt>
                <c:pt idx="499">
                  <c:v>24.8257839721254</c:v>
                </c:pt>
                <c:pt idx="500">
                  <c:v>25</c:v>
                </c:pt>
                <c:pt idx="501">
                  <c:v>25</c:v>
                </c:pt>
                <c:pt idx="502">
                  <c:v>25.0648228176318</c:v>
                </c:pt>
                <c:pt idx="503">
                  <c:v>25.0809061488673</c:v>
                </c:pt>
                <c:pt idx="504">
                  <c:v>25.3333333333333</c:v>
                </c:pt>
                <c:pt idx="505">
                  <c:v>25.339728217426</c:v>
                </c:pt>
                <c:pt idx="506">
                  <c:v>25.352112676056301</c:v>
                </c:pt>
                <c:pt idx="507">
                  <c:v>25.385768450753901</c:v>
                </c:pt>
                <c:pt idx="508">
                  <c:v>25.538535184298699</c:v>
                </c:pt>
                <c:pt idx="509">
                  <c:v>25.692695214105701</c:v>
                </c:pt>
                <c:pt idx="510">
                  <c:v>25.8174904942965</c:v>
                </c:pt>
                <c:pt idx="511">
                  <c:v>25.819672131147499</c:v>
                </c:pt>
                <c:pt idx="512">
                  <c:v>25.848142164781901</c:v>
                </c:pt>
                <c:pt idx="513">
                  <c:v>25.990233315246801</c:v>
                </c:pt>
                <c:pt idx="514">
                  <c:v>26.046986721143998</c:v>
                </c:pt>
                <c:pt idx="515">
                  <c:v>26.086956521739101</c:v>
                </c:pt>
                <c:pt idx="516">
                  <c:v>26.123046875</c:v>
                </c:pt>
                <c:pt idx="517">
                  <c:v>26.136363636363601</c:v>
                </c:pt>
                <c:pt idx="518">
                  <c:v>26.198630136986299</c:v>
                </c:pt>
                <c:pt idx="519">
                  <c:v>26.219005813263699</c:v>
                </c:pt>
                <c:pt idx="520">
                  <c:v>26.229508196721302</c:v>
                </c:pt>
                <c:pt idx="521">
                  <c:v>26.246719160104899</c:v>
                </c:pt>
                <c:pt idx="522">
                  <c:v>26.3984298331697</c:v>
                </c:pt>
                <c:pt idx="523">
                  <c:v>26.415094339622598</c:v>
                </c:pt>
                <c:pt idx="524">
                  <c:v>26.519023282226001</c:v>
                </c:pt>
                <c:pt idx="525">
                  <c:v>26.5446224256292</c:v>
                </c:pt>
                <c:pt idx="526">
                  <c:v>26.5560165975103</c:v>
                </c:pt>
                <c:pt idx="527">
                  <c:v>26.5726043503821</c:v>
                </c:pt>
                <c:pt idx="528">
                  <c:v>26.6233766233766</c:v>
                </c:pt>
                <c:pt idx="529">
                  <c:v>26.635514018691499</c:v>
                </c:pt>
                <c:pt idx="530">
                  <c:v>26.646556058320702</c:v>
                </c:pt>
                <c:pt idx="531">
                  <c:v>26.6666666666666</c:v>
                </c:pt>
                <c:pt idx="532">
                  <c:v>26.697892271662699</c:v>
                </c:pt>
                <c:pt idx="533">
                  <c:v>26.854965254427199</c:v>
                </c:pt>
                <c:pt idx="534">
                  <c:v>26.892430278884401</c:v>
                </c:pt>
                <c:pt idx="535">
                  <c:v>26.9861691862335</c:v>
                </c:pt>
                <c:pt idx="536">
                  <c:v>27.058162405169899</c:v>
                </c:pt>
                <c:pt idx="537">
                  <c:v>27.089001165954102</c:v>
                </c:pt>
                <c:pt idx="538">
                  <c:v>27.172565762291601</c:v>
                </c:pt>
                <c:pt idx="539">
                  <c:v>27.182539682539598</c:v>
                </c:pt>
                <c:pt idx="540">
                  <c:v>27.1936459909228</c:v>
                </c:pt>
                <c:pt idx="541">
                  <c:v>27.207977207977201</c:v>
                </c:pt>
                <c:pt idx="542">
                  <c:v>27.3615635179153</c:v>
                </c:pt>
                <c:pt idx="543">
                  <c:v>27.421236872812099</c:v>
                </c:pt>
                <c:pt idx="544">
                  <c:v>27.459807073954899</c:v>
                </c:pt>
                <c:pt idx="545">
                  <c:v>27.469525010508601</c:v>
                </c:pt>
                <c:pt idx="546">
                  <c:v>27.510917030567601</c:v>
                </c:pt>
                <c:pt idx="547">
                  <c:v>27.511256016146501</c:v>
                </c:pt>
                <c:pt idx="548">
                  <c:v>27.580833657966402</c:v>
                </c:pt>
                <c:pt idx="549">
                  <c:v>27.585019371502302</c:v>
                </c:pt>
                <c:pt idx="550">
                  <c:v>27.593220338982999</c:v>
                </c:pt>
                <c:pt idx="551">
                  <c:v>27.732543794719899</c:v>
                </c:pt>
                <c:pt idx="552">
                  <c:v>27.818448023426001</c:v>
                </c:pt>
                <c:pt idx="553">
                  <c:v>27.917581489613202</c:v>
                </c:pt>
                <c:pt idx="554">
                  <c:v>27.962279622796199</c:v>
                </c:pt>
                <c:pt idx="555">
                  <c:v>27.987897125567301</c:v>
                </c:pt>
                <c:pt idx="556">
                  <c:v>28.0860702151755</c:v>
                </c:pt>
                <c:pt idx="557">
                  <c:v>28.1509002572163</c:v>
                </c:pt>
                <c:pt idx="558">
                  <c:v>28.172942817294199</c:v>
                </c:pt>
                <c:pt idx="559">
                  <c:v>28.194558944764999</c:v>
                </c:pt>
                <c:pt idx="560">
                  <c:v>28.2282282282282</c:v>
                </c:pt>
                <c:pt idx="561">
                  <c:v>28.337531486145998</c:v>
                </c:pt>
                <c:pt idx="562">
                  <c:v>28.379588182631998</c:v>
                </c:pt>
                <c:pt idx="563">
                  <c:v>28.385155466399102</c:v>
                </c:pt>
                <c:pt idx="564">
                  <c:v>28.546255506607899</c:v>
                </c:pt>
                <c:pt idx="565">
                  <c:v>28.7987271280827</c:v>
                </c:pt>
                <c:pt idx="566">
                  <c:v>28.899082568807302</c:v>
                </c:pt>
                <c:pt idx="567">
                  <c:v>28.9115646258503</c:v>
                </c:pt>
                <c:pt idx="568">
                  <c:v>28.966789667896599</c:v>
                </c:pt>
                <c:pt idx="569">
                  <c:v>29.043280182232301</c:v>
                </c:pt>
                <c:pt idx="570">
                  <c:v>29.144385026737901</c:v>
                </c:pt>
                <c:pt idx="571">
                  <c:v>29.190979340797899</c:v>
                </c:pt>
                <c:pt idx="572">
                  <c:v>29.236499068901299</c:v>
                </c:pt>
                <c:pt idx="573">
                  <c:v>29.3637846655791</c:v>
                </c:pt>
                <c:pt idx="574">
                  <c:v>29.411764705882302</c:v>
                </c:pt>
                <c:pt idx="575">
                  <c:v>29.464285714285701</c:v>
                </c:pt>
                <c:pt idx="576">
                  <c:v>29.546299739680101</c:v>
                </c:pt>
                <c:pt idx="577">
                  <c:v>29.677419354838701</c:v>
                </c:pt>
                <c:pt idx="578">
                  <c:v>29.709072978303698</c:v>
                </c:pt>
                <c:pt idx="579">
                  <c:v>29.713866471019799</c:v>
                </c:pt>
                <c:pt idx="580">
                  <c:v>29.768786127167601</c:v>
                </c:pt>
                <c:pt idx="581">
                  <c:v>29.8150163220892</c:v>
                </c:pt>
                <c:pt idx="582">
                  <c:v>29.878239150796102</c:v>
                </c:pt>
                <c:pt idx="583">
                  <c:v>29.896103896103799</c:v>
                </c:pt>
                <c:pt idx="584">
                  <c:v>29.906542056074699</c:v>
                </c:pt>
                <c:pt idx="585">
                  <c:v>30</c:v>
                </c:pt>
                <c:pt idx="586">
                  <c:v>30.075187969924801</c:v>
                </c:pt>
                <c:pt idx="587">
                  <c:v>30.136986301369799</c:v>
                </c:pt>
                <c:pt idx="588">
                  <c:v>30.1575931232091</c:v>
                </c:pt>
                <c:pt idx="589">
                  <c:v>30.281690140845001</c:v>
                </c:pt>
                <c:pt idx="590">
                  <c:v>30.408797513746102</c:v>
                </c:pt>
                <c:pt idx="591">
                  <c:v>30.4545454545454</c:v>
                </c:pt>
                <c:pt idx="592">
                  <c:v>30.464480874316902</c:v>
                </c:pt>
                <c:pt idx="593">
                  <c:v>30.508474576271102</c:v>
                </c:pt>
                <c:pt idx="594">
                  <c:v>30.528667163067698</c:v>
                </c:pt>
                <c:pt idx="595">
                  <c:v>30.540540540540501</c:v>
                </c:pt>
                <c:pt idx="596">
                  <c:v>30.552892297858701</c:v>
                </c:pt>
                <c:pt idx="597">
                  <c:v>30.560928433268799</c:v>
                </c:pt>
                <c:pt idx="598">
                  <c:v>30.623306233062301</c:v>
                </c:pt>
                <c:pt idx="599">
                  <c:v>30.6666666666666</c:v>
                </c:pt>
                <c:pt idx="600">
                  <c:v>30.674846625766801</c:v>
                </c:pt>
                <c:pt idx="601">
                  <c:v>30.726256983240201</c:v>
                </c:pt>
                <c:pt idx="602">
                  <c:v>30.860534124629002</c:v>
                </c:pt>
                <c:pt idx="603">
                  <c:v>30.962869729389499</c:v>
                </c:pt>
                <c:pt idx="604">
                  <c:v>30.966952264381799</c:v>
                </c:pt>
                <c:pt idx="605">
                  <c:v>30.976716056849099</c:v>
                </c:pt>
                <c:pt idx="606">
                  <c:v>31.075237820697598</c:v>
                </c:pt>
                <c:pt idx="607">
                  <c:v>31.0893512851897</c:v>
                </c:pt>
                <c:pt idx="608">
                  <c:v>31.201248049921901</c:v>
                </c:pt>
                <c:pt idx="609">
                  <c:v>31.217564870259402</c:v>
                </c:pt>
                <c:pt idx="610">
                  <c:v>31.228641171684199</c:v>
                </c:pt>
                <c:pt idx="611">
                  <c:v>31.25</c:v>
                </c:pt>
                <c:pt idx="612">
                  <c:v>31.319763624425399</c:v>
                </c:pt>
                <c:pt idx="613">
                  <c:v>31.343873517786498</c:v>
                </c:pt>
                <c:pt idx="614">
                  <c:v>31.397459165154199</c:v>
                </c:pt>
                <c:pt idx="615">
                  <c:v>31.410256410256402</c:v>
                </c:pt>
                <c:pt idx="616">
                  <c:v>31.429836210712701</c:v>
                </c:pt>
                <c:pt idx="617">
                  <c:v>31.476070528967199</c:v>
                </c:pt>
                <c:pt idx="618">
                  <c:v>31.549503905425301</c:v>
                </c:pt>
                <c:pt idx="619">
                  <c:v>31.5841584158415</c:v>
                </c:pt>
                <c:pt idx="620">
                  <c:v>31.611570247933798</c:v>
                </c:pt>
                <c:pt idx="621">
                  <c:v>31.613157376403301</c:v>
                </c:pt>
                <c:pt idx="622">
                  <c:v>31.645569620253099</c:v>
                </c:pt>
                <c:pt idx="623">
                  <c:v>31.763026409707301</c:v>
                </c:pt>
                <c:pt idx="624">
                  <c:v>31.9148936170212</c:v>
                </c:pt>
                <c:pt idx="625">
                  <c:v>31.9563293006786</c:v>
                </c:pt>
                <c:pt idx="626">
                  <c:v>31.975655430711601</c:v>
                </c:pt>
                <c:pt idx="627">
                  <c:v>32.059447983014799</c:v>
                </c:pt>
                <c:pt idx="628">
                  <c:v>32.065217391304301</c:v>
                </c:pt>
                <c:pt idx="629">
                  <c:v>32.077125328659001</c:v>
                </c:pt>
                <c:pt idx="630">
                  <c:v>32.146490335707</c:v>
                </c:pt>
                <c:pt idx="631">
                  <c:v>32.146490335707</c:v>
                </c:pt>
                <c:pt idx="632">
                  <c:v>32.1626384692849</c:v>
                </c:pt>
                <c:pt idx="633">
                  <c:v>32.312252964426797</c:v>
                </c:pt>
                <c:pt idx="634">
                  <c:v>32.3467230443974</c:v>
                </c:pt>
                <c:pt idx="635">
                  <c:v>32.380952380952301</c:v>
                </c:pt>
                <c:pt idx="636">
                  <c:v>32.624113475177303</c:v>
                </c:pt>
                <c:pt idx="637">
                  <c:v>32.810867293625897</c:v>
                </c:pt>
                <c:pt idx="638">
                  <c:v>32.8125</c:v>
                </c:pt>
                <c:pt idx="639">
                  <c:v>32.849440066362497</c:v>
                </c:pt>
                <c:pt idx="640">
                  <c:v>32.882011605415798</c:v>
                </c:pt>
                <c:pt idx="641">
                  <c:v>32.9861111111111</c:v>
                </c:pt>
                <c:pt idx="642">
                  <c:v>33.0508474576271</c:v>
                </c:pt>
                <c:pt idx="643">
                  <c:v>33.061889250814303</c:v>
                </c:pt>
                <c:pt idx="644">
                  <c:v>33.153638814016098</c:v>
                </c:pt>
                <c:pt idx="645">
                  <c:v>33.177570093457902</c:v>
                </c:pt>
                <c:pt idx="646">
                  <c:v>33.181818181818102</c:v>
                </c:pt>
                <c:pt idx="647">
                  <c:v>33.211678832116696</c:v>
                </c:pt>
                <c:pt idx="648">
                  <c:v>33.3333333333333</c:v>
                </c:pt>
                <c:pt idx="649">
                  <c:v>33.392226148409797</c:v>
                </c:pt>
                <c:pt idx="650">
                  <c:v>33.4363957597173</c:v>
                </c:pt>
                <c:pt idx="651">
                  <c:v>33.443708609271503</c:v>
                </c:pt>
                <c:pt idx="652">
                  <c:v>33.475323149236097</c:v>
                </c:pt>
                <c:pt idx="653">
                  <c:v>33.506493506493499</c:v>
                </c:pt>
                <c:pt idx="654">
                  <c:v>33.508700930797197</c:v>
                </c:pt>
                <c:pt idx="655">
                  <c:v>33.550488599348498</c:v>
                </c:pt>
                <c:pt idx="656">
                  <c:v>33.670033670033597</c:v>
                </c:pt>
                <c:pt idx="657">
                  <c:v>33.684210526315702</c:v>
                </c:pt>
                <c:pt idx="658">
                  <c:v>33.749179251477301</c:v>
                </c:pt>
                <c:pt idx="659">
                  <c:v>33.762376237623698</c:v>
                </c:pt>
                <c:pt idx="660">
                  <c:v>33.782771535580501</c:v>
                </c:pt>
                <c:pt idx="661">
                  <c:v>33.834586466165398</c:v>
                </c:pt>
                <c:pt idx="662">
                  <c:v>33.870967741935402</c:v>
                </c:pt>
                <c:pt idx="663">
                  <c:v>33.880794701986702</c:v>
                </c:pt>
                <c:pt idx="664">
                  <c:v>33.886113886113797</c:v>
                </c:pt>
                <c:pt idx="665">
                  <c:v>33.914728682170498</c:v>
                </c:pt>
                <c:pt idx="666">
                  <c:v>33.953488372092998</c:v>
                </c:pt>
                <c:pt idx="667">
                  <c:v>33.956834532374103</c:v>
                </c:pt>
                <c:pt idx="668">
                  <c:v>34.008338296605103</c:v>
                </c:pt>
                <c:pt idx="669">
                  <c:v>34.0566606389391</c:v>
                </c:pt>
                <c:pt idx="670">
                  <c:v>34.065934065934002</c:v>
                </c:pt>
                <c:pt idx="671">
                  <c:v>34.075342465753401</c:v>
                </c:pt>
                <c:pt idx="672">
                  <c:v>34.126984126984098</c:v>
                </c:pt>
                <c:pt idx="673">
                  <c:v>34.137055837563402</c:v>
                </c:pt>
                <c:pt idx="674">
                  <c:v>34.145666020492897</c:v>
                </c:pt>
                <c:pt idx="675">
                  <c:v>34.167468719923001</c:v>
                </c:pt>
                <c:pt idx="676">
                  <c:v>34.172009193177601</c:v>
                </c:pt>
                <c:pt idx="677">
                  <c:v>34.215167548500801</c:v>
                </c:pt>
                <c:pt idx="678">
                  <c:v>34.242709313264299</c:v>
                </c:pt>
                <c:pt idx="679">
                  <c:v>34.307961226759801</c:v>
                </c:pt>
                <c:pt idx="680">
                  <c:v>34.317343173431702</c:v>
                </c:pt>
                <c:pt idx="681">
                  <c:v>34.342572850035502</c:v>
                </c:pt>
                <c:pt idx="682">
                  <c:v>34.477164961317598</c:v>
                </c:pt>
                <c:pt idx="683">
                  <c:v>34.482758620689602</c:v>
                </c:pt>
                <c:pt idx="684">
                  <c:v>34.525660964230099</c:v>
                </c:pt>
                <c:pt idx="685">
                  <c:v>34.600197433366198</c:v>
                </c:pt>
                <c:pt idx="686">
                  <c:v>34.682573498082597</c:v>
                </c:pt>
                <c:pt idx="687">
                  <c:v>34.730645736710599</c:v>
                </c:pt>
                <c:pt idx="688">
                  <c:v>34.805703103158997</c:v>
                </c:pt>
                <c:pt idx="689">
                  <c:v>34.874759152215702</c:v>
                </c:pt>
                <c:pt idx="690">
                  <c:v>34.883720930232499</c:v>
                </c:pt>
                <c:pt idx="691">
                  <c:v>34.897896982627202</c:v>
                </c:pt>
                <c:pt idx="692">
                  <c:v>34.967240960931797</c:v>
                </c:pt>
                <c:pt idx="693">
                  <c:v>35.398230088495502</c:v>
                </c:pt>
                <c:pt idx="694">
                  <c:v>35.433132178314096</c:v>
                </c:pt>
                <c:pt idx="695">
                  <c:v>35.6024288910194</c:v>
                </c:pt>
                <c:pt idx="696">
                  <c:v>35.650224215246602</c:v>
                </c:pt>
                <c:pt idx="697">
                  <c:v>35.701163502755598</c:v>
                </c:pt>
                <c:pt idx="698">
                  <c:v>35.75</c:v>
                </c:pt>
                <c:pt idx="699">
                  <c:v>35.807860262008703</c:v>
                </c:pt>
                <c:pt idx="700">
                  <c:v>35.890581840862502</c:v>
                </c:pt>
                <c:pt idx="701">
                  <c:v>36.021505376344003</c:v>
                </c:pt>
                <c:pt idx="702">
                  <c:v>36.060512503859201</c:v>
                </c:pt>
                <c:pt idx="703">
                  <c:v>36.271676300578001</c:v>
                </c:pt>
                <c:pt idx="704">
                  <c:v>36.403508771929801</c:v>
                </c:pt>
                <c:pt idx="705">
                  <c:v>36.417910447761102</c:v>
                </c:pt>
                <c:pt idx="706">
                  <c:v>36.442248301420598</c:v>
                </c:pt>
                <c:pt idx="707">
                  <c:v>36.450381679389302</c:v>
                </c:pt>
                <c:pt idx="708">
                  <c:v>36.462093862815799</c:v>
                </c:pt>
                <c:pt idx="709">
                  <c:v>36.607142857142797</c:v>
                </c:pt>
                <c:pt idx="710">
                  <c:v>36.637931034482698</c:v>
                </c:pt>
                <c:pt idx="711">
                  <c:v>36.693548387096698</c:v>
                </c:pt>
                <c:pt idx="712">
                  <c:v>36.697247706421997</c:v>
                </c:pt>
                <c:pt idx="713">
                  <c:v>36.7273770256704</c:v>
                </c:pt>
                <c:pt idx="714">
                  <c:v>36.829971181556097</c:v>
                </c:pt>
                <c:pt idx="715">
                  <c:v>36.890524379024797</c:v>
                </c:pt>
                <c:pt idx="716">
                  <c:v>36.908580593424198</c:v>
                </c:pt>
                <c:pt idx="717">
                  <c:v>36.969985707479701</c:v>
                </c:pt>
                <c:pt idx="718">
                  <c:v>37.037037037037003</c:v>
                </c:pt>
                <c:pt idx="719">
                  <c:v>37.058823529411697</c:v>
                </c:pt>
                <c:pt idx="720">
                  <c:v>37.162750217580502</c:v>
                </c:pt>
                <c:pt idx="721">
                  <c:v>37.196765498652198</c:v>
                </c:pt>
                <c:pt idx="722">
                  <c:v>37.357830271216002</c:v>
                </c:pt>
                <c:pt idx="723">
                  <c:v>37.3712901271956</c:v>
                </c:pt>
                <c:pt idx="724">
                  <c:v>37.375964718853297</c:v>
                </c:pt>
                <c:pt idx="725">
                  <c:v>37.437742114001097</c:v>
                </c:pt>
                <c:pt idx="726">
                  <c:v>37.453874538745303</c:v>
                </c:pt>
                <c:pt idx="727">
                  <c:v>37.5</c:v>
                </c:pt>
                <c:pt idx="728">
                  <c:v>37.5</c:v>
                </c:pt>
                <c:pt idx="729">
                  <c:v>37.5</c:v>
                </c:pt>
                <c:pt idx="730">
                  <c:v>37.523277467411503</c:v>
                </c:pt>
                <c:pt idx="731">
                  <c:v>37.5757575757575</c:v>
                </c:pt>
                <c:pt idx="732">
                  <c:v>37.601499063085498</c:v>
                </c:pt>
                <c:pt idx="733">
                  <c:v>37.614678899082499</c:v>
                </c:pt>
                <c:pt idx="734">
                  <c:v>37.692307692307601</c:v>
                </c:pt>
                <c:pt idx="735">
                  <c:v>37.783711615487299</c:v>
                </c:pt>
                <c:pt idx="736">
                  <c:v>37.797956867196298</c:v>
                </c:pt>
                <c:pt idx="737">
                  <c:v>37.871033776867897</c:v>
                </c:pt>
                <c:pt idx="738">
                  <c:v>37.987012987012903</c:v>
                </c:pt>
                <c:pt idx="739">
                  <c:v>38.135593220338897</c:v>
                </c:pt>
                <c:pt idx="740">
                  <c:v>38.2475660639777</c:v>
                </c:pt>
                <c:pt idx="741">
                  <c:v>38.277087033747698</c:v>
                </c:pt>
                <c:pt idx="742">
                  <c:v>38.294314381270901</c:v>
                </c:pt>
                <c:pt idx="743">
                  <c:v>38.414634146341399</c:v>
                </c:pt>
                <c:pt idx="744">
                  <c:v>38.421052631578902</c:v>
                </c:pt>
                <c:pt idx="745">
                  <c:v>38.444924406047498</c:v>
                </c:pt>
                <c:pt idx="746">
                  <c:v>38.488994646043999</c:v>
                </c:pt>
                <c:pt idx="747">
                  <c:v>38.670039754246403</c:v>
                </c:pt>
                <c:pt idx="748">
                  <c:v>38.675213675213598</c:v>
                </c:pt>
                <c:pt idx="749">
                  <c:v>38.716814159291999</c:v>
                </c:pt>
                <c:pt idx="750">
                  <c:v>38.7344766410408</c:v>
                </c:pt>
                <c:pt idx="751">
                  <c:v>38.744075829383803</c:v>
                </c:pt>
                <c:pt idx="752">
                  <c:v>38.869665513264103</c:v>
                </c:pt>
                <c:pt idx="753">
                  <c:v>38.870431893687702</c:v>
                </c:pt>
                <c:pt idx="754">
                  <c:v>38.8705882352941</c:v>
                </c:pt>
                <c:pt idx="755">
                  <c:v>38.871473354231902</c:v>
                </c:pt>
                <c:pt idx="756">
                  <c:v>38.883143743536699</c:v>
                </c:pt>
                <c:pt idx="757">
                  <c:v>38.928961748633803</c:v>
                </c:pt>
                <c:pt idx="758">
                  <c:v>39</c:v>
                </c:pt>
                <c:pt idx="759">
                  <c:v>39.0659100829332</c:v>
                </c:pt>
                <c:pt idx="760">
                  <c:v>39.074863055386402</c:v>
                </c:pt>
                <c:pt idx="761">
                  <c:v>39.095744680850999</c:v>
                </c:pt>
                <c:pt idx="762">
                  <c:v>39.137134052388198</c:v>
                </c:pt>
                <c:pt idx="763">
                  <c:v>39.238653001464101</c:v>
                </c:pt>
                <c:pt idx="764">
                  <c:v>39.322033898305001</c:v>
                </c:pt>
                <c:pt idx="765">
                  <c:v>39.3906420021762</c:v>
                </c:pt>
                <c:pt idx="766">
                  <c:v>39.401934916446699</c:v>
                </c:pt>
                <c:pt idx="767">
                  <c:v>39.534883720930203</c:v>
                </c:pt>
                <c:pt idx="768">
                  <c:v>39.606698417575601</c:v>
                </c:pt>
                <c:pt idx="769">
                  <c:v>39.639147074904301</c:v>
                </c:pt>
                <c:pt idx="770">
                  <c:v>39.721254355400603</c:v>
                </c:pt>
                <c:pt idx="771">
                  <c:v>39.743589743589702</c:v>
                </c:pt>
                <c:pt idx="772">
                  <c:v>39.747327502429499</c:v>
                </c:pt>
                <c:pt idx="773">
                  <c:v>39.754098360655703</c:v>
                </c:pt>
                <c:pt idx="774">
                  <c:v>39.865996649916198</c:v>
                </c:pt>
                <c:pt idx="775">
                  <c:v>39.947780678851103</c:v>
                </c:pt>
                <c:pt idx="776">
                  <c:v>40.038778477944703</c:v>
                </c:pt>
                <c:pt idx="777">
                  <c:v>40.121580547112401</c:v>
                </c:pt>
                <c:pt idx="778">
                  <c:v>40.220385674931102</c:v>
                </c:pt>
                <c:pt idx="779">
                  <c:v>40.246045694200298</c:v>
                </c:pt>
                <c:pt idx="780">
                  <c:v>40.300913487372299</c:v>
                </c:pt>
                <c:pt idx="781">
                  <c:v>40.307692307692299</c:v>
                </c:pt>
                <c:pt idx="782">
                  <c:v>40.350877192982402</c:v>
                </c:pt>
                <c:pt idx="783">
                  <c:v>40.508221225710002</c:v>
                </c:pt>
                <c:pt idx="784">
                  <c:v>40.5159332321699</c:v>
                </c:pt>
                <c:pt idx="785">
                  <c:v>40.551378446115201</c:v>
                </c:pt>
                <c:pt idx="786">
                  <c:v>40.574506283662402</c:v>
                </c:pt>
                <c:pt idx="787">
                  <c:v>40.677966101694899</c:v>
                </c:pt>
                <c:pt idx="788">
                  <c:v>40.8711770157553</c:v>
                </c:pt>
                <c:pt idx="789">
                  <c:v>40.906515580736503</c:v>
                </c:pt>
                <c:pt idx="790">
                  <c:v>40.909090909090899</c:v>
                </c:pt>
                <c:pt idx="791">
                  <c:v>40.924956369982503</c:v>
                </c:pt>
                <c:pt idx="792">
                  <c:v>40.940170940170901</c:v>
                </c:pt>
                <c:pt idx="793">
                  <c:v>41.118421052631497</c:v>
                </c:pt>
                <c:pt idx="794">
                  <c:v>41.137123745819302</c:v>
                </c:pt>
                <c:pt idx="795">
                  <c:v>41.1410828643508</c:v>
                </c:pt>
                <c:pt idx="796">
                  <c:v>41.165972635336097</c:v>
                </c:pt>
                <c:pt idx="797">
                  <c:v>41.176470588235198</c:v>
                </c:pt>
                <c:pt idx="798">
                  <c:v>41.206030150753698</c:v>
                </c:pt>
                <c:pt idx="799">
                  <c:v>41.379310344827502</c:v>
                </c:pt>
                <c:pt idx="800">
                  <c:v>41.6279069767441</c:v>
                </c:pt>
                <c:pt idx="801">
                  <c:v>41.643835616438302</c:v>
                </c:pt>
                <c:pt idx="802">
                  <c:v>41.651865008880897</c:v>
                </c:pt>
                <c:pt idx="803">
                  <c:v>41.6666666666666</c:v>
                </c:pt>
                <c:pt idx="804">
                  <c:v>41.6666666666666</c:v>
                </c:pt>
                <c:pt idx="805">
                  <c:v>41.741741741741698</c:v>
                </c:pt>
                <c:pt idx="806">
                  <c:v>41.843971631205598</c:v>
                </c:pt>
                <c:pt idx="807">
                  <c:v>41.877568678347302</c:v>
                </c:pt>
                <c:pt idx="808">
                  <c:v>41.917024320457699</c:v>
                </c:pt>
                <c:pt idx="809">
                  <c:v>41.935483870967701</c:v>
                </c:pt>
                <c:pt idx="810">
                  <c:v>42.091152815013402</c:v>
                </c:pt>
                <c:pt idx="811">
                  <c:v>42.132867132867098</c:v>
                </c:pt>
                <c:pt idx="812">
                  <c:v>42.178030303030297</c:v>
                </c:pt>
                <c:pt idx="813">
                  <c:v>42.206016408386503</c:v>
                </c:pt>
                <c:pt idx="814">
                  <c:v>42.317106336687502</c:v>
                </c:pt>
                <c:pt idx="815">
                  <c:v>42.424242424242401</c:v>
                </c:pt>
                <c:pt idx="816">
                  <c:v>42.531017369727003</c:v>
                </c:pt>
                <c:pt idx="817">
                  <c:v>42.538235748493697</c:v>
                </c:pt>
                <c:pt idx="818">
                  <c:v>42.550210182157798</c:v>
                </c:pt>
                <c:pt idx="819">
                  <c:v>42.563429571303502</c:v>
                </c:pt>
                <c:pt idx="820">
                  <c:v>42.693773824650499</c:v>
                </c:pt>
                <c:pt idx="821">
                  <c:v>42.791185729275902</c:v>
                </c:pt>
                <c:pt idx="822">
                  <c:v>42.796157950907102</c:v>
                </c:pt>
                <c:pt idx="823">
                  <c:v>42.825667860093603</c:v>
                </c:pt>
                <c:pt idx="824">
                  <c:v>42.841246290801102</c:v>
                </c:pt>
                <c:pt idx="825">
                  <c:v>42.845723421262903</c:v>
                </c:pt>
                <c:pt idx="826">
                  <c:v>42.857142857142797</c:v>
                </c:pt>
                <c:pt idx="827">
                  <c:v>43.019135364989303</c:v>
                </c:pt>
                <c:pt idx="828">
                  <c:v>43.038869257950502</c:v>
                </c:pt>
                <c:pt idx="829">
                  <c:v>43.051843933725202</c:v>
                </c:pt>
                <c:pt idx="830">
                  <c:v>43.100833965124998</c:v>
                </c:pt>
                <c:pt idx="831">
                  <c:v>43.101343101343097</c:v>
                </c:pt>
                <c:pt idx="832">
                  <c:v>43.119266055045799</c:v>
                </c:pt>
                <c:pt idx="833">
                  <c:v>43.1595250387196</c:v>
                </c:pt>
                <c:pt idx="834">
                  <c:v>43.1683168316831</c:v>
                </c:pt>
                <c:pt idx="835">
                  <c:v>43.203883495145597</c:v>
                </c:pt>
                <c:pt idx="836">
                  <c:v>43.243997766610804</c:v>
                </c:pt>
                <c:pt idx="837">
                  <c:v>43.244464527790299</c:v>
                </c:pt>
                <c:pt idx="838">
                  <c:v>43.478260869565197</c:v>
                </c:pt>
                <c:pt idx="839">
                  <c:v>43.544973544973502</c:v>
                </c:pt>
                <c:pt idx="840">
                  <c:v>43.561442236938902</c:v>
                </c:pt>
                <c:pt idx="841">
                  <c:v>43.582887700534698</c:v>
                </c:pt>
                <c:pt idx="842">
                  <c:v>43.613969967943298</c:v>
                </c:pt>
                <c:pt idx="843">
                  <c:v>43.6178699641005</c:v>
                </c:pt>
                <c:pt idx="844">
                  <c:v>43.664643399089499</c:v>
                </c:pt>
                <c:pt idx="845">
                  <c:v>43.700051011732597</c:v>
                </c:pt>
                <c:pt idx="846">
                  <c:v>43.725617685305501</c:v>
                </c:pt>
                <c:pt idx="847">
                  <c:v>43.75</c:v>
                </c:pt>
                <c:pt idx="848">
                  <c:v>43.782148260211798</c:v>
                </c:pt>
                <c:pt idx="849">
                  <c:v>43.797856049004501</c:v>
                </c:pt>
                <c:pt idx="850">
                  <c:v>43.8147295742232</c:v>
                </c:pt>
                <c:pt idx="851">
                  <c:v>43.815723585378002</c:v>
                </c:pt>
                <c:pt idx="852">
                  <c:v>43.928571428571402</c:v>
                </c:pt>
                <c:pt idx="853">
                  <c:v>43.942992874109201</c:v>
                </c:pt>
                <c:pt idx="854">
                  <c:v>44.0625</c:v>
                </c:pt>
                <c:pt idx="855">
                  <c:v>44.1860465116279</c:v>
                </c:pt>
                <c:pt idx="856">
                  <c:v>44.353518821603899</c:v>
                </c:pt>
                <c:pt idx="857">
                  <c:v>44.353518821603899</c:v>
                </c:pt>
                <c:pt idx="858">
                  <c:v>44.458438287153598</c:v>
                </c:pt>
                <c:pt idx="859">
                  <c:v>44.518272425249101</c:v>
                </c:pt>
                <c:pt idx="860">
                  <c:v>44.626407369498402</c:v>
                </c:pt>
                <c:pt idx="861">
                  <c:v>44.6540880503144</c:v>
                </c:pt>
                <c:pt idx="862">
                  <c:v>44.664031620553303</c:v>
                </c:pt>
                <c:pt idx="863">
                  <c:v>44.716157205240101</c:v>
                </c:pt>
                <c:pt idx="864">
                  <c:v>44.7652376786235</c:v>
                </c:pt>
                <c:pt idx="865">
                  <c:v>44.792176039119802</c:v>
                </c:pt>
                <c:pt idx="866">
                  <c:v>44.871794871794798</c:v>
                </c:pt>
                <c:pt idx="867">
                  <c:v>44.948630136986303</c:v>
                </c:pt>
                <c:pt idx="868">
                  <c:v>44.956978967495203</c:v>
                </c:pt>
                <c:pt idx="869">
                  <c:v>45</c:v>
                </c:pt>
                <c:pt idx="870">
                  <c:v>45.1111111111111</c:v>
                </c:pt>
                <c:pt idx="871">
                  <c:v>45.167118337849999</c:v>
                </c:pt>
                <c:pt idx="872">
                  <c:v>45.222634508348698</c:v>
                </c:pt>
                <c:pt idx="873">
                  <c:v>45.384615384615302</c:v>
                </c:pt>
                <c:pt idx="874">
                  <c:v>45.430107526881699</c:v>
                </c:pt>
                <c:pt idx="875">
                  <c:v>45.584045584045498</c:v>
                </c:pt>
                <c:pt idx="876">
                  <c:v>45.623235175473901</c:v>
                </c:pt>
                <c:pt idx="877">
                  <c:v>45.703839122486201</c:v>
                </c:pt>
                <c:pt idx="878">
                  <c:v>45.8333333333333</c:v>
                </c:pt>
                <c:pt idx="879">
                  <c:v>45.9165942658557</c:v>
                </c:pt>
                <c:pt idx="880">
                  <c:v>45.941375422773298</c:v>
                </c:pt>
                <c:pt idx="881">
                  <c:v>46.0779919318691</c:v>
                </c:pt>
                <c:pt idx="882">
                  <c:v>46.122448979591802</c:v>
                </c:pt>
                <c:pt idx="883">
                  <c:v>46.153846153846096</c:v>
                </c:pt>
                <c:pt idx="884">
                  <c:v>46.153846153846096</c:v>
                </c:pt>
                <c:pt idx="885">
                  <c:v>46.162402669632897</c:v>
                </c:pt>
                <c:pt idx="886">
                  <c:v>46.205357142857103</c:v>
                </c:pt>
                <c:pt idx="887">
                  <c:v>46.262626262626199</c:v>
                </c:pt>
                <c:pt idx="888">
                  <c:v>46.370967741935402</c:v>
                </c:pt>
                <c:pt idx="889">
                  <c:v>46.408537419619599</c:v>
                </c:pt>
                <c:pt idx="890">
                  <c:v>46.6050198150594</c:v>
                </c:pt>
                <c:pt idx="891">
                  <c:v>46.669646848457703</c:v>
                </c:pt>
                <c:pt idx="892">
                  <c:v>46.678424456202201</c:v>
                </c:pt>
                <c:pt idx="893">
                  <c:v>46.742209631728002</c:v>
                </c:pt>
                <c:pt idx="894">
                  <c:v>46.774193548386997</c:v>
                </c:pt>
                <c:pt idx="895">
                  <c:v>46.833903458760901</c:v>
                </c:pt>
                <c:pt idx="896">
                  <c:v>46.8539325842696</c:v>
                </c:pt>
                <c:pt idx="897">
                  <c:v>46.937086092715198</c:v>
                </c:pt>
                <c:pt idx="898">
                  <c:v>47.019867549668803</c:v>
                </c:pt>
                <c:pt idx="899">
                  <c:v>47.085889570552098</c:v>
                </c:pt>
                <c:pt idx="900">
                  <c:v>47.113594040968302</c:v>
                </c:pt>
                <c:pt idx="901">
                  <c:v>47.117675083373001</c:v>
                </c:pt>
                <c:pt idx="902">
                  <c:v>47.129506008010601</c:v>
                </c:pt>
                <c:pt idx="903">
                  <c:v>47.1379507727532</c:v>
                </c:pt>
                <c:pt idx="904">
                  <c:v>47.169811320754697</c:v>
                </c:pt>
                <c:pt idx="905">
                  <c:v>47.197640117994098</c:v>
                </c:pt>
                <c:pt idx="906">
                  <c:v>47.232472324723197</c:v>
                </c:pt>
                <c:pt idx="907">
                  <c:v>47.279583408152199</c:v>
                </c:pt>
                <c:pt idx="908">
                  <c:v>47.364217252396102</c:v>
                </c:pt>
                <c:pt idx="909">
                  <c:v>47.476635514018596</c:v>
                </c:pt>
                <c:pt idx="910">
                  <c:v>47.5</c:v>
                </c:pt>
                <c:pt idx="911">
                  <c:v>47.512100677637903</c:v>
                </c:pt>
                <c:pt idx="912">
                  <c:v>47.544422507403702</c:v>
                </c:pt>
                <c:pt idx="913">
                  <c:v>47.6443585407103</c:v>
                </c:pt>
                <c:pt idx="914">
                  <c:v>47.674082635076502</c:v>
                </c:pt>
                <c:pt idx="915">
                  <c:v>47.674418604651102</c:v>
                </c:pt>
                <c:pt idx="916">
                  <c:v>47.722494744218601</c:v>
                </c:pt>
                <c:pt idx="917">
                  <c:v>47.772626486595399</c:v>
                </c:pt>
                <c:pt idx="918">
                  <c:v>47.922077922077897</c:v>
                </c:pt>
                <c:pt idx="919">
                  <c:v>47.972972972972897</c:v>
                </c:pt>
                <c:pt idx="920">
                  <c:v>48.021582733812899</c:v>
                </c:pt>
                <c:pt idx="921">
                  <c:v>48.045062955599697</c:v>
                </c:pt>
                <c:pt idx="922">
                  <c:v>48.058608058608002</c:v>
                </c:pt>
                <c:pt idx="923">
                  <c:v>48.165548098434002</c:v>
                </c:pt>
                <c:pt idx="924">
                  <c:v>48.170952553422602</c:v>
                </c:pt>
                <c:pt idx="925">
                  <c:v>48.260013131976301</c:v>
                </c:pt>
                <c:pt idx="926">
                  <c:v>48.504983388704296</c:v>
                </c:pt>
                <c:pt idx="927">
                  <c:v>48.511627906976699</c:v>
                </c:pt>
                <c:pt idx="928">
                  <c:v>48.529411764705799</c:v>
                </c:pt>
                <c:pt idx="929">
                  <c:v>48.671222475322701</c:v>
                </c:pt>
                <c:pt idx="930">
                  <c:v>48.677248677248599</c:v>
                </c:pt>
                <c:pt idx="931">
                  <c:v>48.780487804878</c:v>
                </c:pt>
                <c:pt idx="932">
                  <c:v>48.824867323729997</c:v>
                </c:pt>
                <c:pt idx="933">
                  <c:v>48.833819241982503</c:v>
                </c:pt>
                <c:pt idx="934">
                  <c:v>48.837209302325498</c:v>
                </c:pt>
                <c:pt idx="935">
                  <c:v>48.875</c:v>
                </c:pt>
                <c:pt idx="936">
                  <c:v>49.066959385290801</c:v>
                </c:pt>
                <c:pt idx="937">
                  <c:v>49.108910891089103</c:v>
                </c:pt>
                <c:pt idx="938">
                  <c:v>49.174917491749099</c:v>
                </c:pt>
                <c:pt idx="939">
                  <c:v>49.3333333333333</c:v>
                </c:pt>
                <c:pt idx="940">
                  <c:v>49.7885835095137</c:v>
                </c:pt>
                <c:pt idx="941">
                  <c:v>49.799081515499402</c:v>
                </c:pt>
                <c:pt idx="942">
                  <c:v>49.893390191897602</c:v>
                </c:pt>
                <c:pt idx="943">
                  <c:v>49.931459904043798</c:v>
                </c:pt>
                <c:pt idx="944">
                  <c:v>49.969001859888401</c:v>
                </c:pt>
                <c:pt idx="945">
                  <c:v>50</c:v>
                </c:pt>
                <c:pt idx="946">
                  <c:v>50</c:v>
                </c:pt>
                <c:pt idx="947">
                  <c:v>50</c:v>
                </c:pt>
                <c:pt idx="948">
                  <c:v>50</c:v>
                </c:pt>
                <c:pt idx="949">
                  <c:v>50.058754406580398</c:v>
                </c:pt>
                <c:pt idx="950">
                  <c:v>50.092936802973902</c:v>
                </c:pt>
                <c:pt idx="951">
                  <c:v>50.165299375535596</c:v>
                </c:pt>
                <c:pt idx="952">
                  <c:v>50.193050193050098</c:v>
                </c:pt>
                <c:pt idx="953">
                  <c:v>50.286855854932803</c:v>
                </c:pt>
                <c:pt idx="954">
                  <c:v>50.288898060255796</c:v>
                </c:pt>
                <c:pt idx="955">
                  <c:v>50.303766707168798</c:v>
                </c:pt>
                <c:pt idx="956">
                  <c:v>50.303766707168798</c:v>
                </c:pt>
                <c:pt idx="957">
                  <c:v>50.307881773398996</c:v>
                </c:pt>
                <c:pt idx="958">
                  <c:v>50.319148936170201</c:v>
                </c:pt>
                <c:pt idx="959">
                  <c:v>50.405040504050397</c:v>
                </c:pt>
                <c:pt idx="960">
                  <c:v>50.405953991880899</c:v>
                </c:pt>
                <c:pt idx="961">
                  <c:v>50.463678516228697</c:v>
                </c:pt>
                <c:pt idx="962">
                  <c:v>50.490196078431303</c:v>
                </c:pt>
                <c:pt idx="963">
                  <c:v>50.490633363068604</c:v>
                </c:pt>
                <c:pt idx="964">
                  <c:v>50.616031308885297</c:v>
                </c:pt>
                <c:pt idx="965">
                  <c:v>50.6340579710144</c:v>
                </c:pt>
                <c:pt idx="966">
                  <c:v>50.695652173912997</c:v>
                </c:pt>
                <c:pt idx="967">
                  <c:v>50.696933492632397</c:v>
                </c:pt>
                <c:pt idx="968">
                  <c:v>50.733752620544998</c:v>
                </c:pt>
                <c:pt idx="969">
                  <c:v>50.772820064158601</c:v>
                </c:pt>
                <c:pt idx="970">
                  <c:v>50.777202072538799</c:v>
                </c:pt>
                <c:pt idx="971">
                  <c:v>50.783699059561101</c:v>
                </c:pt>
                <c:pt idx="972">
                  <c:v>50.831600831600802</c:v>
                </c:pt>
                <c:pt idx="973">
                  <c:v>50.845070422535201</c:v>
                </c:pt>
                <c:pt idx="974">
                  <c:v>50.957854406130203</c:v>
                </c:pt>
                <c:pt idx="975">
                  <c:v>51.005361930294903</c:v>
                </c:pt>
                <c:pt idx="976">
                  <c:v>51.132404181184597</c:v>
                </c:pt>
                <c:pt idx="977">
                  <c:v>51.149881046788202</c:v>
                </c:pt>
                <c:pt idx="978">
                  <c:v>51.178294573643399</c:v>
                </c:pt>
                <c:pt idx="979">
                  <c:v>51.385390428211501</c:v>
                </c:pt>
                <c:pt idx="980">
                  <c:v>51.3866231647634</c:v>
                </c:pt>
                <c:pt idx="981">
                  <c:v>51.401869158878498</c:v>
                </c:pt>
                <c:pt idx="982">
                  <c:v>51.456736035049197</c:v>
                </c:pt>
                <c:pt idx="983">
                  <c:v>51.515151515151501</c:v>
                </c:pt>
                <c:pt idx="984">
                  <c:v>51.6068052930056</c:v>
                </c:pt>
                <c:pt idx="985">
                  <c:v>51.880456682337098</c:v>
                </c:pt>
                <c:pt idx="986">
                  <c:v>51.902173913043399</c:v>
                </c:pt>
                <c:pt idx="987">
                  <c:v>51.960784313725398</c:v>
                </c:pt>
                <c:pt idx="988">
                  <c:v>52.0174482006543</c:v>
                </c:pt>
                <c:pt idx="989">
                  <c:v>52.167222364708799</c:v>
                </c:pt>
                <c:pt idx="990">
                  <c:v>52.175810473815403</c:v>
                </c:pt>
                <c:pt idx="991">
                  <c:v>52.309020284851101</c:v>
                </c:pt>
                <c:pt idx="992">
                  <c:v>52.325581395348799</c:v>
                </c:pt>
                <c:pt idx="993">
                  <c:v>52.34375</c:v>
                </c:pt>
                <c:pt idx="994">
                  <c:v>52.3783337915864</c:v>
                </c:pt>
                <c:pt idx="995">
                  <c:v>52.380952380952301</c:v>
                </c:pt>
                <c:pt idx="996">
                  <c:v>52.388289676425202</c:v>
                </c:pt>
                <c:pt idx="997">
                  <c:v>52.423398328690801</c:v>
                </c:pt>
                <c:pt idx="998">
                  <c:v>52.605459057071897</c:v>
                </c:pt>
                <c:pt idx="999">
                  <c:v>52.611657834973499</c:v>
                </c:pt>
                <c:pt idx="1000">
                  <c:v>52.787967718268497</c:v>
                </c:pt>
                <c:pt idx="1001">
                  <c:v>52.845528455284501</c:v>
                </c:pt>
                <c:pt idx="1002">
                  <c:v>52.881355932203299</c:v>
                </c:pt>
                <c:pt idx="1003">
                  <c:v>52.917341977309498</c:v>
                </c:pt>
                <c:pt idx="1004">
                  <c:v>52.920181700194597</c:v>
                </c:pt>
                <c:pt idx="1005">
                  <c:v>52.932761087267501</c:v>
                </c:pt>
                <c:pt idx="1006">
                  <c:v>53.142329020332703</c:v>
                </c:pt>
                <c:pt idx="1007">
                  <c:v>53.326612903225801</c:v>
                </c:pt>
                <c:pt idx="1008">
                  <c:v>53.327256153144901</c:v>
                </c:pt>
                <c:pt idx="1009">
                  <c:v>53.337739590218099</c:v>
                </c:pt>
                <c:pt idx="1010">
                  <c:v>53.397350188403998</c:v>
                </c:pt>
                <c:pt idx="1011">
                  <c:v>53.513909224011698</c:v>
                </c:pt>
                <c:pt idx="1012">
                  <c:v>53.667172483560897</c:v>
                </c:pt>
                <c:pt idx="1013">
                  <c:v>53.7833827893175</c:v>
                </c:pt>
                <c:pt idx="1014">
                  <c:v>53.842388644150702</c:v>
                </c:pt>
                <c:pt idx="1015">
                  <c:v>53.945249597423498</c:v>
                </c:pt>
                <c:pt idx="1016">
                  <c:v>53.951890034364197</c:v>
                </c:pt>
                <c:pt idx="1017">
                  <c:v>54.016620498614898</c:v>
                </c:pt>
                <c:pt idx="1018">
                  <c:v>54.020100502512499</c:v>
                </c:pt>
                <c:pt idx="1019">
                  <c:v>54.072817031780303</c:v>
                </c:pt>
                <c:pt idx="1020">
                  <c:v>54.089709762532898</c:v>
                </c:pt>
                <c:pt idx="1021">
                  <c:v>54.145912686785799</c:v>
                </c:pt>
                <c:pt idx="1022">
                  <c:v>54.146341463414601</c:v>
                </c:pt>
                <c:pt idx="1023">
                  <c:v>54.2056074766355</c:v>
                </c:pt>
                <c:pt idx="1024">
                  <c:v>54.337899543378903</c:v>
                </c:pt>
                <c:pt idx="1025">
                  <c:v>54.3543543543543</c:v>
                </c:pt>
                <c:pt idx="1026">
                  <c:v>54.420432220039203</c:v>
                </c:pt>
                <c:pt idx="1027">
                  <c:v>54.477611940298502</c:v>
                </c:pt>
                <c:pt idx="1028">
                  <c:v>54.518072289156599</c:v>
                </c:pt>
                <c:pt idx="1029">
                  <c:v>54.597701149425198</c:v>
                </c:pt>
                <c:pt idx="1030">
                  <c:v>54.716981132075396</c:v>
                </c:pt>
                <c:pt idx="1031">
                  <c:v>54.716981132075396</c:v>
                </c:pt>
                <c:pt idx="1032">
                  <c:v>54.791380100871102</c:v>
                </c:pt>
                <c:pt idx="1033">
                  <c:v>54.839931805266097</c:v>
                </c:pt>
                <c:pt idx="1034">
                  <c:v>54.903640256959299</c:v>
                </c:pt>
                <c:pt idx="1035">
                  <c:v>54.928131416837701</c:v>
                </c:pt>
                <c:pt idx="1036">
                  <c:v>54.936648338513002</c:v>
                </c:pt>
                <c:pt idx="1037">
                  <c:v>55.085281111813003</c:v>
                </c:pt>
                <c:pt idx="1038">
                  <c:v>55.120581433762801</c:v>
                </c:pt>
                <c:pt idx="1039">
                  <c:v>55.133008617459701</c:v>
                </c:pt>
                <c:pt idx="1040">
                  <c:v>55.223880597014897</c:v>
                </c:pt>
                <c:pt idx="1041">
                  <c:v>55.313472654513099</c:v>
                </c:pt>
                <c:pt idx="1042">
                  <c:v>55.4838709677419</c:v>
                </c:pt>
                <c:pt idx="1043">
                  <c:v>55.590386624869303</c:v>
                </c:pt>
                <c:pt idx="1044">
                  <c:v>55.622489959839299</c:v>
                </c:pt>
                <c:pt idx="1045">
                  <c:v>55.8611656843483</c:v>
                </c:pt>
                <c:pt idx="1046">
                  <c:v>55.917667238421899</c:v>
                </c:pt>
                <c:pt idx="1047">
                  <c:v>56</c:v>
                </c:pt>
                <c:pt idx="1048">
                  <c:v>56.065088757396403</c:v>
                </c:pt>
                <c:pt idx="1049">
                  <c:v>56.290438533429104</c:v>
                </c:pt>
                <c:pt idx="1050">
                  <c:v>56.334563345633399</c:v>
                </c:pt>
                <c:pt idx="1051">
                  <c:v>56.405013779002502</c:v>
                </c:pt>
                <c:pt idx="1052">
                  <c:v>56.613127106880803</c:v>
                </c:pt>
                <c:pt idx="1053">
                  <c:v>56.6666666666666</c:v>
                </c:pt>
                <c:pt idx="1054">
                  <c:v>56.669912366114801</c:v>
                </c:pt>
                <c:pt idx="1055">
                  <c:v>56.807151979565703</c:v>
                </c:pt>
                <c:pt idx="1056">
                  <c:v>56.8333333333333</c:v>
                </c:pt>
                <c:pt idx="1057">
                  <c:v>56.924882629107898</c:v>
                </c:pt>
                <c:pt idx="1058">
                  <c:v>56.990740740740698</c:v>
                </c:pt>
                <c:pt idx="1059">
                  <c:v>57.030778515389201</c:v>
                </c:pt>
                <c:pt idx="1060">
                  <c:v>57.086614173228298</c:v>
                </c:pt>
                <c:pt idx="1061">
                  <c:v>57.142857142857103</c:v>
                </c:pt>
                <c:pt idx="1062">
                  <c:v>57.232310582341803</c:v>
                </c:pt>
                <c:pt idx="1063">
                  <c:v>57.330246913580197</c:v>
                </c:pt>
                <c:pt idx="1064">
                  <c:v>57.352941176470502</c:v>
                </c:pt>
                <c:pt idx="1065">
                  <c:v>57.396963123644198</c:v>
                </c:pt>
                <c:pt idx="1066">
                  <c:v>57.425742574257399</c:v>
                </c:pt>
                <c:pt idx="1067">
                  <c:v>57.474600870827203</c:v>
                </c:pt>
                <c:pt idx="1068">
                  <c:v>57.624935600206001</c:v>
                </c:pt>
                <c:pt idx="1069">
                  <c:v>57.692307692307601</c:v>
                </c:pt>
                <c:pt idx="1070">
                  <c:v>57.698541329011299</c:v>
                </c:pt>
                <c:pt idx="1071">
                  <c:v>57.723577235772296</c:v>
                </c:pt>
                <c:pt idx="1072">
                  <c:v>57.737003058103902</c:v>
                </c:pt>
                <c:pt idx="1073">
                  <c:v>57.761966364812402</c:v>
                </c:pt>
                <c:pt idx="1074">
                  <c:v>57.8097603740502</c:v>
                </c:pt>
                <c:pt idx="1075">
                  <c:v>57.816504356740097</c:v>
                </c:pt>
                <c:pt idx="1076">
                  <c:v>57.843137254901897</c:v>
                </c:pt>
                <c:pt idx="1077">
                  <c:v>57.870956081691602</c:v>
                </c:pt>
                <c:pt idx="1078">
                  <c:v>57.894736842105203</c:v>
                </c:pt>
                <c:pt idx="1079">
                  <c:v>57.909472701819801</c:v>
                </c:pt>
                <c:pt idx="1080">
                  <c:v>58.002936857562403</c:v>
                </c:pt>
                <c:pt idx="1081">
                  <c:v>58.026533996683199</c:v>
                </c:pt>
                <c:pt idx="1082">
                  <c:v>58.027709861450603</c:v>
                </c:pt>
                <c:pt idx="1083">
                  <c:v>58.0508474576271</c:v>
                </c:pt>
                <c:pt idx="1084">
                  <c:v>58.255451713395601</c:v>
                </c:pt>
                <c:pt idx="1085">
                  <c:v>58.3288698446705</c:v>
                </c:pt>
                <c:pt idx="1086">
                  <c:v>58.378378378378301</c:v>
                </c:pt>
                <c:pt idx="1087">
                  <c:v>58.381502890173401</c:v>
                </c:pt>
                <c:pt idx="1088">
                  <c:v>58.446362515413</c:v>
                </c:pt>
                <c:pt idx="1089">
                  <c:v>58.457374830852501</c:v>
                </c:pt>
                <c:pt idx="1090">
                  <c:v>58.571428571428498</c:v>
                </c:pt>
                <c:pt idx="1091">
                  <c:v>58.6142322097378</c:v>
                </c:pt>
                <c:pt idx="1092">
                  <c:v>58.627931396569799</c:v>
                </c:pt>
                <c:pt idx="1093">
                  <c:v>58.695652173912997</c:v>
                </c:pt>
                <c:pt idx="1094">
                  <c:v>58.7677725118483</c:v>
                </c:pt>
                <c:pt idx="1095">
                  <c:v>58.771929824561397</c:v>
                </c:pt>
                <c:pt idx="1096">
                  <c:v>58.823529411764703</c:v>
                </c:pt>
                <c:pt idx="1097">
                  <c:v>58.859162039373999</c:v>
                </c:pt>
                <c:pt idx="1098">
                  <c:v>58.863819500402897</c:v>
                </c:pt>
                <c:pt idx="1099">
                  <c:v>58.870967741935402</c:v>
                </c:pt>
                <c:pt idx="1100">
                  <c:v>58.927074601843998</c:v>
                </c:pt>
                <c:pt idx="1101">
                  <c:v>58.935018050541501</c:v>
                </c:pt>
                <c:pt idx="1102">
                  <c:v>58.959031928852603</c:v>
                </c:pt>
                <c:pt idx="1103">
                  <c:v>59.0156918687589</c:v>
                </c:pt>
                <c:pt idx="1104">
                  <c:v>59.0308370044052</c:v>
                </c:pt>
                <c:pt idx="1105">
                  <c:v>59.045504994450603</c:v>
                </c:pt>
                <c:pt idx="1106">
                  <c:v>59.067357512953301</c:v>
                </c:pt>
                <c:pt idx="1107">
                  <c:v>59.185185185185098</c:v>
                </c:pt>
                <c:pt idx="1108">
                  <c:v>59.205298013244999</c:v>
                </c:pt>
                <c:pt idx="1109">
                  <c:v>59.256390395042601</c:v>
                </c:pt>
                <c:pt idx="1110">
                  <c:v>59.284731774415398</c:v>
                </c:pt>
                <c:pt idx="1111">
                  <c:v>59.365708622398401</c:v>
                </c:pt>
                <c:pt idx="1112">
                  <c:v>59.468438538205902</c:v>
                </c:pt>
                <c:pt idx="1113">
                  <c:v>59.4706798131811</c:v>
                </c:pt>
                <c:pt idx="1114">
                  <c:v>59.493670886075897</c:v>
                </c:pt>
                <c:pt idx="1115">
                  <c:v>59.538784067085899</c:v>
                </c:pt>
                <c:pt idx="1116">
                  <c:v>59.541984732824403</c:v>
                </c:pt>
                <c:pt idx="1117">
                  <c:v>59.649122807017498</c:v>
                </c:pt>
                <c:pt idx="1118">
                  <c:v>59.669421487603302</c:v>
                </c:pt>
                <c:pt idx="1119">
                  <c:v>59.717868338557899</c:v>
                </c:pt>
                <c:pt idx="1120">
                  <c:v>59.719438877755501</c:v>
                </c:pt>
                <c:pt idx="1121">
                  <c:v>59.752321981424103</c:v>
                </c:pt>
                <c:pt idx="1122">
                  <c:v>59.871649679124097</c:v>
                </c:pt>
                <c:pt idx="1123">
                  <c:v>59.899749373433501</c:v>
                </c:pt>
                <c:pt idx="1124">
                  <c:v>59.930069930069898</c:v>
                </c:pt>
                <c:pt idx="1125">
                  <c:v>60</c:v>
                </c:pt>
                <c:pt idx="1126">
                  <c:v>60</c:v>
                </c:pt>
                <c:pt idx="1127">
                  <c:v>60.027855153203298</c:v>
                </c:pt>
                <c:pt idx="1128">
                  <c:v>60.044642857142797</c:v>
                </c:pt>
                <c:pt idx="1129">
                  <c:v>60.0738007380073</c:v>
                </c:pt>
                <c:pt idx="1130">
                  <c:v>60.089285714285701</c:v>
                </c:pt>
                <c:pt idx="1131">
                  <c:v>60.122230710465999</c:v>
                </c:pt>
                <c:pt idx="1132">
                  <c:v>60.1568068424803</c:v>
                </c:pt>
                <c:pt idx="1133">
                  <c:v>60.262946069224498</c:v>
                </c:pt>
                <c:pt idx="1134">
                  <c:v>60.286074884307901</c:v>
                </c:pt>
                <c:pt idx="1135">
                  <c:v>60.455896927651096</c:v>
                </c:pt>
                <c:pt idx="1136">
                  <c:v>60.471976401179901</c:v>
                </c:pt>
                <c:pt idx="1137">
                  <c:v>60.473118279569803</c:v>
                </c:pt>
                <c:pt idx="1138">
                  <c:v>60.499432463110097</c:v>
                </c:pt>
                <c:pt idx="1139">
                  <c:v>60.524814603536697</c:v>
                </c:pt>
                <c:pt idx="1140">
                  <c:v>60.547504025764802</c:v>
                </c:pt>
                <c:pt idx="1141">
                  <c:v>60.572760572760501</c:v>
                </c:pt>
                <c:pt idx="1142">
                  <c:v>60.576923076923002</c:v>
                </c:pt>
                <c:pt idx="1143">
                  <c:v>60.646387832699602</c:v>
                </c:pt>
                <c:pt idx="1144">
                  <c:v>60.712083847102299</c:v>
                </c:pt>
                <c:pt idx="1145">
                  <c:v>60.7566765578635</c:v>
                </c:pt>
                <c:pt idx="1146">
                  <c:v>60.790852787041402</c:v>
                </c:pt>
                <c:pt idx="1147">
                  <c:v>60.796645702306002</c:v>
                </c:pt>
                <c:pt idx="1148">
                  <c:v>60.869565217391298</c:v>
                </c:pt>
                <c:pt idx="1149">
                  <c:v>60.951526032315897</c:v>
                </c:pt>
                <c:pt idx="1150">
                  <c:v>60.962566844919699</c:v>
                </c:pt>
                <c:pt idx="1151">
                  <c:v>61.0062893081761</c:v>
                </c:pt>
                <c:pt idx="1152">
                  <c:v>61.105476673427901</c:v>
                </c:pt>
                <c:pt idx="1153">
                  <c:v>61.125147380831997</c:v>
                </c:pt>
                <c:pt idx="1154">
                  <c:v>61.159015977681896</c:v>
                </c:pt>
                <c:pt idx="1155">
                  <c:v>61.181818181818102</c:v>
                </c:pt>
                <c:pt idx="1156">
                  <c:v>61.186813186813097</c:v>
                </c:pt>
                <c:pt idx="1157">
                  <c:v>61.200686106346403</c:v>
                </c:pt>
                <c:pt idx="1158">
                  <c:v>61.237373737373701</c:v>
                </c:pt>
                <c:pt idx="1159">
                  <c:v>61.3899613899613</c:v>
                </c:pt>
                <c:pt idx="1160">
                  <c:v>61.411764705882298</c:v>
                </c:pt>
                <c:pt idx="1161">
                  <c:v>61.538461538461497</c:v>
                </c:pt>
                <c:pt idx="1162">
                  <c:v>61.596958174904898</c:v>
                </c:pt>
                <c:pt idx="1163">
                  <c:v>61.71875</c:v>
                </c:pt>
                <c:pt idx="1164">
                  <c:v>61.7201426024955</c:v>
                </c:pt>
                <c:pt idx="1165">
                  <c:v>61.758398856325897</c:v>
                </c:pt>
                <c:pt idx="1166">
                  <c:v>61.805209888833502</c:v>
                </c:pt>
                <c:pt idx="1167">
                  <c:v>61.8357487922705</c:v>
                </c:pt>
                <c:pt idx="1168">
                  <c:v>61.928512053200301</c:v>
                </c:pt>
                <c:pt idx="1169">
                  <c:v>61.939155176187299</c:v>
                </c:pt>
                <c:pt idx="1170">
                  <c:v>61.963190184048997</c:v>
                </c:pt>
                <c:pt idx="1171">
                  <c:v>61.980440097799502</c:v>
                </c:pt>
                <c:pt idx="1172">
                  <c:v>62.003179650238401</c:v>
                </c:pt>
                <c:pt idx="1173">
                  <c:v>62.1234939759036</c:v>
                </c:pt>
                <c:pt idx="1174">
                  <c:v>62.1973929236499</c:v>
                </c:pt>
                <c:pt idx="1175">
                  <c:v>62.275449101796397</c:v>
                </c:pt>
                <c:pt idx="1176">
                  <c:v>62.319711538461497</c:v>
                </c:pt>
                <c:pt idx="1177">
                  <c:v>62.378640776699001</c:v>
                </c:pt>
                <c:pt idx="1178">
                  <c:v>62.393898388485603</c:v>
                </c:pt>
                <c:pt idx="1179">
                  <c:v>62.464319695527998</c:v>
                </c:pt>
                <c:pt idx="1180">
                  <c:v>62.604709973131001</c:v>
                </c:pt>
                <c:pt idx="1181">
                  <c:v>62.679671457905499</c:v>
                </c:pt>
                <c:pt idx="1182">
                  <c:v>62.7737226277372</c:v>
                </c:pt>
                <c:pt idx="1183">
                  <c:v>62.788259958071201</c:v>
                </c:pt>
                <c:pt idx="1184">
                  <c:v>62.8</c:v>
                </c:pt>
                <c:pt idx="1185">
                  <c:v>62.840136054421698</c:v>
                </c:pt>
                <c:pt idx="1186">
                  <c:v>62.871287128712801</c:v>
                </c:pt>
                <c:pt idx="1187">
                  <c:v>63.068844807467897</c:v>
                </c:pt>
                <c:pt idx="1188">
                  <c:v>63.140311804008903</c:v>
                </c:pt>
                <c:pt idx="1189">
                  <c:v>63.1944444444444</c:v>
                </c:pt>
                <c:pt idx="1190">
                  <c:v>63.2</c:v>
                </c:pt>
                <c:pt idx="1191">
                  <c:v>63.265306122448898</c:v>
                </c:pt>
                <c:pt idx="1192">
                  <c:v>63.3309506790564</c:v>
                </c:pt>
                <c:pt idx="1193">
                  <c:v>63.4110787172011</c:v>
                </c:pt>
                <c:pt idx="1194">
                  <c:v>63.414634146341399</c:v>
                </c:pt>
                <c:pt idx="1195">
                  <c:v>63.559322033898297</c:v>
                </c:pt>
                <c:pt idx="1196">
                  <c:v>63.636363636363598</c:v>
                </c:pt>
                <c:pt idx="1197">
                  <c:v>63.699155794320703</c:v>
                </c:pt>
                <c:pt idx="1198">
                  <c:v>63.722397476340603</c:v>
                </c:pt>
                <c:pt idx="1199">
                  <c:v>63.761153054220998</c:v>
                </c:pt>
                <c:pt idx="1200">
                  <c:v>63.793103448275801</c:v>
                </c:pt>
                <c:pt idx="1201">
                  <c:v>63.798219584569701</c:v>
                </c:pt>
                <c:pt idx="1202">
                  <c:v>63.923182441700902</c:v>
                </c:pt>
                <c:pt idx="1203">
                  <c:v>64.0972222222222</c:v>
                </c:pt>
                <c:pt idx="1204">
                  <c:v>64.1900121802679</c:v>
                </c:pt>
                <c:pt idx="1205">
                  <c:v>64.203233256350998</c:v>
                </c:pt>
                <c:pt idx="1206">
                  <c:v>64.327485380116897</c:v>
                </c:pt>
                <c:pt idx="1207">
                  <c:v>64.433551198257007</c:v>
                </c:pt>
                <c:pt idx="1208">
                  <c:v>64.543812104787705</c:v>
                </c:pt>
                <c:pt idx="1209">
                  <c:v>64.568293387236494</c:v>
                </c:pt>
                <c:pt idx="1210">
                  <c:v>64.704184704184698</c:v>
                </c:pt>
                <c:pt idx="1211">
                  <c:v>64.859002169197296</c:v>
                </c:pt>
                <c:pt idx="1212">
                  <c:v>64.958283671036895</c:v>
                </c:pt>
                <c:pt idx="1213">
                  <c:v>64.979195561719806</c:v>
                </c:pt>
                <c:pt idx="1214">
                  <c:v>65.027876330461197</c:v>
                </c:pt>
                <c:pt idx="1215">
                  <c:v>65.110410094637203</c:v>
                </c:pt>
                <c:pt idx="1216">
                  <c:v>65.1528013582342</c:v>
                </c:pt>
                <c:pt idx="1217">
                  <c:v>65.195729537366503</c:v>
                </c:pt>
                <c:pt idx="1218">
                  <c:v>65.304839723444303</c:v>
                </c:pt>
                <c:pt idx="1219">
                  <c:v>65.306122448979494</c:v>
                </c:pt>
                <c:pt idx="1220">
                  <c:v>65.311702515493906</c:v>
                </c:pt>
                <c:pt idx="1221">
                  <c:v>65.367483296213805</c:v>
                </c:pt>
                <c:pt idx="1222">
                  <c:v>65.405632618747305</c:v>
                </c:pt>
                <c:pt idx="1223">
                  <c:v>65.4169854628921</c:v>
                </c:pt>
                <c:pt idx="1224">
                  <c:v>65.418502202643097</c:v>
                </c:pt>
                <c:pt idx="1225">
                  <c:v>65.568308034061403</c:v>
                </c:pt>
                <c:pt idx="1226">
                  <c:v>65.571321882001399</c:v>
                </c:pt>
                <c:pt idx="1227">
                  <c:v>65.586034912718205</c:v>
                </c:pt>
                <c:pt idx="1228">
                  <c:v>65.603990457601299</c:v>
                </c:pt>
                <c:pt idx="1229">
                  <c:v>65.701754385964904</c:v>
                </c:pt>
                <c:pt idx="1230">
                  <c:v>65.808674503445403</c:v>
                </c:pt>
                <c:pt idx="1231">
                  <c:v>65.886454183266906</c:v>
                </c:pt>
                <c:pt idx="1232">
                  <c:v>65.940119760479007</c:v>
                </c:pt>
                <c:pt idx="1233">
                  <c:v>65.9456838021338</c:v>
                </c:pt>
                <c:pt idx="1234">
                  <c:v>65.945945945945894</c:v>
                </c:pt>
                <c:pt idx="1235">
                  <c:v>65.991902834008002</c:v>
                </c:pt>
                <c:pt idx="1236">
                  <c:v>66.0540915395284</c:v>
                </c:pt>
                <c:pt idx="1237">
                  <c:v>66.062176165803095</c:v>
                </c:pt>
                <c:pt idx="1238">
                  <c:v>66.070199587061197</c:v>
                </c:pt>
                <c:pt idx="1239">
                  <c:v>66.084788029925093</c:v>
                </c:pt>
                <c:pt idx="1240">
                  <c:v>66.180758017492707</c:v>
                </c:pt>
                <c:pt idx="1241">
                  <c:v>66.355140186915804</c:v>
                </c:pt>
                <c:pt idx="1242">
                  <c:v>66.396292004634901</c:v>
                </c:pt>
                <c:pt idx="1243">
                  <c:v>66.40625</c:v>
                </c:pt>
                <c:pt idx="1244">
                  <c:v>66.438356164383507</c:v>
                </c:pt>
                <c:pt idx="1245">
                  <c:v>66.449112788088897</c:v>
                </c:pt>
                <c:pt idx="1246">
                  <c:v>66.463414634146304</c:v>
                </c:pt>
                <c:pt idx="1247">
                  <c:v>66.692820714005407</c:v>
                </c:pt>
                <c:pt idx="1248">
                  <c:v>66.702898550724598</c:v>
                </c:pt>
                <c:pt idx="1249">
                  <c:v>66.754478398314006</c:v>
                </c:pt>
                <c:pt idx="1250">
                  <c:v>66.760961810466696</c:v>
                </c:pt>
                <c:pt idx="1251">
                  <c:v>66.859587317564106</c:v>
                </c:pt>
                <c:pt idx="1252">
                  <c:v>66.911764705882305</c:v>
                </c:pt>
                <c:pt idx="1253">
                  <c:v>66.920731707317003</c:v>
                </c:pt>
                <c:pt idx="1254">
                  <c:v>67.013372956909294</c:v>
                </c:pt>
                <c:pt idx="1255">
                  <c:v>67.064439140811402</c:v>
                </c:pt>
                <c:pt idx="1256">
                  <c:v>67.083513008480594</c:v>
                </c:pt>
                <c:pt idx="1257">
                  <c:v>67.153877385302394</c:v>
                </c:pt>
                <c:pt idx="1258">
                  <c:v>67.155425219941307</c:v>
                </c:pt>
                <c:pt idx="1259">
                  <c:v>67.1954674220963</c:v>
                </c:pt>
                <c:pt idx="1260">
                  <c:v>67.283950617283907</c:v>
                </c:pt>
                <c:pt idx="1261">
                  <c:v>67.379679144384994</c:v>
                </c:pt>
                <c:pt idx="1262">
                  <c:v>67.441860465116207</c:v>
                </c:pt>
                <c:pt idx="1263">
                  <c:v>67.4479166666666</c:v>
                </c:pt>
                <c:pt idx="1264">
                  <c:v>67.456676860346505</c:v>
                </c:pt>
                <c:pt idx="1265">
                  <c:v>67.541940189642503</c:v>
                </c:pt>
                <c:pt idx="1266">
                  <c:v>67.561393489434593</c:v>
                </c:pt>
                <c:pt idx="1267">
                  <c:v>67.586206896551701</c:v>
                </c:pt>
                <c:pt idx="1268">
                  <c:v>67.657722987672201</c:v>
                </c:pt>
                <c:pt idx="1269">
                  <c:v>67.7083333333333</c:v>
                </c:pt>
                <c:pt idx="1270">
                  <c:v>67.760791366906403</c:v>
                </c:pt>
                <c:pt idx="1271">
                  <c:v>67.801164352888406</c:v>
                </c:pt>
                <c:pt idx="1272">
                  <c:v>67.845117845117798</c:v>
                </c:pt>
                <c:pt idx="1273">
                  <c:v>67.863720073664794</c:v>
                </c:pt>
                <c:pt idx="1274">
                  <c:v>67.905824039652998</c:v>
                </c:pt>
                <c:pt idx="1275">
                  <c:v>67.924528301886696</c:v>
                </c:pt>
                <c:pt idx="1276">
                  <c:v>68</c:v>
                </c:pt>
                <c:pt idx="1277">
                  <c:v>68.032906231799601</c:v>
                </c:pt>
                <c:pt idx="1278">
                  <c:v>68.063982349696602</c:v>
                </c:pt>
                <c:pt idx="1279">
                  <c:v>68.072289156626496</c:v>
                </c:pt>
                <c:pt idx="1280">
                  <c:v>68.108504398826895</c:v>
                </c:pt>
                <c:pt idx="1281">
                  <c:v>68.148148148148096</c:v>
                </c:pt>
                <c:pt idx="1282">
                  <c:v>68.164794007490599</c:v>
                </c:pt>
                <c:pt idx="1283">
                  <c:v>68.181818181818102</c:v>
                </c:pt>
                <c:pt idx="1284">
                  <c:v>68.301886792452805</c:v>
                </c:pt>
                <c:pt idx="1285">
                  <c:v>68.309859154929498</c:v>
                </c:pt>
                <c:pt idx="1286">
                  <c:v>68.346636259977103</c:v>
                </c:pt>
                <c:pt idx="1287">
                  <c:v>68.348623853210995</c:v>
                </c:pt>
                <c:pt idx="1288">
                  <c:v>68.364611260053593</c:v>
                </c:pt>
                <c:pt idx="1289">
                  <c:v>68.413117225782102</c:v>
                </c:pt>
                <c:pt idx="1290">
                  <c:v>68.474726574046699</c:v>
                </c:pt>
                <c:pt idx="1291">
                  <c:v>68.519010901355998</c:v>
                </c:pt>
                <c:pt idx="1292">
                  <c:v>68.521549372613194</c:v>
                </c:pt>
                <c:pt idx="1293">
                  <c:v>68.559837728194694</c:v>
                </c:pt>
                <c:pt idx="1294">
                  <c:v>68.597168597168505</c:v>
                </c:pt>
                <c:pt idx="1295">
                  <c:v>68.680089485458595</c:v>
                </c:pt>
                <c:pt idx="1296">
                  <c:v>68.713250376042595</c:v>
                </c:pt>
                <c:pt idx="1297">
                  <c:v>68.746533555185806</c:v>
                </c:pt>
                <c:pt idx="1298">
                  <c:v>68.765743073047801</c:v>
                </c:pt>
                <c:pt idx="1299">
                  <c:v>68.872180451127804</c:v>
                </c:pt>
                <c:pt idx="1300">
                  <c:v>68.8888888888888</c:v>
                </c:pt>
                <c:pt idx="1301">
                  <c:v>68.933333333333294</c:v>
                </c:pt>
                <c:pt idx="1302">
                  <c:v>68.9373297002724</c:v>
                </c:pt>
                <c:pt idx="1303">
                  <c:v>68.938906752411498</c:v>
                </c:pt>
                <c:pt idx="1304">
                  <c:v>68.992248062015506</c:v>
                </c:pt>
                <c:pt idx="1305">
                  <c:v>68.996710526315695</c:v>
                </c:pt>
                <c:pt idx="1306">
                  <c:v>69.082125603864696</c:v>
                </c:pt>
                <c:pt idx="1307">
                  <c:v>69.086294416243604</c:v>
                </c:pt>
                <c:pt idx="1308">
                  <c:v>69.117647058823493</c:v>
                </c:pt>
                <c:pt idx="1309">
                  <c:v>69.154929577464699</c:v>
                </c:pt>
                <c:pt idx="1310">
                  <c:v>69.269905876367304</c:v>
                </c:pt>
                <c:pt idx="1311">
                  <c:v>69.461077844311305</c:v>
                </c:pt>
                <c:pt idx="1312">
                  <c:v>69.515151515151501</c:v>
                </c:pt>
                <c:pt idx="1313">
                  <c:v>69.563662374821106</c:v>
                </c:pt>
                <c:pt idx="1314">
                  <c:v>69.623430962342994</c:v>
                </c:pt>
                <c:pt idx="1315">
                  <c:v>69.631901840490698</c:v>
                </c:pt>
                <c:pt idx="1316">
                  <c:v>69.654340836012807</c:v>
                </c:pt>
                <c:pt idx="1317">
                  <c:v>69.661959777492498</c:v>
                </c:pt>
                <c:pt idx="1318">
                  <c:v>69.702276707530601</c:v>
                </c:pt>
                <c:pt idx="1319">
                  <c:v>69.708222811671007</c:v>
                </c:pt>
                <c:pt idx="1320">
                  <c:v>69.731800766283499</c:v>
                </c:pt>
                <c:pt idx="1321">
                  <c:v>69.836065573770398</c:v>
                </c:pt>
                <c:pt idx="1322">
                  <c:v>69.852941176470495</c:v>
                </c:pt>
                <c:pt idx="1323">
                  <c:v>69.863013698630098</c:v>
                </c:pt>
                <c:pt idx="1324">
                  <c:v>70.010157440325003</c:v>
                </c:pt>
                <c:pt idx="1325">
                  <c:v>70.094821298322302</c:v>
                </c:pt>
                <c:pt idx="1326">
                  <c:v>70.2636419374616</c:v>
                </c:pt>
                <c:pt idx="1327">
                  <c:v>70.279720279720195</c:v>
                </c:pt>
                <c:pt idx="1328">
                  <c:v>70.370370370370296</c:v>
                </c:pt>
                <c:pt idx="1329">
                  <c:v>70.380078636959297</c:v>
                </c:pt>
                <c:pt idx="1330">
                  <c:v>70.457209847596701</c:v>
                </c:pt>
                <c:pt idx="1331">
                  <c:v>70.503597122302097</c:v>
                </c:pt>
                <c:pt idx="1332">
                  <c:v>70.507399577167007</c:v>
                </c:pt>
                <c:pt idx="1333">
                  <c:v>70.517241379310306</c:v>
                </c:pt>
                <c:pt idx="1334">
                  <c:v>70.522088353413594</c:v>
                </c:pt>
                <c:pt idx="1335">
                  <c:v>70.615772416276499</c:v>
                </c:pt>
                <c:pt idx="1336">
                  <c:v>70.902268463243999</c:v>
                </c:pt>
                <c:pt idx="1337">
                  <c:v>71.107350096711698</c:v>
                </c:pt>
                <c:pt idx="1338">
                  <c:v>71.139035265504603</c:v>
                </c:pt>
                <c:pt idx="1339">
                  <c:v>71.171171171171096</c:v>
                </c:pt>
                <c:pt idx="1340">
                  <c:v>71.1731843575418</c:v>
                </c:pt>
                <c:pt idx="1341">
                  <c:v>71.276595744680805</c:v>
                </c:pt>
                <c:pt idx="1342">
                  <c:v>71.319796954314697</c:v>
                </c:pt>
                <c:pt idx="1343">
                  <c:v>71.326164874551907</c:v>
                </c:pt>
                <c:pt idx="1344">
                  <c:v>71.351351351351298</c:v>
                </c:pt>
                <c:pt idx="1345">
                  <c:v>71.409978308025998</c:v>
                </c:pt>
                <c:pt idx="1346">
                  <c:v>71.451483560545299</c:v>
                </c:pt>
                <c:pt idx="1347">
                  <c:v>71.461716937354893</c:v>
                </c:pt>
                <c:pt idx="1348">
                  <c:v>71.466314398943098</c:v>
                </c:pt>
                <c:pt idx="1349">
                  <c:v>71.538461538461505</c:v>
                </c:pt>
                <c:pt idx="1350">
                  <c:v>71.553896406906205</c:v>
                </c:pt>
                <c:pt idx="1351">
                  <c:v>71.589743589743506</c:v>
                </c:pt>
                <c:pt idx="1352">
                  <c:v>71.621166161105407</c:v>
                </c:pt>
                <c:pt idx="1353">
                  <c:v>71.668311944718596</c:v>
                </c:pt>
                <c:pt idx="1354">
                  <c:v>71.672568214955206</c:v>
                </c:pt>
                <c:pt idx="1355">
                  <c:v>71.686746987951807</c:v>
                </c:pt>
                <c:pt idx="1356">
                  <c:v>71.701720841300101</c:v>
                </c:pt>
                <c:pt idx="1357">
                  <c:v>71.720613287904499</c:v>
                </c:pt>
                <c:pt idx="1358">
                  <c:v>71.748878923766796</c:v>
                </c:pt>
                <c:pt idx="1359">
                  <c:v>71.765546819156498</c:v>
                </c:pt>
                <c:pt idx="1360">
                  <c:v>71.770657672849893</c:v>
                </c:pt>
                <c:pt idx="1361">
                  <c:v>71.775700934579405</c:v>
                </c:pt>
                <c:pt idx="1362">
                  <c:v>71.941391941391899</c:v>
                </c:pt>
                <c:pt idx="1363">
                  <c:v>71.966292134831406</c:v>
                </c:pt>
                <c:pt idx="1364">
                  <c:v>72.0844131803035</c:v>
                </c:pt>
                <c:pt idx="1365">
                  <c:v>72.092126818926403</c:v>
                </c:pt>
                <c:pt idx="1366">
                  <c:v>72.108843537414899</c:v>
                </c:pt>
                <c:pt idx="1367">
                  <c:v>72.138964577656594</c:v>
                </c:pt>
                <c:pt idx="1368">
                  <c:v>72.2222222222222</c:v>
                </c:pt>
                <c:pt idx="1369">
                  <c:v>72.330654420206599</c:v>
                </c:pt>
                <c:pt idx="1370">
                  <c:v>72.370173102529904</c:v>
                </c:pt>
                <c:pt idx="1371">
                  <c:v>72.403982930298696</c:v>
                </c:pt>
                <c:pt idx="1372">
                  <c:v>72.508185985592604</c:v>
                </c:pt>
                <c:pt idx="1373">
                  <c:v>72.579757975797506</c:v>
                </c:pt>
                <c:pt idx="1374">
                  <c:v>72.593068035943503</c:v>
                </c:pt>
                <c:pt idx="1375">
                  <c:v>72.682926829268197</c:v>
                </c:pt>
                <c:pt idx="1376">
                  <c:v>72.714285714285694</c:v>
                </c:pt>
                <c:pt idx="1377">
                  <c:v>72.727272727272705</c:v>
                </c:pt>
                <c:pt idx="1378">
                  <c:v>72.740033688938695</c:v>
                </c:pt>
                <c:pt idx="1379">
                  <c:v>72.816901408450704</c:v>
                </c:pt>
                <c:pt idx="1380">
                  <c:v>72.831230283911594</c:v>
                </c:pt>
                <c:pt idx="1381">
                  <c:v>72.967759713419596</c:v>
                </c:pt>
                <c:pt idx="1382">
                  <c:v>72.969374167776195</c:v>
                </c:pt>
                <c:pt idx="1383">
                  <c:v>72.983870967741893</c:v>
                </c:pt>
                <c:pt idx="1384">
                  <c:v>72.997032640949499</c:v>
                </c:pt>
                <c:pt idx="1385">
                  <c:v>73.019271948608093</c:v>
                </c:pt>
                <c:pt idx="1386">
                  <c:v>73.173652694610695</c:v>
                </c:pt>
                <c:pt idx="1387">
                  <c:v>73.2558139534883</c:v>
                </c:pt>
                <c:pt idx="1388">
                  <c:v>73.276197896376999</c:v>
                </c:pt>
                <c:pt idx="1389">
                  <c:v>73.290500229463007</c:v>
                </c:pt>
                <c:pt idx="1390">
                  <c:v>73.330262551819402</c:v>
                </c:pt>
                <c:pt idx="1391">
                  <c:v>73.588184187662904</c:v>
                </c:pt>
                <c:pt idx="1392">
                  <c:v>73.604500216356499</c:v>
                </c:pt>
                <c:pt idx="1393">
                  <c:v>73.629489603024496</c:v>
                </c:pt>
                <c:pt idx="1394">
                  <c:v>73.631123919308294</c:v>
                </c:pt>
                <c:pt idx="1395">
                  <c:v>73.650793650793602</c:v>
                </c:pt>
                <c:pt idx="1396">
                  <c:v>73.725834797890997</c:v>
                </c:pt>
                <c:pt idx="1397">
                  <c:v>73.730043541364196</c:v>
                </c:pt>
                <c:pt idx="1398">
                  <c:v>73.741567202905998</c:v>
                </c:pt>
                <c:pt idx="1399">
                  <c:v>73.781902552204102</c:v>
                </c:pt>
                <c:pt idx="1400">
                  <c:v>73.855421686746894</c:v>
                </c:pt>
                <c:pt idx="1401">
                  <c:v>73.8611111111111</c:v>
                </c:pt>
                <c:pt idx="1402">
                  <c:v>73.865450399087706</c:v>
                </c:pt>
                <c:pt idx="1403">
                  <c:v>73.972602739726</c:v>
                </c:pt>
                <c:pt idx="1404">
                  <c:v>74.026614095613596</c:v>
                </c:pt>
                <c:pt idx="1405">
                  <c:v>74.050632911392398</c:v>
                </c:pt>
                <c:pt idx="1406">
                  <c:v>74.054982817869401</c:v>
                </c:pt>
                <c:pt idx="1407">
                  <c:v>74.059662775616005</c:v>
                </c:pt>
                <c:pt idx="1408">
                  <c:v>74.092526690391395</c:v>
                </c:pt>
                <c:pt idx="1409">
                  <c:v>74.157303370786494</c:v>
                </c:pt>
                <c:pt idx="1410">
                  <c:v>74.158523344190996</c:v>
                </c:pt>
                <c:pt idx="1411">
                  <c:v>74.250871080139305</c:v>
                </c:pt>
                <c:pt idx="1412">
                  <c:v>74.309258361609295</c:v>
                </c:pt>
                <c:pt idx="1413">
                  <c:v>74.328544659587706</c:v>
                </c:pt>
                <c:pt idx="1414">
                  <c:v>74.358974358974294</c:v>
                </c:pt>
                <c:pt idx="1415">
                  <c:v>74.563172043010695</c:v>
                </c:pt>
                <c:pt idx="1416">
                  <c:v>74.583635047067304</c:v>
                </c:pt>
                <c:pt idx="1417">
                  <c:v>74.603174603174594</c:v>
                </c:pt>
                <c:pt idx="1418">
                  <c:v>74.666299711022404</c:v>
                </c:pt>
                <c:pt idx="1419">
                  <c:v>74.774774774774698</c:v>
                </c:pt>
                <c:pt idx="1420">
                  <c:v>74.8</c:v>
                </c:pt>
                <c:pt idx="1421">
                  <c:v>74.809409714659097</c:v>
                </c:pt>
                <c:pt idx="1422">
                  <c:v>74.965800273597793</c:v>
                </c:pt>
                <c:pt idx="1423">
                  <c:v>75</c:v>
                </c:pt>
                <c:pt idx="1424">
                  <c:v>75</c:v>
                </c:pt>
                <c:pt idx="1425">
                  <c:v>75.020885547201303</c:v>
                </c:pt>
                <c:pt idx="1426">
                  <c:v>75.096003413454696</c:v>
                </c:pt>
                <c:pt idx="1427">
                  <c:v>75.1269035532994</c:v>
                </c:pt>
                <c:pt idx="1428">
                  <c:v>75.160187953865801</c:v>
                </c:pt>
                <c:pt idx="1429">
                  <c:v>75.161987041036696</c:v>
                </c:pt>
                <c:pt idx="1430">
                  <c:v>75.468622656886694</c:v>
                </c:pt>
                <c:pt idx="1431">
                  <c:v>75.474452554744502</c:v>
                </c:pt>
                <c:pt idx="1432">
                  <c:v>75.510204081632594</c:v>
                </c:pt>
                <c:pt idx="1433">
                  <c:v>75.552874949738595</c:v>
                </c:pt>
                <c:pt idx="1434">
                  <c:v>75.575073191133399</c:v>
                </c:pt>
                <c:pt idx="1435">
                  <c:v>75.711159737417901</c:v>
                </c:pt>
                <c:pt idx="1436">
                  <c:v>75.755102040816297</c:v>
                </c:pt>
                <c:pt idx="1437">
                  <c:v>75.768989328311307</c:v>
                </c:pt>
                <c:pt idx="1438">
                  <c:v>75.799086757990807</c:v>
                </c:pt>
                <c:pt idx="1439">
                  <c:v>75.869601747605401</c:v>
                </c:pt>
                <c:pt idx="1440">
                  <c:v>75.876010781671098</c:v>
                </c:pt>
                <c:pt idx="1441">
                  <c:v>76</c:v>
                </c:pt>
                <c:pt idx="1442">
                  <c:v>76</c:v>
                </c:pt>
                <c:pt idx="1443">
                  <c:v>76.008492569002101</c:v>
                </c:pt>
                <c:pt idx="1444">
                  <c:v>76.015625</c:v>
                </c:pt>
                <c:pt idx="1445">
                  <c:v>76.019289785181897</c:v>
                </c:pt>
                <c:pt idx="1446">
                  <c:v>76.060191518467803</c:v>
                </c:pt>
                <c:pt idx="1447">
                  <c:v>76.212590299277593</c:v>
                </c:pt>
                <c:pt idx="1448">
                  <c:v>76.220472440944803</c:v>
                </c:pt>
                <c:pt idx="1449">
                  <c:v>76.292335115864503</c:v>
                </c:pt>
                <c:pt idx="1450">
                  <c:v>76.363636363636303</c:v>
                </c:pt>
                <c:pt idx="1451">
                  <c:v>76.426264800861105</c:v>
                </c:pt>
                <c:pt idx="1452">
                  <c:v>76.439363005308195</c:v>
                </c:pt>
                <c:pt idx="1453">
                  <c:v>76.521739130434696</c:v>
                </c:pt>
                <c:pt idx="1454">
                  <c:v>76.535433070866105</c:v>
                </c:pt>
                <c:pt idx="1455">
                  <c:v>76.590330788803996</c:v>
                </c:pt>
                <c:pt idx="1456">
                  <c:v>76.633618747183405</c:v>
                </c:pt>
                <c:pt idx="1457">
                  <c:v>76.656828548430298</c:v>
                </c:pt>
                <c:pt idx="1458">
                  <c:v>76.719101123595493</c:v>
                </c:pt>
                <c:pt idx="1459">
                  <c:v>76.760176017601694</c:v>
                </c:pt>
                <c:pt idx="1460">
                  <c:v>76.805778491171694</c:v>
                </c:pt>
                <c:pt idx="1461">
                  <c:v>76.984126984126902</c:v>
                </c:pt>
                <c:pt idx="1462">
                  <c:v>76.984414642986494</c:v>
                </c:pt>
                <c:pt idx="1463">
                  <c:v>77.028714107365701</c:v>
                </c:pt>
                <c:pt idx="1464">
                  <c:v>77.206956060002597</c:v>
                </c:pt>
                <c:pt idx="1465">
                  <c:v>77.218225419664194</c:v>
                </c:pt>
                <c:pt idx="1466">
                  <c:v>77.231157363607593</c:v>
                </c:pt>
                <c:pt idx="1467">
                  <c:v>77.288684850121498</c:v>
                </c:pt>
                <c:pt idx="1468">
                  <c:v>77.3333333333333</c:v>
                </c:pt>
                <c:pt idx="1469">
                  <c:v>77.416440831074894</c:v>
                </c:pt>
                <c:pt idx="1470">
                  <c:v>77.491148204349997</c:v>
                </c:pt>
                <c:pt idx="1471">
                  <c:v>77.586206896551701</c:v>
                </c:pt>
                <c:pt idx="1472">
                  <c:v>77.592879256965901</c:v>
                </c:pt>
                <c:pt idx="1473">
                  <c:v>77.635467980295502</c:v>
                </c:pt>
                <c:pt idx="1474">
                  <c:v>77.675276752767502</c:v>
                </c:pt>
                <c:pt idx="1475">
                  <c:v>77.726432532347502</c:v>
                </c:pt>
                <c:pt idx="1476">
                  <c:v>77.739009071877106</c:v>
                </c:pt>
                <c:pt idx="1477">
                  <c:v>77.752808988764002</c:v>
                </c:pt>
                <c:pt idx="1478">
                  <c:v>77.808988764044898</c:v>
                </c:pt>
                <c:pt idx="1479">
                  <c:v>77.818805222207502</c:v>
                </c:pt>
                <c:pt idx="1480">
                  <c:v>77.8447121820615</c:v>
                </c:pt>
                <c:pt idx="1481">
                  <c:v>77.868852459016296</c:v>
                </c:pt>
                <c:pt idx="1482">
                  <c:v>77.893617021276498</c:v>
                </c:pt>
                <c:pt idx="1483">
                  <c:v>77.911646586345299</c:v>
                </c:pt>
                <c:pt idx="1484">
                  <c:v>77.942681678607897</c:v>
                </c:pt>
                <c:pt idx="1485">
                  <c:v>77.985773118682104</c:v>
                </c:pt>
                <c:pt idx="1486">
                  <c:v>78.0553679945982</c:v>
                </c:pt>
                <c:pt idx="1487">
                  <c:v>78.177458033573103</c:v>
                </c:pt>
                <c:pt idx="1488">
                  <c:v>78.221946463392996</c:v>
                </c:pt>
                <c:pt idx="1489">
                  <c:v>78.222869628550598</c:v>
                </c:pt>
                <c:pt idx="1490">
                  <c:v>78.234086242299696</c:v>
                </c:pt>
                <c:pt idx="1491">
                  <c:v>78.258043548911203</c:v>
                </c:pt>
                <c:pt idx="1492">
                  <c:v>78.260869565217305</c:v>
                </c:pt>
                <c:pt idx="1493">
                  <c:v>78.339350180505406</c:v>
                </c:pt>
                <c:pt idx="1494">
                  <c:v>78.448275862068897</c:v>
                </c:pt>
                <c:pt idx="1495">
                  <c:v>78.452579034941706</c:v>
                </c:pt>
                <c:pt idx="1496">
                  <c:v>78.458844133099802</c:v>
                </c:pt>
                <c:pt idx="1497">
                  <c:v>78.548212351029207</c:v>
                </c:pt>
                <c:pt idx="1498">
                  <c:v>78.560719640179897</c:v>
                </c:pt>
                <c:pt idx="1499">
                  <c:v>78.587443946188301</c:v>
                </c:pt>
                <c:pt idx="1500">
                  <c:v>78.589942975634997</c:v>
                </c:pt>
                <c:pt idx="1501">
                  <c:v>78.596008258774901</c:v>
                </c:pt>
                <c:pt idx="1502">
                  <c:v>78.615071283095702</c:v>
                </c:pt>
                <c:pt idx="1503">
                  <c:v>78.615384615384599</c:v>
                </c:pt>
                <c:pt idx="1504">
                  <c:v>78.621008792225794</c:v>
                </c:pt>
                <c:pt idx="1505">
                  <c:v>78.745644599303105</c:v>
                </c:pt>
                <c:pt idx="1506">
                  <c:v>78.815828622433699</c:v>
                </c:pt>
                <c:pt idx="1507">
                  <c:v>78.871201157742405</c:v>
                </c:pt>
                <c:pt idx="1508">
                  <c:v>78.882833787465898</c:v>
                </c:pt>
                <c:pt idx="1509">
                  <c:v>78.979414322992099</c:v>
                </c:pt>
                <c:pt idx="1510">
                  <c:v>79.018892940006594</c:v>
                </c:pt>
                <c:pt idx="1511">
                  <c:v>79.095163806552193</c:v>
                </c:pt>
                <c:pt idx="1512">
                  <c:v>79.116945107398493</c:v>
                </c:pt>
                <c:pt idx="1513">
                  <c:v>79.130434782608603</c:v>
                </c:pt>
                <c:pt idx="1514">
                  <c:v>79.153094462540693</c:v>
                </c:pt>
                <c:pt idx="1515">
                  <c:v>79.1666666666666</c:v>
                </c:pt>
                <c:pt idx="1516">
                  <c:v>79.172639770632799</c:v>
                </c:pt>
                <c:pt idx="1517">
                  <c:v>79.205607476635507</c:v>
                </c:pt>
                <c:pt idx="1518">
                  <c:v>79.220779220779207</c:v>
                </c:pt>
                <c:pt idx="1519">
                  <c:v>79.360465116279002</c:v>
                </c:pt>
                <c:pt idx="1520">
                  <c:v>79.375</c:v>
                </c:pt>
                <c:pt idx="1521">
                  <c:v>79.452054794520507</c:v>
                </c:pt>
                <c:pt idx="1522">
                  <c:v>79.457917261055599</c:v>
                </c:pt>
                <c:pt idx="1523">
                  <c:v>79.480286738351197</c:v>
                </c:pt>
                <c:pt idx="1524">
                  <c:v>79.522497704315796</c:v>
                </c:pt>
                <c:pt idx="1525">
                  <c:v>79.525409491810095</c:v>
                </c:pt>
                <c:pt idx="1526">
                  <c:v>79.545454545454504</c:v>
                </c:pt>
                <c:pt idx="1527">
                  <c:v>79.629629629629605</c:v>
                </c:pt>
                <c:pt idx="1528">
                  <c:v>79.642857142857096</c:v>
                </c:pt>
                <c:pt idx="1529">
                  <c:v>79.702151130722498</c:v>
                </c:pt>
                <c:pt idx="1530">
                  <c:v>79.7309417040358</c:v>
                </c:pt>
                <c:pt idx="1531">
                  <c:v>79.745137491616305</c:v>
                </c:pt>
                <c:pt idx="1532">
                  <c:v>79.801324503311207</c:v>
                </c:pt>
                <c:pt idx="1533">
                  <c:v>79.811097992916103</c:v>
                </c:pt>
                <c:pt idx="1534">
                  <c:v>79.833679833679795</c:v>
                </c:pt>
                <c:pt idx="1535">
                  <c:v>79.848363926576198</c:v>
                </c:pt>
                <c:pt idx="1536">
                  <c:v>79.888268156424502</c:v>
                </c:pt>
                <c:pt idx="1537">
                  <c:v>80.122950819672099</c:v>
                </c:pt>
                <c:pt idx="1538">
                  <c:v>80.128794848205999</c:v>
                </c:pt>
                <c:pt idx="1539">
                  <c:v>80.136986301369802</c:v>
                </c:pt>
                <c:pt idx="1540">
                  <c:v>80.259499536607905</c:v>
                </c:pt>
                <c:pt idx="1541">
                  <c:v>80.263157894736807</c:v>
                </c:pt>
                <c:pt idx="1542">
                  <c:v>80.376344086021504</c:v>
                </c:pt>
                <c:pt idx="1543">
                  <c:v>80.399619410085606</c:v>
                </c:pt>
                <c:pt idx="1544">
                  <c:v>80.419580419580399</c:v>
                </c:pt>
                <c:pt idx="1545">
                  <c:v>80.525606469002597</c:v>
                </c:pt>
                <c:pt idx="1546">
                  <c:v>80.5555555555555</c:v>
                </c:pt>
                <c:pt idx="1547">
                  <c:v>80.612244897959101</c:v>
                </c:pt>
                <c:pt idx="1548">
                  <c:v>80.620155038759606</c:v>
                </c:pt>
                <c:pt idx="1549">
                  <c:v>80.655737704917996</c:v>
                </c:pt>
                <c:pt idx="1550">
                  <c:v>80.732177263969106</c:v>
                </c:pt>
                <c:pt idx="1551">
                  <c:v>80.808080808080803</c:v>
                </c:pt>
                <c:pt idx="1552">
                  <c:v>80.851063829787194</c:v>
                </c:pt>
                <c:pt idx="1553">
                  <c:v>80.871670702179102</c:v>
                </c:pt>
                <c:pt idx="1554">
                  <c:v>80.952380952380906</c:v>
                </c:pt>
                <c:pt idx="1555">
                  <c:v>80.9823677581863</c:v>
                </c:pt>
                <c:pt idx="1556">
                  <c:v>81.334981458590804</c:v>
                </c:pt>
                <c:pt idx="1557">
                  <c:v>81.441590720795304</c:v>
                </c:pt>
                <c:pt idx="1558">
                  <c:v>81.460023174970999</c:v>
                </c:pt>
                <c:pt idx="1559">
                  <c:v>81.509177430319497</c:v>
                </c:pt>
                <c:pt idx="1560">
                  <c:v>81.715006305170206</c:v>
                </c:pt>
                <c:pt idx="1561">
                  <c:v>81.842757377787706</c:v>
                </c:pt>
                <c:pt idx="1562">
                  <c:v>81.930466605672393</c:v>
                </c:pt>
                <c:pt idx="1563">
                  <c:v>82.013047530288901</c:v>
                </c:pt>
                <c:pt idx="1564">
                  <c:v>82.022471910112301</c:v>
                </c:pt>
                <c:pt idx="1565">
                  <c:v>82.1638993036957</c:v>
                </c:pt>
                <c:pt idx="1566">
                  <c:v>82.215635420526098</c:v>
                </c:pt>
                <c:pt idx="1567">
                  <c:v>82.260127931769702</c:v>
                </c:pt>
                <c:pt idx="1568">
                  <c:v>82.262443438914005</c:v>
                </c:pt>
                <c:pt idx="1569">
                  <c:v>82.329317269076299</c:v>
                </c:pt>
                <c:pt idx="1570">
                  <c:v>82.534611288604793</c:v>
                </c:pt>
                <c:pt idx="1571">
                  <c:v>82.587336244541405</c:v>
                </c:pt>
                <c:pt idx="1572">
                  <c:v>82.700421940928194</c:v>
                </c:pt>
                <c:pt idx="1573">
                  <c:v>82.713552201649193</c:v>
                </c:pt>
                <c:pt idx="1574">
                  <c:v>82.764731945059793</c:v>
                </c:pt>
                <c:pt idx="1575">
                  <c:v>82.847341337907295</c:v>
                </c:pt>
                <c:pt idx="1576">
                  <c:v>82.870370370370296</c:v>
                </c:pt>
                <c:pt idx="1577">
                  <c:v>82.962962962962905</c:v>
                </c:pt>
                <c:pt idx="1578">
                  <c:v>83.002481389578094</c:v>
                </c:pt>
                <c:pt idx="1579">
                  <c:v>83.111480865224607</c:v>
                </c:pt>
                <c:pt idx="1580">
                  <c:v>83.236151603498499</c:v>
                </c:pt>
                <c:pt idx="1581">
                  <c:v>83.3333333333333</c:v>
                </c:pt>
                <c:pt idx="1582">
                  <c:v>83.3333333333333</c:v>
                </c:pt>
                <c:pt idx="1583">
                  <c:v>83.3333333333333</c:v>
                </c:pt>
                <c:pt idx="1584">
                  <c:v>83.357142857142804</c:v>
                </c:pt>
                <c:pt idx="1585">
                  <c:v>83.521126760563305</c:v>
                </c:pt>
                <c:pt idx="1586">
                  <c:v>83.528215556685296</c:v>
                </c:pt>
                <c:pt idx="1587">
                  <c:v>83.536585365853597</c:v>
                </c:pt>
                <c:pt idx="1588">
                  <c:v>83.706467661691505</c:v>
                </c:pt>
                <c:pt idx="1589">
                  <c:v>83.713355048859896</c:v>
                </c:pt>
                <c:pt idx="1590">
                  <c:v>83.739837398373894</c:v>
                </c:pt>
                <c:pt idx="1591">
                  <c:v>83.739837398373894</c:v>
                </c:pt>
                <c:pt idx="1592">
                  <c:v>83.783783783783704</c:v>
                </c:pt>
                <c:pt idx="1593">
                  <c:v>83.820840950639806</c:v>
                </c:pt>
                <c:pt idx="1594">
                  <c:v>83.943089430894304</c:v>
                </c:pt>
                <c:pt idx="1595">
                  <c:v>83.956834532374103</c:v>
                </c:pt>
                <c:pt idx="1596">
                  <c:v>83.966565349543998</c:v>
                </c:pt>
                <c:pt idx="1597">
                  <c:v>83.978494623655905</c:v>
                </c:pt>
                <c:pt idx="1598">
                  <c:v>83.992191312835502</c:v>
                </c:pt>
                <c:pt idx="1599">
                  <c:v>84.031852472757706</c:v>
                </c:pt>
                <c:pt idx="1600">
                  <c:v>84.042553191489304</c:v>
                </c:pt>
                <c:pt idx="1601">
                  <c:v>84.060984060983998</c:v>
                </c:pt>
                <c:pt idx="1602">
                  <c:v>84.066140548665899</c:v>
                </c:pt>
                <c:pt idx="1603">
                  <c:v>84.1666666666666</c:v>
                </c:pt>
                <c:pt idx="1604">
                  <c:v>84.252491694352102</c:v>
                </c:pt>
                <c:pt idx="1605">
                  <c:v>84.260731319554793</c:v>
                </c:pt>
                <c:pt idx="1606">
                  <c:v>84.615384615384599</c:v>
                </c:pt>
                <c:pt idx="1607">
                  <c:v>84.702549575070805</c:v>
                </c:pt>
                <c:pt idx="1608">
                  <c:v>84.739418370284994</c:v>
                </c:pt>
                <c:pt idx="1609">
                  <c:v>84.786641929498998</c:v>
                </c:pt>
                <c:pt idx="1610">
                  <c:v>84.891165172855295</c:v>
                </c:pt>
                <c:pt idx="1611">
                  <c:v>84.9079754601226</c:v>
                </c:pt>
                <c:pt idx="1612">
                  <c:v>84.914211719002907</c:v>
                </c:pt>
                <c:pt idx="1613">
                  <c:v>85.058505850584993</c:v>
                </c:pt>
                <c:pt idx="1614">
                  <c:v>85.115766262403497</c:v>
                </c:pt>
                <c:pt idx="1615">
                  <c:v>85.159010600706694</c:v>
                </c:pt>
                <c:pt idx="1616">
                  <c:v>85.185185185185105</c:v>
                </c:pt>
                <c:pt idx="1617">
                  <c:v>85.2146263910969</c:v>
                </c:pt>
                <c:pt idx="1618">
                  <c:v>85.234899328859001</c:v>
                </c:pt>
                <c:pt idx="1619">
                  <c:v>85.298398835516707</c:v>
                </c:pt>
                <c:pt idx="1620">
                  <c:v>85.303514376996802</c:v>
                </c:pt>
                <c:pt idx="1621">
                  <c:v>85.356134816536596</c:v>
                </c:pt>
                <c:pt idx="1622">
                  <c:v>85.386708122813801</c:v>
                </c:pt>
                <c:pt idx="1623">
                  <c:v>85.396825396825307</c:v>
                </c:pt>
                <c:pt idx="1624">
                  <c:v>85.5222337125129</c:v>
                </c:pt>
                <c:pt idx="1625">
                  <c:v>85.533453887884207</c:v>
                </c:pt>
                <c:pt idx="1626">
                  <c:v>85.560450318159496</c:v>
                </c:pt>
                <c:pt idx="1627">
                  <c:v>85.671191553544404</c:v>
                </c:pt>
                <c:pt idx="1628">
                  <c:v>85.675675675675606</c:v>
                </c:pt>
                <c:pt idx="1629">
                  <c:v>85.751295336787507</c:v>
                </c:pt>
                <c:pt idx="1630">
                  <c:v>85.779948290720995</c:v>
                </c:pt>
                <c:pt idx="1631">
                  <c:v>85.780885780885697</c:v>
                </c:pt>
                <c:pt idx="1632">
                  <c:v>85.791090629800294</c:v>
                </c:pt>
                <c:pt idx="1633">
                  <c:v>85.826771653543304</c:v>
                </c:pt>
                <c:pt idx="1634">
                  <c:v>86.085150571131805</c:v>
                </c:pt>
                <c:pt idx="1635">
                  <c:v>86.114101184068801</c:v>
                </c:pt>
                <c:pt idx="1636">
                  <c:v>86.120882635113503</c:v>
                </c:pt>
                <c:pt idx="1637">
                  <c:v>86.168432794199603</c:v>
                </c:pt>
                <c:pt idx="1638">
                  <c:v>86.182930219627394</c:v>
                </c:pt>
                <c:pt idx="1639">
                  <c:v>86.224489795918302</c:v>
                </c:pt>
                <c:pt idx="1640">
                  <c:v>86.412395709177503</c:v>
                </c:pt>
                <c:pt idx="1641">
                  <c:v>86.447241045498501</c:v>
                </c:pt>
                <c:pt idx="1642">
                  <c:v>86.546368204659601</c:v>
                </c:pt>
                <c:pt idx="1643">
                  <c:v>86.552217453504994</c:v>
                </c:pt>
                <c:pt idx="1644">
                  <c:v>86.567164179104395</c:v>
                </c:pt>
                <c:pt idx="1645">
                  <c:v>86.585365853658502</c:v>
                </c:pt>
                <c:pt idx="1646">
                  <c:v>86.613782845810604</c:v>
                </c:pt>
                <c:pt idx="1647">
                  <c:v>86.614173228346402</c:v>
                </c:pt>
                <c:pt idx="1648">
                  <c:v>86.681564245809994</c:v>
                </c:pt>
                <c:pt idx="1649">
                  <c:v>86.708860759493604</c:v>
                </c:pt>
                <c:pt idx="1650">
                  <c:v>86.764705882352899</c:v>
                </c:pt>
                <c:pt idx="1651">
                  <c:v>86.802030456852705</c:v>
                </c:pt>
                <c:pt idx="1652">
                  <c:v>86.828422876949702</c:v>
                </c:pt>
                <c:pt idx="1653">
                  <c:v>86.842975206611499</c:v>
                </c:pt>
                <c:pt idx="1654">
                  <c:v>86.855241264558998</c:v>
                </c:pt>
                <c:pt idx="1655">
                  <c:v>86.885245901639294</c:v>
                </c:pt>
                <c:pt idx="1656">
                  <c:v>86.887254901960702</c:v>
                </c:pt>
                <c:pt idx="1657">
                  <c:v>86.888731396172901</c:v>
                </c:pt>
                <c:pt idx="1658">
                  <c:v>86.948853615520207</c:v>
                </c:pt>
                <c:pt idx="1659">
                  <c:v>87.030075187969899</c:v>
                </c:pt>
                <c:pt idx="1660">
                  <c:v>87.103174603174594</c:v>
                </c:pt>
                <c:pt idx="1661">
                  <c:v>87.157534246575295</c:v>
                </c:pt>
                <c:pt idx="1662">
                  <c:v>87.161639597834395</c:v>
                </c:pt>
                <c:pt idx="1663">
                  <c:v>87.162461266046904</c:v>
                </c:pt>
                <c:pt idx="1664">
                  <c:v>87.417840375586806</c:v>
                </c:pt>
                <c:pt idx="1665">
                  <c:v>87.5</c:v>
                </c:pt>
                <c:pt idx="1666">
                  <c:v>87.5</c:v>
                </c:pt>
                <c:pt idx="1667">
                  <c:v>87.52</c:v>
                </c:pt>
                <c:pt idx="1668">
                  <c:v>87.698205262240805</c:v>
                </c:pt>
                <c:pt idx="1669">
                  <c:v>87.755102040816297</c:v>
                </c:pt>
                <c:pt idx="1670">
                  <c:v>87.789987789987705</c:v>
                </c:pt>
                <c:pt idx="1671">
                  <c:v>87.889908256880702</c:v>
                </c:pt>
                <c:pt idx="1672">
                  <c:v>87.959009393680603</c:v>
                </c:pt>
                <c:pt idx="1673">
                  <c:v>88</c:v>
                </c:pt>
                <c:pt idx="1674">
                  <c:v>88</c:v>
                </c:pt>
                <c:pt idx="1675">
                  <c:v>88.014981273408196</c:v>
                </c:pt>
                <c:pt idx="1676">
                  <c:v>88.179840464104402</c:v>
                </c:pt>
                <c:pt idx="1677">
                  <c:v>88.324873096446694</c:v>
                </c:pt>
                <c:pt idx="1678">
                  <c:v>88.384679433805104</c:v>
                </c:pt>
                <c:pt idx="1679">
                  <c:v>88.5088919288645</c:v>
                </c:pt>
                <c:pt idx="1680">
                  <c:v>88.544152744629997</c:v>
                </c:pt>
                <c:pt idx="1681">
                  <c:v>88.655244029075803</c:v>
                </c:pt>
                <c:pt idx="1682">
                  <c:v>88.699360341151305</c:v>
                </c:pt>
                <c:pt idx="1683">
                  <c:v>88.783269961977098</c:v>
                </c:pt>
                <c:pt idx="1684">
                  <c:v>88.804347826086897</c:v>
                </c:pt>
                <c:pt idx="1685">
                  <c:v>88.843950117964198</c:v>
                </c:pt>
                <c:pt idx="1686">
                  <c:v>88.8888888888888</c:v>
                </c:pt>
                <c:pt idx="1687">
                  <c:v>88.905891354246293</c:v>
                </c:pt>
                <c:pt idx="1688">
                  <c:v>88.940092165898605</c:v>
                </c:pt>
                <c:pt idx="1689">
                  <c:v>88.983050847457605</c:v>
                </c:pt>
                <c:pt idx="1690">
                  <c:v>89.053619965406398</c:v>
                </c:pt>
                <c:pt idx="1691">
                  <c:v>89.068825910931096</c:v>
                </c:pt>
                <c:pt idx="1692">
                  <c:v>89.081885856079396</c:v>
                </c:pt>
                <c:pt idx="1693">
                  <c:v>89.092017062766601</c:v>
                </c:pt>
                <c:pt idx="1694">
                  <c:v>89.151873767258294</c:v>
                </c:pt>
                <c:pt idx="1695">
                  <c:v>89.208633093525094</c:v>
                </c:pt>
                <c:pt idx="1696">
                  <c:v>89.230769230769198</c:v>
                </c:pt>
                <c:pt idx="1697">
                  <c:v>89.413447782546399</c:v>
                </c:pt>
                <c:pt idx="1698">
                  <c:v>89.485981308411198</c:v>
                </c:pt>
                <c:pt idx="1699">
                  <c:v>89.552238805970106</c:v>
                </c:pt>
                <c:pt idx="1700">
                  <c:v>89.581554227156204</c:v>
                </c:pt>
                <c:pt idx="1701">
                  <c:v>89.616792410547504</c:v>
                </c:pt>
                <c:pt idx="1702">
                  <c:v>89.743589743589695</c:v>
                </c:pt>
                <c:pt idx="1703">
                  <c:v>89.762611275964304</c:v>
                </c:pt>
                <c:pt idx="1704">
                  <c:v>89.895643531555393</c:v>
                </c:pt>
                <c:pt idx="1705">
                  <c:v>90</c:v>
                </c:pt>
                <c:pt idx="1706">
                  <c:v>90.066225165562898</c:v>
                </c:pt>
                <c:pt idx="1707">
                  <c:v>90.109890109890102</c:v>
                </c:pt>
                <c:pt idx="1708">
                  <c:v>90.196078431372499</c:v>
                </c:pt>
                <c:pt idx="1709">
                  <c:v>90.243902439024296</c:v>
                </c:pt>
                <c:pt idx="1710">
                  <c:v>90.249433106575907</c:v>
                </c:pt>
                <c:pt idx="1711">
                  <c:v>90.263644773357996</c:v>
                </c:pt>
                <c:pt idx="1712">
                  <c:v>90.287769784172596</c:v>
                </c:pt>
                <c:pt idx="1713">
                  <c:v>90.341753343239205</c:v>
                </c:pt>
                <c:pt idx="1714">
                  <c:v>90.365448504983306</c:v>
                </c:pt>
                <c:pt idx="1715">
                  <c:v>90.454545454545396</c:v>
                </c:pt>
                <c:pt idx="1716">
                  <c:v>90.511860174781503</c:v>
                </c:pt>
                <c:pt idx="1717">
                  <c:v>90.538922155688596</c:v>
                </c:pt>
                <c:pt idx="1718">
                  <c:v>90.5754276827371</c:v>
                </c:pt>
                <c:pt idx="1719">
                  <c:v>90.581270182992398</c:v>
                </c:pt>
                <c:pt idx="1720">
                  <c:v>90.584415584415495</c:v>
                </c:pt>
                <c:pt idx="1721">
                  <c:v>90.6593406593406</c:v>
                </c:pt>
                <c:pt idx="1722">
                  <c:v>90.718562874251404</c:v>
                </c:pt>
                <c:pt idx="1723">
                  <c:v>90.734055354993899</c:v>
                </c:pt>
                <c:pt idx="1724">
                  <c:v>90.740740740740705</c:v>
                </c:pt>
                <c:pt idx="1725">
                  <c:v>90.753424657534197</c:v>
                </c:pt>
                <c:pt idx="1726">
                  <c:v>90.827740492169994</c:v>
                </c:pt>
                <c:pt idx="1727">
                  <c:v>90.878938640132603</c:v>
                </c:pt>
                <c:pt idx="1728">
                  <c:v>90.903503380454794</c:v>
                </c:pt>
                <c:pt idx="1729">
                  <c:v>90.920798454603897</c:v>
                </c:pt>
                <c:pt idx="1730">
                  <c:v>91.079667794524696</c:v>
                </c:pt>
                <c:pt idx="1731">
                  <c:v>91.100123609394302</c:v>
                </c:pt>
                <c:pt idx="1732">
                  <c:v>91.149909692956001</c:v>
                </c:pt>
                <c:pt idx="1733">
                  <c:v>91.1646586345381</c:v>
                </c:pt>
                <c:pt idx="1734">
                  <c:v>91.221653255303494</c:v>
                </c:pt>
                <c:pt idx="1735">
                  <c:v>91.2918660287081</c:v>
                </c:pt>
                <c:pt idx="1736">
                  <c:v>91.308500477554901</c:v>
                </c:pt>
                <c:pt idx="1737">
                  <c:v>91.358024691357997</c:v>
                </c:pt>
                <c:pt idx="1738">
                  <c:v>91.365461847389497</c:v>
                </c:pt>
                <c:pt idx="1739">
                  <c:v>91.452991452991398</c:v>
                </c:pt>
                <c:pt idx="1740">
                  <c:v>91.453900709219795</c:v>
                </c:pt>
                <c:pt idx="1741">
                  <c:v>91.489361702127596</c:v>
                </c:pt>
                <c:pt idx="1742">
                  <c:v>91.630340017436694</c:v>
                </c:pt>
                <c:pt idx="1743">
                  <c:v>91.6635514018691</c:v>
                </c:pt>
                <c:pt idx="1744">
                  <c:v>91.750503018108603</c:v>
                </c:pt>
                <c:pt idx="1745">
                  <c:v>91.776027996500403</c:v>
                </c:pt>
                <c:pt idx="1746">
                  <c:v>91.877496671105106</c:v>
                </c:pt>
                <c:pt idx="1747">
                  <c:v>92.024539877300597</c:v>
                </c:pt>
                <c:pt idx="1748">
                  <c:v>92.035010940918994</c:v>
                </c:pt>
                <c:pt idx="1749">
                  <c:v>92.087912087912002</c:v>
                </c:pt>
                <c:pt idx="1750">
                  <c:v>92.095808383233503</c:v>
                </c:pt>
                <c:pt idx="1751">
                  <c:v>92.154065620541999</c:v>
                </c:pt>
                <c:pt idx="1752">
                  <c:v>92.2614575507137</c:v>
                </c:pt>
                <c:pt idx="1753">
                  <c:v>92.307692307692307</c:v>
                </c:pt>
                <c:pt idx="1754">
                  <c:v>92.445125063808007</c:v>
                </c:pt>
                <c:pt idx="1755">
                  <c:v>92.547660311958396</c:v>
                </c:pt>
                <c:pt idx="1756">
                  <c:v>92.580645161290306</c:v>
                </c:pt>
                <c:pt idx="1757">
                  <c:v>92.676767676767597</c:v>
                </c:pt>
                <c:pt idx="1758">
                  <c:v>92.731707317073102</c:v>
                </c:pt>
                <c:pt idx="1759">
                  <c:v>92.789968652037601</c:v>
                </c:pt>
                <c:pt idx="1760">
                  <c:v>92.811934900542397</c:v>
                </c:pt>
                <c:pt idx="1761">
                  <c:v>92.948717948717899</c:v>
                </c:pt>
                <c:pt idx="1762">
                  <c:v>92.953020134228098</c:v>
                </c:pt>
                <c:pt idx="1763">
                  <c:v>93.057682491066799</c:v>
                </c:pt>
                <c:pt idx="1764">
                  <c:v>93.069306930693003</c:v>
                </c:pt>
                <c:pt idx="1765">
                  <c:v>93.097014925373102</c:v>
                </c:pt>
                <c:pt idx="1766">
                  <c:v>93.123772102161098</c:v>
                </c:pt>
                <c:pt idx="1767">
                  <c:v>93.2057726609372</c:v>
                </c:pt>
                <c:pt idx="1768">
                  <c:v>93.258426966292106</c:v>
                </c:pt>
                <c:pt idx="1769">
                  <c:v>93.269571377966699</c:v>
                </c:pt>
                <c:pt idx="1770">
                  <c:v>93.403693931398394</c:v>
                </c:pt>
                <c:pt idx="1771">
                  <c:v>93.499043977055393</c:v>
                </c:pt>
                <c:pt idx="1772">
                  <c:v>93.579595426561099</c:v>
                </c:pt>
                <c:pt idx="1773">
                  <c:v>93.598615916954998</c:v>
                </c:pt>
                <c:pt idx="1774">
                  <c:v>93.712574850299404</c:v>
                </c:pt>
                <c:pt idx="1775">
                  <c:v>93.716475095785398</c:v>
                </c:pt>
                <c:pt idx="1776">
                  <c:v>93.810578787039603</c:v>
                </c:pt>
                <c:pt idx="1777">
                  <c:v>93.842887473460706</c:v>
                </c:pt>
                <c:pt idx="1778">
                  <c:v>93.905191873589104</c:v>
                </c:pt>
                <c:pt idx="1779">
                  <c:v>93.991416309012806</c:v>
                </c:pt>
                <c:pt idx="1780">
                  <c:v>94.014084507042199</c:v>
                </c:pt>
                <c:pt idx="1781">
                  <c:v>94.045534150612895</c:v>
                </c:pt>
                <c:pt idx="1782">
                  <c:v>94.252873563218301</c:v>
                </c:pt>
                <c:pt idx="1783">
                  <c:v>94.300518134715006</c:v>
                </c:pt>
                <c:pt idx="1784">
                  <c:v>94.390167034352302</c:v>
                </c:pt>
                <c:pt idx="1785">
                  <c:v>94.482758620689594</c:v>
                </c:pt>
                <c:pt idx="1786">
                  <c:v>94.53125</c:v>
                </c:pt>
                <c:pt idx="1787">
                  <c:v>94.538606403013105</c:v>
                </c:pt>
                <c:pt idx="1788">
                  <c:v>94.545454545454504</c:v>
                </c:pt>
                <c:pt idx="1789">
                  <c:v>94.575471698113205</c:v>
                </c:pt>
                <c:pt idx="1790">
                  <c:v>94.6128216450564</c:v>
                </c:pt>
                <c:pt idx="1791">
                  <c:v>94.635488308115498</c:v>
                </c:pt>
                <c:pt idx="1792">
                  <c:v>94.679695982627507</c:v>
                </c:pt>
                <c:pt idx="1793">
                  <c:v>94.815553339979999</c:v>
                </c:pt>
                <c:pt idx="1794">
                  <c:v>94.851485148514797</c:v>
                </c:pt>
                <c:pt idx="1795">
                  <c:v>95.041322314049495</c:v>
                </c:pt>
                <c:pt idx="1796">
                  <c:v>95.050618672665905</c:v>
                </c:pt>
                <c:pt idx="1797">
                  <c:v>95.281501340482507</c:v>
                </c:pt>
                <c:pt idx="1798">
                  <c:v>95.695618754803903</c:v>
                </c:pt>
                <c:pt idx="1799">
                  <c:v>95.727848101265806</c:v>
                </c:pt>
                <c:pt idx="1800">
                  <c:v>95.731389901093095</c:v>
                </c:pt>
                <c:pt idx="1801">
                  <c:v>95.733565520243701</c:v>
                </c:pt>
                <c:pt idx="1802">
                  <c:v>95.789901177744596</c:v>
                </c:pt>
                <c:pt idx="1803">
                  <c:v>95.818568391211898</c:v>
                </c:pt>
                <c:pt idx="1804">
                  <c:v>95.927601809954695</c:v>
                </c:pt>
                <c:pt idx="1805">
                  <c:v>95.931114482020106</c:v>
                </c:pt>
                <c:pt idx="1806">
                  <c:v>96.036585365853597</c:v>
                </c:pt>
                <c:pt idx="1807">
                  <c:v>96.1111111111111</c:v>
                </c:pt>
                <c:pt idx="1808">
                  <c:v>96.204620462046194</c:v>
                </c:pt>
                <c:pt idx="1809">
                  <c:v>96.384439359267702</c:v>
                </c:pt>
                <c:pt idx="1810">
                  <c:v>96.685082872928106</c:v>
                </c:pt>
                <c:pt idx="1811">
                  <c:v>96.715328467153199</c:v>
                </c:pt>
                <c:pt idx="1812">
                  <c:v>96.791443850267299</c:v>
                </c:pt>
                <c:pt idx="1813">
                  <c:v>96.846846846846802</c:v>
                </c:pt>
                <c:pt idx="1814">
                  <c:v>96.875</c:v>
                </c:pt>
                <c:pt idx="1815">
                  <c:v>96.882005298552997</c:v>
                </c:pt>
                <c:pt idx="1816">
                  <c:v>97.052480230050307</c:v>
                </c:pt>
                <c:pt idx="1817">
                  <c:v>97.104377104377093</c:v>
                </c:pt>
                <c:pt idx="1818">
                  <c:v>97.126436781609101</c:v>
                </c:pt>
                <c:pt idx="1819">
                  <c:v>97.154471544715406</c:v>
                </c:pt>
                <c:pt idx="1820">
                  <c:v>97.209026128266004</c:v>
                </c:pt>
                <c:pt idx="1821">
                  <c:v>97.272150560372097</c:v>
                </c:pt>
                <c:pt idx="1822">
                  <c:v>97.297297297297206</c:v>
                </c:pt>
                <c:pt idx="1823">
                  <c:v>97.399527186761205</c:v>
                </c:pt>
                <c:pt idx="1824">
                  <c:v>97.5076491585925</c:v>
                </c:pt>
                <c:pt idx="1825">
                  <c:v>97.6</c:v>
                </c:pt>
                <c:pt idx="1826">
                  <c:v>97.633136094674498</c:v>
                </c:pt>
                <c:pt idx="1827">
                  <c:v>97.826086956521706</c:v>
                </c:pt>
                <c:pt idx="1828">
                  <c:v>97.880870561282904</c:v>
                </c:pt>
                <c:pt idx="1829">
                  <c:v>97.901711761457705</c:v>
                </c:pt>
                <c:pt idx="1830">
                  <c:v>97.948328267477194</c:v>
                </c:pt>
                <c:pt idx="1831">
                  <c:v>98.113207547169793</c:v>
                </c:pt>
                <c:pt idx="1832">
                  <c:v>98.305084745762699</c:v>
                </c:pt>
                <c:pt idx="1833">
                  <c:v>98.316221765913696</c:v>
                </c:pt>
                <c:pt idx="1834">
                  <c:v>98.4375</c:v>
                </c:pt>
                <c:pt idx="1835">
                  <c:v>98.736957715540896</c:v>
                </c:pt>
                <c:pt idx="1836">
                  <c:v>98.944591029023698</c:v>
                </c:pt>
                <c:pt idx="1837">
                  <c:v>98.955310504933195</c:v>
                </c:pt>
                <c:pt idx="1838">
                  <c:v>98.997995991983899</c:v>
                </c:pt>
                <c:pt idx="1839">
                  <c:v>99.141630901287499</c:v>
                </c:pt>
                <c:pt idx="1840">
                  <c:v>99.196787148594296</c:v>
                </c:pt>
                <c:pt idx="1841">
                  <c:v>99.214145383104096</c:v>
                </c:pt>
                <c:pt idx="1842">
                  <c:v>99.267311066010805</c:v>
                </c:pt>
                <c:pt idx="1843">
                  <c:v>99.281150159744399</c:v>
                </c:pt>
                <c:pt idx="1844">
                  <c:v>99.323816679188496</c:v>
                </c:pt>
                <c:pt idx="1845">
                  <c:v>99.349593495934897</c:v>
                </c:pt>
                <c:pt idx="1846">
                  <c:v>99.824561403508696</c:v>
                </c:pt>
                <c:pt idx="1847">
                  <c:v>99.849056603773505</c:v>
                </c:pt>
                <c:pt idx="1848">
                  <c:v>99.889012208656993</c:v>
                </c:pt>
                <c:pt idx="1849">
                  <c:v>99.952852428099902</c:v>
                </c:pt>
                <c:pt idx="1850">
                  <c:v>100</c:v>
                </c:pt>
                <c:pt idx="1851">
                  <c:v>100</c:v>
                </c:pt>
                <c:pt idx="1852">
                  <c:v>100</c:v>
                </c:pt>
                <c:pt idx="1853">
                  <c:v>100</c:v>
                </c:pt>
                <c:pt idx="1854">
                  <c:v>100</c:v>
                </c:pt>
                <c:pt idx="1855">
                  <c:v>100</c:v>
                </c:pt>
                <c:pt idx="1856">
                  <c:v>100</c:v>
                </c:pt>
                <c:pt idx="1857">
                  <c:v>100</c:v>
                </c:pt>
                <c:pt idx="1858">
                  <c:v>100</c:v>
                </c:pt>
                <c:pt idx="1859">
                  <c:v>100</c:v>
                </c:pt>
                <c:pt idx="1860">
                  <c:v>100</c:v>
                </c:pt>
                <c:pt idx="1861">
                  <c:v>100</c:v>
                </c:pt>
                <c:pt idx="1862">
                  <c:v>100</c:v>
                </c:pt>
                <c:pt idx="1863">
                  <c:v>100</c:v>
                </c:pt>
                <c:pt idx="1864">
                  <c:v>100</c:v>
                </c:pt>
                <c:pt idx="1865">
                  <c:v>100</c:v>
                </c:pt>
                <c:pt idx="1866">
                  <c:v>100</c:v>
                </c:pt>
                <c:pt idx="1867">
                  <c:v>100</c:v>
                </c:pt>
                <c:pt idx="1868">
                  <c:v>100</c:v>
                </c:pt>
                <c:pt idx="1869">
                  <c:v>100</c:v>
                </c:pt>
                <c:pt idx="1870">
                  <c:v>100</c:v>
                </c:pt>
                <c:pt idx="1871">
                  <c:v>100</c:v>
                </c:pt>
                <c:pt idx="1872">
                  <c:v>100</c:v>
                </c:pt>
                <c:pt idx="1873">
                  <c:v>100</c:v>
                </c:pt>
                <c:pt idx="187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64-4086-85B3-BBA3CB777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9844144"/>
        <c:axId val="1289853296"/>
      </c:lineChart>
      <c:catAx>
        <c:axId val="128984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89853296"/>
        <c:crosses val="autoZero"/>
        <c:auto val="1"/>
        <c:lblAlgn val="ctr"/>
        <c:lblOffset val="100"/>
        <c:tickLblSkip val="200"/>
        <c:noMultiLvlLbl val="0"/>
      </c:catAx>
      <c:valAx>
        <c:axId val="1289853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898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9996196127662"/>
          <c:y val="0.58711734183830355"/>
          <c:w val="0.1096812354977367"/>
          <c:h val="0.1589607610348816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Natural Words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Python</c:v>
                </c:pt>
                <c:pt idx="1">
                  <c:v>Java</c:v>
                </c:pt>
                <c:pt idx="2">
                  <c:v>C#</c:v>
                </c:pt>
                <c:pt idx="3">
                  <c:v>JavaScript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0.1188</c:v>
                </c:pt>
                <c:pt idx="1">
                  <c:v>8.4900000000000003E-2</c:v>
                </c:pt>
                <c:pt idx="2">
                  <c:v>5.1700000000000003E-2</c:v>
                </c:pt>
                <c:pt idx="3">
                  <c:v>5.8299999999999998E-2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D-42FE-AA6F-0DA27BC2ED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Acronyms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Python</c:v>
                </c:pt>
                <c:pt idx="1">
                  <c:v>Java</c:v>
                </c:pt>
                <c:pt idx="2">
                  <c:v>C#</c:v>
                </c:pt>
                <c:pt idx="3">
                  <c:v>JavaScript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8.9599999999999999E-2</c:v>
                </c:pt>
                <c:pt idx="1">
                  <c:v>5.0099999999999999E-2</c:v>
                </c:pt>
                <c:pt idx="2">
                  <c:v>3.4799999999999998E-2</c:v>
                </c:pt>
                <c:pt idx="3">
                  <c:v>5.3400000000000003E-2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5D-42FE-AA6F-0DA27BC2ED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Misspellings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Python</c:v>
                </c:pt>
                <c:pt idx="1">
                  <c:v>Java</c:v>
                </c:pt>
                <c:pt idx="2">
                  <c:v>C#</c:v>
                </c:pt>
                <c:pt idx="3">
                  <c:v>JavaScript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1.9900000000000001E-2</c:v>
                </c:pt>
                <c:pt idx="1">
                  <c:v>1.6E-2</c:v>
                </c:pt>
                <c:pt idx="2">
                  <c:v>8.8000000000000005E-3</c:v>
                </c:pt>
                <c:pt idx="3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5D-42FE-AA6F-0DA27BC2E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299648"/>
        <c:axId val="709303392"/>
      </c:barChart>
      <c:catAx>
        <c:axId val="70929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09303392"/>
        <c:crosses val="autoZero"/>
        <c:auto val="1"/>
        <c:lblAlgn val="ctr"/>
        <c:lblOffset val="100"/>
        <c:noMultiLvlLbl val="0"/>
      </c:catAx>
      <c:valAx>
        <c:axId val="70930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0929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0.0439</cdr:x>
      <cdr:y>0.39551</cdr:y>
    </cdr:from>
    <cdr:to>
      <cdr:x>0.9732</cdr:x>
      <cdr:y>0.39551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03DE35E-A65F-7D49-820F-82CA60E18EE8}"/>
            </a:ext>
          </a:extLst>
        </cdr:cNvPr>
        <cdr:cNvCxnSpPr/>
      </cdr:nvCxnSpPr>
      <cdr:spPr>
        <a:xfrm xmlns:a="http://schemas.openxmlformats.org/drawingml/2006/main">
          <a:off x="461673" y="1720993"/>
          <a:ext cx="9772073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0.51318</cdr:x>
      <cdr:y>0.01771</cdr:y>
    </cdr:from>
    <cdr:to>
      <cdr:x>0.51318</cdr:x>
      <cdr:y>0.76488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82970FDE-8EFD-5640-9F3D-260B302B9111}"/>
            </a:ext>
          </a:extLst>
        </cdr:cNvPr>
        <cdr:cNvCxnSpPr/>
      </cdr:nvCxnSpPr>
      <cdr:spPr>
        <a:xfrm xmlns:a="http://schemas.openxmlformats.org/drawingml/2006/main" flipV="1">
          <a:off x="5396345" y="77066"/>
          <a:ext cx="0" cy="3251200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ABBBE-8703-824C-B74C-66E91F61681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92175-45C9-A148-9793-8B2C482D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</a:t>
            </a:r>
            <a:r>
              <a:rPr lang="en-US" dirty="0" err="1"/>
              <a:t>phd</a:t>
            </a:r>
            <a:r>
              <a:rPr lang="en-US" dirty="0"/>
              <a:t> student in Computer Science and Engineering….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3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id length. It’s mixed. No length is better. Some misspellings keep reappearing again and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 projects unite developers from all over the world, more developers means more change?</a:t>
            </a:r>
          </a:p>
          <a:p>
            <a:r>
              <a:rPr lang="en-US" dirty="0"/>
              <a:t>Commits = productivity – active projects experience more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9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table. Just leave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6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para in the proposal in the end</a:t>
            </a:r>
          </a:p>
          <a:p>
            <a:r>
              <a:rPr lang="en-US" dirty="0"/>
              <a:t>Ultimate goal – we </a:t>
            </a:r>
            <a:r>
              <a:rPr lang="en-US" dirty="0" err="1"/>
              <a:t>wanna</a:t>
            </a:r>
            <a:r>
              <a:rPr lang="en-US" dirty="0"/>
              <a:t> solve this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07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 pic of question mark in the middle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all know that the source code has 2 components – semantics and syntax. Semantics  - the meaning - what does this program do, syntax – the form or structure of expression, statements, program units.</a:t>
            </a:r>
          </a:p>
          <a:p>
            <a:r>
              <a:rPr lang="en-US" dirty="0"/>
              <a:t>Semantically equivalent, but syntax is different. The diff comes from developer defined language. Or lexicon. It’s not clear from 1</a:t>
            </a:r>
            <a:r>
              <a:rPr lang="en-US" baseline="30000" dirty="0"/>
              <a:t>st</a:t>
            </a:r>
            <a:r>
              <a:rPr lang="en-US" dirty="0"/>
              <a:t> example what’s happening there. But clear from the 2</a:t>
            </a:r>
            <a:r>
              <a:rPr lang="en-US" baseline="30000" dirty="0"/>
              <a:t>nd</a:t>
            </a:r>
            <a:r>
              <a:rPr lang="en-US" dirty="0"/>
              <a:t> piece of code. </a:t>
            </a:r>
          </a:p>
          <a:p>
            <a:r>
              <a:rPr lang="en-US" dirty="0"/>
              <a:t>We are trying to understand how lexicon evolves over time in OSS projects. Where you have developers from diff. backgrounds contributing to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we gain from studying the evolution of language? The most </a:t>
            </a:r>
            <a:r>
              <a:rPr lang="en-US" dirty="0" err="1"/>
              <a:t>obv</a:t>
            </a:r>
            <a:r>
              <a:rPr lang="en-US" dirty="0"/>
              <a:t> is to generate documentation of </a:t>
            </a:r>
            <a:r>
              <a:rPr lang="en-US" dirty="0" err="1"/>
              <a:t>softw</a:t>
            </a:r>
            <a:r>
              <a:rPr lang="en-US" dirty="0"/>
              <a:t> history. When developers jump into a project the first thing they do is read identifier names to understand what’s going on.</a:t>
            </a:r>
          </a:p>
          <a:p>
            <a:endParaRPr lang="en-US" dirty="0"/>
          </a:p>
          <a:p>
            <a:r>
              <a:rPr lang="en-US" dirty="0"/>
              <a:t>Make them all straight. Not in a cloud. Separate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the magnitude of the change, we formulated the following research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wanted to generate a massive dataset of projects. </a:t>
            </a:r>
          </a:p>
          <a:p>
            <a:r>
              <a:rPr lang="en-US" dirty="0"/>
              <a:t>Starring can be used as a proxy for project popularity. The more history it 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seems like a trivial assumption, but we needed that evidence that developer language evolves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2175-45C9-A148-9793-8B2C482DFB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36A6-815C-4897-AA6B-EF6E6820DC80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D37-1A86-4159-8840-B0FF31EF8FD2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F9B-32F5-46F6-A13E-8FF8D2875FF7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A1D-64E9-45BD-9C78-866734D623BB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88AD-D183-4040-849B-1C54F44BF6DB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0A1-809D-4ED1-883C-AEF9F823961B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A15F-C404-4352-95B6-1B92C58D38E6}" type="datetime1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E37-3A9A-4798-BC90-A8CEA1D149F7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7623-0DCD-415A-AB0F-E2A7C300BFFC}" type="datetime1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14E4-4A10-43F5-89AC-FFCAFE135098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403-45D2-4BE5-9078-B20A67431236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6CD2-16A6-4DAA-9B0C-161A30271F84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1C4C-D00B-4B78-80B1-B3C96C98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jpe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Linguistic Change in Open Source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88908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Miroslav Tushev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Khatiwada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Mahmoud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IEEE International Conference on Software Maintenance and Evolution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Division of Computer Science and Engineering</a:t>
            </a:r>
          </a:p>
          <a:p>
            <a:pPr>
              <a:spcBef>
                <a:spcPts val="600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Louisiana State University</a:t>
            </a:r>
          </a:p>
          <a:p>
            <a:pPr>
              <a:spcBef>
                <a:spcPts val="600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0" y="162144"/>
            <a:ext cx="3112547" cy="622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0C87A-65AF-E94E-849D-D912E727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40D98-24B1-F849-9E82-C2B0E5AE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1" y="6014085"/>
            <a:ext cx="750596" cy="754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57" y="6122630"/>
            <a:ext cx="1324232" cy="5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B31-03B9-B04C-B903-45B3E570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004"/>
            <a:ext cx="10515600" cy="193399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Do different syntactic forms of code lexicon evolve differently?  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1A1E7-EF77-CA49-A967-D88651F9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5D2C4-13D1-614D-AF54-C7BE4258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6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Syntactic Forms Found in Lexicon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99322"/>
              </p:ext>
            </p:extLst>
          </p:nvPr>
        </p:nvGraphicFramePr>
        <p:xfrm>
          <a:off x="2834567" y="2449789"/>
          <a:ext cx="174401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4011">
                  <a:extLst>
                    <a:ext uri="{9D8B030D-6E8A-4147-A177-3AD203B41FA5}">
                      <a16:colId xmlns:a16="http://schemas.microsoft.com/office/drawing/2014/main" val="295684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 Words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5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1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420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95341"/>
              </p:ext>
            </p:extLst>
          </p:nvPr>
        </p:nvGraphicFramePr>
        <p:xfrm>
          <a:off x="5171002" y="2449789"/>
          <a:ext cx="174401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4011">
                  <a:extLst>
                    <a:ext uri="{9D8B030D-6E8A-4147-A177-3AD203B41FA5}">
                      <a16:colId xmlns:a16="http://schemas.microsoft.com/office/drawing/2014/main" val="295684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Forms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5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1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4207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9104"/>
              </p:ext>
            </p:extLst>
          </p:nvPr>
        </p:nvGraphicFramePr>
        <p:xfrm>
          <a:off x="7507437" y="2449789"/>
          <a:ext cx="174401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4011">
                  <a:extLst>
                    <a:ext uri="{9D8B030D-6E8A-4147-A177-3AD203B41FA5}">
                      <a16:colId xmlns:a16="http://schemas.microsoft.com/office/drawing/2014/main" val="295684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Misspellings 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5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tolbox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1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funtcion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4207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Lexicon Word Fitness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8539" y="2474508"/>
                <a:ext cx="1741054" cy="5767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39" y="2474508"/>
                <a:ext cx="1741054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81404" y="2353481"/>
                <a:ext cx="1658339" cy="7562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4" y="2353481"/>
                <a:ext cx="1658339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11554" y="2369128"/>
                <a:ext cx="1523494" cy="78752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⟨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⟩</m:t>
                      </m:r>
                      <m:r>
                        <m:rPr>
                          <m:nor/>
                        </m:rPr>
                        <a:rPr lang="en-US" b="0" i="0" smtClean="0"/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554" y="2369128"/>
                <a:ext cx="1523494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12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60685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68616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76547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4478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592409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25673" y="42167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33604" y="42501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76547" y="42307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57397" y="42307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/>
          <p:cNvCxnSpPr>
            <a:stCxn id="23" idx="6"/>
            <a:endCxn id="24" idx="2"/>
          </p:cNvCxnSpPr>
          <p:nvPr/>
        </p:nvCxnSpPr>
        <p:spPr>
          <a:xfrm>
            <a:off x="2242039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6"/>
            <a:endCxn id="25" idx="2"/>
          </p:cNvCxnSpPr>
          <p:nvPr/>
        </p:nvCxnSpPr>
        <p:spPr>
          <a:xfrm>
            <a:off x="4149970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6"/>
            <a:endCxn id="26" idx="2"/>
          </p:cNvCxnSpPr>
          <p:nvPr/>
        </p:nvCxnSpPr>
        <p:spPr>
          <a:xfrm>
            <a:off x="6057901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6"/>
            <a:endCxn id="27" idx="2"/>
          </p:cNvCxnSpPr>
          <p:nvPr/>
        </p:nvCxnSpPr>
        <p:spPr>
          <a:xfrm>
            <a:off x="7965832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Syntactic Fitness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173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789" y="2595300"/>
            <a:ext cx="10515600" cy="12333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syntactic forms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789" y="2094139"/>
            <a:ext cx="10515600" cy="2688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and protect optimal naming conventions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662245"/>
            <a:ext cx="10881946" cy="888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Hofmeister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Siegmund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and D. V. Holt, “Shorter identifier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namestake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longer to comprehend,” in International Conference on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SoftwareAnalysis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Evolution and Reengineering, 2017, pp. 217–227</a:t>
            </a:r>
          </a:p>
          <a:p>
            <a:pPr marL="0" indent="0"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D. Binkley, D. Lawrie, S.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Maex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and C. Morrell, “Identifier length and limited programmer memory,” Science of Computer Programming, vol. 74, no. 7, pp. 430–445, 2009.</a:t>
            </a:r>
          </a:p>
          <a:p>
            <a:pPr marL="0" indent="0"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E.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Avidan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and D.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Feitelson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“Effects of variable names on comprehension an empirical study,” in International Conference on Program Comprehension, 2017, pp. 55–65.</a:t>
            </a:r>
          </a:p>
        </p:txBody>
      </p:sp>
    </p:spTree>
    <p:extLst>
      <p:ext uri="{BB962C8B-B14F-4D97-AF65-F5344CB8AC3E}">
        <p14:creationId xmlns:p14="http://schemas.microsoft.com/office/powerpoint/2010/main" val="4358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OSS Factors vs. Linguistic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989" y="18936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OSS development factors impact linguistic change?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contributors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releases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(results): OSS Factors vs. Linguistic Change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898389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18">
                  <a:extLst>
                    <a:ext uri="{9D8B030D-6E8A-4147-A177-3AD203B41FA5}">
                      <a16:colId xmlns:a16="http://schemas.microsoft.com/office/drawing/2014/main" val="4038988329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33789966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9425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083379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983602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36248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24771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9061617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07509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4966019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6648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2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6.91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6.25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6.15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14.52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11.81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27.99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27.80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26.65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31.65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24.24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25.47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27.04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26.06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75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7.00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3.94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6.78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6.83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5:03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3.32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12.17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8.65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664413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OLS Regression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3472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8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961"/>
            <a:ext cx="10515600" cy="38470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Linguistic change can be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significantly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predicted by the number of published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releases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number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contributors tends to show mixed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contributors != more change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contributors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different impact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linguistic identity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C14C9-C210-0A4D-9F22-34ADE5D3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Developers’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0" y="2546859"/>
            <a:ext cx="10488840" cy="1949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3F015-6C47-964C-9F1C-A3B51568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14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54690-1A5C-C144-8F5D-6D061134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4" y="1535943"/>
            <a:ext cx="11484045" cy="466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A6F6BC-C60A-934F-A285-23848CC82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0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pic>
        <p:nvPicPr>
          <p:cNvPr id="1030" name="Picture 6" descr="Miroslav Tushe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6" y="5229226"/>
            <a:ext cx="1048443" cy="12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1444869" y="5202238"/>
            <a:ext cx="56363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Miroslav Tushev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Ph.D. student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Division of Computer Science and Engineering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Louisiana State University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@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MiroslavTushev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0" y="162144"/>
            <a:ext cx="3596817" cy="7193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28" y="6291318"/>
            <a:ext cx="269167" cy="269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89" y="2676867"/>
            <a:ext cx="1934055" cy="1934055"/>
          </a:xfrm>
          <a:prstGeom prst="rect">
            <a:avLst/>
          </a:prstGeom>
        </p:spPr>
      </p:pic>
      <p:pic>
        <p:nvPicPr>
          <p:cNvPr id="4" name="Picture 3" descr="question-mark-pumpkin-carving-stencil | Flickr - Photo ...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58" y="2085551"/>
            <a:ext cx="837515" cy="798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40D98-24B1-F849-9E82-C2B0E5AEA7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15" y="5806402"/>
            <a:ext cx="750596" cy="7540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1311" y="5998777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CCF-1821525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E7EB-96AF-7B48-9A4F-062D6C1F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383F-4A98-7F48-891D-F1AAD8A4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evolutionary characteristics of code lexicon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5DA4-3B7A-8045-B847-D924AEB0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3F015-6C47-964C-9F1C-A3B51568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7BC78-5DCA-024A-BD03-F64BC17CD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2" t="34005" r="39007" b="47378"/>
          <a:stretch/>
        </p:blipFill>
        <p:spPr>
          <a:xfrm>
            <a:off x="4234374" y="2968282"/>
            <a:ext cx="6400801" cy="33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BF842C-2725-D246-B23A-57FDE83BE74E}"/>
              </a:ext>
            </a:extLst>
          </p:cNvPr>
          <p:cNvSpPr/>
          <p:nvPr/>
        </p:nvSpPr>
        <p:spPr>
          <a:xfrm>
            <a:off x="1245223" y="2557849"/>
            <a:ext cx="9888214" cy="21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 OSS projects experience linguistic change over time?</a:t>
            </a:r>
          </a:p>
          <a:p>
            <a:pPr>
              <a:lnSpc>
                <a:spcPct val="20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 different syntactic forms of code lexicon evolve differently?  </a:t>
            </a:r>
          </a:p>
          <a:p>
            <a:pPr>
              <a:lnSpc>
                <a:spcPct val="20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OSS development factors impact linguistic change?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259B4-31B6-AB46-B1E7-FBA42041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Questions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F00D-3D3C-9E4E-A6E4-E56A554B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C6E8-1B17-A245-98BF-5406043A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Java, C#, Python, JavaScript</a:t>
            </a:r>
          </a:p>
          <a:p>
            <a:r>
              <a:rPr lang="en-US" dirty="0"/>
              <a:t>GitHub </a:t>
            </a:r>
            <a:r>
              <a:rPr lang="en-US" i="1" dirty="0"/>
              <a:t>starring</a:t>
            </a:r>
          </a:p>
          <a:p>
            <a:r>
              <a:rPr lang="en-US" dirty="0"/>
              <a:t>500 x 4 projects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35BC0-018E-EC4E-B1B8-ED123700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7766"/>
            <a:ext cx="3688636" cy="12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Lexicon Extraction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2063E-BFC3-4A7C-8718-29509F4E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67" y="2047810"/>
            <a:ext cx="6575677" cy="3806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//Verify user's email and password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verify_user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username,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password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en-US" sz="140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nsolas" pitchFamily="49" charset="0"/>
                <a:cs typeface="Arial" pitchFamily="34" charset="0"/>
              </a:rPr>
              <a:t>DB.Exists</a:t>
            </a:r>
            <a:r>
              <a:rPr lang="en-US" sz="1400" dirty="0">
                <a:latin typeface="Consolas" pitchFamily="49" charset="0"/>
                <a:cs typeface="Arial" pitchFamily="34" charset="0"/>
              </a:rPr>
              <a:t>(username, password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400" dirty="0" err="1">
                <a:latin typeface="Consolas" pitchFamily="49" charset="0"/>
                <a:cs typeface="Arial" pitchFamily="34" charset="0"/>
              </a:rPr>
              <a:t>LaunchPage</a:t>
            </a:r>
            <a:r>
              <a:rPr lang="en-US" sz="140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Arial" pitchFamily="34" charset="0"/>
              </a:rPr>
              <a:t>“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Arial" pitchFamily="34" charset="0"/>
              </a:rPr>
              <a:t>home.aspx?d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Arial" pitchFamily="34" charset="0"/>
              </a:rPr>
              <a:t>=”</a:t>
            </a:r>
            <a:r>
              <a:rPr lang="en-US" sz="1400" dirty="0">
                <a:latin typeface="Consolas" pitchFamily="49" charset="0"/>
                <a:cs typeface="Arial" pitchFamily="34" charset="0"/>
              </a:rPr>
              <a:t>+ </a:t>
            </a:r>
            <a:r>
              <a:rPr lang="en-US" sz="1400" dirty="0" err="1">
                <a:latin typeface="Consolas" pitchFamily="49" charset="0"/>
                <a:cs typeface="Arial" pitchFamily="34" charset="0"/>
              </a:rPr>
              <a:t>hashUP</a:t>
            </a:r>
            <a:r>
              <a:rPr lang="en-US" sz="1400" dirty="0">
                <a:latin typeface="Consolas" pitchFamily="49" charset="0"/>
                <a:cs typeface="Arial" pitchFamily="34" charset="0"/>
              </a:rPr>
              <a:t>(username, password));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else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 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.log =311;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400" dirty="0" err="1">
                <a:latin typeface="Consolas" pitchFamily="49" charset="0"/>
                <a:cs typeface="Arial" pitchFamily="34" charset="0"/>
              </a:rPr>
              <a:t>DisplayMsg</a:t>
            </a:r>
            <a:r>
              <a:rPr lang="en-US" sz="140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Arial" pitchFamily="34" charset="0"/>
              </a:rPr>
              <a:t>“Invalid user name or password”</a:t>
            </a:r>
            <a:r>
              <a:rPr lang="en-US" sz="1400" dirty="0">
                <a:latin typeface="Consolas" pitchFamily="49" charset="0"/>
                <a:cs typeface="Arial" pitchFamily="34" charset="0"/>
              </a:rPr>
              <a:t>));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2063E-BFC3-4A7C-8718-29509F4E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0968" y="2047810"/>
            <a:ext cx="1092018" cy="3806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verify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user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Email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password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name </a:t>
            </a:r>
          </a:p>
          <a:p>
            <a:pPr lvl="0" fontAlgn="base">
              <a:spcBef>
                <a:spcPct val="0"/>
              </a:spcBef>
            </a:pPr>
            <a:r>
              <a:rPr lang="en-US" sz="1400" dirty="0" err="1">
                <a:latin typeface="Consolas" pitchFamily="49" charset="0"/>
                <a:cs typeface="Arial" pitchFamily="34" charset="0"/>
              </a:rPr>
              <a:t>db</a:t>
            </a:r>
            <a:endParaRPr lang="en-US" sz="14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exist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launch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page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Home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hash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up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display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 err="1">
                <a:latin typeface="Consolas" pitchFamily="49" charset="0"/>
                <a:cs typeface="Arial" pitchFamily="34" charset="0"/>
              </a:rPr>
              <a:t>msg</a:t>
            </a:r>
            <a:endParaRPr lang="en-US" sz="1400" dirty="0"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Invalid</a:t>
            </a:r>
          </a:p>
          <a:p>
            <a:pPr lvl="0" fontAlgn="base">
              <a:spcBef>
                <a:spcPct val="0"/>
              </a:spcBef>
            </a:pPr>
            <a:r>
              <a:rPr lang="en-US" sz="1400" dirty="0">
                <a:latin typeface="Consolas" pitchFamily="49" charset="0"/>
                <a:cs typeface="Arial" pitchFamily="34" charset="0"/>
              </a:rPr>
              <a:t>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9621" y="2750899"/>
            <a:ext cx="2190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words removal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 word removal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725593"/>
            <a:ext cx="796353" cy="79635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249416" y="3276052"/>
            <a:ext cx="467067" cy="2368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0170233" y="3269474"/>
            <a:ext cx="467067" cy="2368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C9B47E-1B35-E54B-A43A-3DD2A5555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0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4F1E-F33E-B14C-8454-19A5D6E2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Quantifying Linguistic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619F-5BE6-BD4D-A9CB-0F62F905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9120" y="6371671"/>
            <a:ext cx="2743200" cy="365125"/>
          </a:xfrm>
        </p:spPr>
        <p:txBody>
          <a:bodyPr/>
          <a:lstStyle/>
          <a:p>
            <a:fld id="{6EF01C4C-D00B-4B78-80B1-B3C96C988C1E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60685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68616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6547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84478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92409" y="3981784"/>
            <a:ext cx="281354" cy="281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F650F-5DE1-4B43-89E2-E9C848F4B459}"/>
                  </a:ext>
                </a:extLst>
              </p:cNvPr>
              <p:cNvSpPr/>
              <p:nvPr/>
            </p:nvSpPr>
            <p:spPr>
              <a:xfrm>
                <a:off x="3752861" y="2528760"/>
                <a:ext cx="2375064" cy="755629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F650F-5DE1-4B43-89E2-E9C848F4B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61" y="2528760"/>
                <a:ext cx="2375064" cy="7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3E2F38-70F6-934B-A2A8-CF724A70E281}"/>
                  </a:ext>
                </a:extLst>
              </p:cNvPr>
              <p:cNvSpPr/>
              <p:nvPr/>
            </p:nvSpPr>
            <p:spPr>
              <a:xfrm>
                <a:off x="5381240" y="5172899"/>
                <a:ext cx="2375064" cy="755629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sz="1600" dirty="0"/>
                  <a:t>0.66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3E2F38-70F6-934B-A2A8-CF724A70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40" y="5172899"/>
                <a:ext cx="2375064" cy="7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75B3F015-6C47-964C-9F1C-A3B51568E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5673" y="42167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3604" y="42501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76547" y="42307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57397" y="42307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>
            <a:stCxn id="5" idx="6"/>
            <a:endCxn id="7" idx="2"/>
          </p:cNvCxnSpPr>
          <p:nvPr/>
        </p:nvCxnSpPr>
        <p:spPr>
          <a:xfrm>
            <a:off x="2242039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6"/>
            <a:endCxn id="9" idx="2"/>
          </p:cNvCxnSpPr>
          <p:nvPr/>
        </p:nvCxnSpPr>
        <p:spPr>
          <a:xfrm>
            <a:off x="4149970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6"/>
            <a:endCxn id="11" idx="2"/>
          </p:cNvCxnSpPr>
          <p:nvPr/>
        </p:nvCxnSpPr>
        <p:spPr>
          <a:xfrm>
            <a:off x="6057901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6"/>
            <a:endCxn id="13" idx="2"/>
          </p:cNvCxnSpPr>
          <p:nvPr/>
        </p:nvCxnSpPr>
        <p:spPr>
          <a:xfrm>
            <a:off x="7965832" y="4122461"/>
            <a:ext cx="1626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5400000">
            <a:off x="4623061" y="2575452"/>
            <a:ext cx="595189" cy="1920898"/>
          </a:xfrm>
          <a:prstGeom prst="leftBrac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32225" y="5252319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dog, bird, fish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dog, snake, bison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E6DD-046F-2340-AF2E-94897786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(results): Linguistic Change Over Time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77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99874" y="2291917"/>
            <a:ext cx="977207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134599" y="1917411"/>
            <a:ext cx="0" cy="32512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5745" y="3217712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50% of the projects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471" y="1947449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90% of the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5469"/>
            <a:ext cx="10515600" cy="37414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OSS projects exhibit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significant shift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their linguistic identity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A476-B5E7-5544-BBA5-D3537B79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589" y="162144"/>
            <a:ext cx="635000" cy="342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1C4C-D00B-4B78-80B1-B3C96C988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955</Words>
  <Application>Microsoft Macintosh PowerPoint</Application>
  <PresentationFormat>Widescreen</PresentationFormat>
  <Paragraphs>228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CMR10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Linguistic Change in Open Source Software</vt:lpstr>
      <vt:lpstr>Developers’ Language </vt:lpstr>
      <vt:lpstr>Motivation</vt:lpstr>
      <vt:lpstr>Research Questions </vt:lpstr>
      <vt:lpstr>Data Collection</vt:lpstr>
      <vt:lpstr>Lexicon Extraction </vt:lpstr>
      <vt:lpstr>Quantifying Linguistic Change</vt:lpstr>
      <vt:lpstr>RQ1 (results): Linguistic Change Over Time</vt:lpstr>
      <vt:lpstr>RQ1 (summary)</vt:lpstr>
      <vt:lpstr>RQ2: Do different syntactic forms of code lexicon evolve differently?   </vt:lpstr>
      <vt:lpstr>Syntactic Forms Found in Lexicon </vt:lpstr>
      <vt:lpstr>Lexicon Word Fitness</vt:lpstr>
      <vt:lpstr>RQ2: Syntactic Fitness Analysis</vt:lpstr>
      <vt:lpstr>RQ2: Results</vt:lpstr>
      <vt:lpstr>RQ2: Impact</vt:lpstr>
      <vt:lpstr>RQ3 OSS Factors vs. Linguistic Change</vt:lpstr>
      <vt:lpstr>RQ3 (results): OSS Factors vs. Linguistic Change</vt:lpstr>
      <vt:lpstr>RQ3: Results</vt:lpstr>
      <vt:lpstr>RQ3: Impact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Change in Open Source Software</dc:title>
  <dc:creator>Miroslav Tushev</dc:creator>
  <cp:lastModifiedBy>Miroslav Tushev</cp:lastModifiedBy>
  <cp:revision>207</cp:revision>
  <dcterms:created xsi:type="dcterms:W3CDTF">2019-08-19T18:08:12Z</dcterms:created>
  <dcterms:modified xsi:type="dcterms:W3CDTF">2019-10-03T01:22:53Z</dcterms:modified>
</cp:coreProperties>
</file>