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7" autoAdjust="0"/>
    <p:restoredTop sz="94171" autoAdjust="0"/>
  </p:normalViewPr>
  <p:slideViewPr>
    <p:cSldViewPr snapToGrid="0">
      <p:cViewPr varScale="1">
        <p:scale>
          <a:sx n="75" d="100"/>
          <a:sy n="75" d="100"/>
        </p:scale>
        <p:origin x="68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58DFE-D36B-4016-9BCF-A718AC16E194}" type="datetimeFigureOut">
              <a:rPr lang="sv-SE" smtClean="0"/>
              <a:t>2024-05-13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57DD6-F98A-484B-A119-DC8A4EC967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034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data:image</a:t>
            </a:r>
            <a:r>
              <a:rPr lang="sv-SE" dirty="0"/>
              <a:t>/png;base64,iVBORw0KGgoAAAANSUhEUgAAAOEAAADhCAMAAAAJbSJIAAAAllBMVEX///8jHyAAAAAhHyAEAAD4+Pj7+fr8/Pz9//+FhIW5ubkSEBHQzs8bGRokHiAXEhR+fH11c3Tw7/Dg3t8XDxIcFBY0MjNnZmbq6erJx8hubW6cmptKSEiwsLDV1dXDwsJYWFg+PD0nJSYlIyQvLS6EgoOTkZIXFxelpKVDQkM7OTpRT1CXlpcMAARXVVaioaI1LjBjX2D9pcNMAAAQwklEQVR4nO1dCXuquhbFTQA1RjRYwFmQOqDo8///uZcdQFFx6Gmx3n5ZvfeUSZvlTrLHRE1TUFBQUFBQUFBQUFBQUFBQUFBQUFBQUFBQUFBQUFBQUFBQUFBQKIe/mG28lfnbzagKhraFhAAhtK9Z33gf6zsvrhYN6PU6Ww8+oP+9N/KddyRpaX2gAzzy3Q9qFJuYC+WpZptaUweAjvGtflAFLO3QC7BVluYAWZ3fmnTWwWD63ButwAagJH43goIHkHF2OEi8s1sLMTiBwu6ZEeaDvZn4Q4DFzzfxe6hzgEl2PEzWxVtDsN3tcAP08MT7DMncEL8aJHw7IZoAeT/8THaFGxw+JLXh6YEMZRw6xMOB2wcwKmnmv8PSgt4gbbPZTopdbEwg1ZCbZHD2knr2wjMsiJT/CpZvJ0NtDJAORM8Gv3C9QTbpdLonwfkrnIXXHZ9fEsIjDU2b2HSgvR82PfCmk3FAGW0U9DZKxcoPTrCkgUAg8oti9Gv6ktII2NmH9C7ga+gJVUYhoPB5anYTwMHfVpR8Fh8fg/3ROcDHvDDg/NAGDwiA7rydPpQYrwXBQ0sbgKCYNdHS2DISFPmMpkwzWIk9E79aQIb5lbrPPqClOav9k7rz5RCUDC4l4hFoHIXQgiWMNsSGYfHhFoiOWK+LyXOUX/JDJgjKl72xcZphQODUJVtzYIzAmaGDnVczBcM9ceW5Jcbg8rsW7ctgmZqXCClmZ5o1JWRxod8maCHUUdyz9II/xy76X4HoZAMb+PHMgmvphMtYjMt9rmNwkmllOvK/ASEjfjwpY9gHRmId6CgdeVuS/HckKHGLodHv85RTP0l0Hbys9w7J6D0VxE2UMkQ1L7BNr5oLSo8KZAgj7b+Fchnu0Sjopa6RJZQ+PcrtjzDkYA84H/SyW2NiHx/5IwyFU8Stk6P1BxlOhdtnmhpAU17+gww59Lqm1ellnsMfZKgtgGLIJrPo/iBDS2uA0IG5PfcXGVp4vZWriD/IUMNw4clNVAyv4bwk4C/s/</a:t>
            </a:r>
            <a:r>
              <a:rPr lang="sv-SE" dirty="0" err="1"/>
              <a:t>zri</a:t>
            </a:r>
            <a:r>
              <a:rPr lang="sv-SE" dirty="0"/>
              <a:t>/lMVMOQdNPl2rRfZr4/8nJ9nOKFiHgZiw/6LTf0ymt5o0HyYaPlphhYHnQwdpxlTuAxB/jB2MgjovZqhNqAkjdntllBhN7W0bgKH7Y6QzwdPPseQHh+5z7AuzCEhOit7h+aXG/48fKDo+ixoof2leIohPMlQTGut0/uNSJWJqSn0DKG4DbgbNTI4F26Ew3Pgx54dYgQqv7xKmJEdGgtyn+ExV2Nph4cd6DuYgi3+EDK8EfiztFZ3KSZ1omMuN4euk9Ph8SotHtf07k09IBg6efbO0npJlbOpDwnGPYfkVi/lM1jqbQFdoJYiPUnPdH2eX661C1f1mk6PQZtLoPKNaJZ3HZNjprICWJrXg+7YA9opv+337Nq/w/4oT8ggQ0Gsg2m6JtBZdQQFBSOABAhl5X/F/B+bf4NhjZXn75Gh0Id0PugEom8/mOS+jf3G3TWAbsruNRL9MY17OHpWZ7Dqmh+KXgxE/GyqJphiX0rRgPb3CNb00ux2vY5Zm6k/HHiN1pN1K9+BhX5eKcXxGcM2/pf9c+fggmGpNseYf55ye1HcOKV4WcL2aZ8azBJ4Fr3Tq3Ra1k39cCkIvjYknkrxUkkPTgxJNJy2nsN0G5IjQ7abNq8QsZcTRI7aSlBcNApYBCxneJ4OfYgh5Ax1ViJk/TcIYpJwDz1SBDA9YyhHU/9aGKVA66gJOcNlWT+e/lZWeLWZnSHKLBS0B6Y4uT8DMQ4Fxy6Vr23b3V9hcgNXH6tnZxOiL3yLL+gI4W746fNtu7SQ5sUCtDSz1Sw1Db10pmFrTTt8xXqzD5oWsJzhG6QRx6gIohLnImMoeprJvqT755gWvyPDF2MLON/ZV/OblfdSu6MZXzPAmal1HzF8nWgd6M18axIvydUtz5bTRU8w/</a:t>
            </a:r>
            <a:r>
              <a:rPr lang="sv-SE" dirty="0" err="1"/>
              <a:t>Phxhq</a:t>
            </a:r>
            <a:r>
              <a:rPr lang="sv-SE" dirty="0"/>
              <a:t>/DIvnAXz7QxvgCI1YVQ+GXDQfd1WuMbg9S39Bl9EIdCH1YEUNLW2CIj1QdSEzRJWmxL0YmzgmSyhhiWi7pDsQEUD3FOtZr4TQ6hOsKycwuvWYoL+uFwMYthnp5YakDMoZhbGxMk1fMsK65NumsPEI87dK38G4xPIWeckrynF0zXHrcvwJv0MjEvsovy+OqYehHJEkSGF0v/7nFkEzSlmammYArzw/siqFul9mllGYVq/kkUC1DyxiOotm4REHdYMhyX7kPGcO2mz1/zbDMtxAMM7fRg+rt1rOk00WW7QbDbIVJXTNoLaNxkyE7+M41OjTSZByMksp76TkuEomlDNt6OiVZ4knPfsDwxlzqQIKyMw8PswkVo5whkzX6LezgqRt4xbD9UFs0oBd1OjqF/dX0ViUszRmPizXn5QyprNTbIENewpA9IUOkKPMClWdHL/CJf3Rwcr/LGcriCwPLui1txy4ZBqNRzJ6wS53FwVv4L3atPoGyOS3MbqWWt05lviYNE66SM4ZLfROH0XptlzDE0pRxk2u/uDyIg90xzQaF6STDrMzyxpAGFpbKD0K68gUZxutoNHKDsEyGfINd5CWW6A1kKT1ySpGV2qVpKHfEUmcrZkWGdBSNdH0UuTnDWoFhQCEkrNKE7wOkaVkD9KNaLmVI8GPg4ikZ+NjSM4Zrd+0GgXtk2GYHJ+0PzgrlxzfL8PcYmsBmju/ZWbJXmI+Hk49/NDnTtXlNaPdkbhojVMIAd+U48+xoM4/CUaAfZXiyaZKPjdAMZ9nyl0OuaD2uhTGMfC4VI89cHkUoB1K317bThV0RSxka+PySuaPRaD4vs9oSttZkdvs3dfwYW5ISNIwTQyFDTjMhztMGRgJLH6f6Bs0YcvG86NZMx3+MzPNC34I7ojtwLry0BZ/ENLjXgh+HVfhfnk8m0sSwBD8uGa7jAGXI3Rj5xYE7w/umhUpTfgp9qIXreCRlOHBjPVrHuh4a1qcrXurqYqYxTNPAsesBxS7y6mUY45kbD4p/1MoIpgwD5gY11rC4XguENg/DcGgZKbcUmgbtNYsyhpF4fh7oesC1gZh+am4kPODsQcvqih7y8b39C74IYZngGsOkB5/n1mHeei+MYjHO3K6QYRiw0I1ccAzDMgoQVNw4ynop9tcwZq7OtU87CNd6cGIowFsV1iSUY2PDYbyPab4o5MTQkjNNFGLo2u0YBluL32GwjE0pX5xruY9UtabtCsmlDN2I4UcRMK515jGLooB2zSNBxIsD4GLwS/fMu3BiLGyRGGkHwbCGDE2Oml00njSQlUWFzqwtYYJN5yyKM4YDwe7EMMgYcm6cbcqgyUH8GqpetqaeC597ekKzOU1/NjlDjethWAtdV28JkViTZdCuxe5SjEnR9gGTMhRku8trhthLOXYJXow5vUqUARmmbv2G0bMoQ0Qog3ApmysoCsFFbuyyOLRNFMhwHrTbsauPpEDHzE0Z1g9RpIuZJmVYOzHEe1gKlvnXfteGsPESv3ANi5Thmp3jw3XdOFzqYRBLq63O/ycY1nSUppDVKAiYHgRz8HGQ+TZabXXBohvVatHaFd2Wa904rkVBfGRoZAzRLeklkCTzVyzv/iQ1+VuYUlPzDEZR40u7dD6XlRWiu1lclmi0dZ2MUSvi54N2aZrJQUv26B+GqA+xMjAbfAiDsI9VfwEf69sN+zE4YO/EJ9limeV8iUsPWKccJ6Asha0Lg0U2fE9YLA9KIlFLz+BnMIaEoPSa98shfwYW7uJBRrEwNCalY/+KoZhvBLIQolB+bJ5eyG4c/Y970USKSVPxcbRfE2YbYzYGghuK+DqKUZonbV/duM8QfWdLm5NXBGnEqGpu9zfrQG9G9R+hGC+dtCZnaFCKyndys6T1lfgBhteZGR9Y3PfH7CP6DUoX+AGGOJfWizDFHGPLdRbO4wb8KOpX0Ar+ocnuU7rH8OJdhUJci+F4eP1uJyUUCwyX9yndYlgWL8XyWedNthwqMPzBWoxU97++cM+5TmT6h6xiaIfRw68Q3AjH7Fgx9CbolqX58so9ahxL8Z4CNDWeFmC+S11bXRvI/YRuMNSTIdYVEfocCAaztkRaPjdywAvNfHEvFRLsXOcx816q6zizO9vPxjP4HOLDoGcMy3LADLYvK35Ox/wAytPpXs5Qp1+zP/o0K9PQ2aw/</a:t>
            </a:r>
            <a:r>
              <a:rPr lang="sv-SE" dirty="0" err="1"/>
              <a:t>vUR</a:t>
            </a:r>
            <a:r>
              <a:rPr lang="sv-SE" dirty="0"/>
              <a:t>/JsMmL5Ril5DOPX2IVSUw6HPzOfC+B3khil4+02yo6KgvYMiHm2jdcUQX7ZYQFL5qh2YMb42nG7BPpTa0c81EXNhdBr8qQRMILpcBSm5VfKyS7663aCc3smlCilu+Hxw6TbMyYTbFgP8cLyLCglt/w/+KiihnWL4VnZQiJQkWtoYVxVAtAz7WMoTYudri8YTD1wzua/RuK3xXp3TQ2AGrytdfEVlSZpna+vbiMR++ue6J3LSvJ0Bn+Am32HJeBT8hHpJbG01ye+vNPrTb6VjM1yCmwKvHk1rxGYn87I54Dr04PXCqynxvjpPZnaSl8HQYSS1SHX9OpPTCWa2wsFI/TaOM1MrDPwgjX6RuaTNSje06SzpZYq15d/tUa+gCJMdyxPPVsvPjallhhpLTdaElANzhnaCvf9rjdgG72899A1sCWQTz0HuwdN5vbSlki5pWhE77+QqnJiHj7HCcQPO09AnosHXfw+WnME0n36bvh8HBnkmGwyfGwRQgO2oVBV7YbNg5K8C9Mz3niHvdrA/Rqlarr4CGq/54B3T3UOc2yxkWutrkqwz3RPhYmMXo0sq2bx3iFkhAYfbYqqiAoRZR+Jz40w2p0ESddEPKds9sn1oFQx5jXh/saquELY7T3eM8VxUM69b2QzAcNd9i/9YqGMo3eJeY2y2G/LTtx78xfB+UMhS2AsE9J2Qf+5sMPWAM1nIo/02GA0LWG9SmiL/IkAMWfAtrTU42f5GhPKpr7bQk9i8ynMiJ1Ccpmb/IUOuxuDXZfKTO5R9haGExDJiZETLFTMAyc0z+CkPN/6R0n1t5/QAgav4lfSh3e17aQI6lDfwY/rhm+AbG5heQecB9YMuuV/p9HP9JGRYWsu0YyO+esQMhNIfS66SgcxbOAuby43u8oq3/hiNDa0NlfbsPpI+LnfaJfvms07VpI18UZuE2cJHcjP6JfUPfARuSFvCnPdEqRG1SmLhiSqCQbDlSfGOI1nFfqj4pQWwsByLd1UZyUewjCLqNxpwe9+kxBcVlhB3V6bd+dw3lHWCclB4mGUFZtzyz9QlOrMl5cGySbmhnHJb5bGOmFI1xiNHT7jtyNP0QoyikB27hC2V8+ICQgR2exz0aJJWpdfoaHdmXdYzCEEholdsG/itMl0KnPxm7lNHhaTxNQixlHF0oi1m675wl/</a:t>
            </a:r>
            <a:r>
              <a:rPr lang="sv-SE" dirty="0" err="1"/>
              <a:t>Klu</a:t>
            </a:r>
            <a:r>
              <a:rPr lang="sv-SE" dirty="0"/>
              <a:t>/qwQ+pTq4E0MvgJG302KuG1FptFm9nnr+vvVVbblQDrpFwlmBxnE1Jtu2+mQ86+GegNYGm4JIMGfWE++IGm3NfCbEk8Mt3hZZsu3BG6++JdQCKJ55GHNjwO9g4lrRNlZEgtfmapDp2TPjV9GoUn4/X6PMASbeofEPk+AnPaWdeDlpZaPIDNDaX/bPB5DWC+OM9BFhueT5tX4Y1Llds//ArRAd+nk0XrOiOb7budyx6A+bvIsFalrP/N9l6+F0OoyneAs2f+e+F4qq/Dv6doozfP6m7dUiB2gdmcxEz78vzeOMwr2YS3e48XbezwDQ2sATUiC1S7/</a:t>
            </a:r>
            <a:r>
              <a:rPr lang="sv-SE" dirty="0" err="1"/>
              <a:t>OoQszZ</a:t>
            </a:r>
            <a:r>
              <a:rPr lang="sv-SE" dirty="0"/>
              <a:t>/hvkxAm7+5zcBtOIvDbvDdKonJ/</a:t>
            </a:r>
            <a:r>
              <a:rPr lang="sv-SE" dirty="0" err="1"/>
              <a:t>nPRfLNZRuFrUOJTUFBQUFBQUFBQUFBQUFBQUFBQUFBQUFBQUFBQUFBQUFBQqBD</a:t>
            </a:r>
            <a:r>
              <a:rPr lang="sv-SE" dirty="0"/>
              <a:t>/B7TOVgJuMPlUAAAAAElFTkSuQmCC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57DD6-F98A-484B-A119-DC8A4EC9670A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085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data:image</a:t>
            </a:r>
            <a:r>
              <a:rPr lang="sv-SE" dirty="0"/>
              <a:t>/png;base64,iVBORw0KGgoAAAANSUhEUgAAAOEAAADhCAMAAAAJbSJIAAAAllBMVEX///8jHyAAAAAhHyAEAAD4+Pj7+fr8/Pz9//+FhIW5ubkSEBHQzs8bGRokHiAXEhR+fH11c3Tw7/Dg3t8XDxIcFBY0MjNnZmbq6erJx8hubW6cmptKSEiwsLDV1dXDwsJYWFg+PD0nJSYlIyQvLS6EgoOTkZIXFxelpKVDQkM7OTpRT1CXlpcMAARXVVaioaI1LjBjX2D9pcNMAAAQwklEQVR4nO1dCXuquhbFTQA1RjRYwFmQOqDo8///uZcdQFFx6Gmx3n5ZvfeUSZvlTrLHRE1TUFBQUFBQUFBQUFBQUFBQUFBQUFBQUFBQUFBQUFBQUFBQUFBQKIe/mG28lfnbzagKhraFhAAhtK9Z33gf6zsvrhYN6PU6Ww8+oP+9N/KddyRpaX2gAzzy3Q9qFJuYC+WpZptaUweAjvGtflAFLO3QC7BVluYAWZ3fmnTWwWD63ButwAagJH43goIHkHF2OEi8s1sLMTiBwu6ZEeaDvZn4Q4DFzzfxe6hzgEl2PEzWxVtDsN3tcAP08MT7DMncEL8aJHw7IZoAeT/8THaFGxw+JLXh6YEMZRw6xMOB2wcwKmnmv8PSgt4gbbPZTopdbEwg1ZCbZHD2knr2wjMsiJT/CpZvJ0NtDJAORM8Gv3C9QTbpdLonwfkrnIXXHZ9fEsIjDU2b2HSgvR82PfCmk3FAGW0U9DZKxcoPTrCkgUAg8oti9Gv6ktII2NmH9C7ga+gJVUYhoPB5anYTwMHfVpR8Fh8fg/3ROcDHvDDg/NAGDwiA7rydPpQYrwXBQ0sbgKCYNdHS2DISFPmMpkwzWIk9E79aQIb5lbrPPqClOav9k7rz5RCUDC4l4hFoHIXQgiWMNsSGYfHhFoiOWK+LyXOUX/JDJgjKl72xcZphQODUJVtzYIzAmaGDnVczBcM9ceW5Jcbg8rsW7ctgmZqXCClmZ5o1JWRxod8maCHUUdyz9II/xy76X4HoZAMb+PHMgmvphMtYjMt9rmNwkmllOvK/ASEjfjwpY9gHRmId6CgdeVuS/HckKHGLodHv85RTP0l0Hbys9w7J6D0VxE2UMkQ1L7BNr5oLSo8KZAgj7b+Fchnu0Sjopa6RJZQ+PcrtjzDkYA84H/SyW2NiHx/5IwyFU8Stk6P1BxlOhdtnmhpAU17+gww59Lqm1ellnsMfZKgtgGLIJrPo/iBDS2uA0IG5PfcXGVp4vZWriD/IUMNw4clNVAyv4bwk4C/s/</a:t>
            </a:r>
            <a:r>
              <a:rPr lang="sv-SE" dirty="0" err="1"/>
              <a:t>zri</a:t>
            </a:r>
            <a:r>
              <a:rPr lang="sv-SE" dirty="0"/>
              <a:t>/lMVMOQdNPl2rRfZr4/8nJ9nOKFiHgZiw/6LTf0ymt5o0HyYaPlphhYHnQwdpxlTuAxB/jB2MgjovZqhNqAkjdntllBhN7W0bgKH7Y6QzwdPPseQHh+5z7AuzCEhOit7h+aXG/48fKDo+ixoof2leIohPMlQTGut0/uNSJWJqSn0DKG4DbgbNTI4F26Ew3Pgx54dYgQqv7xKmJEdGgtyn+ExV2Nph4cd6DuYgi3+EDK8EfiztFZ3KSZ1omMuN4euk9Ph8SotHtf07k09IBg6efbO0npJlbOpDwnGPYfkVi/lM1jqbQFdoJYiPUnPdH2eX661C1f1mk6PQZtLoPKNaJZ3HZNjprICWJrXg+7YA9opv+337Nq/w/4oT8ggQ0Gsg2m6JtBZdQQFBSOABAhl5X/F/B+bf4NhjZXn75Gh0Id0PugEom8/mOS+jf3G3TWAbsruNRL9MY17OHpWZ7Dqmh+KXgxE/GyqJphiX0rRgPb3CNb00ux2vY5Zm6k/HHiN1pN1K9+BhX5eKcXxGcM2/pf9c+fggmGpNseYf55ye1HcOKV4WcL2aZ8azBJ4Fr3Tq3Ra1k39cCkIvjYknkrxUkkPTgxJNJy2nsN0G5IjQ7abNq8QsZcTRI7aSlBcNApYBCxneJ4OfYgh5Ax1ViJk/TcIYpJwDz1SBDA9YyhHU/9aGKVA66gJOcNlWT+e/lZWeLWZnSHKLBS0B6Y4uT8DMQ4Fxy6Vr23b3V9hcgNXH6tnZxOiL3yLL+gI4W746fNtu7SQ5sUCtDSz1Sw1Db10pmFrTTt8xXqzD5oWsJzhG6QRx6gIohLnImMoeprJvqT755gWvyPDF2MLON/ZV/OblfdSu6MZXzPAmal1HzF8nWgd6M18axIvydUtz5bTRU8w/</a:t>
            </a:r>
            <a:r>
              <a:rPr lang="sv-SE" dirty="0" err="1"/>
              <a:t>Phxhq</a:t>
            </a:r>
            <a:r>
              <a:rPr lang="sv-SE" dirty="0"/>
              <a:t>/DIvnAXz7QxvgCI1YVQ+GXDQfd1WuMbg9S39Bl9EIdCH1YEUNLW2CIj1QdSEzRJWmxL0YmzgmSyhhiWi7pDsQEUD3FOtZr4TQ6hOsKycwuvWYoL+uFwMYthnp5YakDMoZhbGxMk1fMsK65NumsPEI87dK38G4xPIWeckrynF0zXHrcvwJv0MjEvsovy+OqYehHJEkSGF0v/7nFkEzSlmammYArzw/siqFul9mllGYVq/kkUC1DyxiOotm4REHdYMhyX7kPGcO2mz1/zbDMtxAMM7fRg+rt1rOk00WW7QbDbIVJXTNoLaNxkyE7+M41OjTSZByMksp76TkuEomlDNt6OiVZ4knPfsDwxlzqQIKyMw8PswkVo5whkzX6LezgqRt4xbD9UFs0oBd1OjqF/dX0ViUszRmPizXn5QyprNTbIENewpA9IUOkKPMClWdHL/CJf3Rwcr/LGcriCwPLui1txy4ZBqNRzJ6wS53FwVv4L3atPoGyOS3MbqWWt05lviYNE66SM4ZLfROH0XptlzDE0pRxk2u/uDyIg90xzQaF6STDrMzyxpAGFpbKD0K68gUZxutoNHKDsEyGfINd5CWW6A1kKT1ySpGV2qVpKHfEUmcrZkWGdBSNdH0UuTnDWoFhQCEkrNKE7wOkaVkD9KNaLmVI8GPg4ikZ+NjSM4Zrd+0GgXtk2GYHJ+0PzgrlxzfL8PcYmsBmju/ZWbJXmI+Hk49/NDnTtXlNaPdkbhojVMIAd+U48+xoM4/CUaAfZXiyaZKPjdAMZ9nyl0OuaD2uhTGMfC4VI89cHkUoB1K317bThV0RSxka+PySuaPRaD4vs9oSttZkdvs3dfwYW5ISNIwTQyFDTjMhztMGRgJLH6f6Bs0YcvG86NZMx3+MzPNC34I7ojtwLry0BZ/ENLjXgh+HVfhfnk8m0sSwBD8uGa7jAGXI3Rj5xYE7w/umhUpTfgp9qIXreCRlOHBjPVrHuh4a1qcrXurqYqYxTNPAsesBxS7y6mUY45kbD4p/1MoIpgwD5gY11rC4XguENg/DcGgZKbcUmgbtNYsyhpF4fh7oesC1gZh+am4kPODsQcvqih7y8b39C74IYZngGsOkB5/n1mHeei+MYjHO3K6QYRiw0I1ccAzDMgoQVNw4ynop9tcwZq7OtU87CNd6cGIowFsV1iSUY2PDYbyPab4o5MTQkjNNFGLo2u0YBluL32GwjE0pX5xruY9UtabtCsmlDN2I4UcRMK515jGLooB2zSNBxIsD4GLwS/fMu3BiLGyRGGkHwbCGDE2Oml00njSQlUWFzqwtYYJN5yyKM4YDwe7EMMgYcm6cbcqgyUH8GqpetqaeC597ekKzOU1/NjlDjethWAtdV28JkViTZdCuxe5SjEnR9gGTMhRku8trhthLOXYJXow5vUqUARmmbv2G0bMoQ0Qog3ApmysoCsFFbuyyOLRNFMhwHrTbsauPpEDHzE0Z1g9RpIuZJmVYOzHEe1gKlvnXfteGsPESv3ANi5Thmp3jw3XdOFzqYRBLq63O/ycY1nSUppDVKAiYHgRz8HGQ+TZabXXBohvVatHaFd2Wa904rkVBfGRoZAzRLeklkCTzVyzv/iQ1+VuYUlPzDEZR40u7dD6XlRWiu1lclmi0dZ2MUSvi54N2aZrJQUv26B+GqA+xMjAbfAiDsI9VfwEf69sN+zE4YO/EJ9limeV8iUsPWKccJ6Asha0Lg0U2fE9YLA9KIlFLz+BnMIaEoPSa98shfwYW7uJBRrEwNCalY/+KoZhvBLIQolB+bJ5eyG4c/Y970USKSVPxcbRfE2YbYzYGghuK+DqKUZonbV/duM8QfWdLm5NXBGnEqGpu9zfrQG9G9R+hGC+dtCZnaFCKyndys6T1lfgBhteZGR9Y3PfH7CP6DUoX+AGGOJfWizDFHGPLdRbO4wb8KOpX0Ar+ocnuU7rH8OJdhUJci+F4eP1uJyUUCwyX9yndYlgWL8XyWedNthwqMPzBWoxU97++cM+5TmT6h6xiaIfRw68Q3AjH7Fgx9CbolqX58so9ahxL8Z4CNDWeFmC+S11bXRvI/YRuMNSTIdYVEfocCAaztkRaPjdywAvNfHEvFRLsXOcx816q6zizO9vPxjP4HOLDoGcMy3LADLYvK35Ox/wAytPpXs5Qp1+zP/o0K9PQ2aw/</a:t>
            </a:r>
            <a:r>
              <a:rPr lang="sv-SE" dirty="0" err="1"/>
              <a:t>vUR</a:t>
            </a:r>
            <a:r>
              <a:rPr lang="sv-SE" dirty="0"/>
              <a:t>/JsMmL5Ril5DOPX2IVSUw6HPzOfC+B3khil4+02yo6KgvYMiHm2jdcUQX7ZYQFL5qh2YMb42nG7BPpTa0c81EXNhdBr8qQRMILpcBSm5VfKyS7663aCc3smlCilu+Hxw6TbMyYTbFgP8cLyLCglt/w/+KiihnWL4VnZQiJQkWtoYVxVAtAz7WMoTYudri8YTD1wzua/RuK3xXp3TQ2AGrytdfEVlSZpna+vbiMR++ue6J3LSvJ0Bn+Am32HJeBT8hHpJbG01ye+vNPrTb6VjM1yCmwKvHk1rxGYn87I54Dr04PXCqynxvjpPZnaSl8HQYSS1SHX9OpPTCWa2wsFI/TaOM1MrDPwgjX6RuaTNSje06SzpZYq15d/tUa+gCJMdyxPPVsvPjallhhpLTdaElANzhnaCvf9rjdgG72899A1sCWQTz0HuwdN5vbSlki5pWhE77+QqnJiHj7HCcQPO09AnosHXfw+WnME0n36bvh8HBnkmGwyfGwRQgO2oVBV7YbNg5K8C9Mz3niHvdrA/Rqlarr4CGq/54B3T3UOc2yxkWutrkqwz3RPhYmMXo0sq2bx3iFkhAYfbYqqiAoRZR+Jz40w2p0ESddEPKds9sn1oFQx5jXh/saquELY7T3eM8VxUM69b2QzAcNd9i/9YqGMo3eJeY2y2G/LTtx78xfB+UMhS2AsE9J2Qf+5sMPWAM1nIo/02GA0LWG9SmiL/IkAMWfAtrTU42f5GhPKpr7bQk9i8ynMiJ1Ccpmb/IUOuxuDXZfKTO5R9haGExDJiZETLFTMAyc0z+CkPN/6R0n1t5/QAgav4lfSh3e17aQI6lDfwY/rhm+AbG5heQecB9YMuuV/p9HP9JGRYWsu0YyO+esQMhNIfS66SgcxbOAuby43u8oq3/hiNDa0NlfbsPpI+LnfaJfvms07VpI18UZuE2cJHcjP6JfUPfARuSFvCnPdEqRG1SmLhiSqCQbDlSfGOI1nFfqj4pQWwsByLd1UZyUewjCLqNxpwe9+kxBcVlhB3V6bd+dw3lHWCclB4mGUFZtzyz9QlOrMl5cGySbmhnHJb5bGOmFI1xiNHT7jtyNP0QoyikB27hC2V8+ICQgR2exz0aJJWpdfoaHdmXdYzCEEholdsG/itMl0KnPxm7lNHhaTxNQixlHF0oi1m675wl/</a:t>
            </a:r>
            <a:r>
              <a:rPr lang="sv-SE" dirty="0" err="1"/>
              <a:t>Klu</a:t>
            </a:r>
            <a:r>
              <a:rPr lang="sv-SE" dirty="0"/>
              <a:t>/qwQ+pTq4E0MvgJG302KuG1FptFm9nnr+vvVVbblQDrpFwlmBxnE1Jtu2+mQ86+GegNYGm4JIMGfWE++IGm3NfCbEk8Mt3hZZsu3BG6++JdQCKJ55GHNjwO9g4lrRNlZEgtfmapDp2TPjV9GoUn4/X6PMASbeofEPk+AnPaWdeDlpZaPIDNDaX/bPB5DWC+OM9BFhueT5tX4Y1Llds//ArRAd+nk0XrOiOb7budyx6A+bvIsFalrP/N9l6+F0OoyneAs2f+e+F4qq/Dv6doozfP6m7dUiB2gdmcxEz78vzeOMwr2YS3e48XbezwDQ2sATUiC1S7/</a:t>
            </a:r>
            <a:r>
              <a:rPr lang="sv-SE" dirty="0" err="1"/>
              <a:t>OoQszZ</a:t>
            </a:r>
            <a:r>
              <a:rPr lang="sv-SE" dirty="0"/>
              <a:t>/hvkxAm7+5zcBtOIvDbvDdKonJ/</a:t>
            </a:r>
            <a:r>
              <a:rPr lang="sv-SE" dirty="0" err="1"/>
              <a:t>nPRfLNZRuFrUOJTUFBQUFBQUFBQUFBQUFBQUFBQUFBQUFBQUFBQUFBQUFBQqBD</a:t>
            </a:r>
            <a:r>
              <a:rPr lang="sv-SE" dirty="0"/>
              <a:t>/B7TOVgJuMPlUAAAAAElFTkSuQmCC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57DD6-F98A-484B-A119-DC8A4EC9670A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1109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data:image</a:t>
            </a:r>
            <a:r>
              <a:rPr lang="sv-SE" dirty="0"/>
              <a:t>/png;base64,iVBORw0KGgoAAAANSUhEUgAAAOEAAADhCAMAAAAJbSJIAAAAllBMVEX///8jHyAAAAAhHyAEAAD4+Pj7+fr8/Pz9//+FhIW5ubkSEBHQzs8bGRokHiAXEhR+fH11c3Tw7/Dg3t8XDxIcFBY0MjNnZmbq6erJx8hubW6cmptKSEiwsLDV1dXDwsJYWFg+PD0nJSYlIyQvLS6EgoOTkZIXFxelpKVDQkM7OTpRT1CXlpcMAARXVVaioaI1LjBjX2D9pcNMAAAQwklEQVR4nO1dCXuquhbFTQA1RjRYwFmQOqDo8///uZcdQFFx6Gmx3n5ZvfeUSZvlTrLHRE1TUFBQUFBQUFBQUFBQUFBQUFBQUFBQUFBQUFBQUFBQUFBQUFBQKIe/mG28lfnbzagKhraFhAAhtK9Z33gf6zsvrhYN6PU6Ww8+oP+9N/KddyRpaX2gAzzy3Q9qFJuYC+WpZptaUweAjvGtflAFLO3QC7BVluYAWZ3fmnTWwWD63ButwAagJH43goIHkHF2OEi8s1sLMTiBwu6ZEeaDvZn4Q4DFzzfxe6hzgEl2PEzWxVtDsN3tcAP08MT7DMncEL8aJHw7IZoAeT/8THaFGxw+JLXh6YEMZRw6xMOB2wcwKmnmv8PSgt4gbbPZTopdbEwg1ZCbZHD2knr2wjMsiJT/CpZvJ0NtDJAORM8Gv3C9QTbpdLonwfkrnIXXHZ9fEsIjDU2b2HSgvR82PfCmk3FAGW0U9DZKxcoPTrCkgUAg8oti9Gv6ktII2NmH9C7ga+gJVUYhoPB5anYTwMHfVpR8Fh8fg/3ROcDHvDDg/NAGDwiA7rydPpQYrwXBQ0sbgKCYNdHS2DISFPmMpkwzWIk9E79aQIb5lbrPPqClOav9k7rz5RCUDC4l4hFoHIXQgiWMNsSGYfHhFoiOWK+LyXOUX/JDJgjKl72xcZphQODUJVtzYIzAmaGDnVczBcM9ceW5Jcbg8rsW7ctgmZqXCClmZ5o1JWRxod8maCHUUdyz9II/xy76X4HoZAMb+PHMgmvphMtYjMt9rmNwkmllOvK/ASEjfjwpY9gHRmId6CgdeVuS/HckKHGLodHv85RTP0l0Hbys9w7J6D0VxE2UMkQ1L7BNr5oLSo8KZAgj7b+Fchnu0Sjopa6RJZQ+PcrtjzDkYA84H/SyW2NiHx/5IwyFU8Stk6P1BxlOhdtnmhpAU17+gww59Lqm1ellnsMfZKgtgGLIJrPo/iBDS2uA0IG5PfcXGVp4vZWriD/IUMNw4clNVAyv4bwk4C/s/</a:t>
            </a:r>
            <a:r>
              <a:rPr lang="sv-SE" dirty="0" err="1"/>
              <a:t>zri</a:t>
            </a:r>
            <a:r>
              <a:rPr lang="sv-SE" dirty="0"/>
              <a:t>/lMVMOQdNPl2rRfZr4/8nJ9nOKFiHgZiw/6LTf0ymt5o0HyYaPlphhYHnQwdpxlTuAxB/jB2MgjovZqhNqAkjdntllBhN7W0bgKH7Y6QzwdPPseQHh+5z7AuzCEhOit7h+aXG/48fKDo+ixoof2leIohPMlQTGut0/uNSJWJqSn0DKG4DbgbNTI4F26Ew3Pgx54dYgQqv7xKmJEdGgtyn+ExV2Nph4cd6DuYgi3+EDK8EfiztFZ3KSZ1omMuN4euk9Ph8SotHtf07k09IBg6efbO0npJlbOpDwnGPYfkVi/lM1jqbQFdoJYiPUnPdH2eX661C1f1mk6PQZtLoPKNaJZ3HZNjprICWJrXg+7YA9opv+337Nq/w/4oT8ggQ0Gsg2m6JtBZdQQFBSOABAhl5X/F/B+bf4NhjZXn75Gh0Id0PugEom8/mOS+jf3G3TWAbsruNRL9MY17OHpWZ7Dqmh+KXgxE/GyqJphiX0rRgPb3CNb00ux2vY5Zm6k/HHiN1pN1K9+BhX5eKcXxGcM2/pf9c+fggmGpNseYf55ye1HcOKV4WcL2aZ8azBJ4Fr3Tq3Ra1k39cCkIvjYknkrxUkkPTgxJNJy2nsN0G5IjQ7abNq8QsZcTRI7aSlBcNApYBCxneJ4OfYgh5Ax1ViJk/TcIYpJwDz1SBDA9YyhHU/9aGKVA66gJOcNlWT+e/lZWeLWZnSHKLBS0B6Y4uT8DMQ4Fxy6Vr23b3V9hcgNXH6tnZxOiL3yLL+gI4W746fNtu7SQ5sUCtDSz1Sw1Db10pmFrTTt8xXqzD5oWsJzhG6QRx6gIohLnImMoeprJvqT755gWvyPDF2MLON/ZV/OblfdSu6MZXzPAmal1HzF8nWgd6M18axIvydUtz5bTRU8w/</a:t>
            </a:r>
            <a:r>
              <a:rPr lang="sv-SE" dirty="0" err="1"/>
              <a:t>Phxhq</a:t>
            </a:r>
            <a:r>
              <a:rPr lang="sv-SE" dirty="0"/>
              <a:t>/DIvnAXz7QxvgCI1YVQ+GXDQfd1WuMbg9S39Bl9EIdCH1YEUNLW2CIj1QdSEzRJWmxL0YmzgmSyhhiWi7pDsQEUD3FOtZr4TQ6hOsKycwuvWYoL+uFwMYthnp5YakDMoZhbGxMk1fMsK65NumsPEI87dK38G4xPIWeckrynF0zXHrcvwJv0MjEvsovy+OqYehHJEkSGF0v/7nFkEzSlmammYArzw/siqFul9mllGYVq/kkUC1DyxiOotm4REHdYMhyX7kPGcO2mz1/zbDMtxAMM7fRg+rt1rOk00WW7QbDbIVJXTNoLaNxkyE7+M41OjTSZByMksp76TkuEomlDNt6OiVZ4knPfsDwxlzqQIKyMw8PswkVo5whkzX6LezgqRt4xbD9UFs0oBd1OjqF/dX0ViUszRmPizXn5QyprNTbIENewpA9IUOkKPMClWdHL/CJf3Rwcr/LGcriCwPLui1txy4ZBqNRzJ6wS53FwVv4L3atPoGyOS3MbqWWt05lviYNE66SM4ZLfROH0XptlzDE0pRxk2u/uDyIg90xzQaF6STDrMzyxpAGFpbKD0K68gUZxutoNHKDsEyGfINd5CWW6A1kKT1ySpGV2qVpKHfEUmcrZkWGdBSNdH0UuTnDWoFhQCEkrNKE7wOkaVkD9KNaLmVI8GPg4ikZ+NjSM4Zrd+0GgXtk2GYHJ+0PzgrlxzfL8PcYmsBmju/ZWbJXmI+Hk49/NDnTtXlNaPdkbhojVMIAd+U48+xoM4/CUaAfZXiyaZKPjdAMZ9nyl0OuaD2uhTGMfC4VI89cHkUoB1K317bThV0RSxka+PySuaPRaD4vs9oSttZkdvs3dfwYW5ISNIwTQyFDTjMhztMGRgJLH6f6Bs0YcvG86NZMx3+MzPNC34I7ojtwLry0BZ/ENLjXgh+HVfhfnk8m0sSwBD8uGa7jAGXI3Rj5xYE7w/umhUpTfgp9qIXreCRlOHBjPVrHuh4a1qcrXurqYqYxTNPAsesBxS7y6mUY45kbD4p/1MoIpgwD5gY11rC4XguENg/DcGgZKbcUmgbtNYsyhpF4fh7oesC1gZh+am4kPODsQcvqih7y8b39C74IYZngGsOkB5/n1mHeei+MYjHO3K6QYRiw0I1ccAzDMgoQVNw4ynop9tcwZq7OtU87CNd6cGIowFsV1iSUY2PDYbyPab4o5MTQkjNNFGLo2u0YBluL32GwjE0pX5xruY9UtabtCsmlDN2I4UcRMK515jGLooB2zSNBxIsD4GLwS/fMu3BiLGyRGGkHwbCGDE2Oml00njSQlUWFzqwtYYJN5yyKM4YDwe7EMMgYcm6cbcqgyUH8GqpetqaeC597ekKzOU1/NjlDjethWAtdV28JkViTZdCuxe5SjEnR9gGTMhRku8trhthLOXYJXow5vUqUARmmbv2G0bMoQ0Qog3ApmysoCsFFbuyyOLRNFMhwHrTbsauPpEDHzE0Z1g9RpIuZJmVYOzHEe1gKlvnXfteGsPESv3ANi5Thmp3jw3XdOFzqYRBLq63O/ycY1nSUppDVKAiYHgRz8HGQ+TZabXXBohvVatHaFd2Wa904rkVBfGRoZAzRLeklkCTzVyzv/iQ1+VuYUlPzDEZR40u7dD6XlRWiu1lclmi0dZ2MUSvi54N2aZrJQUv26B+GqA+xMjAbfAiDsI9VfwEf69sN+zE4YO/EJ9limeV8iUsPWKccJ6Asha0Lg0U2fE9YLA9KIlFLz+BnMIaEoPSa98shfwYW7uJBRrEwNCalY/+KoZhvBLIQolB+bJ5eyG4c/Y970USKSVPxcbRfE2YbYzYGghuK+DqKUZonbV/duM8QfWdLm5NXBGnEqGpu9zfrQG9G9R+hGC+dtCZnaFCKyndys6T1lfgBhteZGR9Y3PfH7CP6DUoX+AGGOJfWizDFHGPLdRbO4wb8KOpX0Ar+ocnuU7rH8OJdhUJci+F4eP1uJyUUCwyX9yndYlgWL8XyWedNthwqMPzBWoxU97++cM+5TmT6h6xiaIfRw68Q3AjH7Fgx9CbolqX58so9ahxL8Z4CNDWeFmC+S11bXRvI/YRuMNSTIdYVEfocCAaztkRaPjdywAvNfHEvFRLsXOcx816q6zizO9vPxjP4HOLDoGcMy3LADLYvK35Ox/wAytPpXs5Qp1+zP/o0K9PQ2aw/</a:t>
            </a:r>
            <a:r>
              <a:rPr lang="sv-SE" dirty="0" err="1"/>
              <a:t>vUR</a:t>
            </a:r>
            <a:r>
              <a:rPr lang="sv-SE" dirty="0"/>
              <a:t>/JsMmL5Ril5DOPX2IVSUw6HPzOfC+B3khil4+02yo6KgvYMiHm2jdcUQX7ZYQFL5qh2YMb42nG7BPpTa0c81EXNhdBr8qQRMILpcBSm5VfKyS7663aCc3smlCilu+Hxw6TbMyYTbFgP8cLyLCglt/w/+KiihnWL4VnZQiJQkWtoYVxVAtAz7WMoTYudri8YTD1wzua/RuK3xXp3TQ2AGrytdfEVlSZpna+vbiMR++ue6J3LSvJ0Bn+Am32HJeBT8hHpJbG01ye+vNPrTb6VjM1yCmwKvHk1rxGYn87I54Dr04PXCqynxvjpPZnaSl8HQYSS1SHX9OpPTCWa2wsFI/TaOM1MrDPwgjX6RuaTNSje06SzpZYq15d/tUa+gCJMdyxPPVsvPjallhhpLTdaElANzhnaCvf9rjdgG72899A1sCWQTz0HuwdN5vbSlki5pWhE77+QqnJiHj7HCcQPO09AnosHXfw+WnME0n36bvh8HBnkmGwyfGwRQgO2oVBV7YbNg5K8C9Mz3niHvdrA/Rqlarr4CGq/54B3T3UOc2yxkWutrkqwz3RPhYmMXo0sq2bx3iFkhAYfbYqqiAoRZR+Jz40w2p0ESddEPKds9sn1oFQx5jXh/saquELY7T3eM8VxUM69b2QzAcNd9i/9YqGMo3eJeY2y2G/LTtx78xfB+UMhS2AsE9J2Qf+5sMPWAM1nIo/02GA0LWG9SmiL/IkAMWfAtrTU42f5GhPKpr7bQk9i8ynMiJ1Ccpmb/IUOuxuDXZfKTO5R9haGExDJiZETLFTMAyc0z+CkPN/6R0n1t5/QAgav4lfSh3e17aQI6lDfwY/rhm+AbG5heQecB9YMuuV/p9HP9JGRYWsu0YyO+esQMhNIfS66SgcxbOAuby43u8oq3/hiNDa0NlfbsPpI+LnfaJfvms07VpI18UZuE2cJHcjP6JfUPfARuSFvCnPdEqRG1SmLhiSqCQbDlSfGOI1nFfqj4pQWwsByLd1UZyUewjCLqNxpwe9+kxBcVlhB3V6bd+dw3lHWCclB4mGUFZtzyz9QlOrMl5cGySbmhnHJb5bGOmFI1xiNHT7jtyNP0QoyikB27hC2V8+ICQgR2exz0aJJWpdfoaHdmXdYzCEEholdsG/itMl0KnPxm7lNHhaTxNQixlHF0oi1m675wl/</a:t>
            </a:r>
            <a:r>
              <a:rPr lang="sv-SE" dirty="0" err="1"/>
              <a:t>Klu</a:t>
            </a:r>
            <a:r>
              <a:rPr lang="sv-SE" dirty="0"/>
              <a:t>/qwQ+pTq4E0MvgJG302KuG1FptFm9nnr+vvVVbblQDrpFwlmBxnE1Jtu2+mQ86+GegNYGm4JIMGfWE++IGm3NfCbEk8Mt3hZZsu3BG6++JdQCKJ55GHNjwO9g4lrRNlZEgtfmapDp2TPjV9GoUn4/X6PMASbeofEPk+AnPaWdeDlpZaPIDNDaX/bPB5DWC+OM9BFhueT5tX4Y1Llds//ArRAd+nk0XrOiOb7budyx6A+bvIsFalrP/N9l6+F0OoyneAs2f+e+F4qq/Dv6doozfP6m7dUiB2gdmcxEz78vzeOMwr2YS3e48XbezwDQ2sATUiC1S7/</a:t>
            </a:r>
            <a:r>
              <a:rPr lang="sv-SE" dirty="0" err="1"/>
              <a:t>OoQszZ</a:t>
            </a:r>
            <a:r>
              <a:rPr lang="sv-SE" dirty="0"/>
              <a:t>/hvkxAm7+5zcBtOIvDbvDdKonJ/</a:t>
            </a:r>
            <a:r>
              <a:rPr lang="sv-SE" dirty="0" err="1"/>
              <a:t>nPRfLNZRuFrUOJTUFBQUFBQUFBQUFBQUFBQUFBQUFBQUFBQUFBQUFBQUFBQqBD</a:t>
            </a:r>
            <a:r>
              <a:rPr lang="sv-SE" dirty="0"/>
              <a:t>/B7TOVgJuMPlUAAAAAElFTkSuQmCC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57DD6-F98A-484B-A119-DC8A4EC9670A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3664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data:image</a:t>
            </a:r>
            <a:r>
              <a:rPr lang="sv-SE" dirty="0"/>
              <a:t>/png;base64,iVBORw0KGgoAAAANSUhEUgAAAOEAAADhCAMAAAAJbSJIAAAAllBMVEX///8jHyAAAAAhHyAEAAD4+Pj7+fr8/Pz9//+FhIW5ubkSEBHQzs8bGRokHiAXEhR+fH11c3Tw7/Dg3t8XDxIcFBY0MjNnZmbq6erJx8hubW6cmptKSEiwsLDV1dXDwsJYWFg+PD0nJSYlIyQvLS6EgoOTkZIXFxelpKVDQkM7OTpRT1CXlpcMAARXVVaioaI1LjBjX2D9pcNMAAAQwklEQVR4nO1dCXuquhbFTQA1RjRYwFmQOqDo8///uZcdQFFx6Gmx3n5ZvfeUSZvlTrLHRE1TUFBQUFBQUFBQUFBQUFBQUFBQUFBQUFBQUFBQUFBQUFBQUFBQKIe/mG28lfnbzagKhraFhAAhtK9Z33gf6zsvrhYN6PU6Ww8+oP+9N/KddyRpaX2gAzzy3Q9qFJuYC+WpZptaUweAjvGtflAFLO3QC7BVluYAWZ3fmnTWwWD63ButwAagJH43goIHkHF2OEi8s1sLMTiBwu6ZEeaDvZn4Q4DFzzfxe6hzgEl2PEzWxVtDsN3tcAP08MT7DMncEL8aJHw7IZoAeT/8THaFGxw+JLXh6YEMZRw6xMOB2wcwKmnmv8PSgt4gbbPZTopdbEwg1ZCbZHD2knr2wjMsiJT/CpZvJ0NtDJAORM8Gv3C9QTbpdLonwfkrnIXXHZ9fEsIjDU2b2HSgvR82PfCmk3FAGW0U9DZKxcoPTrCkgUAg8oti9Gv6ktII2NmH9C7ga+gJVUYhoPB5anYTwMHfVpR8Fh8fg/3ROcDHvDDg/NAGDwiA7rydPpQYrwXBQ0sbgKCYNdHS2DISFPmMpkwzWIk9E79aQIb5lbrPPqClOav9k7rz5RCUDC4l4hFoHIXQgiWMNsSGYfHhFoiOWK+LyXOUX/JDJgjKl72xcZphQODUJVtzYIzAmaGDnVczBcM9ceW5Jcbg8rsW7ctgmZqXCClmZ5o1JWRxod8maCHUUdyz9II/xy76X4HoZAMb+PHMgmvphMtYjMt9rmNwkmllOvK/ASEjfjwpY9gHRmId6CgdeVuS/HckKHGLodHv85RTP0l0Hbys9w7J6D0VxE2UMkQ1L7BNr5oLSo8KZAgj7b+Fchnu0Sjopa6RJZQ+PcrtjzDkYA84H/SyW2NiHx/5IwyFU8Stk6P1BxlOhdtnmhpAU17+gww59Lqm1ellnsMfZKgtgGLIJrPo/iBDS2uA0IG5PfcXGVp4vZWriD/IUMNw4clNVAyv4bwk4C/s/</a:t>
            </a:r>
            <a:r>
              <a:rPr lang="sv-SE" dirty="0" err="1"/>
              <a:t>zri</a:t>
            </a:r>
            <a:r>
              <a:rPr lang="sv-SE" dirty="0"/>
              <a:t>/lMVMOQdNPl2rRfZr4/8nJ9nOKFiHgZiw/6LTf0ymt5o0HyYaPlphhYHnQwdpxlTuAxB/jB2MgjovZqhNqAkjdntllBhN7W0bgKH7Y6QzwdPPseQHh+5z7AuzCEhOit7h+aXG/48fKDo+ixoof2leIohPMlQTGut0/uNSJWJqSn0DKG4DbgbNTI4F26Ew3Pgx54dYgQqv7xKmJEdGgtyn+ExV2Nph4cd6DuYgi3+EDK8EfiztFZ3KSZ1omMuN4euk9Ph8SotHtf07k09IBg6efbO0npJlbOpDwnGPYfkVi/lM1jqbQFdoJYiPUnPdH2eX661C1f1mk6PQZtLoPKNaJZ3HZNjprICWJrXg+7YA9opv+337Nq/w/4oT8ggQ0Gsg2m6JtBZdQQFBSOABAhl5X/F/B+bf4NhjZXn75Gh0Id0PugEom8/mOS+jf3G3TWAbsruNRL9MY17OHpWZ7Dqmh+KXgxE/GyqJphiX0rRgPb3CNb00ux2vY5Zm6k/HHiN1pN1K9+BhX5eKcXxGcM2/pf9c+fggmGpNseYf55ye1HcOKV4WcL2aZ8azBJ4Fr3Tq3Ra1k39cCkIvjYknkrxUkkPTgxJNJy2nsN0G5IjQ7abNq8QsZcTRI7aSlBcNApYBCxneJ4OfYgh5Ax1ViJk/TcIYpJwDz1SBDA9YyhHU/9aGKVA66gJOcNlWT+e/lZWeLWZnSHKLBS0B6Y4uT8DMQ4Fxy6Vr23b3V9hcgNXH6tnZxOiL3yLL+gI4W746fNtu7SQ5sUCtDSz1Sw1Db10pmFrTTt8xXqzD5oWsJzhG6QRx6gIohLnImMoeprJvqT755gWvyPDF2MLON/ZV/OblfdSu6MZXzPAmal1HzF8nWgd6M18axIvydUtz5bTRU8w/</a:t>
            </a:r>
            <a:r>
              <a:rPr lang="sv-SE" dirty="0" err="1"/>
              <a:t>Phxhq</a:t>
            </a:r>
            <a:r>
              <a:rPr lang="sv-SE" dirty="0"/>
              <a:t>/DIvnAXz7QxvgCI1YVQ+GXDQfd1WuMbg9S39Bl9EIdCH1YEUNLW2CIj1QdSEzRJWmxL0YmzgmSyhhiWi7pDsQEUD3FOtZr4TQ6hOsKycwuvWYoL+uFwMYthnp5YakDMoZhbGxMk1fMsK65NumsPEI87dK38G4xPIWeckrynF0zXHrcvwJv0MjEvsovy+OqYehHJEkSGF0v/7nFkEzSlmammYArzw/siqFul9mllGYVq/kkUC1DyxiOotm4REHdYMhyX7kPGcO2mz1/zbDMtxAMM7fRg+rt1rOk00WW7QbDbIVJXTNoLaNxkyE7+M41OjTSZByMksp76TkuEomlDNt6OiVZ4knPfsDwxlzqQIKyMw8PswkVo5whkzX6LezgqRt4xbD9UFs0oBd1OjqF/dX0ViUszRmPizXn5QyprNTbIENewpA9IUOkKPMClWdHL/CJf3Rwcr/LGcriCwPLui1txy4ZBqNRzJ6wS53FwVv4L3atPoGyOS3MbqWWt05lviYNE66SM4ZLfROH0XptlzDE0pRxk2u/uDyIg90xzQaF6STDrMzyxpAGFpbKD0K68gUZxutoNHKDsEyGfINd5CWW6A1kKT1ySpGV2qVpKHfEUmcrZkWGdBSNdH0UuTnDWoFhQCEkrNKE7wOkaVkD9KNaLmVI8GPg4ikZ+NjSM4Zrd+0GgXtk2GYHJ+0PzgrlxzfL8PcYmsBmju/ZWbJXmI+Hk49/NDnTtXlNaPdkbhojVMIAd+U48+xoM4/CUaAfZXiyaZKPjdAMZ9nyl0OuaD2uhTGMfC4VI89cHkUoB1K317bThV0RSxka+PySuaPRaD4vs9oSttZkdvs3dfwYW5ISNIwTQyFDTjMhztMGRgJLH6f6Bs0YcvG86NZMx3+MzPNC34I7ojtwLry0BZ/ENLjXgh+HVfhfnk8m0sSwBD8uGa7jAGXI3Rj5xYE7w/umhUpTfgp9qIXreCRlOHBjPVrHuh4a1qcrXurqYqYxTNPAsesBxS7y6mUY45kbD4p/1MoIpgwD5gY11rC4XguENg/DcGgZKbcUmgbtNYsyhpF4fh7oesC1gZh+am4kPODsQcvqih7y8b39C74IYZngGsOkB5/n1mHeei+MYjHO3K6QYRiw0I1ccAzDMgoQVNw4ynop9tcwZq7OtU87CNd6cGIowFsV1iSUY2PDYbyPab4o5MTQkjNNFGLo2u0YBluL32GwjE0pX5xruY9UtabtCsmlDN2I4UcRMK515jGLooB2zSNBxIsD4GLwS/fMu3BiLGyRGGkHwbCGDE2Oml00njSQlUWFzqwtYYJN5yyKM4YDwe7EMMgYcm6cbcqgyUH8GqpetqaeC597ekKzOU1/NjlDjethWAtdV28JkViTZdCuxe5SjEnR9gGTMhRku8trhthLOXYJXow5vUqUARmmbv2G0bMoQ0Qog3ApmysoCsFFbuyyOLRNFMhwHrTbsauPpEDHzE0Z1g9RpIuZJmVYOzHEe1gKlvnXfteGsPESv3ANi5Thmp3jw3XdOFzqYRBLq63O/ycY1nSUppDVKAiYHgRz8HGQ+TZabXXBohvVatHaFd2Wa904rkVBfGRoZAzRLeklkCTzVyzv/iQ1+VuYUlPzDEZR40u7dD6XlRWiu1lclmi0dZ2MUSvi54N2aZrJQUv26B+GqA+xMjAbfAiDsI9VfwEf69sN+zE4YO/EJ9limeV8iUsPWKccJ6Asha0Lg0U2fE9YLA9KIlFLz+BnMIaEoPSa98shfwYW7uJBRrEwNCalY/+KoZhvBLIQolB+bJ5eyG4c/Y970USKSVPxcbRfE2YbYzYGghuK+DqKUZonbV/duM8QfWdLm5NXBGnEqGpu9zfrQG9G9R+hGC+dtCZnaFCKyndys6T1lfgBhteZGR9Y3PfH7CP6DUoX+AGGOJfWizDFHGPLdRbO4wb8KOpX0Ar+ocnuU7rH8OJdhUJci+F4eP1uJyUUCwyX9yndYlgWL8XyWedNthwqMPzBWoxU97++cM+5TmT6h6xiaIfRw68Q3AjH7Fgx9CbolqX58so9ahxL8Z4CNDWeFmC+S11bXRvI/YRuMNSTIdYVEfocCAaztkRaPjdywAvNfHEvFRLsXOcx816q6zizO9vPxjP4HOLDoGcMy3LADLYvK35Ox/wAytPpXs5Qp1+zP/o0K9PQ2aw/</a:t>
            </a:r>
            <a:r>
              <a:rPr lang="sv-SE" dirty="0" err="1"/>
              <a:t>vUR</a:t>
            </a:r>
            <a:r>
              <a:rPr lang="sv-SE" dirty="0"/>
              <a:t>/JsMmL5Ril5DOPX2IVSUw6HPzOfC+B3khil4+02yo6KgvYMiHm2jdcUQX7ZYQFL5qh2YMb42nG7BPpTa0c81EXNhdBr8qQRMILpcBSm5VfKyS7663aCc3smlCilu+Hxw6TbMyYTbFgP8cLyLCglt/w/+KiihnWL4VnZQiJQkWtoYVxVAtAz7WMoTYudri8YTD1wzua/RuK3xXp3TQ2AGrytdfEVlSZpna+vbiMR++ue6J3LSvJ0Bn+Am32HJeBT8hHpJbG01ye+vNPrTb6VjM1yCmwKvHk1rxGYn87I54Dr04PXCqynxvjpPZnaSl8HQYSS1SHX9OpPTCWa2wsFI/TaOM1MrDPwgjX6RuaTNSje06SzpZYq15d/tUa+gCJMdyxPPVsvPjallhhpLTdaElANzhnaCvf9rjdgG72899A1sCWQTz0HuwdN5vbSlki5pWhE77+QqnJiHj7HCcQPO09AnosHXfw+WnME0n36bvh8HBnkmGwyfGwRQgO2oVBV7YbNg5K8C9Mz3niHvdrA/Rqlarr4CGq/54B3T3UOc2yxkWutrkqwz3RPhYmMXo0sq2bx3iFkhAYfbYqqiAoRZR+Jz40w2p0ESddEPKds9sn1oFQx5jXh/saquELY7T3eM8VxUM69b2QzAcNd9i/9YqGMo3eJeY2y2G/LTtx78xfB+UMhS2AsE9J2Qf+5sMPWAM1nIo/02GA0LWG9SmiL/IkAMWfAtrTU42f5GhPKpr7bQk9i8ynMiJ1Ccpmb/IUOuxuDXZfKTO5R9haGExDJiZETLFTMAyc0z+CkPN/6R0n1t5/QAgav4lfSh3e17aQI6lDfwY/rhm+AbG5heQecB9YMuuV/p9HP9JGRYWsu0YyO+esQMhNIfS66SgcxbOAuby43u8oq3/hiNDa0NlfbsPpI+LnfaJfvms07VpI18UZuE2cJHcjP6JfUPfARuSFvCnPdEqRG1SmLhiSqCQbDlSfGOI1nFfqj4pQWwsByLd1UZyUewjCLqNxpwe9+kxBcVlhB3V6bd+dw3lHWCclB4mGUFZtzyz9QlOrMl5cGySbmhnHJb5bGOmFI1xiNHT7jtyNP0QoyikB27hC2V8+ICQgR2exz0aJJWpdfoaHdmXdYzCEEholdsG/itMl0KnPxm7lNHhaTxNQixlHF0oi1m675wl/</a:t>
            </a:r>
            <a:r>
              <a:rPr lang="sv-SE" dirty="0" err="1"/>
              <a:t>Klu</a:t>
            </a:r>
            <a:r>
              <a:rPr lang="sv-SE" dirty="0"/>
              <a:t>/qwQ+pTq4E0MvgJG302KuG1FptFm9nnr+vvVVbblQDrpFwlmBxnE1Jtu2+mQ86+GegNYGm4JIMGfWE++IGm3NfCbEk8Mt3hZZsu3BG6++JdQCKJ55GHNjwO9g4lrRNlZEgtfmapDp2TPjV9GoUn4/X6PMASbeofEPk+AnPaWdeDlpZaPIDNDaX/bPB5DWC+OM9BFhueT5tX4Y1Llds//ArRAd+nk0XrOiOb7budyx6A+bvIsFalrP/N9l6+F0OoyneAs2f+e+F4qq/Dv6doozfP6m7dUiB2gdmcxEz78vzeOMwr2YS3e48XbezwDQ2sATUiC1S7/</a:t>
            </a:r>
            <a:r>
              <a:rPr lang="sv-SE" dirty="0" err="1"/>
              <a:t>OoQszZ</a:t>
            </a:r>
            <a:r>
              <a:rPr lang="sv-SE" dirty="0"/>
              <a:t>/hvkxAm7+5zcBtOIvDbvDdKonJ/</a:t>
            </a:r>
            <a:r>
              <a:rPr lang="sv-SE" dirty="0" err="1"/>
              <a:t>nPRfLNZRuFrUOJTUFBQUFBQUFBQUFBQUFBQUFBQUFBQUFBQUFBQUFBQUFBQqBD</a:t>
            </a:r>
            <a:r>
              <a:rPr lang="sv-SE" dirty="0"/>
              <a:t>/B7TOVgJuMPlUAAAAAElFTkSuQmCC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57DD6-F98A-484B-A119-DC8A4EC9670A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7152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data:image</a:t>
            </a:r>
            <a:r>
              <a:rPr lang="sv-SE" dirty="0"/>
              <a:t>/png;base64,iVBORw0KGgoAAAANSUhEUgAAAOEAAADhCAMAAAAJbSJIAAAAllBMVEX///8jHyAAAAAhHyAEAAD4+Pj7+fr8/Pz9//+FhIW5ubkSEBHQzs8bGRokHiAXEhR+fH11c3Tw7/Dg3t8XDxIcFBY0MjNnZmbq6erJx8hubW6cmptKSEiwsLDV1dXDwsJYWFg+PD0nJSYlIyQvLS6EgoOTkZIXFxelpKVDQkM7OTpRT1CXlpcMAARXVVaioaI1LjBjX2D9pcNMAAAQwklEQVR4nO1dCXuquhbFTQA1RjRYwFmQOqDo8///uZcdQFFx6Gmx3n5ZvfeUSZvlTrLHRE1TUFBQUFBQUFBQUFBQUFBQUFBQUFBQUFBQUFBQUFBQUFBQUFBQKIe/mG28lfnbzagKhraFhAAhtK9Z33gf6zsvrhYN6PU6Ww8+oP+9N/KddyRpaX2gAzzy3Q9qFJuYC+WpZptaUweAjvGtflAFLO3QC7BVluYAWZ3fmnTWwWD63ButwAagJH43goIHkHF2OEi8s1sLMTiBwu6ZEeaDvZn4Q4DFzzfxe6hzgEl2PEzWxVtDsN3tcAP08MT7DMncEL8aJHw7IZoAeT/8THaFGxw+JLXh6YEMZRw6xMOB2wcwKmnmv8PSgt4gbbPZTopdbEwg1ZCbZHD2knr2wjMsiJT/CpZvJ0NtDJAORM8Gv3C9QTbpdLonwfkrnIXXHZ9fEsIjDU2b2HSgvR82PfCmk3FAGW0U9DZKxcoPTrCkgUAg8oti9Gv6ktII2NmH9C7ga+gJVUYhoPB5anYTwMHfVpR8Fh8fg/3ROcDHvDDg/NAGDwiA7rydPpQYrwXBQ0sbgKCYNdHS2DISFPmMpkwzWIk9E79aQIb5lbrPPqClOav9k7rz5RCUDC4l4hFoHIXQgiWMNsSGYfHhFoiOWK+LyXOUX/JDJgjKl72xcZphQODUJVtzYIzAmaGDnVczBcM9ceW5Jcbg8rsW7ctgmZqXCClmZ5o1JWRxod8maCHUUdyz9II/xy76X4HoZAMb+PHMgmvphMtYjMt9rmNwkmllOvK/ASEjfjwpY9gHRmId6CgdeVuS/HckKHGLodHv85RTP0l0Hbys9w7J6D0VxE2UMkQ1L7BNr5oLSo8KZAgj7b+Fchnu0Sjopa6RJZQ+PcrtjzDkYA84H/SyW2NiHx/5IwyFU8Stk6P1BxlOhdtnmhpAU17+gww59Lqm1ellnsMfZKgtgGLIJrPo/iBDS2uA0IG5PfcXGVp4vZWriD/IUMNw4clNVAyv4bwk4C/s/</a:t>
            </a:r>
            <a:r>
              <a:rPr lang="sv-SE" dirty="0" err="1"/>
              <a:t>zri</a:t>
            </a:r>
            <a:r>
              <a:rPr lang="sv-SE" dirty="0"/>
              <a:t>/lMVMOQdNPl2rRfZr4/8nJ9nOKFiHgZiw/6LTf0ymt5o0HyYaPlphhYHnQwdpxlTuAxB/jB2MgjovZqhNqAkjdntllBhN7W0bgKH7Y6QzwdPPseQHh+5z7AuzCEhOit7h+aXG/48fKDo+ixoof2leIohPMlQTGut0/uNSJWJqSn0DKG4DbgbNTI4F26Ew3Pgx54dYgQqv7xKmJEdGgtyn+ExV2Nph4cd6DuYgi3+EDK8EfiztFZ3KSZ1omMuN4euk9Ph8SotHtf07k09IBg6efbO0npJlbOpDwnGPYfkVi/lM1jqbQFdoJYiPUnPdH2eX661C1f1mk6PQZtLoPKNaJZ3HZNjprICWJrXg+7YA9opv+337Nq/w/4oT8ggQ0Gsg2m6JtBZdQQFBSOABAhl5X/F/B+bf4NhjZXn75Gh0Id0PugEom8/mOS+jf3G3TWAbsruNRL9MY17OHpWZ7Dqmh+KXgxE/GyqJphiX0rRgPb3CNb00ux2vY5Zm6k/HHiN1pN1K9+BhX5eKcXxGcM2/pf9c+fggmGpNseYf55ye1HcOKV4WcL2aZ8azBJ4Fr3Tq3Ra1k39cCkIvjYknkrxUkkPTgxJNJy2nsN0G5IjQ7abNq8QsZcTRI7aSlBcNApYBCxneJ4OfYgh5Ax1ViJk/TcIYpJwDz1SBDA9YyhHU/9aGKVA66gJOcNlWT+e/lZWeLWZnSHKLBS0B6Y4uT8DMQ4Fxy6Vr23b3V9hcgNXH6tnZxOiL3yLL+gI4W746fNtu7SQ5sUCtDSz1Sw1Db10pmFrTTt8xXqzD5oWsJzhG6QRx6gIohLnImMoeprJvqT755gWvyPDF2MLON/ZV/OblfdSu6MZXzPAmal1HzF8nWgd6M18axIvydUtz5bTRU8w/</a:t>
            </a:r>
            <a:r>
              <a:rPr lang="sv-SE" dirty="0" err="1"/>
              <a:t>Phxhq</a:t>
            </a:r>
            <a:r>
              <a:rPr lang="sv-SE" dirty="0"/>
              <a:t>/DIvnAXz7QxvgCI1YVQ+GXDQfd1WuMbg9S39Bl9EIdCH1YEUNLW2CIj1QdSEzRJWmxL0YmzgmSyhhiWi7pDsQEUD3FOtZr4TQ6hOsKycwuvWYoL+uFwMYthnp5YakDMoZhbGxMk1fMsK65NumsPEI87dK38G4xPIWeckrynF0zXHrcvwJv0MjEvsovy+OqYehHJEkSGF0v/7nFkEzSlmammYArzw/siqFul9mllGYVq/kkUC1DyxiOotm4REHdYMhyX7kPGcO2mz1/zbDMtxAMM7fRg+rt1rOk00WW7QbDbIVJXTNoLaNxkyE7+M41OjTSZByMksp76TkuEomlDNt6OiVZ4knPfsDwxlzqQIKyMw8PswkVo5whkzX6LezgqRt4xbD9UFs0oBd1OjqF/dX0ViUszRmPizXn5QyprNTbIENewpA9IUOkKPMClWdHL/CJf3Rwcr/LGcriCwPLui1txy4ZBqNRzJ6wS53FwVv4L3atPoGyOS3MbqWWt05lviYNE66SM4ZLfROH0XptlzDE0pRxk2u/uDyIg90xzQaF6STDrMzyxpAGFpbKD0K68gUZxutoNHKDsEyGfINd5CWW6A1kKT1ySpGV2qVpKHfEUmcrZkWGdBSNdH0UuTnDWoFhQCEkrNKE7wOkaVkD9KNaLmVI8GPg4ikZ+NjSM4Zrd+0GgXtk2GYHJ+0PzgrlxzfL8PcYmsBmju/ZWbJXmI+Hk49/NDnTtXlNaPdkbhojVMIAd+U48+xoM4/CUaAfZXiyaZKPjdAMZ9nyl0OuaD2uhTGMfC4VI89cHkUoB1K317bThV0RSxka+PySuaPRaD4vs9oSttZkdvs3dfwYW5ISNIwTQyFDTjMhztMGRgJLH6f6Bs0YcvG86NZMx3+MzPNC34I7ojtwLry0BZ/ENLjXgh+HVfhfnk8m0sSwBD8uGa7jAGXI3Rj5xYE7w/umhUpTfgp9qIXreCRlOHBjPVrHuh4a1qcrXurqYqYxTNPAsesBxS7y6mUY45kbD4p/1MoIpgwD5gY11rC4XguENg/DcGgZKbcUmgbtNYsyhpF4fh7oesC1gZh+am4kPODsQcvqih7y8b39C74IYZngGsOkB5/n1mHeei+MYjHO3K6QYRiw0I1ccAzDMgoQVNw4ynop9tcwZq7OtU87CNd6cGIowFsV1iSUY2PDYbyPab4o5MTQkjNNFGLo2u0YBluL32GwjE0pX5xruY9UtabtCsmlDN2I4UcRMK515jGLooB2zSNBxIsD4GLwS/fMu3BiLGyRGGkHwbCGDE2Oml00njSQlUWFzqwtYYJN5yyKM4YDwe7EMMgYcm6cbcqgyUH8GqpetqaeC597ekKzOU1/NjlDjethWAtdV28JkViTZdCuxe5SjEnR9gGTMhRku8trhthLOXYJXow5vUqUARmmbv2G0bMoQ0Qog3ApmysoCsFFbuyyOLRNFMhwHrTbsauPpEDHzE0Z1g9RpIuZJmVYOzHEe1gKlvnXfteGsPESv3ANi5Thmp3jw3XdOFzqYRBLq63O/ycY1nSUppDVKAiYHgRz8HGQ+TZabXXBohvVatHaFd2Wa904rkVBfGRoZAzRLeklkCTzVyzv/iQ1+VuYUlPzDEZR40u7dD6XlRWiu1lclmi0dZ2MUSvi54N2aZrJQUv26B+GqA+xMjAbfAiDsI9VfwEf69sN+zE4YO/EJ9limeV8iUsPWKccJ6Asha0Lg0U2fE9YLA9KIlFLz+BnMIaEoPSa98shfwYW7uJBRrEwNCalY/+KoZhvBLIQolB+bJ5eyG4c/Y970USKSVPxcbRfE2YbYzYGghuK+DqKUZonbV/duM8QfWdLm5NXBGnEqGpu9zfrQG9G9R+hGC+dtCZnaFCKyndys6T1lfgBhteZGR9Y3PfH7CP6DUoX+AGGOJfWizDFHGPLdRbO4wb8KOpX0Ar+ocnuU7rH8OJdhUJci+F4eP1uJyUUCwyX9yndYlgWL8XyWedNthwqMPzBWoxU97++cM+5TmT6h6xiaIfRw68Q3AjH7Fgx9CbolqX58so9ahxL8Z4CNDWeFmC+S11bXRvI/YRuMNSTIdYVEfocCAaztkRaPjdywAvNfHEvFRLsXOcx816q6zizO9vPxjP4HOLDoGcMy3LADLYvK35Ox/wAytPpXs5Qp1+zP/o0K9PQ2aw/</a:t>
            </a:r>
            <a:r>
              <a:rPr lang="sv-SE" dirty="0" err="1"/>
              <a:t>vUR</a:t>
            </a:r>
            <a:r>
              <a:rPr lang="sv-SE" dirty="0"/>
              <a:t>/JsMmL5Ril5DOPX2IVSUw6HPzOfC+B3khil4+02yo6KgvYMiHm2jdcUQX7ZYQFL5qh2YMb42nG7BPpTa0c81EXNhdBr8qQRMILpcBSm5VfKyS7663aCc3smlCilu+Hxw6TbMyYTbFgP8cLyLCglt/w/+KiihnWL4VnZQiJQkWtoYVxVAtAz7WMoTYudri8YTD1wzua/RuK3xXp3TQ2AGrytdfEVlSZpna+vbiMR++ue6J3LSvJ0Bn+Am32HJeBT8hHpJbG01ye+vNPrTb6VjM1yCmwKvHk1rxGYn87I54Dr04PXCqynxvjpPZnaSl8HQYSS1SHX9OpPTCWa2wsFI/TaOM1MrDPwgjX6RuaTNSje06SzpZYq15d/tUa+gCJMdyxPPVsvPjallhhpLTdaElANzhnaCvf9rjdgG72899A1sCWQTz0HuwdN5vbSlki5pWhE77+QqnJiHj7HCcQPO09AnosHXfw+WnME0n36bvh8HBnkmGwyfGwRQgO2oVBV7YbNg5K8C9Mz3niHvdrA/Rqlarr4CGq/54B3T3UOc2yxkWutrkqwz3RPhYmMXo0sq2bx3iFkhAYfbYqqiAoRZR+Jz40w2p0ESddEPKds9sn1oFQx5jXh/saquELY7T3eM8VxUM69b2QzAcNd9i/9YqGMo3eJeY2y2G/LTtx78xfB+UMhS2AsE9J2Qf+5sMPWAM1nIo/02GA0LWG9SmiL/IkAMWfAtrTU42f5GhPKpr7bQk9i8ynMiJ1Ccpmb/IUOuxuDXZfKTO5R9haGExDJiZETLFTMAyc0z+CkPN/6R0n1t5/QAgav4lfSh3e17aQI6lDfwY/rhm+AbG5heQecB9YMuuV/p9HP9JGRYWsu0YyO+esQMhNIfS66SgcxbOAuby43u8oq3/hiNDa0NlfbsPpI+LnfaJfvms07VpI18UZuE2cJHcjP6JfUPfARuSFvCnPdEqRG1SmLhiSqCQbDlSfGOI1nFfqj4pQWwsByLd1UZyUewjCLqNxpwe9+kxBcVlhB3V6bd+dw3lHWCclB4mGUFZtzyz9QlOrMl5cGySbmhnHJb5bGOmFI1xiNHT7jtyNP0QoyikB27hC2V8+ICQgR2exz0aJJWpdfoaHdmXdYzCEEholdsG/itMl0KnPxm7lNHhaTxNQixlHF0oi1m675wl/</a:t>
            </a:r>
            <a:r>
              <a:rPr lang="sv-SE" dirty="0" err="1"/>
              <a:t>Klu</a:t>
            </a:r>
            <a:r>
              <a:rPr lang="sv-SE" dirty="0"/>
              <a:t>/qwQ+pTq4E0MvgJG302KuG1FptFm9nnr+vvVVbblQDrpFwlmBxnE1Jtu2+mQ86+GegNYGm4JIMGfWE++IGm3NfCbEk8Mt3hZZsu3BG6++JdQCKJ55GHNjwO9g4lrRNlZEgtfmapDp2TPjV9GoUn4/X6PMASbeofEPk+AnPaWdeDlpZaPIDNDaX/bPB5DWC+OM9BFhueT5tX4Y1Llds//ArRAd+nk0XrOiOb7budyx6A+bvIsFalrP/N9l6+F0OoyneAs2f+e+F4qq/Dv6doozfP6m7dUiB2gdmcxEz78vzeOMwr2YS3e48XbezwDQ2sATUiC1S7/</a:t>
            </a:r>
            <a:r>
              <a:rPr lang="sv-SE" dirty="0" err="1"/>
              <a:t>OoQszZ</a:t>
            </a:r>
            <a:r>
              <a:rPr lang="sv-SE" dirty="0"/>
              <a:t>/hvkxAm7+5zcBtOIvDbvDdKonJ/</a:t>
            </a:r>
            <a:r>
              <a:rPr lang="sv-SE" dirty="0" err="1"/>
              <a:t>nPRfLNZRuFrUOJTUFBQUFBQUFBQUFBQUFBQUFBQUFBQUFBQUFBQUFBQUFBQqBD</a:t>
            </a:r>
            <a:r>
              <a:rPr lang="sv-SE" dirty="0"/>
              <a:t>/B7TOVgJuMPlUAAAAAElFTkSuQmCC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57DD6-F98A-484B-A119-DC8A4EC9670A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8564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data:image</a:t>
            </a:r>
            <a:r>
              <a:rPr lang="sv-SE" dirty="0"/>
              <a:t>/png;base64,iVBORw0KGgoAAAANSUhEUgAAAOEAAADhCAMAAAAJbSJIAAAAllBMVEX///8jHyAAAAAhHyAEAAD4+Pj7+fr8/Pz9//+FhIW5ubkSEBHQzs8bGRokHiAXEhR+fH11c3Tw7/Dg3t8XDxIcFBY0MjNnZmbq6erJx8hubW6cmptKSEiwsLDV1dXDwsJYWFg+PD0nJSYlIyQvLS6EgoOTkZIXFxelpKVDQkM7OTpRT1CXlpcMAARXVVaioaI1LjBjX2D9pcNMAAAQwklEQVR4nO1dCXuquhbFTQA1RjRYwFmQOqDo8///uZcdQFFx6Gmx3n5ZvfeUSZvlTrLHRE1TUFBQUFBQUFBQUFBQUFBQUFBQUFBQUFBQUFBQUFBQUFBQUFBQKIe/mG28lfnbzagKhraFhAAhtK9Z33gf6zsvrhYN6PU6Ww8+oP+9N/KddyRpaX2gAzzy3Q9qFJuYC+WpZptaUweAjvGtflAFLO3QC7BVluYAWZ3fmnTWwWD63ButwAagJH43goIHkHF2OEi8s1sLMTiBwu6ZEeaDvZn4Q4DFzzfxe6hzgEl2PEzWxVtDsN3tcAP08MT7DMncEL8aJHw7IZoAeT/8THaFGxw+JLXh6YEMZRw6xMOB2wcwKmnmv8PSgt4gbbPZTopdbEwg1ZCbZHD2knr2wjMsiJT/CpZvJ0NtDJAORM8Gv3C9QTbpdLonwfkrnIXXHZ9fEsIjDU2b2HSgvR82PfCmk3FAGW0U9DZKxcoPTrCkgUAg8oti9Gv6ktII2NmH9C7ga+gJVUYhoPB5anYTwMHfVpR8Fh8fg/3ROcDHvDDg/NAGDwiA7rydPpQYrwXBQ0sbgKCYNdHS2DISFPmMpkwzWIk9E79aQIb5lbrPPqClOav9k7rz5RCUDC4l4hFoHIXQgiWMNsSGYfHhFoiOWK+LyXOUX/JDJgjKl72xcZphQODUJVtzYIzAmaGDnVczBcM9ceW5Jcbg8rsW7ctgmZqXCClmZ5o1JWRxod8maCHUUdyz9II/xy76X4HoZAMb+PHMgmvphMtYjMt9rmNwkmllOvK/ASEjfjwpY9gHRmId6CgdeVuS/HckKHGLodHv85RTP0l0Hbys9w7J6D0VxE2UMkQ1L7BNr5oLSo8KZAgj7b+Fchnu0Sjopa6RJZQ+PcrtjzDkYA84H/SyW2NiHx/5IwyFU8Stk6P1BxlOhdtnmhpAU17+gww59Lqm1ellnsMfZKgtgGLIJrPo/iBDS2uA0IG5PfcXGVp4vZWriD/IUMNw4clNVAyv4bwk4C/s/</a:t>
            </a:r>
            <a:r>
              <a:rPr lang="sv-SE" dirty="0" err="1"/>
              <a:t>zri</a:t>
            </a:r>
            <a:r>
              <a:rPr lang="sv-SE" dirty="0"/>
              <a:t>/lMVMOQdNPl2rRfZr4/8nJ9nOKFiHgZiw/6LTf0ymt5o0HyYaPlphhYHnQwdpxlTuAxB/jB2MgjovZqhNqAkjdntllBhN7W0bgKH7Y6QzwdPPseQHh+5z7AuzCEhOit7h+aXG/48fKDo+ixoof2leIohPMlQTGut0/uNSJWJqSn0DKG4DbgbNTI4F26Ew3Pgx54dYgQqv7xKmJEdGgtyn+ExV2Nph4cd6DuYgi3+EDK8EfiztFZ3KSZ1omMuN4euk9Ph8SotHtf07k09IBg6efbO0npJlbOpDwnGPYfkVi/lM1jqbQFdoJYiPUnPdH2eX661C1f1mk6PQZtLoPKNaJZ3HZNjprICWJrXg+7YA9opv+337Nq/w/4oT8ggQ0Gsg2m6JtBZdQQFBSOABAhl5X/F/B+bf4NhjZXn75Gh0Id0PugEom8/mOS+jf3G3TWAbsruNRL9MY17OHpWZ7Dqmh+KXgxE/GyqJphiX0rRgPb3CNb00ux2vY5Zm6k/HHiN1pN1K9+BhX5eKcXxGcM2/pf9c+fggmGpNseYf55ye1HcOKV4WcL2aZ8azBJ4Fr3Tq3Ra1k39cCkIvjYknkrxUkkPTgxJNJy2nsN0G5IjQ7abNq8QsZcTRI7aSlBcNApYBCxneJ4OfYgh5Ax1ViJk/TcIYpJwDz1SBDA9YyhHU/9aGKVA66gJOcNlWT+e/lZWeLWZnSHKLBS0B6Y4uT8DMQ4Fxy6Vr23b3V9hcgNXH6tnZxOiL3yLL+gI4W746fNtu7SQ5sUCtDSz1Sw1Db10pmFrTTt8xXqzD5oWsJzhG6QRx6gIohLnImMoeprJvqT755gWvyPDF2MLON/ZV/OblfdSu6MZXzPAmal1HzF8nWgd6M18axIvydUtz5bTRU8w/</a:t>
            </a:r>
            <a:r>
              <a:rPr lang="sv-SE" dirty="0" err="1"/>
              <a:t>Phxhq</a:t>
            </a:r>
            <a:r>
              <a:rPr lang="sv-SE" dirty="0"/>
              <a:t>/DIvnAXz7QxvgCI1YVQ+GXDQfd1WuMbg9S39Bl9EIdCH1YEUNLW2CIj1QdSEzRJWmxL0YmzgmSyhhiWi7pDsQEUD3FOtZr4TQ6hOsKycwuvWYoL+uFwMYthnp5YakDMoZhbGxMk1fMsK65NumsPEI87dK38G4xPIWeckrynF0zXHrcvwJv0MjEvsovy+OqYehHJEkSGF0v/7nFkEzSlmammYArzw/siqFul9mllGYVq/kkUC1DyxiOotm4REHdYMhyX7kPGcO2mz1/zbDMtxAMM7fRg+rt1rOk00WW7QbDbIVJXTNoLaNxkyE7+M41OjTSZByMksp76TkuEomlDNt6OiVZ4knPfsDwxlzqQIKyMw8PswkVo5whkzX6LezgqRt4xbD9UFs0oBd1OjqF/dX0ViUszRmPizXn5QyprNTbIENewpA9IUOkKPMClWdHL/CJf3Rwcr/LGcriCwPLui1txy4ZBqNRzJ6wS53FwVv4L3atPoGyOS3MbqWWt05lviYNE66SM4ZLfROH0XptlzDE0pRxk2u/uDyIg90xzQaF6STDrMzyxpAGFpbKD0K68gUZxutoNHKDsEyGfINd5CWW6A1kKT1ySpGV2qVpKHfEUmcrZkWGdBSNdH0UuTnDWoFhQCEkrNKE7wOkaVkD9KNaLmVI8GPg4ikZ+NjSM4Zrd+0GgXtk2GYHJ+0PzgrlxzfL8PcYmsBmju/ZWbJXmI+Hk49/NDnTtXlNaPdkbhojVMIAd+U48+xoM4/CUaAfZXiyaZKPjdAMZ9nyl0OuaD2uhTGMfC4VI89cHkUoB1K317bThV0RSxka+PySuaPRaD4vs9oSttZkdvs3dfwYW5ISNIwTQyFDTjMhztMGRgJLH6f6Bs0YcvG86NZMx3+MzPNC34I7ojtwLry0BZ/ENLjXgh+HVfhfnk8m0sSwBD8uGa7jAGXI3Rj5xYE7w/umhUpTfgp9qIXreCRlOHBjPVrHuh4a1qcrXurqYqYxTNPAsesBxS7y6mUY45kbD4p/1MoIpgwD5gY11rC4XguENg/DcGgZKbcUmgbtNYsyhpF4fh7oesC1gZh+am4kPODsQcvqih7y8b39C74IYZngGsOkB5/n1mHeei+MYjHO3K6QYRiw0I1ccAzDMgoQVNw4ynop9tcwZq7OtU87CNd6cGIowFsV1iSUY2PDYbyPab4o5MTQkjNNFGLo2u0YBluL32GwjE0pX5xruY9UtabtCsmlDN2I4UcRMK515jGLooB2zSNBxIsD4GLwS/fMu3BiLGyRGGkHwbCGDE2Oml00njSQlUWFzqwtYYJN5yyKM4YDwe7EMMgYcm6cbcqgyUH8GqpetqaeC597ekKzOU1/NjlDjethWAtdV28JkViTZdCuxe5SjEnR9gGTMhRku8trhthLOXYJXow5vUqUARmmbv2G0bMoQ0Qog3ApmysoCsFFbuyyOLRNFMhwHrTbsauPpEDHzE0Z1g9RpIuZJmVYOzHEe1gKlvnXfteGsPESv3ANi5Thmp3jw3XdOFzqYRBLq63O/ycY1nSUppDVKAiYHgRz8HGQ+TZabXXBohvVatHaFd2Wa904rkVBfGRoZAzRLeklkCTzVyzv/iQ1+VuYUlPzDEZR40u7dD6XlRWiu1lclmi0dZ2MUSvi54N2aZrJQUv26B+GqA+xMjAbfAiDsI9VfwEf69sN+zE4YO/EJ9limeV8iUsPWKccJ6Asha0Lg0U2fE9YLA9KIlFLz+BnMIaEoPSa98shfwYW7uJBRrEwNCalY/+KoZhvBLIQolB+bJ5eyG4c/Y970USKSVPxcbRfE2YbYzYGghuK+DqKUZonbV/duM8QfWdLm5NXBGnEqGpu9zfrQG9G9R+hGC+dtCZnaFCKyndys6T1lfgBhteZGR9Y3PfH7CP6DUoX+AGGOJfWizDFHGPLdRbO4wb8KOpX0Ar+ocnuU7rH8OJdhUJci+F4eP1uJyUUCwyX9yndYlgWL8XyWedNthwqMPzBWoxU97++cM+5TmT6h6xiaIfRw68Q3AjH7Fgx9CbolqX58so9ahxL8Z4CNDWeFmC+S11bXRvI/YRuMNSTIdYVEfocCAaztkRaPjdywAvNfHEvFRLsXOcx816q6zizO9vPxjP4HOLDoGcMy3LADLYvK35Ox/wAytPpXs5Qp1+zP/o0K9PQ2aw/</a:t>
            </a:r>
            <a:r>
              <a:rPr lang="sv-SE" dirty="0" err="1"/>
              <a:t>vUR</a:t>
            </a:r>
            <a:r>
              <a:rPr lang="sv-SE" dirty="0"/>
              <a:t>/JsMmL5Ril5DOPX2IVSUw6HPzOfC+B3khil4+02yo6KgvYMiHm2jdcUQX7ZYQFL5qh2YMb42nG7BPpTa0c81EXNhdBr8qQRMILpcBSm5VfKyS7663aCc3smlCilu+Hxw6TbMyYTbFgP8cLyLCglt/w/+KiihnWL4VnZQiJQkWtoYVxVAtAz7WMoTYudri8YTD1wzua/RuK3xXp3TQ2AGrytdfEVlSZpna+vbiMR++ue6J3LSvJ0Bn+Am32HJeBT8hHpJbG01ye+vNPrTb6VjM1yCmwKvHk1rxGYn87I54Dr04PXCqynxvjpPZnaSl8HQYSS1SHX9OpPTCWa2wsFI/TaOM1MrDPwgjX6RuaTNSje06SzpZYq15d/tUa+gCJMdyxPPVsvPjallhhpLTdaElANzhnaCvf9rjdgG72899A1sCWQTz0HuwdN5vbSlki5pWhE77+QqnJiHj7HCcQPO09AnosHXfw+WnME0n36bvh8HBnkmGwyfGwRQgO2oVBV7YbNg5K8C9Mz3niHvdrA/Rqlarr4CGq/54B3T3UOc2yxkWutrkqwz3RPhYmMXo0sq2bx3iFkhAYfbYqqiAoRZR+Jz40w2p0ESddEPKds9sn1oFQx5jXh/saquELY7T3eM8VxUM69b2QzAcNd9i/9YqGMo3eJeY2y2G/LTtx78xfB+UMhS2AsE9J2Qf+5sMPWAM1nIo/02GA0LWG9SmiL/IkAMWfAtrTU42f5GhPKpr7bQk9i8ynMiJ1Ccpmb/IUOuxuDXZfKTO5R9haGExDJiZETLFTMAyc0z+CkPN/6R0n1t5/QAgav4lfSh3e17aQI6lDfwY/rhm+AbG5heQecB9YMuuV/p9HP9JGRYWsu0YyO+esQMhNIfS66SgcxbOAuby43u8oq3/hiNDa0NlfbsPpI+LnfaJfvms07VpI18UZuE2cJHcjP6JfUPfARuSFvCnPdEqRG1SmLhiSqCQbDlSfGOI1nFfqj4pQWwsByLd1UZyUewjCLqNxpwe9+kxBcVlhB3V6bd+dw3lHWCclB4mGUFZtzyz9QlOrMl5cGySbmhnHJb5bGOmFI1xiNHT7jtyNP0QoyikB27hC2V8+ICQgR2exz0aJJWpdfoaHdmXdYzCEEholdsG/itMl0KnPxm7lNHhaTxNQixlHF0oi1m675wl/</a:t>
            </a:r>
            <a:r>
              <a:rPr lang="sv-SE" dirty="0" err="1"/>
              <a:t>Klu</a:t>
            </a:r>
            <a:r>
              <a:rPr lang="sv-SE" dirty="0"/>
              <a:t>/qwQ+pTq4E0MvgJG302KuG1FptFm9nnr+vvVVbblQDrpFwlmBxnE1Jtu2+mQ86+GegNYGm4JIMGfWE++IGm3NfCbEk8Mt3hZZsu3BG6++JdQCKJ55GHNjwO9g4lrRNlZEgtfmapDp2TPjV9GoUn4/X6PMASbeofEPk+AnPaWdeDlpZaPIDNDaX/bPB5DWC+OM9BFhueT5tX4Y1Llds//ArRAd+nk0XrOiOb7budyx6A+bvIsFalrP/N9l6+F0OoyneAs2f+e+F4qq/Dv6doozfP6m7dUiB2gdmcxEz78vzeOMwr2YS3e48XbezwDQ2sATUiC1S7/</a:t>
            </a:r>
            <a:r>
              <a:rPr lang="sv-SE" dirty="0" err="1"/>
              <a:t>OoQszZ</a:t>
            </a:r>
            <a:r>
              <a:rPr lang="sv-SE" dirty="0"/>
              <a:t>/hvkxAm7+5zcBtOIvDbvDdKonJ/</a:t>
            </a:r>
            <a:r>
              <a:rPr lang="sv-SE" dirty="0" err="1"/>
              <a:t>nPRfLNZRuFrUOJTUFBQUFBQUFBQUFBQUFBQUFBQUFBQUFBQUFBQUFBQUFBQqBD</a:t>
            </a:r>
            <a:r>
              <a:rPr lang="sv-SE" dirty="0"/>
              <a:t>/B7TOVgJuMPlUAAAAAElFTkSuQmCC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57DD6-F98A-484B-A119-DC8A4EC9670A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797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data:image</a:t>
            </a:r>
            <a:r>
              <a:rPr lang="sv-SE" dirty="0"/>
              <a:t>/png;base64,iVBORw0KGgoAAAANSUhEUgAAAOEAAADhCAMAAAAJbSJIAAAAllBMVEX///8jHyAAAAAhHyAEAAD4+Pj7+fr8/Pz9//+FhIW5ubkSEBHQzs8bGRokHiAXEhR+fH11c3Tw7/Dg3t8XDxIcFBY0MjNnZmbq6erJx8hubW6cmptKSEiwsLDV1dXDwsJYWFg+PD0nJSYlIyQvLS6EgoOTkZIXFxelpKVDQkM7OTpRT1CXlpcMAARXVVaioaI1LjBjX2D9pcNMAAAQwklEQVR4nO1dCXuquhbFTQA1RjRYwFmQOqDo8///uZcdQFFx6Gmx3n5ZvfeUSZvlTrLHRE1TUFBQUFBQUFBQUFBQUFBQUFBQUFBQUFBQUFBQUFBQUFBQUFBQKIe/mG28lfnbzagKhraFhAAhtK9Z33gf6zsvrhYN6PU6Ww8+oP+9N/KddyRpaX2gAzzy3Q9qFJuYC+WpZptaUweAjvGtflAFLO3QC7BVluYAWZ3fmnTWwWD63ButwAagJH43goIHkHF2OEi8s1sLMTiBwu6ZEeaDvZn4Q4DFzzfxe6hzgEl2PEzWxVtDsN3tcAP08MT7DMncEL8aJHw7IZoAeT/8THaFGxw+JLXh6YEMZRw6xMOB2wcwKmnmv8PSgt4gbbPZTopdbEwg1ZCbZHD2knr2wjMsiJT/CpZvJ0NtDJAORM8Gv3C9QTbpdLonwfkrnIXXHZ9fEsIjDU2b2HSgvR82PfCmk3FAGW0U9DZKxcoPTrCkgUAg8oti9Gv6ktII2NmH9C7ga+gJVUYhoPB5anYTwMHfVpR8Fh8fg/3ROcDHvDDg/NAGDwiA7rydPpQYrwXBQ0sbgKCYNdHS2DISFPmMpkwzWIk9E79aQIb5lbrPPqClOav9k7rz5RCUDC4l4hFoHIXQgiWMNsSGYfHhFoiOWK+LyXOUX/JDJgjKl72xcZphQODUJVtzYIzAmaGDnVczBcM9ceW5Jcbg8rsW7ctgmZqXCClmZ5o1JWRxod8maCHUUdyz9II/xy76X4HoZAMb+PHMgmvphMtYjMt9rmNwkmllOvK/ASEjfjwpY9gHRmId6CgdeVuS/HckKHGLodHv85RTP0l0Hbys9w7J6D0VxE2UMkQ1L7BNr5oLSo8KZAgj7b+Fchnu0Sjopa6RJZQ+PcrtjzDkYA84H/SyW2NiHx/5IwyFU8Stk6P1BxlOhdtnmhpAU17+gww59Lqm1ellnsMfZKgtgGLIJrPo/iBDS2uA0IG5PfcXGVp4vZWriD/IUMNw4clNVAyv4bwk4C/s/</a:t>
            </a:r>
            <a:r>
              <a:rPr lang="sv-SE" dirty="0" err="1"/>
              <a:t>zri</a:t>
            </a:r>
            <a:r>
              <a:rPr lang="sv-SE" dirty="0"/>
              <a:t>/lMVMOQdNPl2rRfZr4/8nJ9nOKFiHgZiw/6LTf0ymt5o0HyYaPlphhYHnQwdpxlTuAxB/jB2MgjovZqhNqAkjdntllBhN7W0bgKH7Y6QzwdPPseQHh+5z7AuzCEhOit7h+aXG/48fKDo+ixoof2leIohPMlQTGut0/uNSJWJqSn0DKG4DbgbNTI4F26Ew3Pgx54dYgQqv7xKmJEdGgtyn+ExV2Nph4cd6DuYgi3+EDK8EfiztFZ3KSZ1omMuN4euk9Ph8SotHtf07k09IBg6efbO0npJlbOpDwnGPYfkVi/lM1jqbQFdoJYiPUnPdH2eX661C1f1mk6PQZtLoPKNaJZ3HZNjprICWJrXg+7YA9opv+337Nq/w/4oT8ggQ0Gsg2m6JtBZdQQFBSOABAhl5X/F/B+bf4NhjZXn75Gh0Id0PugEom8/mOS+jf3G3TWAbsruNRL9MY17OHpWZ7Dqmh+KXgxE/GyqJphiX0rRgPb3CNb00ux2vY5Zm6k/HHiN1pN1K9+BhX5eKcXxGcM2/pf9c+fggmGpNseYf55ye1HcOKV4WcL2aZ8azBJ4Fr3Tq3Ra1k39cCkIvjYknkrxUkkPTgxJNJy2nsN0G5IjQ7abNq8QsZcTRI7aSlBcNApYBCxneJ4OfYgh5Ax1ViJk/TcIYpJwDz1SBDA9YyhHU/9aGKVA66gJOcNlWT+e/lZWeLWZnSHKLBS0B6Y4uT8DMQ4Fxy6Vr23b3V9hcgNXH6tnZxOiL3yLL+gI4W746fNtu7SQ5sUCtDSz1Sw1Db10pmFrTTt8xXqzD5oWsJzhG6QRx6gIohLnImMoeprJvqT755gWvyPDF2MLON/ZV/OblfdSu6MZXzPAmal1HzF8nWgd6M18axIvydUtz5bTRU8w/</a:t>
            </a:r>
            <a:r>
              <a:rPr lang="sv-SE" dirty="0" err="1"/>
              <a:t>Phxhq</a:t>
            </a:r>
            <a:r>
              <a:rPr lang="sv-SE" dirty="0"/>
              <a:t>/DIvnAXz7QxvgCI1YVQ+GXDQfd1WuMbg9S39Bl9EIdCH1YEUNLW2CIj1QdSEzRJWmxL0YmzgmSyhhiWi7pDsQEUD3FOtZr4TQ6hOsKycwuvWYoL+uFwMYthnp5YakDMoZhbGxMk1fMsK65NumsPEI87dK38G4xPIWeckrynF0zXHrcvwJv0MjEvsovy+OqYehHJEkSGF0v/7nFkEzSlmammYArzw/siqFul9mllGYVq/kkUC1DyxiOotm4REHdYMhyX7kPGcO2mz1/zbDMtxAMM7fRg+rt1rOk00WW7QbDbIVJXTNoLaNxkyE7+M41OjTSZByMksp76TkuEomlDNt6OiVZ4knPfsDwxlzqQIKyMw8PswkVo5whkzX6LezgqRt4xbD9UFs0oBd1OjqF/dX0ViUszRmPizXn5QyprNTbIENewpA9IUOkKPMClWdHL/CJf3Rwcr/LGcriCwPLui1txy4ZBqNRzJ6wS53FwVv4L3atPoGyOS3MbqWWt05lviYNE66SM4ZLfROH0XptlzDE0pRxk2u/uDyIg90xzQaF6STDrMzyxpAGFpbKD0K68gUZxutoNHKDsEyGfINd5CWW6A1kKT1ySpGV2qVpKHfEUmcrZkWGdBSNdH0UuTnDWoFhQCEkrNKE7wOkaVkD9KNaLmVI8GPg4ikZ+NjSM4Zrd+0GgXtk2GYHJ+0PzgrlxzfL8PcYmsBmju/ZWbJXmI+Hk49/NDnTtXlNaPdkbhojVMIAd+U48+xoM4/CUaAfZXiyaZKPjdAMZ9nyl0OuaD2uhTGMfC4VI89cHkUoB1K317bThV0RSxka+PySuaPRaD4vs9oSttZkdvs3dfwYW5ISNIwTQyFDTjMhztMGRgJLH6f6Bs0YcvG86NZMx3+MzPNC34I7ojtwLry0BZ/ENLjXgh+HVfhfnk8m0sSwBD8uGa7jAGXI3Rj5xYE7w/umhUpTfgp9qIXreCRlOHBjPVrHuh4a1qcrXurqYqYxTNPAsesBxS7y6mUY45kbD4p/1MoIpgwD5gY11rC4XguENg/DcGgZKbcUmgbtNYsyhpF4fh7oesC1gZh+am4kPODsQcvqih7y8b39C74IYZngGsOkB5/n1mHeei+MYjHO3K6QYRiw0I1ccAzDMgoQVNw4ynop9tcwZq7OtU87CNd6cGIowFsV1iSUY2PDYbyPab4o5MTQkjNNFGLo2u0YBluL32GwjE0pX5xruY9UtabtCsmlDN2I4UcRMK515jGLooB2zSNBxIsD4GLwS/fMu3BiLGyRGGkHwbCGDE2Oml00njSQlUWFzqwtYYJN5yyKM4YDwe7EMMgYcm6cbcqgyUH8GqpetqaeC597ekKzOU1/NjlDjethWAtdV28JkViTZdCuxe5SjEnR9gGTMhRku8trhthLOXYJXow5vUqUARmmbv2G0bMoQ0Qog3ApmysoCsFFbuyyOLRNFMhwHrTbsauPpEDHzE0Z1g9RpIuZJmVYOzHEe1gKlvnXfteGsPESv3ANi5Thmp3jw3XdOFzqYRBLq63O/ycY1nSUppDVKAiYHgRz8HGQ+TZabXXBohvVatHaFd2Wa904rkVBfGRoZAzRLeklkCTzVyzv/iQ1+VuYUlPzDEZR40u7dD6XlRWiu1lclmi0dZ2MUSvi54N2aZrJQUv26B+GqA+xMjAbfAiDsI9VfwEf69sN+zE4YO/EJ9limeV8iUsPWKccJ6Asha0Lg0U2fE9YLA9KIlFLz+BnMIaEoPSa98shfwYW7uJBRrEwNCalY/+KoZhvBLIQolB+bJ5eyG4c/Y970USKSVPxcbRfE2YbYzYGghuK+DqKUZonbV/duM8QfWdLm5NXBGnEqGpu9zfrQG9G9R+hGC+dtCZnaFCKyndys6T1lfgBhteZGR9Y3PfH7CP6DUoX+AGGOJfWizDFHGPLdRbO4wb8KOpX0Ar+ocnuU7rH8OJdhUJci+F4eP1uJyUUCwyX9yndYlgWL8XyWedNthwqMPzBWoxU97++cM+5TmT6h6xiaIfRw68Q3AjH7Fgx9CbolqX58so9ahxL8Z4CNDWeFmC+S11bXRvI/YRuMNSTIdYVEfocCAaztkRaPjdywAvNfHEvFRLsXOcx816q6zizO9vPxjP4HOLDoGcMy3LADLYvK35Ox/wAytPpXs5Qp1+zP/o0K9PQ2aw/</a:t>
            </a:r>
            <a:r>
              <a:rPr lang="sv-SE" dirty="0" err="1"/>
              <a:t>vUR</a:t>
            </a:r>
            <a:r>
              <a:rPr lang="sv-SE" dirty="0"/>
              <a:t>/JsMmL5Ril5DOPX2IVSUw6HPzOfC+B3khil4+02yo6KgvYMiHm2jdcUQX7ZYQFL5qh2YMb42nG7BPpTa0c81EXNhdBr8qQRMILpcBSm5VfKyS7663aCc3smlCilu+Hxw6TbMyYTbFgP8cLyLCglt/w/+KiihnWL4VnZQiJQkWtoYVxVAtAz7WMoTYudri8YTD1wzua/RuK3xXp3TQ2AGrytdfEVlSZpna+vbiMR++ue6J3LSvJ0Bn+Am32HJeBT8hHpJbG01ye+vNPrTb6VjM1yCmwKvHk1rxGYn87I54Dr04PXCqynxvjpPZnaSl8HQYSS1SHX9OpPTCWa2wsFI/TaOM1MrDPwgjX6RuaTNSje06SzpZYq15d/tUa+gCJMdyxPPVsvPjallhhpLTdaElANzhnaCvf9rjdgG72899A1sCWQTz0HuwdN5vbSlki5pWhE77+QqnJiHj7HCcQPO09AnosHXfw+WnME0n36bvh8HBnkmGwyfGwRQgO2oVBV7YbNg5K8C9Mz3niHvdrA/Rqlarr4CGq/54B3T3UOc2yxkWutrkqwz3RPhYmMXo0sq2bx3iFkhAYfbYqqiAoRZR+Jz40w2p0ESddEPKds9sn1oFQx5jXh/saquELY7T3eM8VxUM69b2QzAcNd9i/9YqGMo3eJeY2y2G/LTtx78xfB+UMhS2AsE9J2Qf+5sMPWAM1nIo/02GA0LWG9SmiL/IkAMWfAtrTU42f5GhPKpr7bQk9i8ynMiJ1Ccpmb/IUOuxuDXZfKTO5R9haGExDJiZETLFTMAyc0z+CkPN/6R0n1t5/QAgav4lfSh3e17aQI6lDfwY/rhm+AbG5heQecB9YMuuV/p9HP9JGRYWsu0YyO+esQMhNIfS66SgcxbOAuby43u8oq3/hiNDa0NlfbsPpI+LnfaJfvms07VpI18UZuE2cJHcjP6JfUPfARuSFvCnPdEqRG1SmLhiSqCQbDlSfGOI1nFfqj4pQWwsByLd1UZyUewjCLqNxpwe9+kxBcVlhB3V6bd+dw3lHWCclB4mGUFZtzyz9QlOrMl5cGySbmhnHJb5bGOmFI1xiNHT7jtyNP0QoyikB27hC2V8+ICQgR2exz0aJJWpdfoaHdmXdYzCEEholdsG/itMl0KnPxm7lNHhaTxNQixlHF0oi1m675wl/</a:t>
            </a:r>
            <a:r>
              <a:rPr lang="sv-SE" dirty="0" err="1"/>
              <a:t>Klu</a:t>
            </a:r>
            <a:r>
              <a:rPr lang="sv-SE" dirty="0"/>
              <a:t>/qwQ+pTq4E0MvgJG302KuG1FptFm9nnr+vvVVbblQDrpFwlmBxnE1Jtu2+mQ86+GegNYGm4JIMGfWE++IGm3NfCbEk8Mt3hZZsu3BG6++JdQCKJ55GHNjwO9g4lrRNlZEgtfmapDp2TPjV9GoUn4/X6PMASbeofEPk+AnPaWdeDlpZaPIDNDaX/bPB5DWC+OM9BFhueT5tX4Y1Llds//ArRAd+nk0XrOiOb7budyx6A+bvIsFalrP/N9l6+F0OoyneAs2f+e+F4qq/Dv6doozfP6m7dUiB2gdmcxEz78vzeOMwr2YS3e48XbezwDQ2sATUiC1S7/</a:t>
            </a:r>
            <a:r>
              <a:rPr lang="sv-SE" dirty="0" err="1"/>
              <a:t>OoQszZ</a:t>
            </a:r>
            <a:r>
              <a:rPr lang="sv-SE" dirty="0"/>
              <a:t>/hvkxAm7+5zcBtOIvDbvDdKonJ/</a:t>
            </a:r>
            <a:r>
              <a:rPr lang="sv-SE" dirty="0" err="1"/>
              <a:t>nPRfLNZRuFrUOJTUFBQUFBQUFBQUFBQUFBQUFBQUFBQUFBQUFBQUFBQUFBQqBD</a:t>
            </a:r>
            <a:r>
              <a:rPr lang="sv-SE" dirty="0"/>
              <a:t>/B7TOVgJuMPlUAAAAAElFTkSuQmCC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57DD6-F98A-484B-A119-DC8A4EC9670A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473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data:image</a:t>
            </a:r>
            <a:r>
              <a:rPr lang="sv-SE" dirty="0"/>
              <a:t>/png;base64,iVBORw0KGgoAAAANSUhEUgAAAOEAAADhCAMAAAAJbSJIAAAAllBMVEX///8jHyAAAAAhHyAEAAD4+Pj7+fr8/Pz9//+FhIW5ubkSEBHQzs8bGRokHiAXEhR+fH11c3Tw7/Dg3t8XDxIcFBY0MjNnZmbq6erJx8hubW6cmptKSEiwsLDV1dXDwsJYWFg+PD0nJSYlIyQvLS6EgoOTkZIXFxelpKVDQkM7OTpRT1CXlpcMAARXVVaioaI1LjBjX2D9pcNMAAAQwklEQVR4nO1dCXuquhbFTQA1RjRYwFmQOqDo8///uZcdQFFx6Gmx3n5ZvfeUSZvlTrLHRE1TUFBQUFBQUFBQUFBQUFBQUFBQUFBQUFBQUFBQUFBQUFBQUFBQKIe/mG28lfnbzagKhraFhAAhtK9Z33gf6zsvrhYN6PU6Ww8+oP+9N/KddyRpaX2gAzzy3Q9qFJuYC+WpZptaUweAjvGtflAFLO3QC7BVluYAWZ3fmnTWwWD63ButwAagJH43goIHkHF2OEi8s1sLMTiBwu6ZEeaDvZn4Q4DFzzfxe6hzgEl2PEzWxVtDsN3tcAP08MT7DMncEL8aJHw7IZoAeT/8THaFGxw+JLXh6YEMZRw6xMOB2wcwKmnmv8PSgt4gbbPZTopdbEwg1ZCbZHD2knr2wjMsiJT/CpZvJ0NtDJAORM8Gv3C9QTbpdLonwfkrnIXXHZ9fEsIjDU2b2HSgvR82PfCmk3FAGW0U9DZKxcoPTrCkgUAg8oti9Gv6ktII2NmH9C7ga+gJVUYhoPB5anYTwMHfVpR8Fh8fg/3ROcDHvDDg/NAGDwiA7rydPpQYrwXBQ0sbgKCYNdHS2DISFPmMpkwzWIk9E79aQIb5lbrPPqClOav9k7rz5RCUDC4l4hFoHIXQgiWMNsSGYfHhFoiOWK+LyXOUX/JDJgjKl72xcZphQODUJVtzYIzAmaGDnVczBcM9ceW5Jcbg8rsW7ctgmZqXCClmZ5o1JWRxod8maCHUUdyz9II/xy76X4HoZAMb+PHMgmvphMtYjMt9rmNwkmllOvK/ASEjfjwpY9gHRmId6CgdeVuS/HckKHGLodHv85RTP0l0Hbys9w7J6D0VxE2UMkQ1L7BNr5oLSo8KZAgj7b+Fchnu0Sjopa6RJZQ+PcrtjzDkYA84H/SyW2NiHx/5IwyFU8Stk6P1BxlOhdtnmhpAU17+gww59Lqm1ellnsMfZKgtgGLIJrPo/iBDS2uA0IG5PfcXGVp4vZWriD/IUMNw4clNVAyv4bwk4C/s/</a:t>
            </a:r>
            <a:r>
              <a:rPr lang="sv-SE" dirty="0" err="1"/>
              <a:t>zri</a:t>
            </a:r>
            <a:r>
              <a:rPr lang="sv-SE" dirty="0"/>
              <a:t>/lMVMOQdNPl2rRfZr4/8nJ9nOKFiHgZiw/6LTf0ymt5o0HyYaPlphhYHnQwdpxlTuAxB/jB2MgjovZqhNqAkjdntllBhN7W0bgKH7Y6QzwdPPseQHh+5z7AuzCEhOit7h+aXG/48fKDo+ixoof2leIohPMlQTGut0/uNSJWJqSn0DKG4DbgbNTI4F26Ew3Pgx54dYgQqv7xKmJEdGgtyn+ExV2Nph4cd6DuYgi3+EDK8EfiztFZ3KSZ1omMuN4euk9Ph8SotHtf07k09IBg6efbO0npJlbOpDwnGPYfkVi/lM1jqbQFdoJYiPUnPdH2eX661C1f1mk6PQZtLoPKNaJZ3HZNjprICWJrXg+7YA9opv+337Nq/w/4oT8ggQ0Gsg2m6JtBZdQQFBSOABAhl5X/F/B+bf4NhjZXn75Gh0Id0PugEom8/mOS+jf3G3TWAbsruNRL9MY17OHpWZ7Dqmh+KXgxE/GyqJphiX0rRgPb3CNb00ux2vY5Zm6k/HHiN1pN1K9+BhX5eKcXxGcM2/pf9c+fggmGpNseYf55ye1HcOKV4WcL2aZ8azBJ4Fr3Tq3Ra1k39cCkIvjYknkrxUkkPTgxJNJy2nsN0G5IjQ7abNq8QsZcTRI7aSlBcNApYBCxneJ4OfYgh5Ax1ViJk/TcIYpJwDz1SBDA9YyhHU/9aGKVA66gJOcNlWT+e/lZWeLWZnSHKLBS0B6Y4uT8DMQ4Fxy6Vr23b3V9hcgNXH6tnZxOiL3yLL+gI4W746fNtu7SQ5sUCtDSz1Sw1Db10pmFrTTt8xXqzD5oWsJzhG6QRx6gIohLnImMoeprJvqT755gWvyPDF2MLON/ZV/OblfdSu6MZXzPAmal1HzF8nWgd6M18axIvydUtz5bTRU8w/</a:t>
            </a:r>
            <a:r>
              <a:rPr lang="sv-SE" dirty="0" err="1"/>
              <a:t>Phxhq</a:t>
            </a:r>
            <a:r>
              <a:rPr lang="sv-SE" dirty="0"/>
              <a:t>/DIvnAXz7QxvgCI1YVQ+GXDQfd1WuMbg9S39Bl9EIdCH1YEUNLW2CIj1QdSEzRJWmxL0YmzgmSyhhiWi7pDsQEUD3FOtZr4TQ6hOsKycwuvWYoL+uFwMYthnp5YakDMoZhbGxMk1fMsK65NumsPEI87dK38G4xPIWeckrynF0zXHrcvwJv0MjEvsovy+OqYehHJEkSGF0v/7nFkEzSlmammYArzw/siqFul9mllGYVq/kkUC1DyxiOotm4REHdYMhyX7kPGcO2mz1/zbDMtxAMM7fRg+rt1rOk00WW7QbDbIVJXTNoLaNxkyE7+M41OjTSZByMksp76TkuEomlDNt6OiVZ4knPfsDwxlzqQIKyMw8PswkVo5whkzX6LezgqRt4xbD9UFs0oBd1OjqF/dX0ViUszRmPizXn5QyprNTbIENewpA9IUOkKPMClWdHL/CJf3Rwcr/LGcriCwPLui1txy4ZBqNRzJ6wS53FwVv4L3atPoGyOS3MbqWWt05lviYNE66SM4ZLfROH0XptlzDE0pRxk2u/uDyIg90xzQaF6STDrMzyxpAGFpbKD0K68gUZxutoNHKDsEyGfINd5CWW6A1kKT1ySpGV2qVpKHfEUmcrZkWGdBSNdH0UuTnDWoFhQCEkrNKE7wOkaVkD9KNaLmVI8GPg4ikZ+NjSM4Zrd+0GgXtk2GYHJ+0PzgrlxzfL8PcYmsBmju/ZWbJXmI+Hk49/NDnTtXlNaPdkbhojVMIAd+U48+xoM4/CUaAfZXiyaZKPjdAMZ9nyl0OuaD2uhTGMfC4VI89cHkUoB1K317bThV0RSxka+PySuaPRaD4vs9oSttZkdvs3dfwYW5ISNIwTQyFDTjMhztMGRgJLH6f6Bs0YcvG86NZMx3+MzPNC34I7ojtwLry0BZ/ENLjXgh+HVfhfnk8m0sSwBD8uGa7jAGXI3Rj5xYE7w/umhUpTfgp9qIXreCRlOHBjPVrHuh4a1qcrXurqYqYxTNPAsesBxS7y6mUY45kbD4p/1MoIpgwD5gY11rC4XguENg/DcGgZKbcUmgbtNYsyhpF4fh7oesC1gZh+am4kPODsQcvqih7y8b39C74IYZngGsOkB5/n1mHeei+MYjHO3K6QYRiw0I1ccAzDMgoQVNw4ynop9tcwZq7OtU87CNd6cGIowFsV1iSUY2PDYbyPab4o5MTQkjNNFGLo2u0YBluL32GwjE0pX5xruY9UtabtCsmlDN2I4UcRMK515jGLooB2zSNBxIsD4GLwS/fMu3BiLGyRGGkHwbCGDE2Oml00njSQlUWFzqwtYYJN5yyKM4YDwe7EMMgYcm6cbcqgyUH8GqpetqaeC597ekKzOU1/NjlDjethWAtdV28JkViTZdCuxe5SjEnR9gGTMhRku8trhthLOXYJXow5vUqUARmmbv2G0bMoQ0Qog3ApmysoCsFFbuyyOLRNFMhwHrTbsauPpEDHzE0Z1g9RpIuZJmVYOzHEe1gKlvnXfteGsPESv3ANi5Thmp3jw3XdOFzqYRBLq63O/ycY1nSUppDVKAiYHgRz8HGQ+TZabXXBohvVatHaFd2Wa904rkVBfGRoZAzRLeklkCTzVyzv/iQ1+VuYUlPzDEZR40u7dD6XlRWiu1lclmi0dZ2MUSvi54N2aZrJQUv26B+GqA+xMjAbfAiDsI9VfwEf69sN+zE4YO/EJ9limeV8iUsPWKccJ6Asha0Lg0U2fE9YLA9KIlFLz+BnMIaEoPSa98shfwYW7uJBRrEwNCalY/+KoZhvBLIQolB+bJ5eyG4c/Y970USKSVPxcbRfE2YbYzYGghuK+DqKUZonbV/duM8QfWdLm5NXBGnEqGpu9zfrQG9G9R+hGC+dtCZnaFCKyndys6T1lfgBhteZGR9Y3PfH7CP6DUoX+AGGOJfWizDFHGPLdRbO4wb8KOpX0Ar+ocnuU7rH8OJdhUJci+F4eP1uJyUUCwyX9yndYlgWL8XyWedNthwqMPzBWoxU97++cM+5TmT6h6xiaIfRw68Q3AjH7Fgx9CbolqX58so9ahxL8Z4CNDWeFmC+S11bXRvI/YRuMNSTIdYVEfocCAaztkRaPjdywAvNfHEvFRLsXOcx816q6zizO9vPxjP4HOLDoGcMy3LADLYvK35Ox/wAytPpXs5Qp1+zP/o0K9PQ2aw/</a:t>
            </a:r>
            <a:r>
              <a:rPr lang="sv-SE" dirty="0" err="1"/>
              <a:t>vUR</a:t>
            </a:r>
            <a:r>
              <a:rPr lang="sv-SE" dirty="0"/>
              <a:t>/JsMmL5Ril5DOPX2IVSUw6HPzOfC+B3khil4+02yo6KgvYMiHm2jdcUQX7ZYQFL5qh2YMb42nG7BPpTa0c81EXNhdBr8qQRMILpcBSm5VfKyS7663aCc3smlCilu+Hxw6TbMyYTbFgP8cLyLCglt/w/+KiihnWL4VnZQiJQkWtoYVxVAtAz7WMoTYudri8YTD1wzua/RuK3xXp3TQ2AGrytdfEVlSZpna+vbiMR++ue6J3LSvJ0Bn+Am32HJeBT8hHpJbG01ye+vNPrTb6VjM1yCmwKvHk1rxGYn87I54Dr04PXCqynxvjpPZnaSl8HQYSS1SHX9OpPTCWa2wsFI/TaOM1MrDPwgjX6RuaTNSje06SzpZYq15d/tUa+gCJMdyxPPVsvPjallhhpLTdaElANzhnaCvf9rjdgG72899A1sCWQTz0HuwdN5vbSlki5pWhE77+QqnJiHj7HCcQPO09AnosHXfw+WnME0n36bvh8HBnkmGwyfGwRQgO2oVBV7YbNg5K8C9Mz3niHvdrA/Rqlarr4CGq/54B3T3UOc2yxkWutrkqwz3RPhYmMXo0sq2bx3iFkhAYfbYqqiAoRZR+Jz40w2p0ESddEPKds9sn1oFQx5jXh/saquELY7T3eM8VxUM69b2QzAcNd9i/9YqGMo3eJeY2y2G/LTtx78xfB+UMhS2AsE9J2Qf+5sMPWAM1nIo/02GA0LWG9SmiL/IkAMWfAtrTU42f5GhPKpr7bQk9i8ynMiJ1Ccpmb/IUOuxuDXZfKTO5R9haGExDJiZETLFTMAyc0z+CkPN/6R0n1t5/QAgav4lfSh3e17aQI6lDfwY/rhm+AbG5heQecB9YMuuV/p9HP9JGRYWsu0YyO+esQMhNIfS66SgcxbOAuby43u8oq3/hiNDa0NlfbsPpI+LnfaJfvms07VpI18UZuE2cJHcjP6JfUPfARuSFvCnPdEqRG1SmLhiSqCQbDlSfGOI1nFfqj4pQWwsByLd1UZyUewjCLqNxpwe9+kxBcVlhB3V6bd+dw3lHWCclB4mGUFZtzyz9QlOrMl5cGySbmhnHJb5bGOmFI1xiNHT7jtyNP0QoyikB27hC2V8+ICQgR2exz0aJJWpdfoaHdmXdYzCEEholdsG/itMl0KnPxm7lNHhaTxNQixlHF0oi1m675wl/</a:t>
            </a:r>
            <a:r>
              <a:rPr lang="sv-SE" dirty="0" err="1"/>
              <a:t>Klu</a:t>
            </a:r>
            <a:r>
              <a:rPr lang="sv-SE" dirty="0"/>
              <a:t>/qwQ+pTq4E0MvgJG302KuG1FptFm9nnr+vvVVbblQDrpFwlmBxnE1Jtu2+mQ86+GegNYGm4JIMGfWE++IGm3NfCbEk8Mt3hZZsu3BG6++JdQCKJ55GHNjwO9g4lrRNlZEgtfmapDp2TPjV9GoUn4/X6PMASbeofEPk+AnPaWdeDlpZaPIDNDaX/bPB5DWC+OM9BFhueT5tX4Y1Llds//ArRAd+nk0XrOiOb7budyx6A+bvIsFalrP/N9l6+F0OoyneAs2f+e+F4qq/Dv6doozfP6m7dUiB2gdmcxEz78vzeOMwr2YS3e48XbezwDQ2sATUiC1S7/</a:t>
            </a:r>
            <a:r>
              <a:rPr lang="sv-SE" dirty="0" err="1"/>
              <a:t>OoQszZ</a:t>
            </a:r>
            <a:r>
              <a:rPr lang="sv-SE" dirty="0"/>
              <a:t>/hvkxAm7+5zcBtOIvDbvDdKonJ/</a:t>
            </a:r>
            <a:r>
              <a:rPr lang="sv-SE" dirty="0" err="1"/>
              <a:t>nPRfLNZRuFrUOJTUFBQUFBQUFBQUFBQUFBQUFBQUFBQUFBQUFBQUFBQUFBQqBD</a:t>
            </a:r>
            <a:r>
              <a:rPr lang="sv-SE" dirty="0"/>
              <a:t>/B7TOVgJuMPlUAAAAAElFTkSuQmCC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57DD6-F98A-484B-A119-DC8A4EC9670A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508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B14C-F1C8-BD21-1564-185B5EFE4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FEFFB-581F-956E-5766-38AD547B2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D748-BEFC-7508-0B38-4D150D62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34B1-2759-8117-2BF2-FE248C1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FFA8D-98A4-8D22-D1B7-899DF981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E4F0-D05A-B015-C801-1CC5A6CF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CB8EB-8211-4449-7B01-BDB6C6A27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B474-492B-CBD3-DD10-E32E2932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7F9A-1996-F1DF-B2A9-C990E79B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DD4E6-CB70-1D28-52E0-98ABBA63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1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7D5A5-E91C-6D63-F09C-A589D64C4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F33D6-3C32-C065-E279-8ED4A5300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7CF1-4A43-F468-3DBE-491ED538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9E9B5-9E4E-2EB5-969C-ECEB4A8A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B63F-399E-E58D-2220-81DF6D81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3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ED8A-C18E-07EA-FD0E-72B0A12B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7C20-872C-BB2D-E094-18A2DEB1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73DB-7F7A-D930-EEB5-6E1ECAFE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67DD6-1629-7332-BD25-2CD266B9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556D-4C22-52DE-8328-6BCD14E8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A486-DA36-D5BF-502C-B201191C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7F0A-22BA-8160-15A3-78AEC6DE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3F030-6115-44F3-4B24-DAF35546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2C6-D715-68AD-4DA2-AFC2D57F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91C7-4529-4EDA-6616-8BAC1649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4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7848-7BB9-C6B3-583D-7EB7843F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1410-E1A1-814E-4861-F53D7DA54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CDF33-5997-6339-53CF-1DBCDBB34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F5328-E3AE-5A3C-A8E6-180EC43E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A99A1-5116-D3CA-EEA8-7FF353C9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18147-5E96-7D57-5929-18AC582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E890-CAAC-200E-C7D5-3F9564BB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2C406-EC33-3E81-8143-F8B4B9597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FC5F0-C176-454C-5210-AB27609A3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EECE9-0334-E724-B20D-78305ABC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C183D-3307-6BF6-0E72-44605923E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CC926-F295-8811-B63D-5B194771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E0567-9133-C2E7-0DA1-0C02048F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DDC82-410C-FA11-58D3-D3D33AA4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7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C485-8454-513F-1D74-0FFFA7A9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5D3F7-171D-C02A-279E-0A86AB4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DF450-C2A3-78FC-4961-1544BCB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CBA50-FFB1-6178-BFB1-C3748FBD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8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7B146-EA58-0D5C-AC03-488C4AC5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06A0A-519B-BA38-9740-76CCFD5B2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B6183-4324-7E97-034C-0469ED93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9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B01E-3C04-93C5-43CF-76236D5D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BAB1-4BCA-066C-BFF3-973F11EA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12842-3A5E-2650-E40A-2A847C9B0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40E0A-0F69-7806-988D-7414D4BB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BBDD0-7F6B-E53A-6189-D3A8A9F1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68047-2E44-43CE-3492-B87442F3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A7B8-3B89-0F6F-1B93-F4636A10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5EAAB-46AA-2977-9708-BEA96A99B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DE334-1EFD-75D8-1ED8-8DF56C9A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B38C9-F755-5371-4DC9-B536B728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21C61-EF44-360D-43DC-5577E8A1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2A70D-5B45-D717-8321-C841B289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A44A7-18DA-C9DA-D8B6-3392A0DC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28101-82B0-B357-C7D4-0060840F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54C3-3CDA-FB49-7964-C6837973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DB7F-F217-435D-A4FB-40C9DC6F314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ACE0E-59DA-7178-3A14-78B82F49A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8D4B1-D541-CB31-01D1-F75CC32AA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CB12-E65C-45F8-97BA-6C324C7F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A1BE5-18B0-0F28-CB0E-41AA2EEA3BA9}"/>
              </a:ext>
            </a:extLst>
          </p:cNvPr>
          <p:cNvSpPr txBox="1"/>
          <p:nvPr/>
        </p:nvSpPr>
        <p:spPr>
          <a:xfrm>
            <a:off x="6639809" y="4113630"/>
            <a:ext cx="903947" cy="1088366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selected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sentence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transformer</a:t>
            </a: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A8F850-FD14-A5F1-267C-E32E39090850}"/>
              </a:ext>
            </a:extLst>
          </p:cNvPr>
          <p:cNvGrpSpPr/>
          <p:nvPr/>
        </p:nvGrpSpPr>
        <p:grpSpPr>
          <a:xfrm>
            <a:off x="171522" y="3932483"/>
            <a:ext cx="704088" cy="892638"/>
            <a:chOff x="1771658" y="1385872"/>
            <a:chExt cx="704088" cy="89263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A485C28C-4AB4-2C0E-5635-B637D52F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71658" y="1385872"/>
              <a:ext cx="704088" cy="704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1CE1FA-8DC1-EF51-13BF-DC075D649B6E}"/>
                </a:ext>
              </a:extLst>
            </p:cNvPr>
            <p:cNvSpPr txBox="1"/>
            <p:nvPr/>
          </p:nvSpPr>
          <p:spPr>
            <a:xfrm>
              <a:off x="1870340" y="2036530"/>
              <a:ext cx="474664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3GPP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423B9-4713-713C-B0BB-1AB935693E22}"/>
              </a:ext>
            </a:extLst>
          </p:cNvPr>
          <p:cNvGrpSpPr/>
          <p:nvPr/>
        </p:nvGrpSpPr>
        <p:grpSpPr>
          <a:xfrm>
            <a:off x="171522" y="4912619"/>
            <a:ext cx="704088" cy="903876"/>
            <a:chOff x="2475746" y="1540560"/>
            <a:chExt cx="704088" cy="903876"/>
          </a:xfrm>
        </p:grpSpPr>
        <p:pic>
          <p:nvPicPr>
            <p:cNvPr id="9" name="Graphic 8" descr="Database outline">
              <a:extLst>
                <a:ext uri="{FF2B5EF4-FFF2-40B4-BE49-F238E27FC236}">
                  <a16:creationId xmlns:a16="http://schemas.microsoft.com/office/drawing/2014/main" id="{E4E30D3E-45F6-D887-7F9E-2313F27F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75746" y="1540560"/>
              <a:ext cx="704088" cy="7040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9A3245-60A9-6E5D-E6FB-E8D9145A7CB2}"/>
                </a:ext>
              </a:extLst>
            </p:cNvPr>
            <p:cNvSpPr txBox="1"/>
            <p:nvPr/>
          </p:nvSpPr>
          <p:spPr>
            <a:xfrm>
              <a:off x="2600076" y="2202456"/>
              <a:ext cx="428176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IETF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A7FFF-2EF6-A52F-B815-D78CA44D2CED}"/>
              </a:ext>
            </a:extLst>
          </p:cNvPr>
          <p:cNvGrpSpPr/>
          <p:nvPr/>
        </p:nvGrpSpPr>
        <p:grpSpPr>
          <a:xfrm>
            <a:off x="171522" y="2011904"/>
            <a:ext cx="704088" cy="899559"/>
            <a:chOff x="1081628" y="1044085"/>
            <a:chExt cx="704088" cy="899559"/>
          </a:xfrm>
        </p:grpSpPr>
        <p:pic>
          <p:nvPicPr>
            <p:cNvPr id="12" name="Graphic 11" descr="Database outline">
              <a:extLst>
                <a:ext uri="{FF2B5EF4-FFF2-40B4-BE49-F238E27FC236}">
                  <a16:creationId xmlns:a16="http://schemas.microsoft.com/office/drawing/2014/main" id="{A5FF37AA-524E-AB8A-8B6F-F7C586C84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1628" y="1044085"/>
              <a:ext cx="704088" cy="70408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7EA689-79D4-24AD-A0CD-E39B08370C76}"/>
                </a:ext>
              </a:extLst>
            </p:cNvPr>
            <p:cNvSpPr txBox="1"/>
            <p:nvPr/>
          </p:nvSpPr>
          <p:spPr>
            <a:xfrm>
              <a:off x="1240904" y="1701664"/>
              <a:ext cx="364697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ISO</a:t>
              </a:r>
            </a:p>
          </p:txBody>
        </p:sp>
      </p:grpSp>
      <p:pic>
        <p:nvPicPr>
          <p:cNvPr id="14" name="Graphic 13" descr="Brain outline">
            <a:extLst>
              <a:ext uri="{FF2B5EF4-FFF2-40B4-BE49-F238E27FC236}">
                <a16:creationId xmlns:a16="http://schemas.microsoft.com/office/drawing/2014/main" id="{0F3D62CA-D239-8D9F-7A07-818E6D359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2807" y="2119801"/>
            <a:ext cx="548640" cy="5486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8FB78-85EB-05A0-127B-A7180201CB3A}"/>
              </a:ext>
            </a:extLst>
          </p:cNvPr>
          <p:cNvGrpSpPr/>
          <p:nvPr/>
        </p:nvGrpSpPr>
        <p:grpSpPr>
          <a:xfrm>
            <a:off x="3783758" y="4217233"/>
            <a:ext cx="615462" cy="1106200"/>
            <a:chOff x="5652358" y="3882841"/>
            <a:chExt cx="615462" cy="1106200"/>
          </a:xfrm>
        </p:grpSpPr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6D1199D4-483C-CB46-420D-9677AA937926}"/>
                </a:ext>
              </a:extLst>
            </p:cNvPr>
            <p:cNvSpPr/>
            <p:nvPr/>
          </p:nvSpPr>
          <p:spPr bwMode="auto">
            <a:xfrm>
              <a:off x="5652358" y="3882841"/>
              <a:ext cx="615462" cy="804496"/>
            </a:xfrm>
            <a:prstGeom prst="can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sz="1100" dirty="0" err="1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A0972D-A22A-CE80-C766-622E6203B7B4}"/>
                </a:ext>
              </a:extLst>
            </p:cNvPr>
            <p:cNvSpPr txBox="1"/>
            <p:nvPr/>
          </p:nvSpPr>
          <p:spPr>
            <a:xfrm>
              <a:off x="5664620" y="4747061"/>
              <a:ext cx="559943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T-Reqs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614F88-2F9D-5CB4-F15A-7A86482EB39A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 bwMode="auto">
          <a:xfrm>
            <a:off x="4784273" y="2394121"/>
            <a:ext cx="47418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4EAE7-9408-D2D8-12EB-D58144A6A97A}"/>
              </a:ext>
            </a:extLst>
          </p:cNvPr>
          <p:cNvCxnSpPr>
            <a:cxnSpLocks/>
            <a:stCxn id="16" idx="4"/>
            <a:endCxn id="58" idx="1"/>
          </p:cNvCxnSpPr>
          <p:nvPr/>
        </p:nvCxnSpPr>
        <p:spPr bwMode="auto">
          <a:xfrm>
            <a:off x="4399220" y="4619481"/>
            <a:ext cx="10782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E94DAE-CF4D-E140-26ED-37327B98176B}"/>
              </a:ext>
            </a:extLst>
          </p:cNvPr>
          <p:cNvSpPr txBox="1"/>
          <p:nvPr/>
        </p:nvSpPr>
        <p:spPr>
          <a:xfrm>
            <a:off x="5299809" y="4979236"/>
            <a:ext cx="903947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Selected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4447F4-8FD1-FE7E-52A2-BC04DA585FAA}"/>
              </a:ext>
            </a:extLst>
          </p:cNvPr>
          <p:cNvSpPr txBox="1"/>
          <p:nvPr/>
        </p:nvSpPr>
        <p:spPr>
          <a:xfrm>
            <a:off x="3079743" y="2703733"/>
            <a:ext cx="868681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LLM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(sentence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transformer)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38A531-19F3-75A2-63D1-51CC2D61BF4D}"/>
              </a:ext>
            </a:extLst>
          </p:cNvPr>
          <p:cNvGrpSpPr/>
          <p:nvPr/>
        </p:nvGrpSpPr>
        <p:grpSpPr>
          <a:xfrm>
            <a:off x="8196568" y="4331856"/>
            <a:ext cx="1266727" cy="412294"/>
            <a:chOff x="9345309" y="5704569"/>
            <a:chExt cx="1266727" cy="41229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18ACA2-18F5-F6FA-E8BA-1762BF4B1CBA}"/>
                </a:ext>
              </a:extLst>
            </p:cNvPr>
            <p:cNvSpPr txBox="1"/>
            <p:nvPr/>
          </p:nvSpPr>
          <p:spPr>
            <a:xfrm>
              <a:off x="9345309" y="5874883"/>
              <a:ext cx="1225510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Distance to T-Reqs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B8BA01-8C1A-A82A-953B-929AE654DB87}"/>
                </a:ext>
              </a:extLst>
            </p:cNvPr>
            <p:cNvSpPr txBox="1"/>
            <p:nvPr/>
          </p:nvSpPr>
          <p:spPr>
            <a:xfrm>
              <a:off x="10011056" y="5704569"/>
              <a:ext cx="600980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_______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62A992-D2AC-C9B7-A938-4F9CF8ECFA11}"/>
              </a:ext>
            </a:extLst>
          </p:cNvPr>
          <p:cNvGrpSpPr/>
          <p:nvPr/>
        </p:nvGrpSpPr>
        <p:grpSpPr>
          <a:xfrm>
            <a:off x="171522" y="2998962"/>
            <a:ext cx="704088" cy="846022"/>
            <a:chOff x="2356346" y="629733"/>
            <a:chExt cx="704088" cy="846022"/>
          </a:xfrm>
        </p:grpSpPr>
        <p:pic>
          <p:nvPicPr>
            <p:cNvPr id="26" name="Graphic 25" descr="Database outline">
              <a:extLst>
                <a:ext uri="{FF2B5EF4-FFF2-40B4-BE49-F238E27FC236}">
                  <a16:creationId xmlns:a16="http://schemas.microsoft.com/office/drawing/2014/main" id="{C1407D08-3282-AB6E-DF84-E3D844A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56346" y="629733"/>
              <a:ext cx="704088" cy="7040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16855D-1511-5D1F-C296-7FA2B4BD50BE}"/>
                </a:ext>
              </a:extLst>
            </p:cNvPr>
            <p:cNvSpPr txBox="1"/>
            <p:nvPr/>
          </p:nvSpPr>
          <p:spPr>
            <a:xfrm>
              <a:off x="2587918" y="1233775"/>
              <a:ext cx="23293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B699B8-A4EF-A4E1-495B-9E0C61F823D3}"/>
              </a:ext>
            </a:extLst>
          </p:cNvPr>
          <p:cNvGrpSpPr/>
          <p:nvPr/>
        </p:nvGrpSpPr>
        <p:grpSpPr>
          <a:xfrm>
            <a:off x="171522" y="1023791"/>
            <a:ext cx="704088" cy="900614"/>
            <a:chOff x="1626441" y="467576"/>
            <a:chExt cx="704088" cy="900614"/>
          </a:xfrm>
        </p:grpSpPr>
        <p:pic>
          <p:nvPicPr>
            <p:cNvPr id="29" name="Graphic 28" descr="Database outline">
              <a:extLst>
                <a:ext uri="{FF2B5EF4-FFF2-40B4-BE49-F238E27FC236}">
                  <a16:creationId xmlns:a16="http://schemas.microsoft.com/office/drawing/2014/main" id="{AFE40AD7-3F85-A3A7-D164-FE447D8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441" y="467576"/>
              <a:ext cx="704088" cy="70408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7FFF34-6393-F195-E881-14E664E6D413}"/>
                </a:ext>
              </a:extLst>
            </p:cNvPr>
            <p:cNvSpPr txBox="1"/>
            <p:nvPr/>
          </p:nvSpPr>
          <p:spPr>
            <a:xfrm>
              <a:off x="1747565" y="1126210"/>
              <a:ext cx="432985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IEEE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F34501-C7A8-7AC4-BA1F-03E583E1CF5C}"/>
              </a:ext>
            </a:extLst>
          </p:cNvPr>
          <p:cNvCxnSpPr>
            <a:cxnSpLocks/>
            <a:endCxn id="59" idx="0"/>
          </p:cNvCxnSpPr>
          <p:nvPr/>
        </p:nvCxnSpPr>
        <p:spPr bwMode="auto">
          <a:xfrm>
            <a:off x="5916827" y="2461797"/>
            <a:ext cx="710908" cy="14491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8A96DC-4C53-367F-D2A5-25EA6087534B}"/>
              </a:ext>
            </a:extLst>
          </p:cNvPr>
          <p:cNvSpPr txBox="1"/>
          <p:nvPr/>
        </p:nvSpPr>
        <p:spPr>
          <a:xfrm>
            <a:off x="4733077" y="2461797"/>
            <a:ext cx="469213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922618-5469-D285-FBD3-0E72DBF4BC90}"/>
              </a:ext>
            </a:extLst>
          </p:cNvPr>
          <p:cNvSpPr txBox="1"/>
          <p:nvPr/>
        </p:nvSpPr>
        <p:spPr>
          <a:xfrm>
            <a:off x="10421709" y="3927156"/>
            <a:ext cx="707098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Missing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req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generator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(instruct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12FFB2-7E73-277E-251E-FD41FA1F44D5}"/>
              </a:ext>
            </a:extLst>
          </p:cNvPr>
          <p:cNvGrpSpPr/>
          <p:nvPr/>
        </p:nvGrpSpPr>
        <p:grpSpPr>
          <a:xfrm>
            <a:off x="1648045" y="2000194"/>
            <a:ext cx="754381" cy="787854"/>
            <a:chOff x="1340968" y="3105682"/>
            <a:chExt cx="754381" cy="7878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D9BCD4-03FE-5EB6-A420-ACD1AA08D37E}"/>
                </a:ext>
              </a:extLst>
            </p:cNvPr>
            <p:cNvGrpSpPr/>
            <p:nvPr/>
          </p:nvGrpSpPr>
          <p:grpSpPr>
            <a:xfrm>
              <a:off x="1340968" y="3105682"/>
              <a:ext cx="534925" cy="384150"/>
              <a:chOff x="7849507" y="842293"/>
              <a:chExt cx="742953" cy="53354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422A7A-A653-33A3-406F-D2718ABACF59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dirty="0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3" name="Graphic 44" descr="Open folder outline">
                <a:extLst>
                  <a:ext uri="{FF2B5EF4-FFF2-40B4-BE49-F238E27FC236}">
                    <a16:creationId xmlns:a16="http://schemas.microsoft.com/office/drawing/2014/main" id="{354BA40F-4BC4-1211-33C0-58DC7A7CFAF3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12FC026-C8C9-03A3-1C1D-79B35DF3080F}"/>
                </a:ext>
              </a:extLst>
            </p:cNvPr>
            <p:cNvGrpSpPr/>
            <p:nvPr/>
          </p:nvGrpSpPr>
          <p:grpSpPr>
            <a:xfrm>
              <a:off x="1450696" y="3307534"/>
              <a:ext cx="534925" cy="384150"/>
              <a:chOff x="7849507" y="842293"/>
              <a:chExt cx="742953" cy="53354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4A5F50-06D5-6A9C-2F28-75E5D9B1F781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dirty="0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1" name="Graphic 44" descr="Open folder outline">
                <a:extLst>
                  <a:ext uri="{FF2B5EF4-FFF2-40B4-BE49-F238E27FC236}">
                    <a16:creationId xmlns:a16="http://schemas.microsoft.com/office/drawing/2014/main" id="{9284FF0A-A834-C510-D3BC-41043A1ED37D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F578334-67BA-7989-5639-90AB921C4388}"/>
                </a:ext>
              </a:extLst>
            </p:cNvPr>
            <p:cNvGrpSpPr/>
            <p:nvPr/>
          </p:nvGrpSpPr>
          <p:grpSpPr>
            <a:xfrm>
              <a:off x="1560424" y="3509386"/>
              <a:ext cx="534925" cy="384150"/>
              <a:chOff x="7849507" y="842293"/>
              <a:chExt cx="742953" cy="5335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0355C7-685D-E6E5-9DBD-31E37CD70C70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r>
                  <a:rPr lang="en-US" sz="1100" dirty="0">
                    <a:solidFill>
                      <a:srgbClr val="FFFFFF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39" name="Graphic 44" descr="Open folder outline">
                <a:extLst>
                  <a:ext uri="{FF2B5EF4-FFF2-40B4-BE49-F238E27FC236}">
                    <a16:creationId xmlns:a16="http://schemas.microsoft.com/office/drawing/2014/main" id="{11F837E4-6D19-4837-DF54-C0B9CC976F90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/>
              </a:p>
            </p:txBody>
          </p:sp>
        </p:grp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9CCC027-B690-7887-F6A0-457AE9D39BAC}"/>
              </a:ext>
            </a:extLst>
          </p:cNvPr>
          <p:cNvSpPr/>
          <p:nvPr/>
        </p:nvSpPr>
        <p:spPr bwMode="auto">
          <a:xfrm>
            <a:off x="1081769" y="2311545"/>
            <a:ext cx="377191" cy="203939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sz="1100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87F14-6322-16D0-FB50-C3F92DF745BB}"/>
              </a:ext>
            </a:extLst>
          </p:cNvPr>
          <p:cNvSpPr txBox="1"/>
          <p:nvPr/>
        </p:nvSpPr>
        <p:spPr>
          <a:xfrm>
            <a:off x="1058743" y="2867509"/>
            <a:ext cx="306989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fpt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D8E846-D777-4DAF-FF53-D4280A1571FD}"/>
              </a:ext>
            </a:extLst>
          </p:cNvPr>
          <p:cNvSpPr txBox="1"/>
          <p:nvPr/>
        </p:nvSpPr>
        <p:spPr>
          <a:xfrm>
            <a:off x="1725147" y="2867509"/>
            <a:ext cx="734350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maps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8DBFA2-1DBB-714B-2FFB-1F73A2533D6B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2435655" y="2384344"/>
            <a:ext cx="77715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D3446F-3416-4456-5BA0-209A839250C9}"/>
              </a:ext>
            </a:extLst>
          </p:cNvPr>
          <p:cNvSpPr txBox="1"/>
          <p:nvPr/>
        </p:nvSpPr>
        <p:spPr>
          <a:xfrm>
            <a:off x="2589941" y="2439892"/>
            <a:ext cx="404452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E0F8B-3B1C-B2D4-0B4C-31AA66C08F04}"/>
              </a:ext>
            </a:extLst>
          </p:cNvPr>
          <p:cNvCxnSpPr>
            <a:cxnSpLocks/>
            <a:stCxn id="14" idx="3"/>
            <a:endCxn id="51" idx="1"/>
          </p:cNvCxnSpPr>
          <p:nvPr/>
        </p:nvCxnSpPr>
        <p:spPr bwMode="auto">
          <a:xfrm>
            <a:off x="3761447" y="2394121"/>
            <a:ext cx="47418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3DAB3E8-476B-ABD2-EE7A-9D57D716D100}"/>
              </a:ext>
            </a:extLst>
          </p:cNvPr>
          <p:cNvSpPr txBox="1"/>
          <p:nvPr/>
        </p:nvSpPr>
        <p:spPr>
          <a:xfrm>
            <a:off x="3990402" y="2703733"/>
            <a:ext cx="962618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sections.xlsx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(NR excluded)</a:t>
            </a:r>
          </a:p>
        </p:txBody>
      </p:sp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30A49786-921C-915F-FD81-0529D19A3E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5633" y="2119801"/>
            <a:ext cx="548640" cy="548640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90023618-B691-97A0-40F4-933DBDA1A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4778" y="3508763"/>
            <a:ext cx="548640" cy="548640"/>
          </a:xfrm>
          <a:prstGeom prst="rect">
            <a:avLst/>
          </a:prstGeom>
        </p:spPr>
      </p:pic>
      <p:pic>
        <p:nvPicPr>
          <p:cNvPr id="53" name="Graphic 52" descr="Document outline">
            <a:extLst>
              <a:ext uri="{FF2B5EF4-FFF2-40B4-BE49-F238E27FC236}">
                <a16:creationId xmlns:a16="http://schemas.microsoft.com/office/drawing/2014/main" id="{9E079638-71C4-9A3E-DDD6-106864019A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8459" y="2119801"/>
            <a:ext cx="548640" cy="54864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7F29BAB-6971-032E-86CB-54D96BE72A9C}"/>
              </a:ext>
            </a:extLst>
          </p:cNvPr>
          <p:cNvSpPr txBox="1"/>
          <p:nvPr/>
        </p:nvSpPr>
        <p:spPr>
          <a:xfrm>
            <a:off x="5190791" y="2703733"/>
            <a:ext cx="633360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clean_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sections.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xlsx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1E4DB0-E703-7EE2-9CD4-8813D2F4703E}"/>
              </a:ext>
            </a:extLst>
          </p:cNvPr>
          <p:cNvSpPr txBox="1"/>
          <p:nvPr/>
        </p:nvSpPr>
        <p:spPr>
          <a:xfrm>
            <a:off x="11224134" y="4092695"/>
            <a:ext cx="769936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New_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T-reqs.xlsx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0C90D-8B4D-F7AC-47EF-C3D7031B492D}"/>
              </a:ext>
            </a:extLst>
          </p:cNvPr>
          <p:cNvSpPr txBox="1"/>
          <p:nvPr/>
        </p:nvSpPr>
        <p:spPr>
          <a:xfrm>
            <a:off x="1948122" y="2562708"/>
            <a:ext cx="413749" cy="211203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9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3GPP</a:t>
            </a:r>
            <a:endParaRPr kumimoji="0" lang="en-US" sz="9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66869-B26A-8F84-24A9-E4E77C720F1E}"/>
              </a:ext>
            </a:extLst>
          </p:cNvPr>
          <p:cNvSpPr txBox="1"/>
          <p:nvPr/>
        </p:nvSpPr>
        <p:spPr>
          <a:xfrm>
            <a:off x="4836382" y="4667818"/>
            <a:ext cx="404452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DD3CF58B-ECD1-12F7-9C94-6E493A53B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7462" y="4345161"/>
            <a:ext cx="548640" cy="548640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1C876CCA-A0A9-103D-2EB9-96D517044F58}"/>
              </a:ext>
            </a:extLst>
          </p:cNvPr>
          <p:cNvSpPr/>
          <p:nvPr/>
        </p:nvSpPr>
        <p:spPr bwMode="auto">
          <a:xfrm>
            <a:off x="6591735" y="3910912"/>
            <a:ext cx="72000" cy="720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4766EB-D4A7-8926-C595-B3AA6CBA3855}"/>
              </a:ext>
            </a:extLst>
          </p:cNvPr>
          <p:cNvCxnSpPr>
            <a:cxnSpLocks/>
            <a:stCxn id="58" idx="3"/>
            <a:endCxn id="59" idx="2"/>
          </p:cNvCxnSpPr>
          <p:nvPr/>
        </p:nvCxnSpPr>
        <p:spPr bwMode="auto">
          <a:xfrm flipV="1">
            <a:off x="6026102" y="3946912"/>
            <a:ext cx="565633" cy="672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248343-0BAE-96BB-B0A4-FED9C04B2593}"/>
              </a:ext>
            </a:extLst>
          </p:cNvPr>
          <p:cNvCxnSpPr>
            <a:cxnSpLocks/>
          </p:cNvCxnSpPr>
          <p:nvPr/>
        </p:nvCxnSpPr>
        <p:spPr bwMode="auto">
          <a:xfrm>
            <a:off x="10309001" y="3908939"/>
            <a:ext cx="88521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pic>
        <p:nvPicPr>
          <p:cNvPr id="62" name="Graphic 61" descr="Brain outline">
            <a:extLst>
              <a:ext uri="{FF2B5EF4-FFF2-40B4-BE49-F238E27FC236}">
                <a16:creationId xmlns:a16="http://schemas.microsoft.com/office/drawing/2014/main" id="{D87C7732-5341-ED75-9299-9122CCD67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3320" y="3636592"/>
            <a:ext cx="548640" cy="548640"/>
          </a:xfrm>
          <a:prstGeom prst="rect">
            <a:avLst/>
          </a:prstGeom>
        </p:spPr>
      </p:pic>
      <p:pic>
        <p:nvPicPr>
          <p:cNvPr id="63" name="Graphic 62" descr="Brain outline">
            <a:extLst>
              <a:ext uri="{FF2B5EF4-FFF2-40B4-BE49-F238E27FC236}">
                <a16:creationId xmlns:a16="http://schemas.microsoft.com/office/drawing/2014/main" id="{D63D544A-3D1E-3125-6A01-EA2AB24F0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3131" y="3234443"/>
            <a:ext cx="548640" cy="54864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B4F15A-9D1A-6B1D-FDEF-AE12CB229EB5}"/>
              </a:ext>
            </a:extLst>
          </p:cNvPr>
          <p:cNvCxnSpPr>
            <a:cxnSpLocks/>
          </p:cNvCxnSpPr>
          <p:nvPr/>
        </p:nvCxnSpPr>
        <p:spPr bwMode="auto">
          <a:xfrm>
            <a:off x="7419461" y="3833590"/>
            <a:ext cx="2002617" cy="11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4BF171F-553B-371F-71AF-FC63DC6E8041}"/>
              </a:ext>
            </a:extLst>
          </p:cNvPr>
          <p:cNvCxnSpPr/>
          <p:nvPr/>
        </p:nvCxnSpPr>
        <p:spPr bwMode="auto">
          <a:xfrm>
            <a:off x="7883365" y="3636592"/>
            <a:ext cx="0" cy="346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9EEAD1-AA2B-3205-E1E6-783F717F5EAE}"/>
              </a:ext>
            </a:extLst>
          </p:cNvPr>
          <p:cNvCxnSpPr/>
          <p:nvPr/>
        </p:nvCxnSpPr>
        <p:spPr bwMode="auto">
          <a:xfrm>
            <a:off x="8528180" y="3636592"/>
            <a:ext cx="0" cy="346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7A1B6AE-FE6B-76B6-E4BE-857DB5FA822B}"/>
              </a:ext>
            </a:extLst>
          </p:cNvPr>
          <p:cNvSpPr txBox="1"/>
          <p:nvPr/>
        </p:nvSpPr>
        <p:spPr>
          <a:xfrm>
            <a:off x="7441339" y="3890096"/>
            <a:ext cx="459595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T-req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750F6B-C429-CD83-BAA1-EB0D3B0A0038}"/>
              </a:ext>
            </a:extLst>
          </p:cNvPr>
          <p:cNvSpPr txBox="1"/>
          <p:nvPr/>
        </p:nvSpPr>
        <p:spPr>
          <a:xfrm>
            <a:off x="7990741" y="3886505"/>
            <a:ext cx="482678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T-req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DE386D-63ED-7744-659F-C89AB02E7745}"/>
              </a:ext>
            </a:extLst>
          </p:cNvPr>
          <p:cNvSpPr txBox="1"/>
          <p:nvPr/>
        </p:nvSpPr>
        <p:spPr>
          <a:xfrm>
            <a:off x="8620135" y="3896971"/>
            <a:ext cx="591682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T-req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969573-6354-34D2-2CE0-C7B2464CCAAC}"/>
              </a:ext>
            </a:extLst>
          </p:cNvPr>
          <p:cNvCxnSpPr/>
          <p:nvPr/>
        </p:nvCxnSpPr>
        <p:spPr bwMode="auto">
          <a:xfrm>
            <a:off x="7414331" y="3655822"/>
            <a:ext cx="0" cy="346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71" name="Graphic 70" descr="Document outline">
            <a:extLst>
              <a:ext uri="{FF2B5EF4-FFF2-40B4-BE49-F238E27FC236}">
                <a16:creationId xmlns:a16="http://schemas.microsoft.com/office/drawing/2014/main" id="{D12C2BA3-7A7E-2C08-B72E-77166BE64F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6389" y="3544055"/>
            <a:ext cx="548640" cy="548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DD8F2DE-DAB5-6DBE-CDBA-0B6A67E69322}"/>
              </a:ext>
            </a:extLst>
          </p:cNvPr>
          <p:cNvSpPr txBox="1"/>
          <p:nvPr/>
        </p:nvSpPr>
        <p:spPr>
          <a:xfrm>
            <a:off x="9601083" y="4083817"/>
            <a:ext cx="769936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algn="ctr" rtl="0" fontAlgn="base">
              <a:spcBef>
                <a:spcPts val="800"/>
              </a:spcBef>
              <a:spcAft>
                <a:spcPct val="0"/>
              </a:spcAft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Missing_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T-reqs.xlsx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Signaling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n-US" sz="1100" b="0" i="0" u="none" strike="noStrike" kern="1000" cap="none" spc="-3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Paylo</a:t>
            </a: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C/C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5B3AE-FFEB-34B9-EA61-9F043D534F82}"/>
              </a:ext>
            </a:extLst>
          </p:cNvPr>
          <p:cNvSpPr txBox="1"/>
          <p:nvPr/>
        </p:nvSpPr>
        <p:spPr>
          <a:xfrm>
            <a:off x="8772535" y="5523065"/>
            <a:ext cx="197218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C/C = Configuration/Calculation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57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6" descr="Intelligence Artificielle Puce Processeur Ia Icône Vectorielle Symbole  Graphique Design Logo Site Web Social Media Application Mob Illustration de  Vecteur - Illustration du noyau, données: 212960009">
            <a:extLst>
              <a:ext uri="{FF2B5EF4-FFF2-40B4-BE49-F238E27FC236}">
                <a16:creationId xmlns:a16="http://schemas.microsoft.com/office/drawing/2014/main" id="{FC894015-FE42-4F56-16DE-1517B04C7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564" y="3285395"/>
            <a:ext cx="1114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AA1BE5-18B0-0F28-CB0E-41AA2EEA3BA9}"/>
              </a:ext>
            </a:extLst>
          </p:cNvPr>
          <p:cNvSpPr txBox="1"/>
          <p:nvPr/>
        </p:nvSpPr>
        <p:spPr>
          <a:xfrm>
            <a:off x="6639809" y="4113630"/>
            <a:ext cx="903947" cy="1088366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selected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sentence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transformer</a:t>
            </a: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A8F850-FD14-A5F1-267C-E32E39090850}"/>
              </a:ext>
            </a:extLst>
          </p:cNvPr>
          <p:cNvGrpSpPr/>
          <p:nvPr/>
        </p:nvGrpSpPr>
        <p:grpSpPr>
          <a:xfrm>
            <a:off x="171522" y="3932483"/>
            <a:ext cx="704088" cy="892638"/>
            <a:chOff x="1771658" y="1385872"/>
            <a:chExt cx="704088" cy="89263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A485C28C-4AB4-2C0E-5635-B637D52F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71658" y="1385872"/>
              <a:ext cx="704088" cy="704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1CE1FA-8DC1-EF51-13BF-DC075D649B6E}"/>
                </a:ext>
              </a:extLst>
            </p:cNvPr>
            <p:cNvSpPr txBox="1"/>
            <p:nvPr/>
          </p:nvSpPr>
          <p:spPr>
            <a:xfrm>
              <a:off x="1870340" y="2036530"/>
              <a:ext cx="474664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3GPP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423B9-4713-713C-B0BB-1AB935693E22}"/>
              </a:ext>
            </a:extLst>
          </p:cNvPr>
          <p:cNvGrpSpPr/>
          <p:nvPr/>
        </p:nvGrpSpPr>
        <p:grpSpPr>
          <a:xfrm>
            <a:off x="171522" y="4912619"/>
            <a:ext cx="704088" cy="903876"/>
            <a:chOff x="2475746" y="1540560"/>
            <a:chExt cx="704088" cy="903876"/>
          </a:xfrm>
        </p:grpSpPr>
        <p:pic>
          <p:nvPicPr>
            <p:cNvPr id="9" name="Graphic 8" descr="Database outline">
              <a:extLst>
                <a:ext uri="{FF2B5EF4-FFF2-40B4-BE49-F238E27FC236}">
                  <a16:creationId xmlns:a16="http://schemas.microsoft.com/office/drawing/2014/main" id="{E4E30D3E-45F6-D887-7F9E-2313F27F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5746" y="1540560"/>
              <a:ext cx="704088" cy="7040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9A3245-60A9-6E5D-E6FB-E8D9145A7CB2}"/>
                </a:ext>
              </a:extLst>
            </p:cNvPr>
            <p:cNvSpPr txBox="1"/>
            <p:nvPr/>
          </p:nvSpPr>
          <p:spPr>
            <a:xfrm>
              <a:off x="2600076" y="2202456"/>
              <a:ext cx="428176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IETF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A7FFF-2EF6-A52F-B815-D78CA44D2CED}"/>
              </a:ext>
            </a:extLst>
          </p:cNvPr>
          <p:cNvGrpSpPr/>
          <p:nvPr/>
        </p:nvGrpSpPr>
        <p:grpSpPr>
          <a:xfrm>
            <a:off x="171522" y="2011904"/>
            <a:ext cx="704088" cy="899559"/>
            <a:chOff x="1081628" y="1044085"/>
            <a:chExt cx="704088" cy="899559"/>
          </a:xfrm>
        </p:grpSpPr>
        <p:pic>
          <p:nvPicPr>
            <p:cNvPr id="12" name="Graphic 11" descr="Database outline">
              <a:extLst>
                <a:ext uri="{FF2B5EF4-FFF2-40B4-BE49-F238E27FC236}">
                  <a16:creationId xmlns:a16="http://schemas.microsoft.com/office/drawing/2014/main" id="{A5FF37AA-524E-AB8A-8B6F-F7C586C84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1628" y="1044085"/>
              <a:ext cx="704088" cy="70408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7EA689-79D4-24AD-A0CD-E39B08370C76}"/>
                </a:ext>
              </a:extLst>
            </p:cNvPr>
            <p:cNvSpPr txBox="1"/>
            <p:nvPr/>
          </p:nvSpPr>
          <p:spPr>
            <a:xfrm>
              <a:off x="1240904" y="1701664"/>
              <a:ext cx="364697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ISO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8FB78-85EB-05A0-127B-A7180201CB3A}"/>
              </a:ext>
            </a:extLst>
          </p:cNvPr>
          <p:cNvGrpSpPr/>
          <p:nvPr/>
        </p:nvGrpSpPr>
        <p:grpSpPr>
          <a:xfrm>
            <a:off x="3783758" y="4217233"/>
            <a:ext cx="615462" cy="1106200"/>
            <a:chOff x="5652358" y="3882841"/>
            <a:chExt cx="615462" cy="1106200"/>
          </a:xfrm>
        </p:grpSpPr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6D1199D4-483C-CB46-420D-9677AA937926}"/>
                </a:ext>
              </a:extLst>
            </p:cNvPr>
            <p:cNvSpPr/>
            <p:nvPr/>
          </p:nvSpPr>
          <p:spPr bwMode="auto">
            <a:xfrm>
              <a:off x="5652358" y="3882841"/>
              <a:ext cx="615462" cy="804496"/>
            </a:xfrm>
            <a:prstGeom prst="can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sz="1100" dirty="0" err="1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A0972D-A22A-CE80-C766-622E6203B7B4}"/>
                </a:ext>
              </a:extLst>
            </p:cNvPr>
            <p:cNvSpPr txBox="1"/>
            <p:nvPr/>
          </p:nvSpPr>
          <p:spPr>
            <a:xfrm>
              <a:off x="5664620" y="4747061"/>
              <a:ext cx="559943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T-Reqs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614F88-2F9D-5CB4-F15A-7A86482EB39A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 bwMode="auto">
          <a:xfrm>
            <a:off x="4784273" y="2394121"/>
            <a:ext cx="47418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4EAE7-9408-D2D8-12EB-D58144A6A97A}"/>
              </a:ext>
            </a:extLst>
          </p:cNvPr>
          <p:cNvCxnSpPr>
            <a:cxnSpLocks/>
            <a:stCxn id="16" idx="4"/>
            <a:endCxn id="58" idx="1"/>
          </p:cNvCxnSpPr>
          <p:nvPr/>
        </p:nvCxnSpPr>
        <p:spPr bwMode="auto">
          <a:xfrm>
            <a:off x="4399220" y="4619481"/>
            <a:ext cx="107824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E94DAE-CF4D-E140-26ED-37327B98176B}"/>
              </a:ext>
            </a:extLst>
          </p:cNvPr>
          <p:cNvSpPr txBox="1"/>
          <p:nvPr/>
        </p:nvSpPr>
        <p:spPr>
          <a:xfrm>
            <a:off x="5299809" y="4926076"/>
            <a:ext cx="903947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Selected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38A531-19F3-75A2-63D1-51CC2D61BF4D}"/>
              </a:ext>
            </a:extLst>
          </p:cNvPr>
          <p:cNvGrpSpPr/>
          <p:nvPr/>
        </p:nvGrpSpPr>
        <p:grpSpPr>
          <a:xfrm>
            <a:off x="8196568" y="4331856"/>
            <a:ext cx="1266727" cy="412294"/>
            <a:chOff x="9345309" y="5704569"/>
            <a:chExt cx="1266727" cy="41229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18ACA2-18F5-F6FA-E8BA-1762BF4B1CBA}"/>
                </a:ext>
              </a:extLst>
            </p:cNvPr>
            <p:cNvSpPr txBox="1"/>
            <p:nvPr/>
          </p:nvSpPr>
          <p:spPr>
            <a:xfrm>
              <a:off x="9345309" y="5874883"/>
              <a:ext cx="1225510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Distance to T-Reqs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B8BA01-8C1A-A82A-953B-929AE654DB87}"/>
                </a:ext>
              </a:extLst>
            </p:cNvPr>
            <p:cNvSpPr txBox="1"/>
            <p:nvPr/>
          </p:nvSpPr>
          <p:spPr>
            <a:xfrm>
              <a:off x="10011056" y="5704569"/>
              <a:ext cx="600980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_______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62A992-D2AC-C9B7-A938-4F9CF8ECFA11}"/>
              </a:ext>
            </a:extLst>
          </p:cNvPr>
          <p:cNvGrpSpPr/>
          <p:nvPr/>
        </p:nvGrpSpPr>
        <p:grpSpPr>
          <a:xfrm>
            <a:off x="171522" y="2998962"/>
            <a:ext cx="704088" cy="846022"/>
            <a:chOff x="2356346" y="629733"/>
            <a:chExt cx="704088" cy="846022"/>
          </a:xfrm>
        </p:grpSpPr>
        <p:pic>
          <p:nvPicPr>
            <p:cNvPr id="26" name="Graphic 25" descr="Database outline">
              <a:extLst>
                <a:ext uri="{FF2B5EF4-FFF2-40B4-BE49-F238E27FC236}">
                  <a16:creationId xmlns:a16="http://schemas.microsoft.com/office/drawing/2014/main" id="{C1407D08-3282-AB6E-DF84-E3D844A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56346" y="629733"/>
              <a:ext cx="704088" cy="7040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16855D-1511-5D1F-C296-7FA2B4BD50BE}"/>
                </a:ext>
              </a:extLst>
            </p:cNvPr>
            <p:cNvSpPr txBox="1"/>
            <p:nvPr/>
          </p:nvSpPr>
          <p:spPr>
            <a:xfrm>
              <a:off x="2587918" y="1233775"/>
              <a:ext cx="23293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B699B8-A4EF-A4E1-495B-9E0C61F823D3}"/>
              </a:ext>
            </a:extLst>
          </p:cNvPr>
          <p:cNvGrpSpPr/>
          <p:nvPr/>
        </p:nvGrpSpPr>
        <p:grpSpPr>
          <a:xfrm>
            <a:off x="171522" y="1023791"/>
            <a:ext cx="704088" cy="900614"/>
            <a:chOff x="1626441" y="467576"/>
            <a:chExt cx="704088" cy="900614"/>
          </a:xfrm>
        </p:grpSpPr>
        <p:pic>
          <p:nvPicPr>
            <p:cNvPr id="29" name="Graphic 28" descr="Database outline">
              <a:extLst>
                <a:ext uri="{FF2B5EF4-FFF2-40B4-BE49-F238E27FC236}">
                  <a16:creationId xmlns:a16="http://schemas.microsoft.com/office/drawing/2014/main" id="{AFE40AD7-3F85-A3A7-D164-FE447D8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26441" y="467576"/>
              <a:ext cx="704088" cy="70408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7FFF34-6393-F195-E881-14E664E6D413}"/>
                </a:ext>
              </a:extLst>
            </p:cNvPr>
            <p:cNvSpPr txBox="1"/>
            <p:nvPr/>
          </p:nvSpPr>
          <p:spPr>
            <a:xfrm>
              <a:off x="1747565" y="1126210"/>
              <a:ext cx="432985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IEEE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F34501-C7A8-7AC4-BA1F-03E583E1CF5C}"/>
              </a:ext>
            </a:extLst>
          </p:cNvPr>
          <p:cNvCxnSpPr>
            <a:cxnSpLocks/>
            <a:endCxn id="59" idx="0"/>
          </p:cNvCxnSpPr>
          <p:nvPr/>
        </p:nvCxnSpPr>
        <p:spPr bwMode="auto">
          <a:xfrm>
            <a:off x="5916827" y="2461797"/>
            <a:ext cx="710908" cy="14491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8A96DC-4C53-367F-D2A5-25EA6087534B}"/>
              </a:ext>
            </a:extLst>
          </p:cNvPr>
          <p:cNvSpPr txBox="1"/>
          <p:nvPr/>
        </p:nvSpPr>
        <p:spPr>
          <a:xfrm>
            <a:off x="4733077" y="2461797"/>
            <a:ext cx="469213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922618-5469-D285-FBD3-0E72DBF4BC90}"/>
              </a:ext>
            </a:extLst>
          </p:cNvPr>
          <p:cNvSpPr txBox="1"/>
          <p:nvPr/>
        </p:nvSpPr>
        <p:spPr>
          <a:xfrm>
            <a:off x="10421709" y="3927156"/>
            <a:ext cx="707098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Missing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req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generator</a:t>
            </a:r>
            <a:br>
              <a:rPr lang="en-US" sz="1100" kern="1000" spc="-3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(instruct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12FFB2-7E73-277E-251E-FD41FA1F44D5}"/>
              </a:ext>
            </a:extLst>
          </p:cNvPr>
          <p:cNvGrpSpPr/>
          <p:nvPr/>
        </p:nvGrpSpPr>
        <p:grpSpPr>
          <a:xfrm>
            <a:off x="1648045" y="2000194"/>
            <a:ext cx="754381" cy="787854"/>
            <a:chOff x="1340968" y="3105682"/>
            <a:chExt cx="754381" cy="7878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D9BCD4-03FE-5EB6-A420-ACD1AA08D37E}"/>
                </a:ext>
              </a:extLst>
            </p:cNvPr>
            <p:cNvGrpSpPr/>
            <p:nvPr/>
          </p:nvGrpSpPr>
          <p:grpSpPr>
            <a:xfrm>
              <a:off x="1340968" y="3105682"/>
              <a:ext cx="534925" cy="384150"/>
              <a:chOff x="7849507" y="842293"/>
              <a:chExt cx="742953" cy="53354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422A7A-A653-33A3-406F-D2718ABACF59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dirty="0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3" name="Graphic 44" descr="Open folder outline">
                <a:extLst>
                  <a:ext uri="{FF2B5EF4-FFF2-40B4-BE49-F238E27FC236}">
                    <a16:creationId xmlns:a16="http://schemas.microsoft.com/office/drawing/2014/main" id="{354BA40F-4BC4-1211-33C0-58DC7A7CFAF3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12FC026-C8C9-03A3-1C1D-79B35DF3080F}"/>
                </a:ext>
              </a:extLst>
            </p:cNvPr>
            <p:cNvGrpSpPr/>
            <p:nvPr/>
          </p:nvGrpSpPr>
          <p:grpSpPr>
            <a:xfrm>
              <a:off x="1450696" y="3307534"/>
              <a:ext cx="534925" cy="384150"/>
              <a:chOff x="7849507" y="842293"/>
              <a:chExt cx="742953" cy="53354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4A5F50-06D5-6A9C-2F28-75E5D9B1F781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dirty="0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1" name="Graphic 44" descr="Open folder outline">
                <a:extLst>
                  <a:ext uri="{FF2B5EF4-FFF2-40B4-BE49-F238E27FC236}">
                    <a16:creationId xmlns:a16="http://schemas.microsoft.com/office/drawing/2014/main" id="{9284FF0A-A834-C510-D3BC-41043A1ED37D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F578334-67BA-7989-5639-90AB921C4388}"/>
                </a:ext>
              </a:extLst>
            </p:cNvPr>
            <p:cNvGrpSpPr/>
            <p:nvPr/>
          </p:nvGrpSpPr>
          <p:grpSpPr>
            <a:xfrm>
              <a:off x="1560424" y="3509386"/>
              <a:ext cx="534925" cy="384150"/>
              <a:chOff x="7849507" y="842293"/>
              <a:chExt cx="742953" cy="5335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0355C7-685D-E6E5-9DBD-31E37CD70C70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r>
                  <a:rPr lang="en-US" sz="1100" dirty="0">
                    <a:solidFill>
                      <a:srgbClr val="FFFFFF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39" name="Graphic 44" descr="Open folder outline">
                <a:extLst>
                  <a:ext uri="{FF2B5EF4-FFF2-40B4-BE49-F238E27FC236}">
                    <a16:creationId xmlns:a16="http://schemas.microsoft.com/office/drawing/2014/main" id="{11F837E4-6D19-4837-DF54-C0B9CC976F90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/>
              </a:p>
            </p:txBody>
          </p:sp>
        </p:grp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9CCC027-B690-7887-F6A0-457AE9D39BAC}"/>
              </a:ext>
            </a:extLst>
          </p:cNvPr>
          <p:cNvSpPr/>
          <p:nvPr/>
        </p:nvSpPr>
        <p:spPr bwMode="auto">
          <a:xfrm>
            <a:off x="1081769" y="2311545"/>
            <a:ext cx="377191" cy="203939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sz="1100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87F14-6322-16D0-FB50-C3F92DF745BB}"/>
              </a:ext>
            </a:extLst>
          </p:cNvPr>
          <p:cNvSpPr txBox="1"/>
          <p:nvPr/>
        </p:nvSpPr>
        <p:spPr>
          <a:xfrm>
            <a:off x="1058743" y="2867509"/>
            <a:ext cx="306989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fpt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D8E846-D777-4DAF-FF53-D4280A1571FD}"/>
              </a:ext>
            </a:extLst>
          </p:cNvPr>
          <p:cNvSpPr txBox="1"/>
          <p:nvPr/>
        </p:nvSpPr>
        <p:spPr>
          <a:xfrm>
            <a:off x="1725147" y="2867509"/>
            <a:ext cx="734350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maps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8DBFA2-1DBB-714B-2FFB-1F73A2533D6B}"/>
              </a:ext>
            </a:extLst>
          </p:cNvPr>
          <p:cNvCxnSpPr>
            <a:cxnSpLocks/>
            <a:endCxn id="1030" idx="1"/>
          </p:cNvCxnSpPr>
          <p:nvPr/>
        </p:nvCxnSpPr>
        <p:spPr bwMode="auto">
          <a:xfrm>
            <a:off x="2297432" y="2394976"/>
            <a:ext cx="48457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E0F8B-3B1C-B2D4-0B4C-31AA66C08F04}"/>
              </a:ext>
            </a:extLst>
          </p:cNvPr>
          <p:cNvCxnSpPr>
            <a:cxnSpLocks/>
            <a:stCxn id="1030" idx="3"/>
            <a:endCxn id="51" idx="1"/>
          </p:cNvCxnSpPr>
          <p:nvPr/>
        </p:nvCxnSpPr>
        <p:spPr bwMode="auto">
          <a:xfrm flipV="1">
            <a:off x="3896436" y="2394121"/>
            <a:ext cx="339197" cy="8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3DAB3E8-476B-ABD2-EE7A-9D57D716D100}"/>
              </a:ext>
            </a:extLst>
          </p:cNvPr>
          <p:cNvSpPr txBox="1"/>
          <p:nvPr/>
        </p:nvSpPr>
        <p:spPr>
          <a:xfrm>
            <a:off x="4070521" y="2703733"/>
            <a:ext cx="802381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sections.xlsx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(No req. 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excluded)</a:t>
            </a:r>
          </a:p>
        </p:txBody>
      </p:sp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30A49786-921C-915F-FD81-0529D19A3E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5633" y="2119801"/>
            <a:ext cx="548640" cy="548640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90023618-B691-97A0-40F4-933DBDA1A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4778" y="3508763"/>
            <a:ext cx="548640" cy="548640"/>
          </a:xfrm>
          <a:prstGeom prst="rect">
            <a:avLst/>
          </a:prstGeom>
        </p:spPr>
      </p:pic>
      <p:pic>
        <p:nvPicPr>
          <p:cNvPr id="53" name="Graphic 52" descr="Document outline">
            <a:extLst>
              <a:ext uri="{FF2B5EF4-FFF2-40B4-BE49-F238E27FC236}">
                <a16:creationId xmlns:a16="http://schemas.microsoft.com/office/drawing/2014/main" id="{9E079638-71C4-9A3E-DDD6-106864019A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8459" y="2119801"/>
            <a:ext cx="548640" cy="54864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7F29BAB-6971-032E-86CB-54D96BE72A9C}"/>
              </a:ext>
            </a:extLst>
          </p:cNvPr>
          <p:cNvSpPr txBox="1"/>
          <p:nvPr/>
        </p:nvSpPr>
        <p:spPr>
          <a:xfrm>
            <a:off x="5190791" y="2703733"/>
            <a:ext cx="633360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clean_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sections.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xlsx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1E4DB0-E703-7EE2-9CD4-8813D2F4703E}"/>
              </a:ext>
            </a:extLst>
          </p:cNvPr>
          <p:cNvSpPr txBox="1"/>
          <p:nvPr/>
        </p:nvSpPr>
        <p:spPr>
          <a:xfrm>
            <a:off x="11224134" y="4092695"/>
            <a:ext cx="769936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New_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T-reqs.xlsx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0C90D-8B4D-F7AC-47EF-C3D7031B492D}"/>
              </a:ext>
            </a:extLst>
          </p:cNvPr>
          <p:cNvSpPr txBox="1"/>
          <p:nvPr/>
        </p:nvSpPr>
        <p:spPr>
          <a:xfrm>
            <a:off x="1948122" y="2562708"/>
            <a:ext cx="413749" cy="211203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9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3GPP</a:t>
            </a:r>
            <a:endParaRPr kumimoji="0" lang="en-US" sz="9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366869-B26A-8F84-24A9-E4E77C720F1E}"/>
              </a:ext>
            </a:extLst>
          </p:cNvPr>
          <p:cNvSpPr txBox="1"/>
          <p:nvPr/>
        </p:nvSpPr>
        <p:spPr>
          <a:xfrm>
            <a:off x="4836382" y="4667818"/>
            <a:ext cx="404452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DD3CF58B-ECD1-12F7-9C94-6E493A53B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7462" y="4345161"/>
            <a:ext cx="548640" cy="548640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1C876CCA-A0A9-103D-2EB9-96D517044F58}"/>
              </a:ext>
            </a:extLst>
          </p:cNvPr>
          <p:cNvSpPr/>
          <p:nvPr/>
        </p:nvSpPr>
        <p:spPr bwMode="auto">
          <a:xfrm>
            <a:off x="6591735" y="3910912"/>
            <a:ext cx="72000" cy="720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4766EB-D4A7-8926-C595-B3AA6CBA3855}"/>
              </a:ext>
            </a:extLst>
          </p:cNvPr>
          <p:cNvCxnSpPr>
            <a:cxnSpLocks/>
            <a:stCxn id="58" idx="3"/>
            <a:endCxn id="59" idx="2"/>
          </p:cNvCxnSpPr>
          <p:nvPr/>
        </p:nvCxnSpPr>
        <p:spPr bwMode="auto">
          <a:xfrm flipV="1">
            <a:off x="6026102" y="3946912"/>
            <a:ext cx="565633" cy="672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248343-0BAE-96BB-B0A4-FED9C04B2593}"/>
              </a:ext>
            </a:extLst>
          </p:cNvPr>
          <p:cNvCxnSpPr>
            <a:cxnSpLocks/>
          </p:cNvCxnSpPr>
          <p:nvPr/>
        </p:nvCxnSpPr>
        <p:spPr bwMode="auto">
          <a:xfrm>
            <a:off x="10309001" y="3908939"/>
            <a:ext cx="88521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pic>
        <p:nvPicPr>
          <p:cNvPr id="63" name="Graphic 62" descr="Brain outline">
            <a:extLst>
              <a:ext uri="{FF2B5EF4-FFF2-40B4-BE49-F238E27FC236}">
                <a16:creationId xmlns:a16="http://schemas.microsoft.com/office/drawing/2014/main" id="{D63D544A-3D1E-3125-6A01-EA2AB24F0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3131" y="3234443"/>
            <a:ext cx="548640" cy="548640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B4F15A-9D1A-6B1D-FDEF-AE12CB229EB5}"/>
              </a:ext>
            </a:extLst>
          </p:cNvPr>
          <p:cNvCxnSpPr>
            <a:cxnSpLocks/>
          </p:cNvCxnSpPr>
          <p:nvPr/>
        </p:nvCxnSpPr>
        <p:spPr bwMode="auto">
          <a:xfrm>
            <a:off x="7419461" y="3833590"/>
            <a:ext cx="2002617" cy="113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4BF171F-553B-371F-71AF-FC63DC6E8041}"/>
              </a:ext>
            </a:extLst>
          </p:cNvPr>
          <p:cNvCxnSpPr/>
          <p:nvPr/>
        </p:nvCxnSpPr>
        <p:spPr bwMode="auto">
          <a:xfrm>
            <a:off x="7883365" y="3636592"/>
            <a:ext cx="0" cy="346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9EEAD1-AA2B-3205-E1E6-783F717F5EAE}"/>
              </a:ext>
            </a:extLst>
          </p:cNvPr>
          <p:cNvCxnSpPr/>
          <p:nvPr/>
        </p:nvCxnSpPr>
        <p:spPr bwMode="auto">
          <a:xfrm>
            <a:off x="8528180" y="3636592"/>
            <a:ext cx="0" cy="346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7A1B6AE-FE6B-76B6-E4BE-857DB5FA822B}"/>
              </a:ext>
            </a:extLst>
          </p:cNvPr>
          <p:cNvSpPr txBox="1"/>
          <p:nvPr/>
        </p:nvSpPr>
        <p:spPr>
          <a:xfrm>
            <a:off x="7441339" y="3890096"/>
            <a:ext cx="459595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T-req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750F6B-C429-CD83-BAA1-EB0D3B0A0038}"/>
              </a:ext>
            </a:extLst>
          </p:cNvPr>
          <p:cNvSpPr txBox="1"/>
          <p:nvPr/>
        </p:nvSpPr>
        <p:spPr>
          <a:xfrm>
            <a:off x="7990741" y="3886505"/>
            <a:ext cx="482678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Weak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T-req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DE386D-63ED-7744-659F-C89AB02E7745}"/>
              </a:ext>
            </a:extLst>
          </p:cNvPr>
          <p:cNvSpPr txBox="1"/>
          <p:nvPr/>
        </p:nvSpPr>
        <p:spPr>
          <a:xfrm>
            <a:off x="8620135" y="3896971"/>
            <a:ext cx="591682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T-req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969573-6354-34D2-2CE0-C7B2464CCAAC}"/>
              </a:ext>
            </a:extLst>
          </p:cNvPr>
          <p:cNvCxnSpPr/>
          <p:nvPr/>
        </p:nvCxnSpPr>
        <p:spPr bwMode="auto">
          <a:xfrm>
            <a:off x="7414331" y="3655822"/>
            <a:ext cx="0" cy="3463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pic>
        <p:nvPicPr>
          <p:cNvPr id="71" name="Graphic 70" descr="Document outline">
            <a:extLst>
              <a:ext uri="{FF2B5EF4-FFF2-40B4-BE49-F238E27FC236}">
                <a16:creationId xmlns:a16="http://schemas.microsoft.com/office/drawing/2014/main" id="{D12C2BA3-7A7E-2C08-B72E-77166BE64F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6389" y="3544055"/>
            <a:ext cx="548640" cy="5486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DD8F2DE-DAB5-6DBE-CDBA-0B6A67E69322}"/>
              </a:ext>
            </a:extLst>
          </p:cNvPr>
          <p:cNvSpPr txBox="1"/>
          <p:nvPr/>
        </p:nvSpPr>
        <p:spPr>
          <a:xfrm>
            <a:off x="9601083" y="4083817"/>
            <a:ext cx="769936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algn="ctr" rtl="0" fontAlgn="base">
              <a:spcBef>
                <a:spcPts val="800"/>
              </a:spcBef>
              <a:spcAft>
                <a:spcPct val="0"/>
              </a:spcAft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Missing_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T-reqs.xlsx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Signaling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n-US" sz="1100" b="0" i="0" u="none" strike="noStrike" kern="1000" cap="none" spc="-3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Paylo</a:t>
            </a: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</a:t>
            </a:r>
            <a:b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C/C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5B3AE-FFEB-34B9-EA61-9F043D534F82}"/>
              </a:ext>
            </a:extLst>
          </p:cNvPr>
          <p:cNvSpPr txBox="1"/>
          <p:nvPr/>
        </p:nvSpPr>
        <p:spPr>
          <a:xfrm>
            <a:off x="8772535" y="5523065"/>
            <a:ext cx="197218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C/C = Configuration/Calculation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6" descr="Intelligence Artificielle Puce Processeur Ia Icône Vectorielle Symbole  Graphique Design Logo Site Web Social Media Application Mob Illustration de  Vecteur - Illustration du noyau, données: 212960009">
            <a:extLst>
              <a:ext uri="{FF2B5EF4-FFF2-40B4-BE49-F238E27FC236}">
                <a16:creationId xmlns:a16="http://schemas.microsoft.com/office/drawing/2014/main" id="{F2148C7D-8211-1DDC-E96C-829F0D556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11" y="1837763"/>
            <a:ext cx="11144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4447F4-8FD1-FE7E-52A2-BC04DA585FAA}"/>
              </a:ext>
            </a:extLst>
          </p:cNvPr>
          <p:cNvSpPr txBox="1"/>
          <p:nvPr/>
        </p:nvSpPr>
        <p:spPr>
          <a:xfrm>
            <a:off x="2949971" y="2709044"/>
            <a:ext cx="809241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LLM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(T5 – 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Text-To-Text 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</a:t>
            </a:r>
            <a:b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Transformer</a:t>
            </a: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7EEB582F-FEFE-D36A-105E-010B3A393D92}"/>
              </a:ext>
            </a:extLst>
          </p:cNvPr>
          <p:cNvSpPr txBox="1"/>
          <p:nvPr/>
        </p:nvSpPr>
        <p:spPr>
          <a:xfrm>
            <a:off x="5158180" y="5345366"/>
            <a:ext cx="129783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20_requirements.xlsx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0616830B-E30B-FDAF-A6B0-6D2B8679AB09}"/>
              </a:ext>
            </a:extLst>
          </p:cNvPr>
          <p:cNvSpPr txBox="1"/>
          <p:nvPr/>
        </p:nvSpPr>
        <p:spPr>
          <a:xfrm>
            <a:off x="5310580" y="5497766"/>
            <a:ext cx="129783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20_requirements.xlsx</a:t>
            </a:r>
          </a:p>
        </p:txBody>
      </p:sp>
      <p:sp>
        <p:nvSpPr>
          <p:cNvPr id="82" name="TextBox 19">
            <a:extLst>
              <a:ext uri="{FF2B5EF4-FFF2-40B4-BE49-F238E27FC236}">
                <a16:creationId xmlns:a16="http://schemas.microsoft.com/office/drawing/2014/main" id="{94BCA0FC-973F-616B-0924-298F97CD6C02}"/>
              </a:ext>
            </a:extLst>
          </p:cNvPr>
          <p:cNvSpPr txBox="1"/>
          <p:nvPr/>
        </p:nvSpPr>
        <p:spPr>
          <a:xfrm>
            <a:off x="4128723" y="3273335"/>
            <a:ext cx="733131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output.xlsx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D3446F-3416-4456-5BA0-209A839250C9}"/>
              </a:ext>
            </a:extLst>
          </p:cNvPr>
          <p:cNvSpPr txBox="1"/>
          <p:nvPr/>
        </p:nvSpPr>
        <p:spPr>
          <a:xfrm>
            <a:off x="2508792" y="2441718"/>
            <a:ext cx="404452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</a:t>
            </a:r>
            <a:endParaRPr kumimoji="0" lang="en-US" sz="11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68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A1BE5-18B0-0F28-CB0E-41AA2EEA3BA9}"/>
              </a:ext>
            </a:extLst>
          </p:cNvPr>
          <p:cNvSpPr txBox="1"/>
          <p:nvPr/>
        </p:nvSpPr>
        <p:spPr>
          <a:xfrm>
            <a:off x="5627462" y="3832687"/>
            <a:ext cx="871695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classified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existing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T5)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A8F850-FD14-A5F1-267C-E32E39090850}"/>
              </a:ext>
            </a:extLst>
          </p:cNvPr>
          <p:cNvGrpSpPr/>
          <p:nvPr/>
        </p:nvGrpSpPr>
        <p:grpSpPr>
          <a:xfrm>
            <a:off x="171522" y="3932483"/>
            <a:ext cx="704088" cy="892638"/>
            <a:chOff x="1771658" y="1385872"/>
            <a:chExt cx="704088" cy="89263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A485C28C-4AB4-2C0E-5635-B637D52F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71658" y="1385872"/>
              <a:ext cx="704088" cy="704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1CE1FA-8DC1-EF51-13BF-DC075D649B6E}"/>
                </a:ext>
              </a:extLst>
            </p:cNvPr>
            <p:cNvSpPr txBox="1"/>
            <p:nvPr/>
          </p:nvSpPr>
          <p:spPr>
            <a:xfrm>
              <a:off x="1870340" y="2036530"/>
              <a:ext cx="43619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3GPP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423B9-4713-713C-B0BB-1AB935693E22}"/>
              </a:ext>
            </a:extLst>
          </p:cNvPr>
          <p:cNvGrpSpPr/>
          <p:nvPr/>
        </p:nvGrpSpPr>
        <p:grpSpPr>
          <a:xfrm>
            <a:off x="171522" y="4912619"/>
            <a:ext cx="704088" cy="903876"/>
            <a:chOff x="2475746" y="1540560"/>
            <a:chExt cx="704088" cy="903876"/>
          </a:xfrm>
        </p:grpSpPr>
        <p:pic>
          <p:nvPicPr>
            <p:cNvPr id="9" name="Graphic 8" descr="Database outline">
              <a:extLst>
                <a:ext uri="{FF2B5EF4-FFF2-40B4-BE49-F238E27FC236}">
                  <a16:creationId xmlns:a16="http://schemas.microsoft.com/office/drawing/2014/main" id="{E4E30D3E-45F6-D887-7F9E-2313F27F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5746" y="1540560"/>
              <a:ext cx="704088" cy="7040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9A3245-60A9-6E5D-E6FB-E8D9145A7CB2}"/>
                </a:ext>
              </a:extLst>
            </p:cNvPr>
            <p:cNvSpPr txBox="1"/>
            <p:nvPr/>
          </p:nvSpPr>
          <p:spPr>
            <a:xfrm>
              <a:off x="2600076" y="2202456"/>
              <a:ext cx="367262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IETF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A7FFF-2EF6-A52F-B815-D78CA44D2CED}"/>
              </a:ext>
            </a:extLst>
          </p:cNvPr>
          <p:cNvGrpSpPr/>
          <p:nvPr/>
        </p:nvGrpSpPr>
        <p:grpSpPr>
          <a:xfrm>
            <a:off x="171522" y="2011904"/>
            <a:ext cx="704088" cy="899559"/>
            <a:chOff x="1081628" y="1044085"/>
            <a:chExt cx="704088" cy="899559"/>
          </a:xfrm>
        </p:grpSpPr>
        <p:pic>
          <p:nvPicPr>
            <p:cNvPr id="12" name="Graphic 11" descr="Database outline">
              <a:extLst>
                <a:ext uri="{FF2B5EF4-FFF2-40B4-BE49-F238E27FC236}">
                  <a16:creationId xmlns:a16="http://schemas.microsoft.com/office/drawing/2014/main" id="{A5FF37AA-524E-AB8A-8B6F-F7C586C84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1628" y="1044085"/>
              <a:ext cx="704088" cy="70408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7EA689-79D4-24AD-A0CD-E39B08370C76}"/>
                </a:ext>
              </a:extLst>
            </p:cNvPr>
            <p:cNvSpPr txBox="1"/>
            <p:nvPr/>
          </p:nvSpPr>
          <p:spPr>
            <a:xfrm>
              <a:off x="1240904" y="1701664"/>
              <a:ext cx="326225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ISO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8FB78-85EB-05A0-127B-A7180201CB3A}"/>
              </a:ext>
            </a:extLst>
          </p:cNvPr>
          <p:cNvGrpSpPr/>
          <p:nvPr/>
        </p:nvGrpSpPr>
        <p:grpSpPr>
          <a:xfrm>
            <a:off x="3508354" y="4217233"/>
            <a:ext cx="871695" cy="1438778"/>
            <a:chOff x="5508431" y="3882841"/>
            <a:chExt cx="871695" cy="1438778"/>
          </a:xfrm>
        </p:grpSpPr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6D1199D4-483C-CB46-420D-9677AA937926}"/>
                </a:ext>
              </a:extLst>
            </p:cNvPr>
            <p:cNvSpPr/>
            <p:nvPr/>
          </p:nvSpPr>
          <p:spPr bwMode="auto">
            <a:xfrm>
              <a:off x="5652358" y="3882841"/>
              <a:ext cx="615462" cy="804496"/>
            </a:xfrm>
            <a:prstGeom prst="can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sz="1100" noProof="1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A0972D-A22A-CE80-C766-622E6203B7B4}"/>
                </a:ext>
              </a:extLst>
            </p:cNvPr>
            <p:cNvSpPr txBox="1"/>
            <p:nvPr/>
          </p:nvSpPr>
          <p:spPr>
            <a:xfrm>
              <a:off x="5508431" y="4741085"/>
              <a:ext cx="871695" cy="580534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Company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requirements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database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4EAE7-9408-D2D8-12EB-D58144A6A97A}"/>
              </a:ext>
            </a:extLst>
          </p:cNvPr>
          <p:cNvCxnSpPr>
            <a:cxnSpLocks/>
            <a:stCxn id="16" idx="4"/>
            <a:endCxn id="58" idx="1"/>
          </p:cNvCxnSpPr>
          <p:nvPr/>
        </p:nvCxnSpPr>
        <p:spPr bwMode="auto">
          <a:xfrm>
            <a:off x="4267743" y="4619481"/>
            <a:ext cx="4884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E94DAE-CF4D-E140-26ED-37327B98176B}"/>
              </a:ext>
            </a:extLst>
          </p:cNvPr>
          <p:cNvSpPr txBox="1"/>
          <p:nvPr/>
        </p:nvSpPr>
        <p:spPr>
          <a:xfrm>
            <a:off x="4553182" y="4912579"/>
            <a:ext cx="954666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within the area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of interest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62A992-D2AC-C9B7-A938-4F9CF8ECFA11}"/>
              </a:ext>
            </a:extLst>
          </p:cNvPr>
          <p:cNvGrpSpPr/>
          <p:nvPr/>
        </p:nvGrpSpPr>
        <p:grpSpPr>
          <a:xfrm>
            <a:off x="171522" y="2998962"/>
            <a:ext cx="704088" cy="846022"/>
            <a:chOff x="2356346" y="629733"/>
            <a:chExt cx="704088" cy="846022"/>
          </a:xfrm>
        </p:grpSpPr>
        <p:pic>
          <p:nvPicPr>
            <p:cNvPr id="26" name="Graphic 25" descr="Database outline">
              <a:extLst>
                <a:ext uri="{FF2B5EF4-FFF2-40B4-BE49-F238E27FC236}">
                  <a16:creationId xmlns:a16="http://schemas.microsoft.com/office/drawing/2014/main" id="{C1407D08-3282-AB6E-DF84-E3D844A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56346" y="629733"/>
              <a:ext cx="704088" cy="7040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16855D-1511-5D1F-C296-7FA2B4BD50BE}"/>
                </a:ext>
              </a:extLst>
            </p:cNvPr>
            <p:cNvSpPr txBox="1"/>
            <p:nvPr/>
          </p:nvSpPr>
          <p:spPr>
            <a:xfrm>
              <a:off x="2587918" y="1233775"/>
              <a:ext cx="239343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B699B8-A4EF-A4E1-495B-9E0C61F823D3}"/>
              </a:ext>
            </a:extLst>
          </p:cNvPr>
          <p:cNvGrpSpPr/>
          <p:nvPr/>
        </p:nvGrpSpPr>
        <p:grpSpPr>
          <a:xfrm>
            <a:off x="171522" y="1023791"/>
            <a:ext cx="704088" cy="900614"/>
            <a:chOff x="1626441" y="467576"/>
            <a:chExt cx="704088" cy="900614"/>
          </a:xfrm>
        </p:grpSpPr>
        <p:pic>
          <p:nvPicPr>
            <p:cNvPr id="29" name="Graphic 28" descr="Database outline">
              <a:extLst>
                <a:ext uri="{FF2B5EF4-FFF2-40B4-BE49-F238E27FC236}">
                  <a16:creationId xmlns:a16="http://schemas.microsoft.com/office/drawing/2014/main" id="{AFE40AD7-3F85-A3A7-D164-FE447D8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26441" y="467576"/>
              <a:ext cx="704088" cy="70408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7FFF34-6393-F195-E881-14E664E6D413}"/>
                </a:ext>
              </a:extLst>
            </p:cNvPr>
            <p:cNvSpPr txBox="1"/>
            <p:nvPr/>
          </p:nvSpPr>
          <p:spPr>
            <a:xfrm>
              <a:off x="1747565" y="1126210"/>
              <a:ext cx="37207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IEEE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F34501-C7A8-7AC4-BA1F-03E583E1CF5C}"/>
              </a:ext>
            </a:extLst>
          </p:cNvPr>
          <p:cNvCxnSpPr>
            <a:cxnSpLocks/>
            <a:stCxn id="1056" idx="2"/>
            <a:endCxn id="59" idx="0"/>
          </p:cNvCxnSpPr>
          <p:nvPr/>
        </p:nvCxnSpPr>
        <p:spPr bwMode="auto">
          <a:xfrm flipH="1">
            <a:off x="5473834" y="2483634"/>
            <a:ext cx="749229" cy="100405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922618-5469-D285-FBD3-0E72DBF4BC90}"/>
              </a:ext>
            </a:extLst>
          </p:cNvPr>
          <p:cNvSpPr txBox="1"/>
          <p:nvPr/>
        </p:nvSpPr>
        <p:spPr>
          <a:xfrm>
            <a:off x="10142750" y="3838240"/>
            <a:ext cx="885674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latin typeface="+mn-lt"/>
                <a:ea typeface="+mn-ea"/>
                <a:cs typeface="+mn-cs"/>
              </a:rPr>
              <a:t>Evaluation by 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requirements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engineer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12FFB2-7E73-277E-251E-FD41FA1F44D5}"/>
              </a:ext>
            </a:extLst>
          </p:cNvPr>
          <p:cNvGrpSpPr/>
          <p:nvPr/>
        </p:nvGrpSpPr>
        <p:grpSpPr>
          <a:xfrm>
            <a:off x="1528525" y="1396574"/>
            <a:ext cx="754381" cy="787854"/>
            <a:chOff x="1340968" y="3105682"/>
            <a:chExt cx="754381" cy="7878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D9BCD4-03FE-5EB6-A420-ACD1AA08D37E}"/>
                </a:ext>
              </a:extLst>
            </p:cNvPr>
            <p:cNvGrpSpPr/>
            <p:nvPr/>
          </p:nvGrpSpPr>
          <p:grpSpPr>
            <a:xfrm>
              <a:off x="1340968" y="3105682"/>
              <a:ext cx="534925" cy="384150"/>
              <a:chOff x="7849507" y="842293"/>
              <a:chExt cx="742953" cy="53354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422A7A-A653-33A3-406F-D2718ABACF59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3" name="Graphic 44" descr="Open folder outline">
                <a:extLst>
                  <a:ext uri="{FF2B5EF4-FFF2-40B4-BE49-F238E27FC236}">
                    <a16:creationId xmlns:a16="http://schemas.microsoft.com/office/drawing/2014/main" id="{354BA40F-4BC4-1211-33C0-58DC7A7CFAF3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12FC026-C8C9-03A3-1C1D-79B35DF3080F}"/>
                </a:ext>
              </a:extLst>
            </p:cNvPr>
            <p:cNvGrpSpPr/>
            <p:nvPr/>
          </p:nvGrpSpPr>
          <p:grpSpPr>
            <a:xfrm>
              <a:off x="1450696" y="3307534"/>
              <a:ext cx="534925" cy="384150"/>
              <a:chOff x="7849507" y="842293"/>
              <a:chExt cx="742953" cy="53354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4A5F50-06D5-6A9C-2F28-75E5D9B1F781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1" name="Graphic 44" descr="Open folder outline">
                <a:extLst>
                  <a:ext uri="{FF2B5EF4-FFF2-40B4-BE49-F238E27FC236}">
                    <a16:creationId xmlns:a16="http://schemas.microsoft.com/office/drawing/2014/main" id="{9284FF0A-A834-C510-D3BC-41043A1ED37D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F578334-67BA-7989-5639-90AB921C4388}"/>
                </a:ext>
              </a:extLst>
            </p:cNvPr>
            <p:cNvGrpSpPr/>
            <p:nvPr/>
          </p:nvGrpSpPr>
          <p:grpSpPr>
            <a:xfrm>
              <a:off x="1560424" y="3509386"/>
              <a:ext cx="534925" cy="384150"/>
              <a:chOff x="7849507" y="842293"/>
              <a:chExt cx="742953" cy="5335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0355C7-685D-E6E5-9DBD-31E37CD70C70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r>
                  <a:rPr lang="en-US" sz="1100" noProof="1">
                    <a:solidFill>
                      <a:srgbClr val="FFFFFF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39" name="Graphic 44" descr="Open folder outline">
                <a:extLst>
                  <a:ext uri="{FF2B5EF4-FFF2-40B4-BE49-F238E27FC236}">
                    <a16:creationId xmlns:a16="http://schemas.microsoft.com/office/drawing/2014/main" id="{11F837E4-6D19-4837-DF54-C0B9CC976F90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9CCC027-B690-7887-F6A0-457AE9D39BAC}"/>
              </a:ext>
            </a:extLst>
          </p:cNvPr>
          <p:cNvSpPr/>
          <p:nvPr/>
        </p:nvSpPr>
        <p:spPr bwMode="auto">
          <a:xfrm>
            <a:off x="962249" y="2311545"/>
            <a:ext cx="377191" cy="203939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sz="11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87F14-6322-16D0-FB50-C3F92DF745BB}"/>
              </a:ext>
            </a:extLst>
          </p:cNvPr>
          <p:cNvSpPr txBox="1"/>
          <p:nvPr/>
        </p:nvSpPr>
        <p:spPr>
          <a:xfrm>
            <a:off x="965557" y="2621277"/>
            <a:ext cx="306989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D8E846-D777-4DAF-FF53-D4280A1571FD}"/>
              </a:ext>
            </a:extLst>
          </p:cNvPr>
          <p:cNvSpPr txBox="1"/>
          <p:nvPr/>
        </p:nvSpPr>
        <p:spPr>
          <a:xfrm>
            <a:off x="1566817" y="2419943"/>
            <a:ext cx="677796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maps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8DBFA2-1DBB-714B-2FFB-1F73A2533D6B}"/>
              </a:ext>
            </a:extLst>
          </p:cNvPr>
          <p:cNvCxnSpPr>
            <a:cxnSpLocks/>
            <a:stCxn id="53" idx="3"/>
            <a:endCxn id="3" idx="1"/>
          </p:cNvCxnSpPr>
          <p:nvPr/>
        </p:nvCxnSpPr>
        <p:spPr bwMode="auto">
          <a:xfrm>
            <a:off x="3171739" y="1981844"/>
            <a:ext cx="310484" cy="2957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CE0F8B-3B1C-B2D4-0B4C-31AA66C08F04}"/>
              </a:ext>
            </a:extLst>
          </p:cNvPr>
          <p:cNvCxnSpPr>
            <a:cxnSpLocks/>
            <a:stCxn id="3" idx="3"/>
            <a:endCxn id="51" idx="1"/>
          </p:cNvCxnSpPr>
          <p:nvPr/>
        </p:nvCxnSpPr>
        <p:spPr bwMode="auto">
          <a:xfrm flipV="1">
            <a:off x="4068015" y="2009293"/>
            <a:ext cx="189841" cy="21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3DAB3E8-476B-ABD2-EE7A-9D57D716D100}"/>
              </a:ext>
            </a:extLst>
          </p:cNvPr>
          <p:cNvSpPr txBox="1"/>
          <p:nvPr/>
        </p:nvSpPr>
        <p:spPr>
          <a:xfrm>
            <a:off x="4270465" y="2323201"/>
            <a:ext cx="803934" cy="411257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FF0000"/>
                </a:solidFill>
              </a:rPr>
              <a:t>topic_</a:t>
            </a:r>
            <a:br>
              <a:rPr lang="en-US" sz="1100" kern="1000" spc="-30" noProof="1">
                <a:solidFill>
                  <a:srgbClr val="FF0000"/>
                </a:solidFill>
              </a:rPr>
            </a:br>
            <a:r>
              <a:rPr lang="en-US" sz="1100" kern="1000" spc="-30" noProof="1">
                <a:solidFill>
                  <a:srgbClr val="FF0000"/>
                </a:solidFill>
              </a:rPr>
              <a:t>relevant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30A49786-921C-915F-FD81-0529D19A3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7856" y="1734973"/>
            <a:ext cx="548640" cy="548640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90023618-B691-97A0-40F4-933DBDA1A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21852" y="3296219"/>
            <a:ext cx="548640" cy="548640"/>
          </a:xfrm>
          <a:prstGeom prst="rect">
            <a:avLst/>
          </a:prstGeom>
        </p:spPr>
      </p:pic>
      <p:pic>
        <p:nvPicPr>
          <p:cNvPr id="53" name="Graphic 52" descr="Document outline">
            <a:extLst>
              <a:ext uri="{FF2B5EF4-FFF2-40B4-BE49-F238E27FC236}">
                <a16:creationId xmlns:a16="http://schemas.microsoft.com/office/drawing/2014/main" id="{9E079638-71C4-9A3E-DDD6-106864019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3099" y="1707524"/>
            <a:ext cx="548640" cy="54864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61E4DB0-E703-7EE2-9CD4-8813D2F4703E}"/>
              </a:ext>
            </a:extLst>
          </p:cNvPr>
          <p:cNvSpPr txBox="1"/>
          <p:nvPr/>
        </p:nvSpPr>
        <p:spPr>
          <a:xfrm>
            <a:off x="11249836" y="3926966"/>
            <a:ext cx="692672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New_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modified_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reqs.xlsx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0C90D-8B4D-F7AC-47EF-C3D7031B492D}"/>
              </a:ext>
            </a:extLst>
          </p:cNvPr>
          <p:cNvSpPr txBox="1"/>
          <p:nvPr/>
        </p:nvSpPr>
        <p:spPr>
          <a:xfrm>
            <a:off x="1828602" y="1959088"/>
            <a:ext cx="378483" cy="211203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9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3GPP</a:t>
            </a:r>
            <a:endParaRPr kumimoji="0" lang="en-US" sz="9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DD3CF58B-ECD1-12F7-9C94-6E493A53B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6192" y="4345161"/>
            <a:ext cx="548640" cy="548640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1C876CCA-A0A9-103D-2EB9-96D517044F58}"/>
              </a:ext>
            </a:extLst>
          </p:cNvPr>
          <p:cNvSpPr/>
          <p:nvPr/>
        </p:nvSpPr>
        <p:spPr bwMode="auto">
          <a:xfrm>
            <a:off x="5437834" y="3487685"/>
            <a:ext cx="72000" cy="720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noProof="1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4766EB-D4A7-8926-C595-B3AA6CBA3855}"/>
              </a:ext>
            </a:extLst>
          </p:cNvPr>
          <p:cNvCxnSpPr>
            <a:cxnSpLocks/>
            <a:stCxn id="58" idx="3"/>
            <a:endCxn id="59" idx="3"/>
          </p:cNvCxnSpPr>
          <p:nvPr/>
        </p:nvCxnSpPr>
        <p:spPr bwMode="auto">
          <a:xfrm flipV="1">
            <a:off x="5304832" y="3549141"/>
            <a:ext cx="143546" cy="10703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248343-0BAE-96BB-B0A4-FED9C04B2593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 bwMode="auto">
          <a:xfrm>
            <a:off x="9548109" y="3557983"/>
            <a:ext cx="638247" cy="165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3" name="Graphic 62" descr="Brain outline">
            <a:extLst>
              <a:ext uri="{FF2B5EF4-FFF2-40B4-BE49-F238E27FC236}">
                <a16:creationId xmlns:a16="http://schemas.microsoft.com/office/drawing/2014/main" id="{D63D544A-3D1E-3125-6A01-EA2AB24F0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6356" y="3300225"/>
            <a:ext cx="548640" cy="5486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D7A1B6AE-FE6B-76B6-E4BE-857DB5FA822B}"/>
              </a:ext>
            </a:extLst>
          </p:cNvPr>
          <p:cNvSpPr txBox="1"/>
          <p:nvPr/>
        </p:nvSpPr>
        <p:spPr>
          <a:xfrm>
            <a:off x="8126996" y="2640687"/>
            <a:ext cx="902545" cy="411257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Covered req</a:t>
            </a:r>
            <a:br>
              <a:rPr lang="en-US" sz="1100" kern="1000" spc="-30" noProof="1"/>
            </a:br>
            <a:r>
              <a:rPr lang="en-US" sz="1100" kern="1000" spc="-30" noProof="1">
                <a:solidFill>
                  <a:srgbClr val="FF0000"/>
                </a:solidFill>
              </a:rPr>
              <a:t>tbd.xlsx</a:t>
            </a:r>
            <a:endParaRPr lang="en-US" sz="1100" kern="1000" spc="-3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750F6B-C429-CD83-BAA1-EB0D3B0A0038}"/>
              </a:ext>
            </a:extLst>
          </p:cNvPr>
          <p:cNvSpPr txBox="1"/>
          <p:nvPr/>
        </p:nvSpPr>
        <p:spPr>
          <a:xfrm>
            <a:off x="8136587" y="3183077"/>
            <a:ext cx="1411522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Partially 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covered req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output_partially_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covered_generated.xlsx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DE386D-63ED-7744-659F-C89AB02E7745}"/>
              </a:ext>
            </a:extLst>
          </p:cNvPr>
          <p:cNvSpPr txBox="1"/>
          <p:nvPr/>
        </p:nvSpPr>
        <p:spPr>
          <a:xfrm>
            <a:off x="8137408" y="4122133"/>
            <a:ext cx="1411522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req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output_not_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covered_generated.xlsx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4447F4-8FD1-FE7E-52A2-BC04DA585FAA}"/>
              </a:ext>
            </a:extLst>
          </p:cNvPr>
          <p:cNvSpPr txBox="1"/>
          <p:nvPr/>
        </p:nvSpPr>
        <p:spPr>
          <a:xfrm>
            <a:off x="3374816" y="2316560"/>
            <a:ext cx="840020" cy="91908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LLM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(T5 –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Text-To-Text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Transformer)</a:t>
            </a: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7EEB582F-FEFE-D36A-105E-010B3A393D92}"/>
              </a:ext>
            </a:extLst>
          </p:cNvPr>
          <p:cNvSpPr txBox="1"/>
          <p:nvPr/>
        </p:nvSpPr>
        <p:spPr>
          <a:xfrm>
            <a:off x="4381593" y="5662391"/>
            <a:ext cx="129783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20_requirements.xlsx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E36E2DA9-6932-B54C-0B3B-171D50926D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2223" y="1716137"/>
            <a:ext cx="585792" cy="590554"/>
          </a:xfrm>
          <a:prstGeom prst="rect">
            <a:avLst/>
          </a:prstGeom>
        </p:spPr>
      </p:pic>
      <p:cxnSp>
        <p:nvCxnSpPr>
          <p:cNvPr id="76" name="Straight Arrow Connector 60">
            <a:extLst>
              <a:ext uri="{FF2B5EF4-FFF2-40B4-BE49-F238E27FC236}">
                <a16:creationId xmlns:a16="http://schemas.microsoft.com/office/drawing/2014/main" id="{BADAAD26-3055-9680-B123-33C5B22C8C46}"/>
              </a:ext>
            </a:extLst>
          </p:cNvPr>
          <p:cNvCxnSpPr>
            <a:cxnSpLocks/>
            <a:stCxn id="69" idx="3"/>
            <a:endCxn id="63" idx="1"/>
          </p:cNvCxnSpPr>
          <p:nvPr/>
        </p:nvCxnSpPr>
        <p:spPr bwMode="auto">
          <a:xfrm flipV="1">
            <a:off x="9548930" y="3574545"/>
            <a:ext cx="637426" cy="8378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60">
            <a:extLst>
              <a:ext uri="{FF2B5EF4-FFF2-40B4-BE49-F238E27FC236}">
                <a16:creationId xmlns:a16="http://schemas.microsoft.com/office/drawing/2014/main" id="{5667FC1C-FA12-0EA3-7A95-83EEC89B586C}"/>
              </a:ext>
            </a:extLst>
          </p:cNvPr>
          <p:cNvCxnSpPr>
            <a:cxnSpLocks/>
            <a:stCxn id="63" idx="3"/>
            <a:endCxn id="52" idx="1"/>
          </p:cNvCxnSpPr>
          <p:nvPr/>
        </p:nvCxnSpPr>
        <p:spPr bwMode="auto">
          <a:xfrm flipV="1">
            <a:off x="10734996" y="3570539"/>
            <a:ext cx="586856" cy="40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1" name="Bildobjekt 90">
            <a:extLst>
              <a:ext uri="{FF2B5EF4-FFF2-40B4-BE49-F238E27FC236}">
                <a16:creationId xmlns:a16="http://schemas.microsoft.com/office/drawing/2014/main" id="{04E31FED-7184-DA92-45EC-48AB54C7BB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5711" y="3188766"/>
            <a:ext cx="585792" cy="590554"/>
          </a:xfrm>
          <a:prstGeom prst="rect">
            <a:avLst/>
          </a:prstGeom>
        </p:spPr>
      </p:pic>
      <p:sp>
        <p:nvSpPr>
          <p:cNvPr id="94" name="TextBox 49">
            <a:extLst>
              <a:ext uri="{FF2B5EF4-FFF2-40B4-BE49-F238E27FC236}">
                <a16:creationId xmlns:a16="http://schemas.microsoft.com/office/drawing/2014/main" id="{BCB710B4-C515-BB04-A618-6D06A9EDC8D4}"/>
              </a:ext>
            </a:extLst>
          </p:cNvPr>
          <p:cNvSpPr txBox="1"/>
          <p:nvPr/>
        </p:nvSpPr>
        <p:spPr>
          <a:xfrm>
            <a:off x="1473144" y="4124647"/>
            <a:ext cx="871695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good/bad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</a:p>
        </p:txBody>
      </p:sp>
      <p:pic>
        <p:nvPicPr>
          <p:cNvPr id="95" name="Graphic 50" descr="Document outline">
            <a:extLst>
              <a:ext uri="{FF2B5EF4-FFF2-40B4-BE49-F238E27FC236}">
                <a16:creationId xmlns:a16="http://schemas.microsoft.com/office/drawing/2014/main" id="{E6C93946-6584-AB40-BA4C-326C374F0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8509" y="3603060"/>
            <a:ext cx="548640" cy="548640"/>
          </a:xfrm>
          <a:prstGeom prst="rect">
            <a:avLst/>
          </a:prstGeom>
        </p:spPr>
      </p:pic>
      <p:sp>
        <p:nvSpPr>
          <p:cNvPr id="96" name="TextBox 19">
            <a:extLst>
              <a:ext uri="{FF2B5EF4-FFF2-40B4-BE49-F238E27FC236}">
                <a16:creationId xmlns:a16="http://schemas.microsoft.com/office/drawing/2014/main" id="{554D3E1D-E933-F19B-079B-15A560F18C0B}"/>
              </a:ext>
            </a:extLst>
          </p:cNvPr>
          <p:cNvSpPr txBox="1"/>
          <p:nvPr/>
        </p:nvSpPr>
        <p:spPr>
          <a:xfrm>
            <a:off x="1660732" y="4694249"/>
            <a:ext cx="543657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00B0F0"/>
                </a:solidFill>
              </a:rPr>
              <a:t>List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</a:p>
        </p:txBody>
      </p:sp>
      <p:cxnSp>
        <p:nvCxnSpPr>
          <p:cNvPr id="97" name="Straight Arrow Connector 46">
            <a:extLst>
              <a:ext uri="{FF2B5EF4-FFF2-40B4-BE49-F238E27FC236}">
                <a16:creationId xmlns:a16="http://schemas.microsoft.com/office/drawing/2014/main" id="{BD0B9C89-9DED-761B-F1C9-87C4855DEBA6}"/>
              </a:ext>
            </a:extLst>
          </p:cNvPr>
          <p:cNvCxnSpPr>
            <a:cxnSpLocks/>
            <a:stCxn id="95" idx="3"/>
            <a:endCxn id="3" idx="1"/>
          </p:cNvCxnSpPr>
          <p:nvPr/>
        </p:nvCxnSpPr>
        <p:spPr bwMode="auto">
          <a:xfrm flipV="1">
            <a:off x="2257149" y="2011414"/>
            <a:ext cx="1225074" cy="18659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2" name="Graphic 51" descr="Document outline">
            <a:extLst>
              <a:ext uri="{FF2B5EF4-FFF2-40B4-BE49-F238E27FC236}">
                <a16:creationId xmlns:a16="http://schemas.microsoft.com/office/drawing/2014/main" id="{FE58EC97-6BD2-3AAA-7007-E368D03A8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8118" y="3209723"/>
            <a:ext cx="548640" cy="548640"/>
          </a:xfrm>
          <a:prstGeom prst="rect">
            <a:avLst/>
          </a:prstGeom>
        </p:spPr>
      </p:pic>
      <p:sp>
        <p:nvSpPr>
          <p:cNvPr id="103" name="TextBox 54">
            <a:extLst>
              <a:ext uri="{FF2B5EF4-FFF2-40B4-BE49-F238E27FC236}">
                <a16:creationId xmlns:a16="http://schemas.microsoft.com/office/drawing/2014/main" id="{5302A9E3-B707-4DA1-058D-90F1D9C8BEE2}"/>
              </a:ext>
            </a:extLst>
          </p:cNvPr>
          <p:cNvSpPr txBox="1"/>
          <p:nvPr/>
        </p:nvSpPr>
        <p:spPr>
          <a:xfrm>
            <a:off x="6646855" y="3764627"/>
            <a:ext cx="36828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</a:p>
        </p:txBody>
      </p:sp>
      <p:cxnSp>
        <p:nvCxnSpPr>
          <p:cNvPr id="104" name="Straight Arrow Connector 30">
            <a:extLst>
              <a:ext uri="{FF2B5EF4-FFF2-40B4-BE49-F238E27FC236}">
                <a16:creationId xmlns:a16="http://schemas.microsoft.com/office/drawing/2014/main" id="{FFB99A4D-D9E5-DA2F-F4EE-9E0832006707}"/>
              </a:ext>
            </a:extLst>
          </p:cNvPr>
          <p:cNvCxnSpPr>
            <a:cxnSpLocks/>
            <a:stCxn id="91" idx="3"/>
            <a:endCxn id="102" idx="1"/>
          </p:cNvCxnSpPr>
          <p:nvPr/>
        </p:nvCxnSpPr>
        <p:spPr bwMode="auto">
          <a:xfrm>
            <a:off x="6341503" y="3484043"/>
            <a:ext cx="18661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TextBox 3">
            <a:extLst>
              <a:ext uri="{FF2B5EF4-FFF2-40B4-BE49-F238E27FC236}">
                <a16:creationId xmlns:a16="http://schemas.microsoft.com/office/drawing/2014/main" id="{A9AB2E60-E8E1-29EC-F399-F56DDEA036E2}"/>
              </a:ext>
            </a:extLst>
          </p:cNvPr>
          <p:cNvSpPr txBox="1"/>
          <p:nvPr/>
        </p:nvSpPr>
        <p:spPr>
          <a:xfrm>
            <a:off x="7101197" y="3853890"/>
            <a:ext cx="871694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selected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(“phi”)</a:t>
            </a:r>
          </a:p>
        </p:txBody>
      </p:sp>
      <p:pic>
        <p:nvPicPr>
          <p:cNvPr id="109" name="Bildobjekt 108">
            <a:extLst>
              <a:ext uri="{FF2B5EF4-FFF2-40B4-BE49-F238E27FC236}">
                <a16:creationId xmlns:a16="http://schemas.microsoft.com/office/drawing/2014/main" id="{3A56562A-5E27-E843-79AF-7DFF3B2455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9447" y="3209969"/>
            <a:ext cx="585792" cy="590554"/>
          </a:xfrm>
          <a:prstGeom prst="rect">
            <a:avLst/>
          </a:prstGeom>
        </p:spPr>
      </p:pic>
      <p:cxnSp>
        <p:nvCxnSpPr>
          <p:cNvPr id="112" name="Straight Arrow Connector 30">
            <a:extLst>
              <a:ext uri="{FF2B5EF4-FFF2-40B4-BE49-F238E27FC236}">
                <a16:creationId xmlns:a16="http://schemas.microsoft.com/office/drawing/2014/main" id="{BF5A2EF1-70F0-0B5C-6FEC-0D42B5125768}"/>
              </a:ext>
            </a:extLst>
          </p:cNvPr>
          <p:cNvCxnSpPr>
            <a:cxnSpLocks/>
            <a:stCxn id="109" idx="3"/>
            <a:endCxn id="68" idx="1"/>
          </p:cNvCxnSpPr>
          <p:nvPr/>
        </p:nvCxnSpPr>
        <p:spPr bwMode="auto">
          <a:xfrm>
            <a:off x="7815239" y="3505246"/>
            <a:ext cx="321348" cy="527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30">
            <a:extLst>
              <a:ext uri="{FF2B5EF4-FFF2-40B4-BE49-F238E27FC236}">
                <a16:creationId xmlns:a16="http://schemas.microsoft.com/office/drawing/2014/main" id="{F8AC52F8-96D6-7086-C373-3D561DDC20AA}"/>
              </a:ext>
            </a:extLst>
          </p:cNvPr>
          <p:cNvCxnSpPr>
            <a:cxnSpLocks/>
            <a:stCxn id="109" idx="3"/>
            <a:endCxn id="67" idx="1"/>
          </p:cNvCxnSpPr>
          <p:nvPr/>
        </p:nvCxnSpPr>
        <p:spPr bwMode="auto">
          <a:xfrm flipV="1">
            <a:off x="7815239" y="2846316"/>
            <a:ext cx="311757" cy="6589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Straight Arrow Connector 30">
            <a:extLst>
              <a:ext uri="{FF2B5EF4-FFF2-40B4-BE49-F238E27FC236}">
                <a16:creationId xmlns:a16="http://schemas.microsoft.com/office/drawing/2014/main" id="{CD88D643-AEC7-04AE-7D5B-4494C56E46FB}"/>
              </a:ext>
            </a:extLst>
          </p:cNvPr>
          <p:cNvCxnSpPr>
            <a:cxnSpLocks/>
            <a:stCxn id="109" idx="3"/>
            <a:endCxn id="69" idx="1"/>
          </p:cNvCxnSpPr>
          <p:nvPr/>
        </p:nvCxnSpPr>
        <p:spPr bwMode="auto">
          <a:xfrm>
            <a:off x="7815239" y="3505246"/>
            <a:ext cx="322169" cy="9071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6" name="Straight Arrow Connector 46">
            <a:extLst>
              <a:ext uri="{FF2B5EF4-FFF2-40B4-BE49-F238E27FC236}">
                <a16:creationId xmlns:a16="http://schemas.microsoft.com/office/drawing/2014/main" id="{CAB7304C-E783-3CE4-9893-B067F9E75EB4}"/>
              </a:ext>
            </a:extLst>
          </p:cNvPr>
          <p:cNvCxnSpPr>
            <a:cxnSpLocks/>
            <a:stCxn id="38" idx="3"/>
          </p:cNvCxnSpPr>
          <p:nvPr/>
        </p:nvCxnSpPr>
        <p:spPr bwMode="auto">
          <a:xfrm>
            <a:off x="2282906" y="1992353"/>
            <a:ext cx="582072" cy="242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9" name="TextBox 49">
            <a:extLst>
              <a:ext uri="{FF2B5EF4-FFF2-40B4-BE49-F238E27FC236}">
                <a16:creationId xmlns:a16="http://schemas.microsoft.com/office/drawing/2014/main" id="{FA8904C6-01BA-774C-B6EB-97C86B353E45}"/>
              </a:ext>
            </a:extLst>
          </p:cNvPr>
          <p:cNvSpPr txBox="1"/>
          <p:nvPr/>
        </p:nvSpPr>
        <p:spPr>
          <a:xfrm>
            <a:off x="2110819" y="2039611"/>
            <a:ext cx="871695" cy="58053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Filter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“latency”</a:t>
            </a:r>
          </a:p>
        </p:txBody>
      </p:sp>
      <p:pic>
        <p:nvPicPr>
          <p:cNvPr id="1047" name="Graphic 50" descr="Document outline">
            <a:extLst>
              <a:ext uri="{FF2B5EF4-FFF2-40B4-BE49-F238E27FC236}">
                <a16:creationId xmlns:a16="http://schemas.microsoft.com/office/drawing/2014/main" id="{7B0F1A3A-85D6-94ED-E1D5-F3AB3855B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79511" y="1621651"/>
            <a:ext cx="548640" cy="548640"/>
          </a:xfrm>
          <a:prstGeom prst="rect">
            <a:avLst/>
          </a:prstGeom>
        </p:spPr>
      </p:pic>
      <p:pic>
        <p:nvPicPr>
          <p:cNvPr id="1048" name="Bildobjekt 1047">
            <a:extLst>
              <a:ext uri="{FF2B5EF4-FFF2-40B4-BE49-F238E27FC236}">
                <a16:creationId xmlns:a16="http://schemas.microsoft.com/office/drawing/2014/main" id="{7352EA74-41D2-4238-915A-DC4BE5E2EC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036" y="1594586"/>
            <a:ext cx="585792" cy="590554"/>
          </a:xfrm>
          <a:prstGeom prst="rect">
            <a:avLst/>
          </a:prstGeom>
        </p:spPr>
      </p:pic>
      <p:cxnSp>
        <p:nvCxnSpPr>
          <p:cNvPr id="1049" name="Straight Arrow Connector 48">
            <a:extLst>
              <a:ext uri="{FF2B5EF4-FFF2-40B4-BE49-F238E27FC236}">
                <a16:creationId xmlns:a16="http://schemas.microsoft.com/office/drawing/2014/main" id="{D65E460A-CB0D-3F2C-20EF-F2897EC28D40}"/>
              </a:ext>
            </a:extLst>
          </p:cNvPr>
          <p:cNvCxnSpPr>
            <a:cxnSpLocks/>
            <a:stCxn id="51" idx="3"/>
            <a:endCxn id="1048" idx="1"/>
          </p:cNvCxnSpPr>
          <p:nvPr/>
        </p:nvCxnSpPr>
        <p:spPr bwMode="auto">
          <a:xfrm flipV="1">
            <a:off x="4806496" y="1889863"/>
            <a:ext cx="207540" cy="1194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2" name="Straight Arrow Connector 48">
            <a:extLst>
              <a:ext uri="{FF2B5EF4-FFF2-40B4-BE49-F238E27FC236}">
                <a16:creationId xmlns:a16="http://schemas.microsoft.com/office/drawing/2014/main" id="{A771B928-D9ED-42C8-67A0-C70100C3A265}"/>
              </a:ext>
            </a:extLst>
          </p:cNvPr>
          <p:cNvCxnSpPr>
            <a:cxnSpLocks/>
            <a:stCxn id="1048" idx="3"/>
            <a:endCxn id="1047" idx="1"/>
          </p:cNvCxnSpPr>
          <p:nvPr/>
        </p:nvCxnSpPr>
        <p:spPr bwMode="auto">
          <a:xfrm>
            <a:off x="5599828" y="1889863"/>
            <a:ext cx="379683" cy="61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6" name="TextBox 49">
            <a:extLst>
              <a:ext uri="{FF2B5EF4-FFF2-40B4-BE49-F238E27FC236}">
                <a16:creationId xmlns:a16="http://schemas.microsoft.com/office/drawing/2014/main" id="{276F391F-88A7-681B-BE0A-EC8678B585B1}"/>
              </a:ext>
            </a:extLst>
          </p:cNvPr>
          <p:cNvSpPr txBox="1"/>
          <p:nvPr/>
        </p:nvSpPr>
        <p:spPr>
          <a:xfrm>
            <a:off x="5764655" y="2241654"/>
            <a:ext cx="916816" cy="24198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classified.xlsx</a:t>
            </a:r>
          </a:p>
        </p:txBody>
      </p:sp>
      <p:sp>
        <p:nvSpPr>
          <p:cNvPr id="1057" name="TextBox 20">
            <a:extLst>
              <a:ext uri="{FF2B5EF4-FFF2-40B4-BE49-F238E27FC236}">
                <a16:creationId xmlns:a16="http://schemas.microsoft.com/office/drawing/2014/main" id="{182819E9-EF7E-4564-E1EC-9634A8201C91}"/>
              </a:ext>
            </a:extLst>
          </p:cNvPr>
          <p:cNvSpPr txBox="1"/>
          <p:nvPr/>
        </p:nvSpPr>
        <p:spPr>
          <a:xfrm>
            <a:off x="4882592" y="2259141"/>
            <a:ext cx="840020" cy="24198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LLM (T5)</a:t>
            </a:r>
          </a:p>
        </p:txBody>
      </p:sp>
    </p:spTree>
    <p:extLst>
      <p:ext uri="{BB962C8B-B14F-4D97-AF65-F5344CB8AC3E}">
        <p14:creationId xmlns:p14="http://schemas.microsoft.com/office/powerpoint/2010/main" val="91317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A1BE5-18B0-0F28-CB0E-41AA2EEA3BA9}"/>
              </a:ext>
            </a:extLst>
          </p:cNvPr>
          <p:cNvSpPr txBox="1"/>
          <p:nvPr/>
        </p:nvSpPr>
        <p:spPr>
          <a:xfrm>
            <a:off x="5627462" y="3832687"/>
            <a:ext cx="871695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classified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existing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T5)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A8F850-FD14-A5F1-267C-E32E39090850}"/>
              </a:ext>
            </a:extLst>
          </p:cNvPr>
          <p:cNvGrpSpPr/>
          <p:nvPr/>
        </p:nvGrpSpPr>
        <p:grpSpPr>
          <a:xfrm>
            <a:off x="171522" y="3932483"/>
            <a:ext cx="704088" cy="892638"/>
            <a:chOff x="1771658" y="1385872"/>
            <a:chExt cx="704088" cy="89263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A485C28C-4AB4-2C0E-5635-B637D52F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71658" y="1385872"/>
              <a:ext cx="704088" cy="704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1CE1FA-8DC1-EF51-13BF-DC075D649B6E}"/>
                </a:ext>
              </a:extLst>
            </p:cNvPr>
            <p:cNvSpPr txBox="1"/>
            <p:nvPr/>
          </p:nvSpPr>
          <p:spPr>
            <a:xfrm>
              <a:off x="1870340" y="2036530"/>
              <a:ext cx="43619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3GPP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423B9-4713-713C-B0BB-1AB935693E22}"/>
              </a:ext>
            </a:extLst>
          </p:cNvPr>
          <p:cNvGrpSpPr/>
          <p:nvPr/>
        </p:nvGrpSpPr>
        <p:grpSpPr>
          <a:xfrm>
            <a:off x="171522" y="4912619"/>
            <a:ext cx="704088" cy="903876"/>
            <a:chOff x="2475746" y="1540560"/>
            <a:chExt cx="704088" cy="903876"/>
          </a:xfrm>
        </p:grpSpPr>
        <p:pic>
          <p:nvPicPr>
            <p:cNvPr id="9" name="Graphic 8" descr="Database outline">
              <a:extLst>
                <a:ext uri="{FF2B5EF4-FFF2-40B4-BE49-F238E27FC236}">
                  <a16:creationId xmlns:a16="http://schemas.microsoft.com/office/drawing/2014/main" id="{E4E30D3E-45F6-D887-7F9E-2313F27F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5746" y="1540560"/>
              <a:ext cx="704088" cy="7040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9A3245-60A9-6E5D-E6FB-E8D9145A7CB2}"/>
                </a:ext>
              </a:extLst>
            </p:cNvPr>
            <p:cNvSpPr txBox="1"/>
            <p:nvPr/>
          </p:nvSpPr>
          <p:spPr>
            <a:xfrm>
              <a:off x="2600076" y="2202456"/>
              <a:ext cx="367262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IETF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A7FFF-2EF6-A52F-B815-D78CA44D2CED}"/>
              </a:ext>
            </a:extLst>
          </p:cNvPr>
          <p:cNvGrpSpPr/>
          <p:nvPr/>
        </p:nvGrpSpPr>
        <p:grpSpPr>
          <a:xfrm>
            <a:off x="171522" y="2011904"/>
            <a:ext cx="704088" cy="899559"/>
            <a:chOff x="1081628" y="1044085"/>
            <a:chExt cx="704088" cy="899559"/>
          </a:xfrm>
        </p:grpSpPr>
        <p:pic>
          <p:nvPicPr>
            <p:cNvPr id="12" name="Graphic 11" descr="Database outline">
              <a:extLst>
                <a:ext uri="{FF2B5EF4-FFF2-40B4-BE49-F238E27FC236}">
                  <a16:creationId xmlns:a16="http://schemas.microsoft.com/office/drawing/2014/main" id="{A5FF37AA-524E-AB8A-8B6F-F7C586C84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1628" y="1044085"/>
              <a:ext cx="704088" cy="70408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7EA689-79D4-24AD-A0CD-E39B08370C76}"/>
                </a:ext>
              </a:extLst>
            </p:cNvPr>
            <p:cNvSpPr txBox="1"/>
            <p:nvPr/>
          </p:nvSpPr>
          <p:spPr>
            <a:xfrm>
              <a:off x="1240904" y="1701664"/>
              <a:ext cx="326225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ISO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8FB78-85EB-05A0-127B-A7180201CB3A}"/>
              </a:ext>
            </a:extLst>
          </p:cNvPr>
          <p:cNvGrpSpPr/>
          <p:nvPr/>
        </p:nvGrpSpPr>
        <p:grpSpPr>
          <a:xfrm>
            <a:off x="3508354" y="4217233"/>
            <a:ext cx="871695" cy="1438778"/>
            <a:chOff x="5508431" y="3882841"/>
            <a:chExt cx="871695" cy="1438778"/>
          </a:xfrm>
        </p:grpSpPr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6D1199D4-483C-CB46-420D-9677AA937926}"/>
                </a:ext>
              </a:extLst>
            </p:cNvPr>
            <p:cNvSpPr/>
            <p:nvPr/>
          </p:nvSpPr>
          <p:spPr bwMode="auto">
            <a:xfrm>
              <a:off x="5652358" y="3882841"/>
              <a:ext cx="615462" cy="804496"/>
            </a:xfrm>
            <a:prstGeom prst="can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sz="1100" noProof="1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A0972D-A22A-CE80-C766-622E6203B7B4}"/>
                </a:ext>
              </a:extLst>
            </p:cNvPr>
            <p:cNvSpPr txBox="1"/>
            <p:nvPr/>
          </p:nvSpPr>
          <p:spPr>
            <a:xfrm>
              <a:off x="5508431" y="4741085"/>
              <a:ext cx="871695" cy="580534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Company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requirements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database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4EAE7-9408-D2D8-12EB-D58144A6A97A}"/>
              </a:ext>
            </a:extLst>
          </p:cNvPr>
          <p:cNvCxnSpPr>
            <a:cxnSpLocks/>
            <a:stCxn id="16" idx="4"/>
            <a:endCxn id="58" idx="1"/>
          </p:cNvCxnSpPr>
          <p:nvPr/>
        </p:nvCxnSpPr>
        <p:spPr bwMode="auto">
          <a:xfrm>
            <a:off x="4267743" y="4619481"/>
            <a:ext cx="4884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E94DAE-CF4D-E140-26ED-37327B98176B}"/>
              </a:ext>
            </a:extLst>
          </p:cNvPr>
          <p:cNvSpPr txBox="1"/>
          <p:nvPr/>
        </p:nvSpPr>
        <p:spPr>
          <a:xfrm>
            <a:off x="4553182" y="4912579"/>
            <a:ext cx="954666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within the area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of interest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62A992-D2AC-C9B7-A938-4F9CF8ECFA11}"/>
              </a:ext>
            </a:extLst>
          </p:cNvPr>
          <p:cNvGrpSpPr/>
          <p:nvPr/>
        </p:nvGrpSpPr>
        <p:grpSpPr>
          <a:xfrm>
            <a:off x="171522" y="2998962"/>
            <a:ext cx="704088" cy="846022"/>
            <a:chOff x="2356346" y="629733"/>
            <a:chExt cx="704088" cy="846022"/>
          </a:xfrm>
        </p:grpSpPr>
        <p:pic>
          <p:nvPicPr>
            <p:cNvPr id="26" name="Graphic 25" descr="Database outline">
              <a:extLst>
                <a:ext uri="{FF2B5EF4-FFF2-40B4-BE49-F238E27FC236}">
                  <a16:creationId xmlns:a16="http://schemas.microsoft.com/office/drawing/2014/main" id="{C1407D08-3282-AB6E-DF84-E3D844A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56346" y="629733"/>
              <a:ext cx="704088" cy="7040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16855D-1511-5D1F-C296-7FA2B4BD50BE}"/>
                </a:ext>
              </a:extLst>
            </p:cNvPr>
            <p:cNvSpPr txBox="1"/>
            <p:nvPr/>
          </p:nvSpPr>
          <p:spPr>
            <a:xfrm>
              <a:off x="2587918" y="1233775"/>
              <a:ext cx="239343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B699B8-A4EF-A4E1-495B-9E0C61F823D3}"/>
              </a:ext>
            </a:extLst>
          </p:cNvPr>
          <p:cNvGrpSpPr/>
          <p:nvPr/>
        </p:nvGrpSpPr>
        <p:grpSpPr>
          <a:xfrm>
            <a:off x="171522" y="1023791"/>
            <a:ext cx="704088" cy="900614"/>
            <a:chOff x="1626441" y="467576"/>
            <a:chExt cx="704088" cy="900614"/>
          </a:xfrm>
        </p:grpSpPr>
        <p:pic>
          <p:nvPicPr>
            <p:cNvPr id="29" name="Graphic 28" descr="Database outline">
              <a:extLst>
                <a:ext uri="{FF2B5EF4-FFF2-40B4-BE49-F238E27FC236}">
                  <a16:creationId xmlns:a16="http://schemas.microsoft.com/office/drawing/2014/main" id="{AFE40AD7-3F85-A3A7-D164-FE447D8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26441" y="467576"/>
              <a:ext cx="704088" cy="70408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7FFF34-6393-F195-E881-14E664E6D413}"/>
                </a:ext>
              </a:extLst>
            </p:cNvPr>
            <p:cNvSpPr txBox="1"/>
            <p:nvPr/>
          </p:nvSpPr>
          <p:spPr>
            <a:xfrm>
              <a:off x="1747565" y="1126210"/>
              <a:ext cx="37207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IEEE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F34501-C7A8-7AC4-BA1F-03E583E1CF5C}"/>
              </a:ext>
            </a:extLst>
          </p:cNvPr>
          <p:cNvCxnSpPr>
            <a:cxnSpLocks/>
            <a:stCxn id="1056" idx="2"/>
            <a:endCxn id="59" idx="0"/>
          </p:cNvCxnSpPr>
          <p:nvPr/>
        </p:nvCxnSpPr>
        <p:spPr bwMode="auto">
          <a:xfrm flipH="1">
            <a:off x="5473834" y="2298366"/>
            <a:ext cx="1400659" cy="11893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922618-5469-D285-FBD3-0E72DBF4BC90}"/>
              </a:ext>
            </a:extLst>
          </p:cNvPr>
          <p:cNvSpPr txBox="1"/>
          <p:nvPr/>
        </p:nvSpPr>
        <p:spPr>
          <a:xfrm>
            <a:off x="10142750" y="3838240"/>
            <a:ext cx="885674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latin typeface="+mn-lt"/>
                <a:ea typeface="+mn-ea"/>
                <a:cs typeface="+mn-cs"/>
              </a:rPr>
              <a:t>Evaluation by 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requirements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engineer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12FFB2-7E73-277E-251E-FD41FA1F44D5}"/>
              </a:ext>
            </a:extLst>
          </p:cNvPr>
          <p:cNvGrpSpPr/>
          <p:nvPr/>
        </p:nvGrpSpPr>
        <p:grpSpPr>
          <a:xfrm>
            <a:off x="1528525" y="1396574"/>
            <a:ext cx="754381" cy="787854"/>
            <a:chOff x="1340968" y="3105682"/>
            <a:chExt cx="754381" cy="7878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D9BCD4-03FE-5EB6-A420-ACD1AA08D37E}"/>
                </a:ext>
              </a:extLst>
            </p:cNvPr>
            <p:cNvGrpSpPr/>
            <p:nvPr/>
          </p:nvGrpSpPr>
          <p:grpSpPr>
            <a:xfrm>
              <a:off x="1340968" y="3105682"/>
              <a:ext cx="534925" cy="384150"/>
              <a:chOff x="7849507" y="842293"/>
              <a:chExt cx="742953" cy="53354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422A7A-A653-33A3-406F-D2718ABACF59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3" name="Graphic 44" descr="Open folder outline">
                <a:extLst>
                  <a:ext uri="{FF2B5EF4-FFF2-40B4-BE49-F238E27FC236}">
                    <a16:creationId xmlns:a16="http://schemas.microsoft.com/office/drawing/2014/main" id="{354BA40F-4BC4-1211-33C0-58DC7A7CFAF3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12FC026-C8C9-03A3-1C1D-79B35DF3080F}"/>
                </a:ext>
              </a:extLst>
            </p:cNvPr>
            <p:cNvGrpSpPr/>
            <p:nvPr/>
          </p:nvGrpSpPr>
          <p:grpSpPr>
            <a:xfrm>
              <a:off x="1450696" y="3307534"/>
              <a:ext cx="534925" cy="384150"/>
              <a:chOff x="7849507" y="842293"/>
              <a:chExt cx="742953" cy="53354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4A5F50-06D5-6A9C-2F28-75E5D9B1F781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1" name="Graphic 44" descr="Open folder outline">
                <a:extLst>
                  <a:ext uri="{FF2B5EF4-FFF2-40B4-BE49-F238E27FC236}">
                    <a16:creationId xmlns:a16="http://schemas.microsoft.com/office/drawing/2014/main" id="{9284FF0A-A834-C510-D3BC-41043A1ED37D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F578334-67BA-7989-5639-90AB921C4388}"/>
                </a:ext>
              </a:extLst>
            </p:cNvPr>
            <p:cNvGrpSpPr/>
            <p:nvPr/>
          </p:nvGrpSpPr>
          <p:grpSpPr>
            <a:xfrm>
              <a:off x="1560424" y="3509386"/>
              <a:ext cx="534925" cy="384150"/>
              <a:chOff x="7849507" y="842293"/>
              <a:chExt cx="742953" cy="5335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0355C7-685D-E6E5-9DBD-31E37CD70C70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r>
                  <a:rPr lang="en-US" sz="1100" noProof="1">
                    <a:solidFill>
                      <a:srgbClr val="FFFFFF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39" name="Graphic 44" descr="Open folder outline">
                <a:extLst>
                  <a:ext uri="{FF2B5EF4-FFF2-40B4-BE49-F238E27FC236}">
                    <a16:creationId xmlns:a16="http://schemas.microsoft.com/office/drawing/2014/main" id="{11F837E4-6D19-4837-DF54-C0B9CC976F90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9CCC027-B690-7887-F6A0-457AE9D39BAC}"/>
              </a:ext>
            </a:extLst>
          </p:cNvPr>
          <p:cNvSpPr/>
          <p:nvPr/>
        </p:nvSpPr>
        <p:spPr bwMode="auto">
          <a:xfrm>
            <a:off x="962249" y="2311545"/>
            <a:ext cx="377191" cy="203939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sz="11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87F14-6322-16D0-FB50-C3F92DF745BB}"/>
              </a:ext>
            </a:extLst>
          </p:cNvPr>
          <p:cNvSpPr txBox="1"/>
          <p:nvPr/>
        </p:nvSpPr>
        <p:spPr>
          <a:xfrm>
            <a:off x="965557" y="2621277"/>
            <a:ext cx="306989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D8E846-D777-4DAF-FF53-D4280A1571FD}"/>
              </a:ext>
            </a:extLst>
          </p:cNvPr>
          <p:cNvSpPr txBox="1"/>
          <p:nvPr/>
        </p:nvSpPr>
        <p:spPr>
          <a:xfrm>
            <a:off x="1566817" y="2419943"/>
            <a:ext cx="677796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maps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8DBFA2-1DBB-714B-2FFB-1F73A2533D6B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 bwMode="auto">
          <a:xfrm flipV="1">
            <a:off x="3516082" y="1824025"/>
            <a:ext cx="1393204" cy="187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3DAB3E8-476B-ABD2-EE7A-9D57D716D100}"/>
              </a:ext>
            </a:extLst>
          </p:cNvPr>
          <p:cNvSpPr txBox="1"/>
          <p:nvPr/>
        </p:nvSpPr>
        <p:spPr>
          <a:xfrm>
            <a:off x="4777750" y="2071465"/>
            <a:ext cx="803934" cy="411257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FF0000"/>
                </a:solidFill>
              </a:rPr>
              <a:t>topic_</a:t>
            </a:r>
            <a:br>
              <a:rPr lang="en-US" sz="1100" kern="1000" spc="-30" noProof="1">
                <a:solidFill>
                  <a:srgbClr val="FF0000"/>
                </a:solidFill>
              </a:rPr>
            </a:br>
            <a:r>
              <a:rPr lang="en-US" sz="1100" kern="1000" spc="-30" noProof="1">
                <a:solidFill>
                  <a:srgbClr val="FF0000"/>
                </a:solidFill>
              </a:rPr>
              <a:t>relevant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30A49786-921C-915F-FD81-0529D19A3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9286" y="1549705"/>
            <a:ext cx="548640" cy="548640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90023618-B691-97A0-40F4-933DBDA1A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21852" y="3296219"/>
            <a:ext cx="548640" cy="548640"/>
          </a:xfrm>
          <a:prstGeom prst="rect">
            <a:avLst/>
          </a:prstGeom>
        </p:spPr>
      </p:pic>
      <p:pic>
        <p:nvPicPr>
          <p:cNvPr id="53" name="Graphic 52" descr="Document outline">
            <a:extLst>
              <a:ext uri="{FF2B5EF4-FFF2-40B4-BE49-F238E27FC236}">
                <a16:creationId xmlns:a16="http://schemas.microsoft.com/office/drawing/2014/main" id="{9E079638-71C4-9A3E-DDD6-106864019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442" y="1737584"/>
            <a:ext cx="548640" cy="54864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61E4DB0-E703-7EE2-9CD4-8813D2F4703E}"/>
              </a:ext>
            </a:extLst>
          </p:cNvPr>
          <p:cNvSpPr txBox="1"/>
          <p:nvPr/>
        </p:nvSpPr>
        <p:spPr>
          <a:xfrm>
            <a:off x="11249836" y="3926966"/>
            <a:ext cx="692672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New_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modified_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reqs.xlsx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0C90D-8B4D-F7AC-47EF-C3D7031B492D}"/>
              </a:ext>
            </a:extLst>
          </p:cNvPr>
          <p:cNvSpPr txBox="1"/>
          <p:nvPr/>
        </p:nvSpPr>
        <p:spPr>
          <a:xfrm>
            <a:off x="1828602" y="1959088"/>
            <a:ext cx="378483" cy="211203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9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3GPP</a:t>
            </a:r>
            <a:endParaRPr kumimoji="0" lang="en-US" sz="9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DD3CF58B-ECD1-12F7-9C94-6E493A53B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6192" y="4345161"/>
            <a:ext cx="548640" cy="548640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1C876CCA-A0A9-103D-2EB9-96D517044F58}"/>
              </a:ext>
            </a:extLst>
          </p:cNvPr>
          <p:cNvSpPr/>
          <p:nvPr/>
        </p:nvSpPr>
        <p:spPr bwMode="auto">
          <a:xfrm>
            <a:off x="5437834" y="3487685"/>
            <a:ext cx="72000" cy="720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noProof="1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4766EB-D4A7-8926-C595-B3AA6CBA3855}"/>
              </a:ext>
            </a:extLst>
          </p:cNvPr>
          <p:cNvCxnSpPr>
            <a:cxnSpLocks/>
            <a:stCxn id="58" idx="3"/>
            <a:endCxn id="59" idx="3"/>
          </p:cNvCxnSpPr>
          <p:nvPr/>
        </p:nvCxnSpPr>
        <p:spPr bwMode="auto">
          <a:xfrm flipV="1">
            <a:off x="5304832" y="3549141"/>
            <a:ext cx="143546" cy="10703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248343-0BAE-96BB-B0A4-FED9C04B2593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 bwMode="auto">
          <a:xfrm flipV="1">
            <a:off x="9300242" y="3574545"/>
            <a:ext cx="886114" cy="34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3" name="Graphic 62" descr="Brain outline">
            <a:extLst>
              <a:ext uri="{FF2B5EF4-FFF2-40B4-BE49-F238E27FC236}">
                <a16:creationId xmlns:a16="http://schemas.microsoft.com/office/drawing/2014/main" id="{D63D544A-3D1E-3125-6A01-EA2AB24F0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6356" y="3300225"/>
            <a:ext cx="548640" cy="54864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A750F6B-C429-CD83-BAA1-EB0D3B0A0038}"/>
              </a:ext>
            </a:extLst>
          </p:cNvPr>
          <p:cNvSpPr txBox="1"/>
          <p:nvPr/>
        </p:nvSpPr>
        <p:spPr>
          <a:xfrm>
            <a:off x="8044404" y="3203138"/>
            <a:ext cx="1255838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Partially 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covered req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generated_partially_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covered_reqs.xlsx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DE386D-63ED-7744-659F-C89AB02E7745}"/>
              </a:ext>
            </a:extLst>
          </p:cNvPr>
          <p:cNvSpPr txBox="1"/>
          <p:nvPr/>
        </p:nvSpPr>
        <p:spPr>
          <a:xfrm>
            <a:off x="8145436" y="4293356"/>
            <a:ext cx="1095923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req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generated_not_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covered_reqs.xlsx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4447F4-8FD1-FE7E-52A2-BC04DA585FAA}"/>
              </a:ext>
            </a:extLst>
          </p:cNvPr>
          <p:cNvSpPr txBox="1"/>
          <p:nvPr/>
        </p:nvSpPr>
        <p:spPr>
          <a:xfrm>
            <a:off x="5585649" y="2037294"/>
            <a:ext cx="840020" cy="91908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LLM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(T5 –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Text-To-Text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Transformer)</a:t>
            </a: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7EEB582F-FEFE-D36A-105E-010B3A393D92}"/>
              </a:ext>
            </a:extLst>
          </p:cNvPr>
          <p:cNvSpPr txBox="1"/>
          <p:nvPr/>
        </p:nvSpPr>
        <p:spPr>
          <a:xfrm>
            <a:off x="4381593" y="5662391"/>
            <a:ext cx="129783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20_requirements.xlsx</a:t>
            </a:r>
          </a:p>
        </p:txBody>
      </p:sp>
      <p:cxnSp>
        <p:nvCxnSpPr>
          <p:cNvPr id="76" name="Straight Arrow Connector 60">
            <a:extLst>
              <a:ext uri="{FF2B5EF4-FFF2-40B4-BE49-F238E27FC236}">
                <a16:creationId xmlns:a16="http://schemas.microsoft.com/office/drawing/2014/main" id="{BADAAD26-3055-9680-B123-33C5B22C8C46}"/>
              </a:ext>
            </a:extLst>
          </p:cNvPr>
          <p:cNvCxnSpPr>
            <a:cxnSpLocks/>
            <a:stCxn id="69" idx="3"/>
            <a:endCxn id="63" idx="1"/>
          </p:cNvCxnSpPr>
          <p:nvPr/>
        </p:nvCxnSpPr>
        <p:spPr bwMode="auto">
          <a:xfrm flipV="1">
            <a:off x="9241359" y="3574545"/>
            <a:ext cx="944997" cy="10090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60">
            <a:extLst>
              <a:ext uri="{FF2B5EF4-FFF2-40B4-BE49-F238E27FC236}">
                <a16:creationId xmlns:a16="http://schemas.microsoft.com/office/drawing/2014/main" id="{5667FC1C-FA12-0EA3-7A95-83EEC89B586C}"/>
              </a:ext>
            </a:extLst>
          </p:cNvPr>
          <p:cNvCxnSpPr>
            <a:cxnSpLocks/>
            <a:stCxn id="63" idx="3"/>
            <a:endCxn id="52" idx="1"/>
          </p:cNvCxnSpPr>
          <p:nvPr/>
        </p:nvCxnSpPr>
        <p:spPr bwMode="auto">
          <a:xfrm flipV="1">
            <a:off x="10734996" y="3570539"/>
            <a:ext cx="586856" cy="40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1" name="Bildobjekt 90">
            <a:extLst>
              <a:ext uri="{FF2B5EF4-FFF2-40B4-BE49-F238E27FC236}">
                <a16:creationId xmlns:a16="http://schemas.microsoft.com/office/drawing/2014/main" id="{04E31FED-7184-DA92-45EC-48AB54C7BB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5711" y="3188766"/>
            <a:ext cx="585792" cy="590554"/>
          </a:xfrm>
          <a:prstGeom prst="rect">
            <a:avLst/>
          </a:prstGeom>
        </p:spPr>
      </p:pic>
      <p:sp>
        <p:nvSpPr>
          <p:cNvPr id="94" name="TextBox 49">
            <a:extLst>
              <a:ext uri="{FF2B5EF4-FFF2-40B4-BE49-F238E27FC236}">
                <a16:creationId xmlns:a16="http://schemas.microsoft.com/office/drawing/2014/main" id="{BCB710B4-C515-BB04-A618-6D06A9EDC8D4}"/>
              </a:ext>
            </a:extLst>
          </p:cNvPr>
          <p:cNvSpPr txBox="1"/>
          <p:nvPr/>
        </p:nvSpPr>
        <p:spPr>
          <a:xfrm>
            <a:off x="4590137" y="804909"/>
            <a:ext cx="847650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classes</a:t>
            </a:r>
          </a:p>
        </p:txBody>
      </p:sp>
      <p:pic>
        <p:nvPicPr>
          <p:cNvPr id="95" name="Graphic 50" descr="Document outline">
            <a:extLst>
              <a:ext uri="{FF2B5EF4-FFF2-40B4-BE49-F238E27FC236}">
                <a16:creationId xmlns:a16="http://schemas.microsoft.com/office/drawing/2014/main" id="{E6C93946-6584-AB40-BA4C-326C374F0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13479" y="283322"/>
            <a:ext cx="548640" cy="548640"/>
          </a:xfrm>
          <a:prstGeom prst="rect">
            <a:avLst/>
          </a:prstGeom>
        </p:spPr>
      </p:pic>
      <p:sp>
        <p:nvSpPr>
          <p:cNvPr id="96" name="TextBox 19">
            <a:extLst>
              <a:ext uri="{FF2B5EF4-FFF2-40B4-BE49-F238E27FC236}">
                <a16:creationId xmlns:a16="http://schemas.microsoft.com/office/drawing/2014/main" id="{554D3E1D-E933-F19B-079B-15A560F18C0B}"/>
              </a:ext>
            </a:extLst>
          </p:cNvPr>
          <p:cNvSpPr txBox="1"/>
          <p:nvPr/>
        </p:nvSpPr>
        <p:spPr>
          <a:xfrm>
            <a:off x="4566507" y="1221215"/>
            <a:ext cx="981341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00B0F0"/>
                </a:solidFill>
              </a:rPr>
              <a:t>req_classes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</a:p>
        </p:txBody>
      </p:sp>
      <p:cxnSp>
        <p:nvCxnSpPr>
          <p:cNvPr id="97" name="Straight Arrow Connector 46">
            <a:extLst>
              <a:ext uri="{FF2B5EF4-FFF2-40B4-BE49-F238E27FC236}">
                <a16:creationId xmlns:a16="http://schemas.microsoft.com/office/drawing/2014/main" id="{BD0B9C89-9DED-761B-F1C9-87C4855DEBA6}"/>
              </a:ext>
            </a:extLst>
          </p:cNvPr>
          <p:cNvCxnSpPr>
            <a:cxnSpLocks/>
            <a:stCxn id="95" idx="3"/>
            <a:endCxn id="1048" idx="1"/>
          </p:cNvCxnSpPr>
          <p:nvPr/>
        </p:nvCxnSpPr>
        <p:spPr bwMode="auto">
          <a:xfrm>
            <a:off x="5362119" y="557642"/>
            <a:ext cx="303347" cy="11469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TextBox 3">
            <a:extLst>
              <a:ext uri="{FF2B5EF4-FFF2-40B4-BE49-F238E27FC236}">
                <a16:creationId xmlns:a16="http://schemas.microsoft.com/office/drawing/2014/main" id="{A9AB2E60-E8E1-29EC-F399-F56DDEA036E2}"/>
              </a:ext>
            </a:extLst>
          </p:cNvPr>
          <p:cNvSpPr txBox="1"/>
          <p:nvPr/>
        </p:nvSpPr>
        <p:spPr>
          <a:xfrm>
            <a:off x="6720875" y="4979948"/>
            <a:ext cx="871694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Generating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(“phi”)</a:t>
            </a:r>
          </a:p>
        </p:txBody>
      </p:sp>
      <p:cxnSp>
        <p:nvCxnSpPr>
          <p:cNvPr id="1026" name="Straight Arrow Connector 46">
            <a:extLst>
              <a:ext uri="{FF2B5EF4-FFF2-40B4-BE49-F238E27FC236}">
                <a16:creationId xmlns:a16="http://schemas.microsoft.com/office/drawing/2014/main" id="{CAB7304C-E783-3CE4-9893-B067F9E75EB4}"/>
              </a:ext>
            </a:extLst>
          </p:cNvPr>
          <p:cNvCxnSpPr>
            <a:cxnSpLocks/>
            <a:endCxn id="53" idx="1"/>
          </p:cNvCxnSpPr>
          <p:nvPr/>
        </p:nvCxnSpPr>
        <p:spPr bwMode="auto">
          <a:xfrm flipV="1">
            <a:off x="2349800" y="2011904"/>
            <a:ext cx="617642" cy="444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9" name="TextBox 49">
            <a:extLst>
              <a:ext uri="{FF2B5EF4-FFF2-40B4-BE49-F238E27FC236}">
                <a16:creationId xmlns:a16="http://schemas.microsoft.com/office/drawing/2014/main" id="{FA8904C6-01BA-774C-B6EB-97C86B353E45}"/>
              </a:ext>
            </a:extLst>
          </p:cNvPr>
          <p:cNvSpPr txBox="1"/>
          <p:nvPr/>
        </p:nvSpPr>
        <p:spPr>
          <a:xfrm>
            <a:off x="2153894" y="2224091"/>
            <a:ext cx="871695" cy="411257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Filter on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 words</a:t>
            </a:r>
          </a:p>
        </p:txBody>
      </p:sp>
      <p:pic>
        <p:nvPicPr>
          <p:cNvPr id="1047" name="Graphic 50" descr="Document outline">
            <a:extLst>
              <a:ext uri="{FF2B5EF4-FFF2-40B4-BE49-F238E27FC236}">
                <a16:creationId xmlns:a16="http://schemas.microsoft.com/office/drawing/2014/main" id="{7B0F1A3A-85D6-94ED-E1D5-F3AB3855B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0941" y="1436383"/>
            <a:ext cx="548640" cy="548640"/>
          </a:xfrm>
          <a:prstGeom prst="rect">
            <a:avLst/>
          </a:prstGeom>
        </p:spPr>
      </p:pic>
      <p:pic>
        <p:nvPicPr>
          <p:cNvPr id="1048" name="Bildobjekt 1047">
            <a:extLst>
              <a:ext uri="{FF2B5EF4-FFF2-40B4-BE49-F238E27FC236}">
                <a16:creationId xmlns:a16="http://schemas.microsoft.com/office/drawing/2014/main" id="{7352EA74-41D2-4238-915A-DC4BE5E2EC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5466" y="1409318"/>
            <a:ext cx="585792" cy="590554"/>
          </a:xfrm>
          <a:prstGeom prst="rect">
            <a:avLst/>
          </a:prstGeom>
        </p:spPr>
      </p:pic>
      <p:cxnSp>
        <p:nvCxnSpPr>
          <p:cNvPr id="1049" name="Straight Arrow Connector 48">
            <a:extLst>
              <a:ext uri="{FF2B5EF4-FFF2-40B4-BE49-F238E27FC236}">
                <a16:creationId xmlns:a16="http://schemas.microsoft.com/office/drawing/2014/main" id="{D65E460A-CB0D-3F2C-20EF-F2897EC28D40}"/>
              </a:ext>
            </a:extLst>
          </p:cNvPr>
          <p:cNvCxnSpPr>
            <a:cxnSpLocks/>
            <a:stCxn id="51" idx="3"/>
            <a:endCxn id="1048" idx="1"/>
          </p:cNvCxnSpPr>
          <p:nvPr/>
        </p:nvCxnSpPr>
        <p:spPr bwMode="auto">
          <a:xfrm flipV="1">
            <a:off x="5457926" y="1704595"/>
            <a:ext cx="207540" cy="1194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2" name="Straight Arrow Connector 48">
            <a:extLst>
              <a:ext uri="{FF2B5EF4-FFF2-40B4-BE49-F238E27FC236}">
                <a16:creationId xmlns:a16="http://schemas.microsoft.com/office/drawing/2014/main" id="{A771B928-D9ED-42C8-67A0-C70100C3A265}"/>
              </a:ext>
            </a:extLst>
          </p:cNvPr>
          <p:cNvCxnSpPr>
            <a:cxnSpLocks/>
            <a:stCxn id="1048" idx="3"/>
            <a:endCxn id="1047" idx="1"/>
          </p:cNvCxnSpPr>
          <p:nvPr/>
        </p:nvCxnSpPr>
        <p:spPr bwMode="auto">
          <a:xfrm>
            <a:off x="6251258" y="1704595"/>
            <a:ext cx="379683" cy="61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6" name="TextBox 49">
            <a:extLst>
              <a:ext uri="{FF2B5EF4-FFF2-40B4-BE49-F238E27FC236}">
                <a16:creationId xmlns:a16="http://schemas.microsoft.com/office/drawing/2014/main" id="{276F391F-88A7-681B-BE0A-EC8678B585B1}"/>
              </a:ext>
            </a:extLst>
          </p:cNvPr>
          <p:cNvSpPr txBox="1"/>
          <p:nvPr/>
        </p:nvSpPr>
        <p:spPr>
          <a:xfrm>
            <a:off x="6416085" y="2056386"/>
            <a:ext cx="916816" cy="24198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classified.xlsx</a:t>
            </a:r>
          </a:p>
        </p:txBody>
      </p:sp>
      <p:pic>
        <p:nvPicPr>
          <p:cNvPr id="64" name="Bildobjekt 63">
            <a:extLst>
              <a:ext uri="{FF2B5EF4-FFF2-40B4-BE49-F238E27FC236}">
                <a16:creationId xmlns:a16="http://schemas.microsoft.com/office/drawing/2014/main" id="{7CCE9F67-1D94-0E85-5097-AE5727DB5E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9968" y="3282767"/>
            <a:ext cx="585792" cy="590554"/>
          </a:xfrm>
          <a:prstGeom prst="rect">
            <a:avLst/>
          </a:prstGeom>
        </p:spPr>
      </p:pic>
      <p:pic>
        <p:nvPicPr>
          <p:cNvPr id="65" name="Bildobjekt 64">
            <a:extLst>
              <a:ext uri="{FF2B5EF4-FFF2-40B4-BE49-F238E27FC236}">
                <a16:creationId xmlns:a16="http://schemas.microsoft.com/office/drawing/2014/main" id="{400B58A4-8004-7AF4-A029-0F4A958C87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8544" y="4190968"/>
            <a:ext cx="585792" cy="590554"/>
          </a:xfrm>
          <a:prstGeom prst="rect">
            <a:avLst/>
          </a:prstGeom>
        </p:spPr>
      </p:pic>
      <p:cxnSp>
        <p:nvCxnSpPr>
          <p:cNvPr id="70" name="Straight Arrow Connector 30">
            <a:extLst>
              <a:ext uri="{FF2B5EF4-FFF2-40B4-BE49-F238E27FC236}">
                <a16:creationId xmlns:a16="http://schemas.microsoft.com/office/drawing/2014/main" id="{1BE33235-4E5E-5CE9-42F0-9033E08D9CDB}"/>
              </a:ext>
            </a:extLst>
          </p:cNvPr>
          <p:cNvCxnSpPr>
            <a:cxnSpLocks/>
            <a:stCxn id="91" idx="3"/>
            <a:endCxn id="65" idx="1"/>
          </p:cNvCxnSpPr>
          <p:nvPr/>
        </p:nvCxnSpPr>
        <p:spPr bwMode="auto">
          <a:xfrm>
            <a:off x="6341503" y="3484043"/>
            <a:ext cx="467041" cy="10022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30">
            <a:extLst>
              <a:ext uri="{FF2B5EF4-FFF2-40B4-BE49-F238E27FC236}">
                <a16:creationId xmlns:a16="http://schemas.microsoft.com/office/drawing/2014/main" id="{3B5B177F-4F92-3C4A-A8F6-E243A332540F}"/>
              </a:ext>
            </a:extLst>
          </p:cNvPr>
          <p:cNvCxnSpPr>
            <a:cxnSpLocks/>
            <a:stCxn id="91" idx="3"/>
            <a:endCxn id="64" idx="1"/>
          </p:cNvCxnSpPr>
          <p:nvPr/>
        </p:nvCxnSpPr>
        <p:spPr bwMode="auto">
          <a:xfrm>
            <a:off x="6341503" y="3484043"/>
            <a:ext cx="448465" cy="940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7" name="Graphic 50" descr="Document outline">
            <a:extLst>
              <a:ext uri="{FF2B5EF4-FFF2-40B4-BE49-F238E27FC236}">
                <a16:creationId xmlns:a16="http://schemas.microsoft.com/office/drawing/2014/main" id="{E72D204F-698E-0919-3600-5B1C17774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0967" y="4300685"/>
            <a:ext cx="548640" cy="548640"/>
          </a:xfrm>
          <a:prstGeom prst="rect">
            <a:avLst/>
          </a:prstGeom>
        </p:spPr>
      </p:pic>
      <p:pic>
        <p:nvPicPr>
          <p:cNvPr id="88" name="Graphic 50" descr="Document outline">
            <a:extLst>
              <a:ext uri="{FF2B5EF4-FFF2-40B4-BE49-F238E27FC236}">
                <a16:creationId xmlns:a16="http://schemas.microsoft.com/office/drawing/2014/main" id="{9A217A89-05B7-9490-3402-68B6D5EAF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5875" y="3285365"/>
            <a:ext cx="548640" cy="548640"/>
          </a:xfrm>
          <a:prstGeom prst="rect">
            <a:avLst/>
          </a:prstGeom>
        </p:spPr>
      </p:pic>
      <p:sp>
        <p:nvSpPr>
          <p:cNvPr id="89" name="Rektangel 88">
            <a:extLst>
              <a:ext uri="{FF2B5EF4-FFF2-40B4-BE49-F238E27FC236}">
                <a16:creationId xmlns:a16="http://schemas.microsoft.com/office/drawing/2014/main" id="{3990A1E9-ACFF-0878-B0EE-BC336AFC8BE8}"/>
              </a:ext>
            </a:extLst>
          </p:cNvPr>
          <p:cNvSpPr/>
          <p:nvPr/>
        </p:nvSpPr>
        <p:spPr>
          <a:xfrm>
            <a:off x="1339440" y="1023791"/>
            <a:ext cx="2238047" cy="3912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F6DE2508-75C2-7DF7-9CCA-63090021FE0F}"/>
              </a:ext>
            </a:extLst>
          </p:cNvPr>
          <p:cNvSpPr txBox="1"/>
          <p:nvPr/>
        </p:nvSpPr>
        <p:spPr>
          <a:xfrm>
            <a:off x="1584633" y="5163905"/>
            <a:ext cx="459146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23434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A1BE5-18B0-0F28-CB0E-41AA2EEA3BA9}"/>
              </a:ext>
            </a:extLst>
          </p:cNvPr>
          <p:cNvSpPr txBox="1"/>
          <p:nvPr/>
        </p:nvSpPr>
        <p:spPr>
          <a:xfrm>
            <a:off x="5627462" y="4200987"/>
            <a:ext cx="871695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classified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existing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T5)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A8F850-FD14-A5F1-267C-E32E39090850}"/>
              </a:ext>
            </a:extLst>
          </p:cNvPr>
          <p:cNvGrpSpPr/>
          <p:nvPr/>
        </p:nvGrpSpPr>
        <p:grpSpPr>
          <a:xfrm>
            <a:off x="171522" y="3932483"/>
            <a:ext cx="704088" cy="892638"/>
            <a:chOff x="1771658" y="1385872"/>
            <a:chExt cx="704088" cy="89263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A485C28C-4AB4-2C0E-5635-B637D52F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71658" y="1385872"/>
              <a:ext cx="704088" cy="704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1CE1FA-8DC1-EF51-13BF-DC075D649B6E}"/>
                </a:ext>
              </a:extLst>
            </p:cNvPr>
            <p:cNvSpPr txBox="1"/>
            <p:nvPr/>
          </p:nvSpPr>
          <p:spPr>
            <a:xfrm>
              <a:off x="1870340" y="2036530"/>
              <a:ext cx="43619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3GPP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423B9-4713-713C-B0BB-1AB935693E22}"/>
              </a:ext>
            </a:extLst>
          </p:cNvPr>
          <p:cNvGrpSpPr/>
          <p:nvPr/>
        </p:nvGrpSpPr>
        <p:grpSpPr>
          <a:xfrm>
            <a:off x="171522" y="4912619"/>
            <a:ext cx="704088" cy="903876"/>
            <a:chOff x="2475746" y="1540560"/>
            <a:chExt cx="704088" cy="903876"/>
          </a:xfrm>
        </p:grpSpPr>
        <p:pic>
          <p:nvPicPr>
            <p:cNvPr id="9" name="Graphic 8" descr="Database outline">
              <a:extLst>
                <a:ext uri="{FF2B5EF4-FFF2-40B4-BE49-F238E27FC236}">
                  <a16:creationId xmlns:a16="http://schemas.microsoft.com/office/drawing/2014/main" id="{E4E30D3E-45F6-D887-7F9E-2313F27F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5746" y="1540560"/>
              <a:ext cx="704088" cy="7040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9A3245-60A9-6E5D-E6FB-E8D9145A7CB2}"/>
                </a:ext>
              </a:extLst>
            </p:cNvPr>
            <p:cNvSpPr txBox="1"/>
            <p:nvPr/>
          </p:nvSpPr>
          <p:spPr>
            <a:xfrm>
              <a:off x="2600076" y="2202456"/>
              <a:ext cx="367262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IETF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A7FFF-2EF6-A52F-B815-D78CA44D2CED}"/>
              </a:ext>
            </a:extLst>
          </p:cNvPr>
          <p:cNvGrpSpPr/>
          <p:nvPr/>
        </p:nvGrpSpPr>
        <p:grpSpPr>
          <a:xfrm>
            <a:off x="171522" y="2011904"/>
            <a:ext cx="704088" cy="899559"/>
            <a:chOff x="1081628" y="1044085"/>
            <a:chExt cx="704088" cy="899559"/>
          </a:xfrm>
        </p:grpSpPr>
        <p:pic>
          <p:nvPicPr>
            <p:cNvPr id="12" name="Graphic 11" descr="Database outline">
              <a:extLst>
                <a:ext uri="{FF2B5EF4-FFF2-40B4-BE49-F238E27FC236}">
                  <a16:creationId xmlns:a16="http://schemas.microsoft.com/office/drawing/2014/main" id="{A5FF37AA-524E-AB8A-8B6F-F7C586C84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1628" y="1044085"/>
              <a:ext cx="704088" cy="70408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7EA689-79D4-24AD-A0CD-E39B08370C76}"/>
                </a:ext>
              </a:extLst>
            </p:cNvPr>
            <p:cNvSpPr txBox="1"/>
            <p:nvPr/>
          </p:nvSpPr>
          <p:spPr>
            <a:xfrm>
              <a:off x="1240904" y="1701664"/>
              <a:ext cx="326225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ISO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8FB78-85EB-05A0-127B-A7180201CB3A}"/>
              </a:ext>
            </a:extLst>
          </p:cNvPr>
          <p:cNvGrpSpPr/>
          <p:nvPr/>
        </p:nvGrpSpPr>
        <p:grpSpPr>
          <a:xfrm>
            <a:off x="3508354" y="4585533"/>
            <a:ext cx="871695" cy="1438778"/>
            <a:chOff x="5508431" y="3882841"/>
            <a:chExt cx="871695" cy="1438778"/>
          </a:xfrm>
        </p:grpSpPr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6D1199D4-483C-CB46-420D-9677AA937926}"/>
                </a:ext>
              </a:extLst>
            </p:cNvPr>
            <p:cNvSpPr/>
            <p:nvPr/>
          </p:nvSpPr>
          <p:spPr bwMode="auto">
            <a:xfrm>
              <a:off x="5652358" y="3882841"/>
              <a:ext cx="615462" cy="804496"/>
            </a:xfrm>
            <a:prstGeom prst="can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sz="1100" noProof="1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A0972D-A22A-CE80-C766-622E6203B7B4}"/>
                </a:ext>
              </a:extLst>
            </p:cNvPr>
            <p:cNvSpPr txBox="1"/>
            <p:nvPr/>
          </p:nvSpPr>
          <p:spPr>
            <a:xfrm>
              <a:off x="5508431" y="4741085"/>
              <a:ext cx="871695" cy="580534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Company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requirements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database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4EAE7-9408-D2D8-12EB-D58144A6A97A}"/>
              </a:ext>
            </a:extLst>
          </p:cNvPr>
          <p:cNvCxnSpPr>
            <a:cxnSpLocks/>
            <a:stCxn id="16" idx="4"/>
            <a:endCxn id="58" idx="1"/>
          </p:cNvCxnSpPr>
          <p:nvPr/>
        </p:nvCxnSpPr>
        <p:spPr bwMode="auto">
          <a:xfrm>
            <a:off x="4267743" y="4987781"/>
            <a:ext cx="4884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E94DAE-CF4D-E140-26ED-37327B98176B}"/>
              </a:ext>
            </a:extLst>
          </p:cNvPr>
          <p:cNvSpPr txBox="1"/>
          <p:nvPr/>
        </p:nvSpPr>
        <p:spPr>
          <a:xfrm>
            <a:off x="4553182" y="5280879"/>
            <a:ext cx="954666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within the area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of interest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62A992-D2AC-C9B7-A938-4F9CF8ECFA11}"/>
              </a:ext>
            </a:extLst>
          </p:cNvPr>
          <p:cNvGrpSpPr/>
          <p:nvPr/>
        </p:nvGrpSpPr>
        <p:grpSpPr>
          <a:xfrm>
            <a:off x="171522" y="2998962"/>
            <a:ext cx="704088" cy="846022"/>
            <a:chOff x="2356346" y="629733"/>
            <a:chExt cx="704088" cy="846022"/>
          </a:xfrm>
        </p:grpSpPr>
        <p:pic>
          <p:nvPicPr>
            <p:cNvPr id="26" name="Graphic 25" descr="Database outline">
              <a:extLst>
                <a:ext uri="{FF2B5EF4-FFF2-40B4-BE49-F238E27FC236}">
                  <a16:creationId xmlns:a16="http://schemas.microsoft.com/office/drawing/2014/main" id="{C1407D08-3282-AB6E-DF84-E3D844A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56346" y="629733"/>
              <a:ext cx="704088" cy="7040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16855D-1511-5D1F-C296-7FA2B4BD50BE}"/>
                </a:ext>
              </a:extLst>
            </p:cNvPr>
            <p:cNvSpPr txBox="1"/>
            <p:nvPr/>
          </p:nvSpPr>
          <p:spPr>
            <a:xfrm>
              <a:off x="2587918" y="1233775"/>
              <a:ext cx="239343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B699B8-A4EF-A4E1-495B-9E0C61F823D3}"/>
              </a:ext>
            </a:extLst>
          </p:cNvPr>
          <p:cNvGrpSpPr/>
          <p:nvPr/>
        </p:nvGrpSpPr>
        <p:grpSpPr>
          <a:xfrm>
            <a:off x="171522" y="1023791"/>
            <a:ext cx="704088" cy="900614"/>
            <a:chOff x="1626441" y="467576"/>
            <a:chExt cx="704088" cy="900614"/>
          </a:xfrm>
        </p:grpSpPr>
        <p:pic>
          <p:nvPicPr>
            <p:cNvPr id="29" name="Graphic 28" descr="Database outline">
              <a:extLst>
                <a:ext uri="{FF2B5EF4-FFF2-40B4-BE49-F238E27FC236}">
                  <a16:creationId xmlns:a16="http://schemas.microsoft.com/office/drawing/2014/main" id="{AFE40AD7-3F85-A3A7-D164-FE447D8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26441" y="467576"/>
              <a:ext cx="704088" cy="70408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7FFF34-6393-F195-E881-14E664E6D413}"/>
                </a:ext>
              </a:extLst>
            </p:cNvPr>
            <p:cNvSpPr txBox="1"/>
            <p:nvPr/>
          </p:nvSpPr>
          <p:spPr>
            <a:xfrm>
              <a:off x="1747565" y="1126210"/>
              <a:ext cx="37207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IEEE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F34501-C7A8-7AC4-BA1F-03E583E1CF5C}"/>
              </a:ext>
            </a:extLst>
          </p:cNvPr>
          <p:cNvCxnSpPr>
            <a:cxnSpLocks/>
            <a:stCxn id="1056" idx="2"/>
            <a:endCxn id="59" idx="0"/>
          </p:cNvCxnSpPr>
          <p:nvPr/>
        </p:nvCxnSpPr>
        <p:spPr bwMode="auto">
          <a:xfrm flipH="1">
            <a:off x="5473834" y="2404214"/>
            <a:ext cx="931976" cy="14517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922618-5469-D285-FBD3-0E72DBF4BC90}"/>
              </a:ext>
            </a:extLst>
          </p:cNvPr>
          <p:cNvSpPr txBox="1"/>
          <p:nvPr/>
        </p:nvSpPr>
        <p:spPr>
          <a:xfrm>
            <a:off x="10142750" y="4206540"/>
            <a:ext cx="885674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latin typeface="+mn-lt"/>
                <a:ea typeface="+mn-ea"/>
                <a:cs typeface="+mn-cs"/>
              </a:rPr>
              <a:t>Evaluation by 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requirements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engineer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12FFB2-7E73-277E-251E-FD41FA1F44D5}"/>
              </a:ext>
            </a:extLst>
          </p:cNvPr>
          <p:cNvGrpSpPr/>
          <p:nvPr/>
        </p:nvGrpSpPr>
        <p:grpSpPr>
          <a:xfrm>
            <a:off x="1528525" y="1396574"/>
            <a:ext cx="754381" cy="787854"/>
            <a:chOff x="1340968" y="3105682"/>
            <a:chExt cx="754381" cy="7878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D9BCD4-03FE-5EB6-A420-ACD1AA08D37E}"/>
                </a:ext>
              </a:extLst>
            </p:cNvPr>
            <p:cNvGrpSpPr/>
            <p:nvPr/>
          </p:nvGrpSpPr>
          <p:grpSpPr>
            <a:xfrm>
              <a:off x="1340968" y="3105682"/>
              <a:ext cx="534925" cy="384150"/>
              <a:chOff x="7849507" y="842293"/>
              <a:chExt cx="742953" cy="53354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422A7A-A653-33A3-406F-D2718ABACF59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3" name="Graphic 44" descr="Open folder outline">
                <a:extLst>
                  <a:ext uri="{FF2B5EF4-FFF2-40B4-BE49-F238E27FC236}">
                    <a16:creationId xmlns:a16="http://schemas.microsoft.com/office/drawing/2014/main" id="{354BA40F-4BC4-1211-33C0-58DC7A7CFAF3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12FC026-C8C9-03A3-1C1D-79B35DF3080F}"/>
                </a:ext>
              </a:extLst>
            </p:cNvPr>
            <p:cNvGrpSpPr/>
            <p:nvPr/>
          </p:nvGrpSpPr>
          <p:grpSpPr>
            <a:xfrm>
              <a:off x="1450696" y="3307534"/>
              <a:ext cx="534925" cy="384150"/>
              <a:chOff x="7849507" y="842293"/>
              <a:chExt cx="742953" cy="53354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4A5F50-06D5-6A9C-2F28-75E5D9B1F781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1" name="Graphic 44" descr="Open folder outline">
                <a:extLst>
                  <a:ext uri="{FF2B5EF4-FFF2-40B4-BE49-F238E27FC236}">
                    <a16:creationId xmlns:a16="http://schemas.microsoft.com/office/drawing/2014/main" id="{9284FF0A-A834-C510-D3BC-41043A1ED37D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F578334-67BA-7989-5639-90AB921C4388}"/>
                </a:ext>
              </a:extLst>
            </p:cNvPr>
            <p:cNvGrpSpPr/>
            <p:nvPr/>
          </p:nvGrpSpPr>
          <p:grpSpPr>
            <a:xfrm>
              <a:off x="1560424" y="3509386"/>
              <a:ext cx="534925" cy="384150"/>
              <a:chOff x="7849507" y="842293"/>
              <a:chExt cx="742953" cy="5335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0355C7-685D-E6E5-9DBD-31E37CD70C70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r>
                  <a:rPr lang="en-US" sz="1100" noProof="1">
                    <a:solidFill>
                      <a:srgbClr val="FFFFFF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39" name="Graphic 44" descr="Open folder outline">
                <a:extLst>
                  <a:ext uri="{FF2B5EF4-FFF2-40B4-BE49-F238E27FC236}">
                    <a16:creationId xmlns:a16="http://schemas.microsoft.com/office/drawing/2014/main" id="{11F837E4-6D19-4837-DF54-C0B9CC976F90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9CCC027-B690-7887-F6A0-457AE9D39BAC}"/>
              </a:ext>
            </a:extLst>
          </p:cNvPr>
          <p:cNvSpPr/>
          <p:nvPr/>
        </p:nvSpPr>
        <p:spPr bwMode="auto">
          <a:xfrm>
            <a:off x="962249" y="2311545"/>
            <a:ext cx="377191" cy="203939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sz="11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87F14-6322-16D0-FB50-C3F92DF745BB}"/>
              </a:ext>
            </a:extLst>
          </p:cNvPr>
          <p:cNvSpPr txBox="1"/>
          <p:nvPr/>
        </p:nvSpPr>
        <p:spPr>
          <a:xfrm>
            <a:off x="965557" y="2621277"/>
            <a:ext cx="306989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D8E846-D777-4DAF-FF53-D4280A1571FD}"/>
              </a:ext>
            </a:extLst>
          </p:cNvPr>
          <p:cNvSpPr txBox="1"/>
          <p:nvPr/>
        </p:nvSpPr>
        <p:spPr>
          <a:xfrm>
            <a:off x="1566817" y="2419943"/>
            <a:ext cx="677796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maps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8DBFA2-1DBB-714B-2FFB-1F73A2533D6B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 bwMode="auto">
          <a:xfrm flipV="1">
            <a:off x="3242155" y="1929873"/>
            <a:ext cx="1198448" cy="1223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3DAB3E8-476B-ABD2-EE7A-9D57D716D100}"/>
              </a:ext>
            </a:extLst>
          </p:cNvPr>
          <p:cNvSpPr txBox="1"/>
          <p:nvPr/>
        </p:nvSpPr>
        <p:spPr>
          <a:xfrm>
            <a:off x="4309067" y="2177313"/>
            <a:ext cx="803934" cy="411257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FF0000"/>
                </a:solidFill>
              </a:rPr>
              <a:t>topic_</a:t>
            </a:r>
            <a:br>
              <a:rPr lang="en-US" sz="1100" kern="1000" spc="-30" noProof="1">
                <a:solidFill>
                  <a:srgbClr val="FF0000"/>
                </a:solidFill>
              </a:rPr>
            </a:br>
            <a:r>
              <a:rPr lang="en-US" sz="1100" kern="1000" spc="-30" noProof="1">
                <a:solidFill>
                  <a:srgbClr val="FF0000"/>
                </a:solidFill>
              </a:rPr>
              <a:t>relevant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30A49786-921C-915F-FD81-0529D19A3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0603" y="1655553"/>
            <a:ext cx="548640" cy="548640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90023618-B691-97A0-40F4-933DBDA1A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21852" y="3664519"/>
            <a:ext cx="548640" cy="548640"/>
          </a:xfrm>
          <a:prstGeom prst="rect">
            <a:avLst/>
          </a:prstGeom>
        </p:spPr>
      </p:pic>
      <p:pic>
        <p:nvPicPr>
          <p:cNvPr id="53" name="Graphic 52" descr="Document outline">
            <a:extLst>
              <a:ext uri="{FF2B5EF4-FFF2-40B4-BE49-F238E27FC236}">
                <a16:creationId xmlns:a16="http://schemas.microsoft.com/office/drawing/2014/main" id="{9E079638-71C4-9A3E-DDD6-106864019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3515" y="1777881"/>
            <a:ext cx="548640" cy="54864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61E4DB0-E703-7EE2-9CD4-8813D2F4703E}"/>
              </a:ext>
            </a:extLst>
          </p:cNvPr>
          <p:cNvSpPr txBox="1"/>
          <p:nvPr/>
        </p:nvSpPr>
        <p:spPr>
          <a:xfrm>
            <a:off x="11249836" y="4295266"/>
            <a:ext cx="692672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New_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modified_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reqs.xlsx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0C90D-8B4D-F7AC-47EF-C3D7031B492D}"/>
              </a:ext>
            </a:extLst>
          </p:cNvPr>
          <p:cNvSpPr txBox="1"/>
          <p:nvPr/>
        </p:nvSpPr>
        <p:spPr>
          <a:xfrm>
            <a:off x="1828602" y="1959088"/>
            <a:ext cx="378483" cy="211203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9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3GPP</a:t>
            </a:r>
            <a:endParaRPr kumimoji="0" lang="en-US" sz="9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DD3CF58B-ECD1-12F7-9C94-6E493A53B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6192" y="4713461"/>
            <a:ext cx="548640" cy="548640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1C876CCA-A0A9-103D-2EB9-96D517044F58}"/>
              </a:ext>
            </a:extLst>
          </p:cNvPr>
          <p:cNvSpPr/>
          <p:nvPr/>
        </p:nvSpPr>
        <p:spPr bwMode="auto">
          <a:xfrm>
            <a:off x="5437834" y="3855985"/>
            <a:ext cx="72000" cy="72000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noProof="1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4766EB-D4A7-8926-C595-B3AA6CBA3855}"/>
              </a:ext>
            </a:extLst>
          </p:cNvPr>
          <p:cNvCxnSpPr>
            <a:cxnSpLocks/>
            <a:stCxn id="58" idx="3"/>
            <a:endCxn id="59" idx="3"/>
          </p:cNvCxnSpPr>
          <p:nvPr/>
        </p:nvCxnSpPr>
        <p:spPr bwMode="auto">
          <a:xfrm flipV="1">
            <a:off x="5304832" y="3917441"/>
            <a:ext cx="143546" cy="10703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248343-0BAE-96BB-B0A4-FED9C04B2593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 bwMode="auto">
          <a:xfrm flipV="1">
            <a:off x="9300242" y="3942845"/>
            <a:ext cx="886114" cy="34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3" name="Graphic 62" descr="Brain outline">
            <a:extLst>
              <a:ext uri="{FF2B5EF4-FFF2-40B4-BE49-F238E27FC236}">
                <a16:creationId xmlns:a16="http://schemas.microsoft.com/office/drawing/2014/main" id="{D63D544A-3D1E-3125-6A01-EA2AB24F0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6356" y="3668525"/>
            <a:ext cx="548640" cy="54864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A750F6B-C429-CD83-BAA1-EB0D3B0A0038}"/>
              </a:ext>
            </a:extLst>
          </p:cNvPr>
          <p:cNvSpPr txBox="1"/>
          <p:nvPr/>
        </p:nvSpPr>
        <p:spPr>
          <a:xfrm>
            <a:off x="8044404" y="3571438"/>
            <a:ext cx="1255838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Partially 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covered req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generated_partially_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covered_reqs.xlsx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DE386D-63ED-7744-659F-C89AB02E7745}"/>
              </a:ext>
            </a:extLst>
          </p:cNvPr>
          <p:cNvSpPr txBox="1"/>
          <p:nvPr/>
        </p:nvSpPr>
        <p:spPr>
          <a:xfrm>
            <a:off x="8145436" y="4661656"/>
            <a:ext cx="1095923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req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generated_not_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covered_reqs.xlsx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4447F4-8FD1-FE7E-52A2-BC04DA585FAA}"/>
              </a:ext>
            </a:extLst>
          </p:cNvPr>
          <p:cNvSpPr txBox="1"/>
          <p:nvPr/>
        </p:nvSpPr>
        <p:spPr>
          <a:xfrm>
            <a:off x="5116966" y="2143142"/>
            <a:ext cx="840020" cy="91908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LLM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(T5 –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Text-To-Text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Transformer)</a:t>
            </a: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7EEB582F-FEFE-D36A-105E-010B3A393D92}"/>
              </a:ext>
            </a:extLst>
          </p:cNvPr>
          <p:cNvSpPr txBox="1"/>
          <p:nvPr/>
        </p:nvSpPr>
        <p:spPr>
          <a:xfrm>
            <a:off x="4381593" y="6030691"/>
            <a:ext cx="129783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20_requirements.xlsx</a:t>
            </a:r>
          </a:p>
        </p:txBody>
      </p:sp>
      <p:cxnSp>
        <p:nvCxnSpPr>
          <p:cNvPr id="76" name="Straight Arrow Connector 60">
            <a:extLst>
              <a:ext uri="{FF2B5EF4-FFF2-40B4-BE49-F238E27FC236}">
                <a16:creationId xmlns:a16="http://schemas.microsoft.com/office/drawing/2014/main" id="{BADAAD26-3055-9680-B123-33C5B22C8C46}"/>
              </a:ext>
            </a:extLst>
          </p:cNvPr>
          <p:cNvCxnSpPr>
            <a:cxnSpLocks/>
            <a:stCxn id="69" idx="3"/>
            <a:endCxn id="63" idx="1"/>
          </p:cNvCxnSpPr>
          <p:nvPr/>
        </p:nvCxnSpPr>
        <p:spPr bwMode="auto">
          <a:xfrm flipV="1">
            <a:off x="9241359" y="3942845"/>
            <a:ext cx="944997" cy="10090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60">
            <a:extLst>
              <a:ext uri="{FF2B5EF4-FFF2-40B4-BE49-F238E27FC236}">
                <a16:creationId xmlns:a16="http://schemas.microsoft.com/office/drawing/2014/main" id="{5667FC1C-FA12-0EA3-7A95-83EEC89B586C}"/>
              </a:ext>
            </a:extLst>
          </p:cNvPr>
          <p:cNvCxnSpPr>
            <a:cxnSpLocks/>
            <a:stCxn id="63" idx="3"/>
            <a:endCxn id="52" idx="1"/>
          </p:cNvCxnSpPr>
          <p:nvPr/>
        </p:nvCxnSpPr>
        <p:spPr bwMode="auto">
          <a:xfrm flipV="1">
            <a:off x="10734996" y="3938839"/>
            <a:ext cx="586856" cy="40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1" name="Bildobjekt 90">
            <a:extLst>
              <a:ext uri="{FF2B5EF4-FFF2-40B4-BE49-F238E27FC236}">
                <a16:creationId xmlns:a16="http://schemas.microsoft.com/office/drawing/2014/main" id="{04E31FED-7184-DA92-45EC-48AB54C7BB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5711" y="3557066"/>
            <a:ext cx="585792" cy="590554"/>
          </a:xfrm>
          <a:prstGeom prst="rect">
            <a:avLst/>
          </a:prstGeom>
        </p:spPr>
      </p:pic>
      <p:sp>
        <p:nvSpPr>
          <p:cNvPr id="94" name="TextBox 49">
            <a:extLst>
              <a:ext uri="{FF2B5EF4-FFF2-40B4-BE49-F238E27FC236}">
                <a16:creationId xmlns:a16="http://schemas.microsoft.com/office/drawing/2014/main" id="{BCB710B4-C515-BB04-A618-6D06A9EDC8D4}"/>
              </a:ext>
            </a:extLst>
          </p:cNvPr>
          <p:cNvSpPr txBox="1"/>
          <p:nvPr/>
        </p:nvSpPr>
        <p:spPr>
          <a:xfrm>
            <a:off x="4121454" y="910757"/>
            <a:ext cx="847650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classes</a:t>
            </a:r>
          </a:p>
        </p:txBody>
      </p:sp>
      <p:pic>
        <p:nvPicPr>
          <p:cNvPr id="95" name="Graphic 50" descr="Document outline">
            <a:extLst>
              <a:ext uri="{FF2B5EF4-FFF2-40B4-BE49-F238E27FC236}">
                <a16:creationId xmlns:a16="http://schemas.microsoft.com/office/drawing/2014/main" id="{E6C93946-6584-AB40-BA4C-326C374F0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4796" y="389170"/>
            <a:ext cx="548640" cy="548640"/>
          </a:xfrm>
          <a:prstGeom prst="rect">
            <a:avLst/>
          </a:prstGeom>
        </p:spPr>
      </p:pic>
      <p:sp>
        <p:nvSpPr>
          <p:cNvPr id="96" name="TextBox 19">
            <a:extLst>
              <a:ext uri="{FF2B5EF4-FFF2-40B4-BE49-F238E27FC236}">
                <a16:creationId xmlns:a16="http://schemas.microsoft.com/office/drawing/2014/main" id="{554D3E1D-E933-F19B-079B-15A560F18C0B}"/>
              </a:ext>
            </a:extLst>
          </p:cNvPr>
          <p:cNvSpPr txBox="1"/>
          <p:nvPr/>
        </p:nvSpPr>
        <p:spPr>
          <a:xfrm>
            <a:off x="4097824" y="1327063"/>
            <a:ext cx="981341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00B0F0"/>
                </a:solidFill>
              </a:rPr>
              <a:t>req_classes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</a:p>
        </p:txBody>
      </p:sp>
      <p:cxnSp>
        <p:nvCxnSpPr>
          <p:cNvPr id="97" name="Straight Arrow Connector 46">
            <a:extLst>
              <a:ext uri="{FF2B5EF4-FFF2-40B4-BE49-F238E27FC236}">
                <a16:creationId xmlns:a16="http://schemas.microsoft.com/office/drawing/2014/main" id="{BD0B9C89-9DED-761B-F1C9-87C4855DEBA6}"/>
              </a:ext>
            </a:extLst>
          </p:cNvPr>
          <p:cNvCxnSpPr>
            <a:cxnSpLocks/>
            <a:stCxn id="95" idx="3"/>
            <a:endCxn id="1048" idx="1"/>
          </p:cNvCxnSpPr>
          <p:nvPr/>
        </p:nvCxnSpPr>
        <p:spPr bwMode="auto">
          <a:xfrm>
            <a:off x="4893436" y="663490"/>
            <a:ext cx="303347" cy="11469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TextBox 3">
            <a:extLst>
              <a:ext uri="{FF2B5EF4-FFF2-40B4-BE49-F238E27FC236}">
                <a16:creationId xmlns:a16="http://schemas.microsoft.com/office/drawing/2014/main" id="{A9AB2E60-E8E1-29EC-F399-F56DDEA036E2}"/>
              </a:ext>
            </a:extLst>
          </p:cNvPr>
          <p:cNvSpPr txBox="1"/>
          <p:nvPr/>
        </p:nvSpPr>
        <p:spPr>
          <a:xfrm>
            <a:off x="6720875" y="5348248"/>
            <a:ext cx="871694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Generating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(“phi”)</a:t>
            </a:r>
          </a:p>
        </p:txBody>
      </p:sp>
      <p:cxnSp>
        <p:nvCxnSpPr>
          <p:cNvPr id="1026" name="Straight Arrow Connector 46">
            <a:extLst>
              <a:ext uri="{FF2B5EF4-FFF2-40B4-BE49-F238E27FC236}">
                <a16:creationId xmlns:a16="http://schemas.microsoft.com/office/drawing/2014/main" id="{CAB7304C-E783-3CE4-9893-B067F9E75EB4}"/>
              </a:ext>
            </a:extLst>
          </p:cNvPr>
          <p:cNvCxnSpPr>
            <a:cxnSpLocks/>
            <a:endCxn id="53" idx="1"/>
          </p:cNvCxnSpPr>
          <p:nvPr/>
        </p:nvCxnSpPr>
        <p:spPr bwMode="auto">
          <a:xfrm flipV="1">
            <a:off x="2075873" y="2052201"/>
            <a:ext cx="617642" cy="444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9" name="TextBox 49">
            <a:extLst>
              <a:ext uri="{FF2B5EF4-FFF2-40B4-BE49-F238E27FC236}">
                <a16:creationId xmlns:a16="http://schemas.microsoft.com/office/drawing/2014/main" id="{FA8904C6-01BA-774C-B6EB-97C86B353E45}"/>
              </a:ext>
            </a:extLst>
          </p:cNvPr>
          <p:cNvSpPr txBox="1"/>
          <p:nvPr/>
        </p:nvSpPr>
        <p:spPr>
          <a:xfrm>
            <a:off x="2090679" y="2218091"/>
            <a:ext cx="871695" cy="85240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Filter</a:t>
            </a:r>
            <a:br>
              <a:rPr lang="en-US" sz="1100" kern="1000" spc="-30" noProof="1"/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words</a:t>
            </a:r>
          </a:p>
        </p:txBody>
      </p:sp>
      <p:pic>
        <p:nvPicPr>
          <p:cNvPr id="1047" name="Graphic 50" descr="Document outline">
            <a:extLst>
              <a:ext uri="{FF2B5EF4-FFF2-40B4-BE49-F238E27FC236}">
                <a16:creationId xmlns:a16="http://schemas.microsoft.com/office/drawing/2014/main" id="{7B0F1A3A-85D6-94ED-E1D5-F3AB3855B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2258" y="1542231"/>
            <a:ext cx="548640" cy="548640"/>
          </a:xfrm>
          <a:prstGeom prst="rect">
            <a:avLst/>
          </a:prstGeom>
        </p:spPr>
      </p:pic>
      <p:pic>
        <p:nvPicPr>
          <p:cNvPr id="1048" name="Bildobjekt 1047">
            <a:extLst>
              <a:ext uri="{FF2B5EF4-FFF2-40B4-BE49-F238E27FC236}">
                <a16:creationId xmlns:a16="http://schemas.microsoft.com/office/drawing/2014/main" id="{7352EA74-41D2-4238-915A-DC4BE5E2EC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6783" y="1515166"/>
            <a:ext cx="585792" cy="590554"/>
          </a:xfrm>
          <a:prstGeom prst="rect">
            <a:avLst/>
          </a:prstGeom>
        </p:spPr>
      </p:pic>
      <p:cxnSp>
        <p:nvCxnSpPr>
          <p:cNvPr id="1049" name="Straight Arrow Connector 48">
            <a:extLst>
              <a:ext uri="{FF2B5EF4-FFF2-40B4-BE49-F238E27FC236}">
                <a16:creationId xmlns:a16="http://schemas.microsoft.com/office/drawing/2014/main" id="{D65E460A-CB0D-3F2C-20EF-F2897EC28D40}"/>
              </a:ext>
            </a:extLst>
          </p:cNvPr>
          <p:cNvCxnSpPr>
            <a:cxnSpLocks/>
            <a:stCxn id="51" idx="3"/>
            <a:endCxn id="1048" idx="1"/>
          </p:cNvCxnSpPr>
          <p:nvPr/>
        </p:nvCxnSpPr>
        <p:spPr bwMode="auto">
          <a:xfrm flipV="1">
            <a:off x="4989243" y="1810443"/>
            <a:ext cx="207540" cy="1194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2" name="Straight Arrow Connector 48">
            <a:extLst>
              <a:ext uri="{FF2B5EF4-FFF2-40B4-BE49-F238E27FC236}">
                <a16:creationId xmlns:a16="http://schemas.microsoft.com/office/drawing/2014/main" id="{A771B928-D9ED-42C8-67A0-C70100C3A265}"/>
              </a:ext>
            </a:extLst>
          </p:cNvPr>
          <p:cNvCxnSpPr>
            <a:cxnSpLocks/>
            <a:stCxn id="1048" idx="3"/>
            <a:endCxn id="1047" idx="1"/>
          </p:cNvCxnSpPr>
          <p:nvPr/>
        </p:nvCxnSpPr>
        <p:spPr bwMode="auto">
          <a:xfrm>
            <a:off x="5782575" y="1810443"/>
            <a:ext cx="379683" cy="61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6" name="TextBox 49">
            <a:extLst>
              <a:ext uri="{FF2B5EF4-FFF2-40B4-BE49-F238E27FC236}">
                <a16:creationId xmlns:a16="http://schemas.microsoft.com/office/drawing/2014/main" id="{276F391F-88A7-681B-BE0A-EC8678B585B1}"/>
              </a:ext>
            </a:extLst>
          </p:cNvPr>
          <p:cNvSpPr txBox="1"/>
          <p:nvPr/>
        </p:nvSpPr>
        <p:spPr>
          <a:xfrm>
            <a:off x="5947402" y="2162234"/>
            <a:ext cx="916816" cy="24198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classified.xlsx</a:t>
            </a:r>
          </a:p>
        </p:txBody>
      </p:sp>
      <p:pic>
        <p:nvPicPr>
          <p:cNvPr id="64" name="Bildobjekt 63">
            <a:extLst>
              <a:ext uri="{FF2B5EF4-FFF2-40B4-BE49-F238E27FC236}">
                <a16:creationId xmlns:a16="http://schemas.microsoft.com/office/drawing/2014/main" id="{7CCE9F67-1D94-0E85-5097-AE5727DB5E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9968" y="3651067"/>
            <a:ext cx="585792" cy="590554"/>
          </a:xfrm>
          <a:prstGeom prst="rect">
            <a:avLst/>
          </a:prstGeom>
        </p:spPr>
      </p:pic>
      <p:pic>
        <p:nvPicPr>
          <p:cNvPr id="65" name="Bildobjekt 64">
            <a:extLst>
              <a:ext uri="{FF2B5EF4-FFF2-40B4-BE49-F238E27FC236}">
                <a16:creationId xmlns:a16="http://schemas.microsoft.com/office/drawing/2014/main" id="{400B58A4-8004-7AF4-A029-0F4A958C87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8544" y="4559268"/>
            <a:ext cx="585792" cy="590554"/>
          </a:xfrm>
          <a:prstGeom prst="rect">
            <a:avLst/>
          </a:prstGeom>
        </p:spPr>
      </p:pic>
      <p:cxnSp>
        <p:nvCxnSpPr>
          <p:cNvPr id="70" name="Straight Arrow Connector 30">
            <a:extLst>
              <a:ext uri="{FF2B5EF4-FFF2-40B4-BE49-F238E27FC236}">
                <a16:creationId xmlns:a16="http://schemas.microsoft.com/office/drawing/2014/main" id="{1BE33235-4E5E-5CE9-42F0-9033E08D9CDB}"/>
              </a:ext>
            </a:extLst>
          </p:cNvPr>
          <p:cNvCxnSpPr>
            <a:cxnSpLocks/>
            <a:stCxn id="91" idx="3"/>
            <a:endCxn id="65" idx="1"/>
          </p:cNvCxnSpPr>
          <p:nvPr/>
        </p:nvCxnSpPr>
        <p:spPr bwMode="auto">
          <a:xfrm>
            <a:off x="6341503" y="3852343"/>
            <a:ext cx="467041" cy="10022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30">
            <a:extLst>
              <a:ext uri="{FF2B5EF4-FFF2-40B4-BE49-F238E27FC236}">
                <a16:creationId xmlns:a16="http://schemas.microsoft.com/office/drawing/2014/main" id="{3B5B177F-4F92-3C4A-A8F6-E243A332540F}"/>
              </a:ext>
            </a:extLst>
          </p:cNvPr>
          <p:cNvCxnSpPr>
            <a:cxnSpLocks/>
            <a:stCxn id="91" idx="3"/>
            <a:endCxn id="64" idx="1"/>
          </p:cNvCxnSpPr>
          <p:nvPr/>
        </p:nvCxnSpPr>
        <p:spPr bwMode="auto">
          <a:xfrm>
            <a:off x="6341503" y="3852343"/>
            <a:ext cx="448465" cy="940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7" name="Graphic 50" descr="Document outline">
            <a:extLst>
              <a:ext uri="{FF2B5EF4-FFF2-40B4-BE49-F238E27FC236}">
                <a16:creationId xmlns:a16="http://schemas.microsoft.com/office/drawing/2014/main" id="{E72D204F-698E-0919-3600-5B1C17774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0967" y="4668985"/>
            <a:ext cx="548640" cy="548640"/>
          </a:xfrm>
          <a:prstGeom prst="rect">
            <a:avLst/>
          </a:prstGeom>
        </p:spPr>
      </p:pic>
      <p:pic>
        <p:nvPicPr>
          <p:cNvPr id="88" name="Graphic 50" descr="Document outline">
            <a:extLst>
              <a:ext uri="{FF2B5EF4-FFF2-40B4-BE49-F238E27FC236}">
                <a16:creationId xmlns:a16="http://schemas.microsoft.com/office/drawing/2014/main" id="{9A217A89-05B7-9490-3402-68B6D5EAF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5875" y="3653665"/>
            <a:ext cx="548640" cy="548640"/>
          </a:xfrm>
          <a:prstGeom prst="rect">
            <a:avLst/>
          </a:prstGeom>
        </p:spPr>
      </p:pic>
      <p:sp>
        <p:nvSpPr>
          <p:cNvPr id="89" name="Rektangel 88">
            <a:extLst>
              <a:ext uri="{FF2B5EF4-FFF2-40B4-BE49-F238E27FC236}">
                <a16:creationId xmlns:a16="http://schemas.microsoft.com/office/drawing/2014/main" id="{3990A1E9-ACFF-0878-B0EE-BC336AFC8BE8}"/>
              </a:ext>
            </a:extLst>
          </p:cNvPr>
          <p:cNvSpPr/>
          <p:nvPr/>
        </p:nvSpPr>
        <p:spPr>
          <a:xfrm>
            <a:off x="1339440" y="1023791"/>
            <a:ext cx="2238047" cy="3912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F6DE2508-75C2-7DF7-9CCA-63090021FE0F}"/>
              </a:ext>
            </a:extLst>
          </p:cNvPr>
          <p:cNvSpPr txBox="1"/>
          <p:nvPr/>
        </p:nvSpPr>
        <p:spPr>
          <a:xfrm>
            <a:off x="1584633" y="5163905"/>
            <a:ext cx="459146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1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DF5DD162-4ED2-C5BE-DA6A-43424F9859C6}"/>
              </a:ext>
            </a:extLst>
          </p:cNvPr>
          <p:cNvSpPr/>
          <p:nvPr/>
        </p:nvSpPr>
        <p:spPr>
          <a:xfrm>
            <a:off x="3909571" y="228210"/>
            <a:ext cx="3071353" cy="2842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CF555877-5426-80DF-BD5A-A12B96EFF83F}"/>
              </a:ext>
            </a:extLst>
          </p:cNvPr>
          <p:cNvSpPr txBox="1"/>
          <p:nvPr/>
        </p:nvSpPr>
        <p:spPr>
          <a:xfrm>
            <a:off x="7313008" y="1848891"/>
            <a:ext cx="459146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04876727-2C33-978D-1C8C-1D074025FCDD}"/>
              </a:ext>
            </a:extLst>
          </p:cNvPr>
          <p:cNvSpPr/>
          <p:nvPr/>
        </p:nvSpPr>
        <p:spPr>
          <a:xfrm>
            <a:off x="3316218" y="3107919"/>
            <a:ext cx="3221269" cy="3292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CB46D76A-A7B0-74EE-F13B-49E1300678CD}"/>
              </a:ext>
            </a:extLst>
          </p:cNvPr>
          <p:cNvSpPr txBox="1"/>
          <p:nvPr/>
        </p:nvSpPr>
        <p:spPr>
          <a:xfrm>
            <a:off x="4893436" y="6532599"/>
            <a:ext cx="459146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</a:t>
            </a:r>
            <a:r>
              <a:rPr lang="en-US" sz="1100" kern="1000" spc="-30" noProof="1"/>
              <a:t>3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1AE5F107-A498-1E35-4188-BDFA7BFE0656}"/>
              </a:ext>
            </a:extLst>
          </p:cNvPr>
          <p:cNvSpPr/>
          <p:nvPr/>
        </p:nvSpPr>
        <p:spPr>
          <a:xfrm>
            <a:off x="6688322" y="3141859"/>
            <a:ext cx="2502270" cy="3292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06205835-9DB1-6056-E7FB-10EB7CA8C602}"/>
              </a:ext>
            </a:extLst>
          </p:cNvPr>
          <p:cNvSpPr txBox="1"/>
          <p:nvPr/>
        </p:nvSpPr>
        <p:spPr>
          <a:xfrm>
            <a:off x="7665369" y="6446570"/>
            <a:ext cx="459146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369398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A1BE5-18B0-0F28-CB0E-41AA2EEA3BA9}"/>
              </a:ext>
            </a:extLst>
          </p:cNvPr>
          <p:cNvSpPr txBox="1"/>
          <p:nvPr/>
        </p:nvSpPr>
        <p:spPr>
          <a:xfrm>
            <a:off x="6376762" y="4200987"/>
            <a:ext cx="871695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classified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existing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T5)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A8F850-FD14-A5F1-267C-E32E39090850}"/>
              </a:ext>
            </a:extLst>
          </p:cNvPr>
          <p:cNvGrpSpPr/>
          <p:nvPr/>
        </p:nvGrpSpPr>
        <p:grpSpPr>
          <a:xfrm>
            <a:off x="171522" y="3932483"/>
            <a:ext cx="704088" cy="892638"/>
            <a:chOff x="1771658" y="1385872"/>
            <a:chExt cx="704088" cy="89263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A485C28C-4AB4-2C0E-5635-B637D52F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71658" y="1385872"/>
              <a:ext cx="704088" cy="704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1CE1FA-8DC1-EF51-13BF-DC075D649B6E}"/>
                </a:ext>
              </a:extLst>
            </p:cNvPr>
            <p:cNvSpPr txBox="1"/>
            <p:nvPr/>
          </p:nvSpPr>
          <p:spPr>
            <a:xfrm>
              <a:off x="1870340" y="2036530"/>
              <a:ext cx="43619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3GPP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423B9-4713-713C-B0BB-1AB935693E22}"/>
              </a:ext>
            </a:extLst>
          </p:cNvPr>
          <p:cNvGrpSpPr/>
          <p:nvPr/>
        </p:nvGrpSpPr>
        <p:grpSpPr>
          <a:xfrm>
            <a:off x="171522" y="4912619"/>
            <a:ext cx="704088" cy="903876"/>
            <a:chOff x="2475746" y="1540560"/>
            <a:chExt cx="704088" cy="903876"/>
          </a:xfrm>
        </p:grpSpPr>
        <p:pic>
          <p:nvPicPr>
            <p:cNvPr id="9" name="Graphic 8" descr="Database outline">
              <a:extLst>
                <a:ext uri="{FF2B5EF4-FFF2-40B4-BE49-F238E27FC236}">
                  <a16:creationId xmlns:a16="http://schemas.microsoft.com/office/drawing/2014/main" id="{E4E30D3E-45F6-D887-7F9E-2313F27F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5746" y="1540560"/>
              <a:ext cx="704088" cy="7040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9A3245-60A9-6E5D-E6FB-E8D9145A7CB2}"/>
                </a:ext>
              </a:extLst>
            </p:cNvPr>
            <p:cNvSpPr txBox="1"/>
            <p:nvPr/>
          </p:nvSpPr>
          <p:spPr>
            <a:xfrm>
              <a:off x="2600076" y="2202456"/>
              <a:ext cx="367262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IETF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A7FFF-2EF6-A52F-B815-D78CA44D2CED}"/>
              </a:ext>
            </a:extLst>
          </p:cNvPr>
          <p:cNvGrpSpPr/>
          <p:nvPr/>
        </p:nvGrpSpPr>
        <p:grpSpPr>
          <a:xfrm>
            <a:off x="171522" y="2011904"/>
            <a:ext cx="704088" cy="899559"/>
            <a:chOff x="1081628" y="1044085"/>
            <a:chExt cx="704088" cy="899559"/>
          </a:xfrm>
        </p:grpSpPr>
        <p:pic>
          <p:nvPicPr>
            <p:cNvPr id="12" name="Graphic 11" descr="Database outline">
              <a:extLst>
                <a:ext uri="{FF2B5EF4-FFF2-40B4-BE49-F238E27FC236}">
                  <a16:creationId xmlns:a16="http://schemas.microsoft.com/office/drawing/2014/main" id="{A5FF37AA-524E-AB8A-8B6F-F7C586C84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1628" y="1044085"/>
              <a:ext cx="704088" cy="70408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7EA689-79D4-24AD-A0CD-E39B08370C76}"/>
                </a:ext>
              </a:extLst>
            </p:cNvPr>
            <p:cNvSpPr txBox="1"/>
            <p:nvPr/>
          </p:nvSpPr>
          <p:spPr>
            <a:xfrm>
              <a:off x="1240904" y="1701664"/>
              <a:ext cx="326225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ISO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8FB78-85EB-05A0-127B-A7180201CB3A}"/>
              </a:ext>
            </a:extLst>
          </p:cNvPr>
          <p:cNvGrpSpPr/>
          <p:nvPr/>
        </p:nvGrpSpPr>
        <p:grpSpPr>
          <a:xfrm>
            <a:off x="4257654" y="4585533"/>
            <a:ext cx="871695" cy="1438778"/>
            <a:chOff x="5508431" y="3882841"/>
            <a:chExt cx="871695" cy="1438778"/>
          </a:xfrm>
        </p:grpSpPr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6D1199D4-483C-CB46-420D-9677AA937926}"/>
                </a:ext>
              </a:extLst>
            </p:cNvPr>
            <p:cNvSpPr/>
            <p:nvPr/>
          </p:nvSpPr>
          <p:spPr bwMode="auto">
            <a:xfrm>
              <a:off x="5652358" y="3882841"/>
              <a:ext cx="615462" cy="804496"/>
            </a:xfrm>
            <a:prstGeom prst="can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sz="1100" noProof="1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A0972D-A22A-CE80-C766-622E6203B7B4}"/>
                </a:ext>
              </a:extLst>
            </p:cNvPr>
            <p:cNvSpPr txBox="1"/>
            <p:nvPr/>
          </p:nvSpPr>
          <p:spPr>
            <a:xfrm>
              <a:off x="5508431" y="4741085"/>
              <a:ext cx="871695" cy="580534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Company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requirements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database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54EAE7-9408-D2D8-12EB-D58144A6A97A}"/>
              </a:ext>
            </a:extLst>
          </p:cNvPr>
          <p:cNvCxnSpPr>
            <a:cxnSpLocks/>
            <a:stCxn id="16" idx="4"/>
            <a:endCxn id="58" idx="1"/>
          </p:cNvCxnSpPr>
          <p:nvPr/>
        </p:nvCxnSpPr>
        <p:spPr bwMode="auto">
          <a:xfrm>
            <a:off x="5017043" y="4987781"/>
            <a:ext cx="48844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3E94DAE-CF4D-E140-26ED-37327B98176B}"/>
              </a:ext>
            </a:extLst>
          </p:cNvPr>
          <p:cNvSpPr txBox="1"/>
          <p:nvPr/>
        </p:nvSpPr>
        <p:spPr>
          <a:xfrm>
            <a:off x="5302482" y="5280879"/>
            <a:ext cx="954666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within the area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of interest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62A992-D2AC-C9B7-A938-4F9CF8ECFA11}"/>
              </a:ext>
            </a:extLst>
          </p:cNvPr>
          <p:cNvGrpSpPr/>
          <p:nvPr/>
        </p:nvGrpSpPr>
        <p:grpSpPr>
          <a:xfrm>
            <a:off x="171522" y="2998962"/>
            <a:ext cx="704088" cy="846022"/>
            <a:chOff x="2356346" y="629733"/>
            <a:chExt cx="704088" cy="846022"/>
          </a:xfrm>
        </p:grpSpPr>
        <p:pic>
          <p:nvPicPr>
            <p:cNvPr id="26" name="Graphic 25" descr="Database outline">
              <a:extLst>
                <a:ext uri="{FF2B5EF4-FFF2-40B4-BE49-F238E27FC236}">
                  <a16:creationId xmlns:a16="http://schemas.microsoft.com/office/drawing/2014/main" id="{C1407D08-3282-AB6E-DF84-E3D844A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56346" y="629733"/>
              <a:ext cx="704088" cy="7040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16855D-1511-5D1F-C296-7FA2B4BD50BE}"/>
                </a:ext>
              </a:extLst>
            </p:cNvPr>
            <p:cNvSpPr txBox="1"/>
            <p:nvPr/>
          </p:nvSpPr>
          <p:spPr>
            <a:xfrm>
              <a:off x="2587918" y="1233775"/>
              <a:ext cx="239343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B699B8-A4EF-A4E1-495B-9E0C61F823D3}"/>
              </a:ext>
            </a:extLst>
          </p:cNvPr>
          <p:cNvGrpSpPr/>
          <p:nvPr/>
        </p:nvGrpSpPr>
        <p:grpSpPr>
          <a:xfrm>
            <a:off x="171522" y="1023791"/>
            <a:ext cx="704088" cy="900614"/>
            <a:chOff x="1626441" y="467576"/>
            <a:chExt cx="704088" cy="900614"/>
          </a:xfrm>
        </p:grpSpPr>
        <p:pic>
          <p:nvPicPr>
            <p:cNvPr id="29" name="Graphic 28" descr="Database outline">
              <a:extLst>
                <a:ext uri="{FF2B5EF4-FFF2-40B4-BE49-F238E27FC236}">
                  <a16:creationId xmlns:a16="http://schemas.microsoft.com/office/drawing/2014/main" id="{AFE40AD7-3F85-A3A7-D164-FE447D8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26441" y="467576"/>
              <a:ext cx="704088" cy="70408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7FFF34-6393-F195-E881-14E664E6D413}"/>
                </a:ext>
              </a:extLst>
            </p:cNvPr>
            <p:cNvSpPr txBox="1"/>
            <p:nvPr/>
          </p:nvSpPr>
          <p:spPr>
            <a:xfrm>
              <a:off x="1747565" y="1126210"/>
              <a:ext cx="37207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IEEE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F34501-C7A8-7AC4-BA1F-03E583E1CF5C}"/>
              </a:ext>
            </a:extLst>
          </p:cNvPr>
          <p:cNvCxnSpPr>
            <a:cxnSpLocks/>
            <a:stCxn id="1056" idx="2"/>
            <a:endCxn id="91" idx="1"/>
          </p:cNvCxnSpPr>
          <p:nvPr/>
        </p:nvCxnSpPr>
        <p:spPr bwMode="auto">
          <a:xfrm>
            <a:off x="6405810" y="2404214"/>
            <a:ext cx="99201" cy="14481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3922618-5469-D285-FBD3-0E72DBF4BC90}"/>
              </a:ext>
            </a:extLst>
          </p:cNvPr>
          <p:cNvSpPr txBox="1"/>
          <p:nvPr/>
        </p:nvSpPr>
        <p:spPr>
          <a:xfrm>
            <a:off x="10142750" y="4206540"/>
            <a:ext cx="885674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latin typeface="+mn-lt"/>
                <a:ea typeface="+mn-ea"/>
                <a:cs typeface="+mn-cs"/>
              </a:rPr>
              <a:t>Evaluation by 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requirements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engineer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12FFB2-7E73-277E-251E-FD41FA1F44D5}"/>
              </a:ext>
            </a:extLst>
          </p:cNvPr>
          <p:cNvGrpSpPr/>
          <p:nvPr/>
        </p:nvGrpSpPr>
        <p:grpSpPr>
          <a:xfrm>
            <a:off x="1528525" y="1396574"/>
            <a:ext cx="754381" cy="787854"/>
            <a:chOff x="1340968" y="3105682"/>
            <a:chExt cx="754381" cy="7878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D9BCD4-03FE-5EB6-A420-ACD1AA08D37E}"/>
                </a:ext>
              </a:extLst>
            </p:cNvPr>
            <p:cNvGrpSpPr/>
            <p:nvPr/>
          </p:nvGrpSpPr>
          <p:grpSpPr>
            <a:xfrm>
              <a:off x="1340968" y="3105682"/>
              <a:ext cx="534925" cy="384150"/>
              <a:chOff x="7849507" y="842293"/>
              <a:chExt cx="742953" cy="53354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422A7A-A653-33A3-406F-D2718ABACF59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3" name="Graphic 44" descr="Open folder outline">
                <a:extLst>
                  <a:ext uri="{FF2B5EF4-FFF2-40B4-BE49-F238E27FC236}">
                    <a16:creationId xmlns:a16="http://schemas.microsoft.com/office/drawing/2014/main" id="{354BA40F-4BC4-1211-33C0-58DC7A7CFAF3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12FC026-C8C9-03A3-1C1D-79B35DF3080F}"/>
                </a:ext>
              </a:extLst>
            </p:cNvPr>
            <p:cNvGrpSpPr/>
            <p:nvPr/>
          </p:nvGrpSpPr>
          <p:grpSpPr>
            <a:xfrm>
              <a:off x="1450696" y="3307534"/>
              <a:ext cx="534925" cy="384150"/>
              <a:chOff x="7849507" y="842293"/>
              <a:chExt cx="742953" cy="53354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4A5F50-06D5-6A9C-2F28-75E5D9B1F781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1" name="Graphic 44" descr="Open folder outline">
                <a:extLst>
                  <a:ext uri="{FF2B5EF4-FFF2-40B4-BE49-F238E27FC236}">
                    <a16:creationId xmlns:a16="http://schemas.microsoft.com/office/drawing/2014/main" id="{9284FF0A-A834-C510-D3BC-41043A1ED37D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F578334-67BA-7989-5639-90AB921C4388}"/>
                </a:ext>
              </a:extLst>
            </p:cNvPr>
            <p:cNvGrpSpPr/>
            <p:nvPr/>
          </p:nvGrpSpPr>
          <p:grpSpPr>
            <a:xfrm>
              <a:off x="1560424" y="3509386"/>
              <a:ext cx="534925" cy="384150"/>
              <a:chOff x="7849507" y="842293"/>
              <a:chExt cx="742953" cy="5335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0355C7-685D-E6E5-9DBD-31E37CD70C70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r>
                  <a:rPr lang="en-US" sz="1100" noProof="1">
                    <a:solidFill>
                      <a:srgbClr val="FFFFFF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39" name="Graphic 44" descr="Open folder outline">
                <a:extLst>
                  <a:ext uri="{FF2B5EF4-FFF2-40B4-BE49-F238E27FC236}">
                    <a16:creationId xmlns:a16="http://schemas.microsoft.com/office/drawing/2014/main" id="{11F837E4-6D19-4837-DF54-C0B9CC976F90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9CCC027-B690-7887-F6A0-457AE9D39BAC}"/>
              </a:ext>
            </a:extLst>
          </p:cNvPr>
          <p:cNvSpPr/>
          <p:nvPr/>
        </p:nvSpPr>
        <p:spPr bwMode="auto">
          <a:xfrm>
            <a:off x="962249" y="2311545"/>
            <a:ext cx="377191" cy="203939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sz="11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87F14-6322-16D0-FB50-C3F92DF745BB}"/>
              </a:ext>
            </a:extLst>
          </p:cNvPr>
          <p:cNvSpPr txBox="1"/>
          <p:nvPr/>
        </p:nvSpPr>
        <p:spPr>
          <a:xfrm>
            <a:off x="965557" y="2621277"/>
            <a:ext cx="306989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D8E846-D777-4DAF-FF53-D4280A1571FD}"/>
              </a:ext>
            </a:extLst>
          </p:cNvPr>
          <p:cNvSpPr txBox="1"/>
          <p:nvPr/>
        </p:nvSpPr>
        <p:spPr>
          <a:xfrm>
            <a:off x="1566817" y="2419943"/>
            <a:ext cx="677796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maps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8DBFA2-1DBB-714B-2FFB-1F73A2533D6B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 bwMode="auto">
          <a:xfrm flipV="1">
            <a:off x="3242155" y="1929873"/>
            <a:ext cx="1198448" cy="1223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3DAB3E8-476B-ABD2-EE7A-9D57D716D100}"/>
              </a:ext>
            </a:extLst>
          </p:cNvPr>
          <p:cNvSpPr txBox="1"/>
          <p:nvPr/>
        </p:nvSpPr>
        <p:spPr>
          <a:xfrm>
            <a:off x="4309067" y="2177313"/>
            <a:ext cx="803934" cy="411257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FF0000"/>
                </a:solidFill>
              </a:rPr>
              <a:t>topic_</a:t>
            </a:r>
            <a:br>
              <a:rPr lang="en-US" sz="1100" kern="1000" spc="-30" noProof="1">
                <a:solidFill>
                  <a:srgbClr val="FF0000"/>
                </a:solidFill>
              </a:rPr>
            </a:br>
            <a:r>
              <a:rPr lang="en-US" sz="1100" kern="1000" spc="-30" noProof="1">
                <a:solidFill>
                  <a:srgbClr val="FF0000"/>
                </a:solidFill>
              </a:rPr>
              <a:t>relevant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30A49786-921C-915F-FD81-0529D19A3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0603" y="1655553"/>
            <a:ext cx="548640" cy="548640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90023618-B691-97A0-40F4-933DBDA1A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21852" y="3664519"/>
            <a:ext cx="548640" cy="548640"/>
          </a:xfrm>
          <a:prstGeom prst="rect">
            <a:avLst/>
          </a:prstGeom>
        </p:spPr>
      </p:pic>
      <p:pic>
        <p:nvPicPr>
          <p:cNvPr id="53" name="Graphic 52" descr="Document outline">
            <a:extLst>
              <a:ext uri="{FF2B5EF4-FFF2-40B4-BE49-F238E27FC236}">
                <a16:creationId xmlns:a16="http://schemas.microsoft.com/office/drawing/2014/main" id="{9E079638-71C4-9A3E-DDD6-106864019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3515" y="1777881"/>
            <a:ext cx="548640" cy="54864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61E4DB0-E703-7EE2-9CD4-8813D2F4703E}"/>
              </a:ext>
            </a:extLst>
          </p:cNvPr>
          <p:cNvSpPr txBox="1"/>
          <p:nvPr/>
        </p:nvSpPr>
        <p:spPr>
          <a:xfrm>
            <a:off x="11249836" y="4295266"/>
            <a:ext cx="692672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New_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modified_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reqs.xlsx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0C90D-8B4D-F7AC-47EF-C3D7031B492D}"/>
              </a:ext>
            </a:extLst>
          </p:cNvPr>
          <p:cNvSpPr txBox="1"/>
          <p:nvPr/>
        </p:nvSpPr>
        <p:spPr>
          <a:xfrm>
            <a:off x="1828602" y="1959088"/>
            <a:ext cx="378483" cy="211203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9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3GPP</a:t>
            </a:r>
            <a:endParaRPr kumimoji="0" lang="en-US" sz="9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DD3CF58B-ECD1-12F7-9C94-6E493A53B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5492" y="4713461"/>
            <a:ext cx="548640" cy="54864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4766EB-D4A7-8926-C595-B3AA6CBA3855}"/>
              </a:ext>
            </a:extLst>
          </p:cNvPr>
          <p:cNvCxnSpPr>
            <a:cxnSpLocks/>
            <a:stCxn id="58" idx="3"/>
            <a:endCxn id="91" idx="1"/>
          </p:cNvCxnSpPr>
          <p:nvPr/>
        </p:nvCxnSpPr>
        <p:spPr bwMode="auto">
          <a:xfrm flipV="1">
            <a:off x="6054132" y="3852343"/>
            <a:ext cx="450879" cy="11354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248343-0BAE-96BB-B0A4-FED9C04B2593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 bwMode="auto">
          <a:xfrm flipV="1">
            <a:off x="10049542" y="3942845"/>
            <a:ext cx="136814" cy="34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3" name="Graphic 62" descr="Brain outline">
            <a:extLst>
              <a:ext uri="{FF2B5EF4-FFF2-40B4-BE49-F238E27FC236}">
                <a16:creationId xmlns:a16="http://schemas.microsoft.com/office/drawing/2014/main" id="{D63D544A-3D1E-3125-6A01-EA2AB24F0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86356" y="3668525"/>
            <a:ext cx="548640" cy="54864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A750F6B-C429-CD83-BAA1-EB0D3B0A0038}"/>
              </a:ext>
            </a:extLst>
          </p:cNvPr>
          <p:cNvSpPr txBox="1"/>
          <p:nvPr/>
        </p:nvSpPr>
        <p:spPr>
          <a:xfrm>
            <a:off x="8793704" y="3571438"/>
            <a:ext cx="1255838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Partially 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covered req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generated_partially_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covered_reqs.xlsx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DE386D-63ED-7744-659F-C89AB02E7745}"/>
              </a:ext>
            </a:extLst>
          </p:cNvPr>
          <p:cNvSpPr txBox="1"/>
          <p:nvPr/>
        </p:nvSpPr>
        <p:spPr>
          <a:xfrm>
            <a:off x="8894736" y="4661656"/>
            <a:ext cx="1095923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req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generated_not_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covered_reqs.xlsx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4447F4-8FD1-FE7E-52A2-BC04DA585FAA}"/>
              </a:ext>
            </a:extLst>
          </p:cNvPr>
          <p:cNvSpPr txBox="1"/>
          <p:nvPr/>
        </p:nvSpPr>
        <p:spPr>
          <a:xfrm>
            <a:off x="5116966" y="2143142"/>
            <a:ext cx="840020" cy="91908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LLM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(T5 –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Text-To-Text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Transformer)</a:t>
            </a: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7EEB582F-FEFE-D36A-105E-010B3A393D92}"/>
              </a:ext>
            </a:extLst>
          </p:cNvPr>
          <p:cNvSpPr txBox="1"/>
          <p:nvPr/>
        </p:nvSpPr>
        <p:spPr>
          <a:xfrm>
            <a:off x="5130893" y="6030691"/>
            <a:ext cx="1297838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20_requirements.xlsx</a:t>
            </a:r>
          </a:p>
        </p:txBody>
      </p:sp>
      <p:cxnSp>
        <p:nvCxnSpPr>
          <p:cNvPr id="76" name="Straight Arrow Connector 60">
            <a:extLst>
              <a:ext uri="{FF2B5EF4-FFF2-40B4-BE49-F238E27FC236}">
                <a16:creationId xmlns:a16="http://schemas.microsoft.com/office/drawing/2014/main" id="{BADAAD26-3055-9680-B123-33C5B22C8C46}"/>
              </a:ext>
            </a:extLst>
          </p:cNvPr>
          <p:cNvCxnSpPr>
            <a:cxnSpLocks/>
            <a:stCxn id="69" idx="3"/>
            <a:endCxn id="63" idx="1"/>
          </p:cNvCxnSpPr>
          <p:nvPr/>
        </p:nvCxnSpPr>
        <p:spPr bwMode="auto">
          <a:xfrm flipV="1">
            <a:off x="9990659" y="3942845"/>
            <a:ext cx="195697" cy="10090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60">
            <a:extLst>
              <a:ext uri="{FF2B5EF4-FFF2-40B4-BE49-F238E27FC236}">
                <a16:creationId xmlns:a16="http://schemas.microsoft.com/office/drawing/2014/main" id="{5667FC1C-FA12-0EA3-7A95-83EEC89B586C}"/>
              </a:ext>
            </a:extLst>
          </p:cNvPr>
          <p:cNvCxnSpPr>
            <a:cxnSpLocks/>
            <a:stCxn id="63" idx="3"/>
            <a:endCxn id="52" idx="1"/>
          </p:cNvCxnSpPr>
          <p:nvPr/>
        </p:nvCxnSpPr>
        <p:spPr bwMode="auto">
          <a:xfrm flipV="1">
            <a:off x="10734996" y="3938839"/>
            <a:ext cx="586856" cy="40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1" name="Bildobjekt 90">
            <a:extLst>
              <a:ext uri="{FF2B5EF4-FFF2-40B4-BE49-F238E27FC236}">
                <a16:creationId xmlns:a16="http://schemas.microsoft.com/office/drawing/2014/main" id="{04E31FED-7184-DA92-45EC-48AB54C7BB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5011" y="3557066"/>
            <a:ext cx="585792" cy="590554"/>
          </a:xfrm>
          <a:prstGeom prst="rect">
            <a:avLst/>
          </a:prstGeom>
        </p:spPr>
      </p:pic>
      <p:sp>
        <p:nvSpPr>
          <p:cNvPr id="94" name="TextBox 49">
            <a:extLst>
              <a:ext uri="{FF2B5EF4-FFF2-40B4-BE49-F238E27FC236}">
                <a16:creationId xmlns:a16="http://schemas.microsoft.com/office/drawing/2014/main" id="{BCB710B4-C515-BB04-A618-6D06A9EDC8D4}"/>
              </a:ext>
            </a:extLst>
          </p:cNvPr>
          <p:cNvSpPr txBox="1"/>
          <p:nvPr/>
        </p:nvSpPr>
        <p:spPr>
          <a:xfrm>
            <a:off x="4121454" y="910757"/>
            <a:ext cx="847650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classes</a:t>
            </a:r>
          </a:p>
        </p:txBody>
      </p:sp>
      <p:pic>
        <p:nvPicPr>
          <p:cNvPr id="95" name="Graphic 50" descr="Document outline">
            <a:extLst>
              <a:ext uri="{FF2B5EF4-FFF2-40B4-BE49-F238E27FC236}">
                <a16:creationId xmlns:a16="http://schemas.microsoft.com/office/drawing/2014/main" id="{E6C93946-6584-AB40-BA4C-326C374F0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4796" y="389170"/>
            <a:ext cx="548640" cy="548640"/>
          </a:xfrm>
          <a:prstGeom prst="rect">
            <a:avLst/>
          </a:prstGeom>
        </p:spPr>
      </p:pic>
      <p:sp>
        <p:nvSpPr>
          <p:cNvPr id="96" name="TextBox 19">
            <a:extLst>
              <a:ext uri="{FF2B5EF4-FFF2-40B4-BE49-F238E27FC236}">
                <a16:creationId xmlns:a16="http://schemas.microsoft.com/office/drawing/2014/main" id="{554D3E1D-E933-F19B-079B-15A560F18C0B}"/>
              </a:ext>
            </a:extLst>
          </p:cNvPr>
          <p:cNvSpPr txBox="1"/>
          <p:nvPr/>
        </p:nvSpPr>
        <p:spPr>
          <a:xfrm>
            <a:off x="4097824" y="1327063"/>
            <a:ext cx="981341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00B0F0"/>
                </a:solidFill>
              </a:rPr>
              <a:t>req_classes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</a:p>
        </p:txBody>
      </p:sp>
      <p:cxnSp>
        <p:nvCxnSpPr>
          <p:cNvPr id="97" name="Straight Arrow Connector 46">
            <a:extLst>
              <a:ext uri="{FF2B5EF4-FFF2-40B4-BE49-F238E27FC236}">
                <a16:creationId xmlns:a16="http://schemas.microsoft.com/office/drawing/2014/main" id="{BD0B9C89-9DED-761B-F1C9-87C4855DEBA6}"/>
              </a:ext>
            </a:extLst>
          </p:cNvPr>
          <p:cNvCxnSpPr>
            <a:cxnSpLocks/>
            <a:stCxn id="95" idx="3"/>
            <a:endCxn id="1048" idx="1"/>
          </p:cNvCxnSpPr>
          <p:nvPr/>
        </p:nvCxnSpPr>
        <p:spPr bwMode="auto">
          <a:xfrm>
            <a:off x="4893436" y="663490"/>
            <a:ext cx="303347" cy="11469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TextBox 3">
            <a:extLst>
              <a:ext uri="{FF2B5EF4-FFF2-40B4-BE49-F238E27FC236}">
                <a16:creationId xmlns:a16="http://schemas.microsoft.com/office/drawing/2014/main" id="{A9AB2E60-E8E1-29EC-F399-F56DDEA036E2}"/>
              </a:ext>
            </a:extLst>
          </p:cNvPr>
          <p:cNvSpPr txBox="1"/>
          <p:nvPr/>
        </p:nvSpPr>
        <p:spPr>
          <a:xfrm>
            <a:off x="7470175" y="5348248"/>
            <a:ext cx="871694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Generating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(“phi”)</a:t>
            </a:r>
          </a:p>
        </p:txBody>
      </p:sp>
      <p:cxnSp>
        <p:nvCxnSpPr>
          <p:cNvPr id="1026" name="Straight Arrow Connector 46">
            <a:extLst>
              <a:ext uri="{FF2B5EF4-FFF2-40B4-BE49-F238E27FC236}">
                <a16:creationId xmlns:a16="http://schemas.microsoft.com/office/drawing/2014/main" id="{CAB7304C-E783-3CE4-9893-B067F9E75EB4}"/>
              </a:ext>
            </a:extLst>
          </p:cNvPr>
          <p:cNvCxnSpPr>
            <a:cxnSpLocks/>
            <a:endCxn id="53" idx="1"/>
          </p:cNvCxnSpPr>
          <p:nvPr/>
        </p:nvCxnSpPr>
        <p:spPr bwMode="auto">
          <a:xfrm flipV="1">
            <a:off x="2075873" y="2052201"/>
            <a:ext cx="617642" cy="444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9" name="TextBox 49">
            <a:extLst>
              <a:ext uri="{FF2B5EF4-FFF2-40B4-BE49-F238E27FC236}">
                <a16:creationId xmlns:a16="http://schemas.microsoft.com/office/drawing/2014/main" id="{FA8904C6-01BA-774C-B6EB-97C86B353E45}"/>
              </a:ext>
            </a:extLst>
          </p:cNvPr>
          <p:cNvSpPr txBox="1"/>
          <p:nvPr/>
        </p:nvSpPr>
        <p:spPr>
          <a:xfrm>
            <a:off x="2090679" y="2218091"/>
            <a:ext cx="871695" cy="85240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Filter</a:t>
            </a:r>
            <a:br>
              <a:rPr lang="en-US" sz="1100" kern="1000" spc="-30" noProof="1"/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words</a:t>
            </a:r>
          </a:p>
        </p:txBody>
      </p:sp>
      <p:pic>
        <p:nvPicPr>
          <p:cNvPr id="1047" name="Graphic 50" descr="Document outline">
            <a:extLst>
              <a:ext uri="{FF2B5EF4-FFF2-40B4-BE49-F238E27FC236}">
                <a16:creationId xmlns:a16="http://schemas.microsoft.com/office/drawing/2014/main" id="{7B0F1A3A-85D6-94ED-E1D5-F3AB3855B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2258" y="1542231"/>
            <a:ext cx="548640" cy="548640"/>
          </a:xfrm>
          <a:prstGeom prst="rect">
            <a:avLst/>
          </a:prstGeom>
        </p:spPr>
      </p:pic>
      <p:pic>
        <p:nvPicPr>
          <p:cNvPr id="1048" name="Bildobjekt 1047">
            <a:extLst>
              <a:ext uri="{FF2B5EF4-FFF2-40B4-BE49-F238E27FC236}">
                <a16:creationId xmlns:a16="http://schemas.microsoft.com/office/drawing/2014/main" id="{7352EA74-41D2-4238-915A-DC4BE5E2EC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6783" y="1515166"/>
            <a:ext cx="585792" cy="590554"/>
          </a:xfrm>
          <a:prstGeom prst="rect">
            <a:avLst/>
          </a:prstGeom>
        </p:spPr>
      </p:pic>
      <p:cxnSp>
        <p:nvCxnSpPr>
          <p:cNvPr id="1049" name="Straight Arrow Connector 48">
            <a:extLst>
              <a:ext uri="{FF2B5EF4-FFF2-40B4-BE49-F238E27FC236}">
                <a16:creationId xmlns:a16="http://schemas.microsoft.com/office/drawing/2014/main" id="{D65E460A-CB0D-3F2C-20EF-F2897EC28D40}"/>
              </a:ext>
            </a:extLst>
          </p:cNvPr>
          <p:cNvCxnSpPr>
            <a:cxnSpLocks/>
            <a:stCxn id="51" idx="3"/>
            <a:endCxn id="1048" idx="1"/>
          </p:cNvCxnSpPr>
          <p:nvPr/>
        </p:nvCxnSpPr>
        <p:spPr bwMode="auto">
          <a:xfrm flipV="1">
            <a:off x="4989243" y="1810443"/>
            <a:ext cx="207540" cy="1194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2" name="Straight Arrow Connector 48">
            <a:extLst>
              <a:ext uri="{FF2B5EF4-FFF2-40B4-BE49-F238E27FC236}">
                <a16:creationId xmlns:a16="http://schemas.microsoft.com/office/drawing/2014/main" id="{A771B928-D9ED-42C8-67A0-C70100C3A265}"/>
              </a:ext>
            </a:extLst>
          </p:cNvPr>
          <p:cNvCxnSpPr>
            <a:cxnSpLocks/>
            <a:stCxn id="1048" idx="3"/>
            <a:endCxn id="1047" idx="1"/>
          </p:cNvCxnSpPr>
          <p:nvPr/>
        </p:nvCxnSpPr>
        <p:spPr bwMode="auto">
          <a:xfrm>
            <a:off x="5782575" y="1810443"/>
            <a:ext cx="379683" cy="61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6" name="TextBox 49">
            <a:extLst>
              <a:ext uri="{FF2B5EF4-FFF2-40B4-BE49-F238E27FC236}">
                <a16:creationId xmlns:a16="http://schemas.microsoft.com/office/drawing/2014/main" id="{276F391F-88A7-681B-BE0A-EC8678B585B1}"/>
              </a:ext>
            </a:extLst>
          </p:cNvPr>
          <p:cNvSpPr txBox="1"/>
          <p:nvPr/>
        </p:nvSpPr>
        <p:spPr>
          <a:xfrm>
            <a:off x="5947402" y="2162234"/>
            <a:ext cx="916816" cy="24198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classified.xlsx</a:t>
            </a:r>
          </a:p>
        </p:txBody>
      </p:sp>
      <p:pic>
        <p:nvPicPr>
          <p:cNvPr id="64" name="Bildobjekt 63">
            <a:extLst>
              <a:ext uri="{FF2B5EF4-FFF2-40B4-BE49-F238E27FC236}">
                <a16:creationId xmlns:a16="http://schemas.microsoft.com/office/drawing/2014/main" id="{7CCE9F67-1D94-0E85-5097-AE5727DB5E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9268" y="3651067"/>
            <a:ext cx="585792" cy="590554"/>
          </a:xfrm>
          <a:prstGeom prst="rect">
            <a:avLst/>
          </a:prstGeom>
        </p:spPr>
      </p:pic>
      <p:pic>
        <p:nvPicPr>
          <p:cNvPr id="65" name="Bildobjekt 64">
            <a:extLst>
              <a:ext uri="{FF2B5EF4-FFF2-40B4-BE49-F238E27FC236}">
                <a16:creationId xmlns:a16="http://schemas.microsoft.com/office/drawing/2014/main" id="{400B58A4-8004-7AF4-A029-0F4A958C87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7844" y="4559268"/>
            <a:ext cx="585792" cy="590554"/>
          </a:xfrm>
          <a:prstGeom prst="rect">
            <a:avLst/>
          </a:prstGeom>
        </p:spPr>
      </p:pic>
      <p:cxnSp>
        <p:nvCxnSpPr>
          <p:cNvPr id="70" name="Straight Arrow Connector 30">
            <a:extLst>
              <a:ext uri="{FF2B5EF4-FFF2-40B4-BE49-F238E27FC236}">
                <a16:creationId xmlns:a16="http://schemas.microsoft.com/office/drawing/2014/main" id="{1BE33235-4E5E-5CE9-42F0-9033E08D9CDB}"/>
              </a:ext>
            </a:extLst>
          </p:cNvPr>
          <p:cNvCxnSpPr>
            <a:cxnSpLocks/>
            <a:stCxn id="91" idx="3"/>
            <a:endCxn id="65" idx="1"/>
          </p:cNvCxnSpPr>
          <p:nvPr/>
        </p:nvCxnSpPr>
        <p:spPr bwMode="auto">
          <a:xfrm>
            <a:off x="7090803" y="3852343"/>
            <a:ext cx="467041" cy="10022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30">
            <a:extLst>
              <a:ext uri="{FF2B5EF4-FFF2-40B4-BE49-F238E27FC236}">
                <a16:creationId xmlns:a16="http://schemas.microsoft.com/office/drawing/2014/main" id="{3B5B177F-4F92-3C4A-A8F6-E243A332540F}"/>
              </a:ext>
            </a:extLst>
          </p:cNvPr>
          <p:cNvCxnSpPr>
            <a:cxnSpLocks/>
            <a:stCxn id="91" idx="3"/>
            <a:endCxn id="64" idx="1"/>
          </p:cNvCxnSpPr>
          <p:nvPr/>
        </p:nvCxnSpPr>
        <p:spPr bwMode="auto">
          <a:xfrm>
            <a:off x="7090803" y="3852343"/>
            <a:ext cx="448465" cy="940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7" name="Graphic 50" descr="Document outline">
            <a:extLst>
              <a:ext uri="{FF2B5EF4-FFF2-40B4-BE49-F238E27FC236}">
                <a16:creationId xmlns:a16="http://schemas.microsoft.com/office/drawing/2014/main" id="{E72D204F-698E-0919-3600-5B1C17774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0267" y="4668985"/>
            <a:ext cx="548640" cy="548640"/>
          </a:xfrm>
          <a:prstGeom prst="rect">
            <a:avLst/>
          </a:prstGeom>
        </p:spPr>
      </p:pic>
      <p:pic>
        <p:nvPicPr>
          <p:cNvPr id="88" name="Graphic 50" descr="Document outline">
            <a:extLst>
              <a:ext uri="{FF2B5EF4-FFF2-40B4-BE49-F238E27FC236}">
                <a16:creationId xmlns:a16="http://schemas.microsoft.com/office/drawing/2014/main" id="{9A217A89-05B7-9490-3402-68B6D5EAF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5175" y="3653665"/>
            <a:ext cx="548640" cy="548640"/>
          </a:xfrm>
          <a:prstGeom prst="rect">
            <a:avLst/>
          </a:prstGeom>
        </p:spPr>
      </p:pic>
      <p:sp>
        <p:nvSpPr>
          <p:cNvPr id="89" name="Rektangel 88">
            <a:extLst>
              <a:ext uri="{FF2B5EF4-FFF2-40B4-BE49-F238E27FC236}">
                <a16:creationId xmlns:a16="http://schemas.microsoft.com/office/drawing/2014/main" id="{3990A1E9-ACFF-0878-B0EE-BC336AFC8BE8}"/>
              </a:ext>
            </a:extLst>
          </p:cNvPr>
          <p:cNvSpPr/>
          <p:nvPr/>
        </p:nvSpPr>
        <p:spPr>
          <a:xfrm>
            <a:off x="1339440" y="1023791"/>
            <a:ext cx="2238047" cy="3912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F6DE2508-75C2-7DF7-9CCA-63090021FE0F}"/>
              </a:ext>
            </a:extLst>
          </p:cNvPr>
          <p:cNvSpPr txBox="1"/>
          <p:nvPr/>
        </p:nvSpPr>
        <p:spPr>
          <a:xfrm>
            <a:off x="1584633" y="5163905"/>
            <a:ext cx="459146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1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DF5DD162-4ED2-C5BE-DA6A-43424F9859C6}"/>
              </a:ext>
            </a:extLst>
          </p:cNvPr>
          <p:cNvSpPr/>
          <p:nvPr/>
        </p:nvSpPr>
        <p:spPr>
          <a:xfrm>
            <a:off x="3909571" y="228210"/>
            <a:ext cx="3071353" cy="2842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CF555877-5426-80DF-BD5A-A12B96EFF83F}"/>
              </a:ext>
            </a:extLst>
          </p:cNvPr>
          <p:cNvSpPr txBox="1"/>
          <p:nvPr/>
        </p:nvSpPr>
        <p:spPr>
          <a:xfrm>
            <a:off x="7313008" y="1848891"/>
            <a:ext cx="459146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CB46D76A-A7B0-74EE-F13B-49E1300678CD}"/>
              </a:ext>
            </a:extLst>
          </p:cNvPr>
          <p:cNvSpPr txBox="1"/>
          <p:nvPr/>
        </p:nvSpPr>
        <p:spPr>
          <a:xfrm>
            <a:off x="4893436" y="6532599"/>
            <a:ext cx="459146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</a:t>
            </a:r>
            <a:r>
              <a:rPr lang="en-US" sz="1100" kern="1000" spc="-30" noProof="1"/>
              <a:t>3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06205835-9DB1-6056-E7FB-10EB7CA8C602}"/>
              </a:ext>
            </a:extLst>
          </p:cNvPr>
          <p:cNvSpPr txBox="1"/>
          <p:nvPr/>
        </p:nvSpPr>
        <p:spPr>
          <a:xfrm>
            <a:off x="7665369" y="6446570"/>
            <a:ext cx="459146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328358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6A8F850-FD14-A5F1-267C-E32E39090850}"/>
              </a:ext>
            </a:extLst>
          </p:cNvPr>
          <p:cNvGrpSpPr/>
          <p:nvPr/>
        </p:nvGrpSpPr>
        <p:grpSpPr>
          <a:xfrm>
            <a:off x="171522" y="3932483"/>
            <a:ext cx="704088" cy="892638"/>
            <a:chOff x="1771658" y="1385872"/>
            <a:chExt cx="704088" cy="89263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A485C28C-4AB4-2C0E-5635-B637D52F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71658" y="1385872"/>
              <a:ext cx="704088" cy="704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1CE1FA-8DC1-EF51-13BF-DC075D649B6E}"/>
                </a:ext>
              </a:extLst>
            </p:cNvPr>
            <p:cNvSpPr txBox="1"/>
            <p:nvPr/>
          </p:nvSpPr>
          <p:spPr>
            <a:xfrm>
              <a:off x="1870340" y="2036530"/>
              <a:ext cx="43619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3GPP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423B9-4713-713C-B0BB-1AB935693E22}"/>
              </a:ext>
            </a:extLst>
          </p:cNvPr>
          <p:cNvGrpSpPr/>
          <p:nvPr/>
        </p:nvGrpSpPr>
        <p:grpSpPr>
          <a:xfrm>
            <a:off x="171522" y="4912619"/>
            <a:ext cx="704088" cy="903876"/>
            <a:chOff x="2475746" y="1540560"/>
            <a:chExt cx="704088" cy="903876"/>
          </a:xfrm>
        </p:grpSpPr>
        <p:pic>
          <p:nvPicPr>
            <p:cNvPr id="9" name="Graphic 8" descr="Database outline">
              <a:extLst>
                <a:ext uri="{FF2B5EF4-FFF2-40B4-BE49-F238E27FC236}">
                  <a16:creationId xmlns:a16="http://schemas.microsoft.com/office/drawing/2014/main" id="{E4E30D3E-45F6-D887-7F9E-2313F27F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5746" y="1540560"/>
              <a:ext cx="704088" cy="7040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9A3245-60A9-6E5D-E6FB-E8D9145A7CB2}"/>
                </a:ext>
              </a:extLst>
            </p:cNvPr>
            <p:cNvSpPr txBox="1"/>
            <p:nvPr/>
          </p:nvSpPr>
          <p:spPr>
            <a:xfrm>
              <a:off x="2600076" y="2202456"/>
              <a:ext cx="367262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IETF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A7FFF-2EF6-A52F-B815-D78CA44D2CED}"/>
              </a:ext>
            </a:extLst>
          </p:cNvPr>
          <p:cNvGrpSpPr/>
          <p:nvPr/>
        </p:nvGrpSpPr>
        <p:grpSpPr>
          <a:xfrm>
            <a:off x="171522" y="2011904"/>
            <a:ext cx="704088" cy="899559"/>
            <a:chOff x="1081628" y="1044085"/>
            <a:chExt cx="704088" cy="899559"/>
          </a:xfrm>
        </p:grpSpPr>
        <p:pic>
          <p:nvPicPr>
            <p:cNvPr id="12" name="Graphic 11" descr="Database outline">
              <a:extLst>
                <a:ext uri="{FF2B5EF4-FFF2-40B4-BE49-F238E27FC236}">
                  <a16:creationId xmlns:a16="http://schemas.microsoft.com/office/drawing/2014/main" id="{A5FF37AA-524E-AB8A-8B6F-F7C586C84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1628" y="1044085"/>
              <a:ext cx="704088" cy="70408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7EA689-79D4-24AD-A0CD-E39B08370C76}"/>
                </a:ext>
              </a:extLst>
            </p:cNvPr>
            <p:cNvSpPr txBox="1"/>
            <p:nvPr/>
          </p:nvSpPr>
          <p:spPr>
            <a:xfrm>
              <a:off x="1240904" y="1701664"/>
              <a:ext cx="326225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ISO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62A992-D2AC-C9B7-A938-4F9CF8ECFA11}"/>
              </a:ext>
            </a:extLst>
          </p:cNvPr>
          <p:cNvGrpSpPr/>
          <p:nvPr/>
        </p:nvGrpSpPr>
        <p:grpSpPr>
          <a:xfrm>
            <a:off x="171522" y="2998962"/>
            <a:ext cx="704088" cy="846022"/>
            <a:chOff x="2356346" y="629733"/>
            <a:chExt cx="704088" cy="846022"/>
          </a:xfrm>
        </p:grpSpPr>
        <p:pic>
          <p:nvPicPr>
            <p:cNvPr id="26" name="Graphic 25" descr="Database outline">
              <a:extLst>
                <a:ext uri="{FF2B5EF4-FFF2-40B4-BE49-F238E27FC236}">
                  <a16:creationId xmlns:a16="http://schemas.microsoft.com/office/drawing/2014/main" id="{C1407D08-3282-AB6E-DF84-E3D844A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56346" y="629733"/>
              <a:ext cx="704088" cy="7040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16855D-1511-5D1F-C296-7FA2B4BD50BE}"/>
                </a:ext>
              </a:extLst>
            </p:cNvPr>
            <p:cNvSpPr txBox="1"/>
            <p:nvPr/>
          </p:nvSpPr>
          <p:spPr>
            <a:xfrm>
              <a:off x="2587918" y="1233775"/>
              <a:ext cx="239343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B699B8-A4EF-A4E1-495B-9E0C61F823D3}"/>
              </a:ext>
            </a:extLst>
          </p:cNvPr>
          <p:cNvGrpSpPr/>
          <p:nvPr/>
        </p:nvGrpSpPr>
        <p:grpSpPr>
          <a:xfrm>
            <a:off x="171522" y="1023791"/>
            <a:ext cx="704088" cy="900614"/>
            <a:chOff x="1626441" y="467576"/>
            <a:chExt cx="704088" cy="900614"/>
          </a:xfrm>
        </p:grpSpPr>
        <p:pic>
          <p:nvPicPr>
            <p:cNvPr id="29" name="Graphic 28" descr="Database outline">
              <a:extLst>
                <a:ext uri="{FF2B5EF4-FFF2-40B4-BE49-F238E27FC236}">
                  <a16:creationId xmlns:a16="http://schemas.microsoft.com/office/drawing/2014/main" id="{AFE40AD7-3F85-A3A7-D164-FE447D8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26441" y="467576"/>
              <a:ext cx="704088" cy="70408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7FFF34-6393-F195-E881-14E664E6D413}"/>
                </a:ext>
              </a:extLst>
            </p:cNvPr>
            <p:cNvSpPr txBox="1"/>
            <p:nvPr/>
          </p:nvSpPr>
          <p:spPr>
            <a:xfrm>
              <a:off x="1747565" y="1126210"/>
              <a:ext cx="37207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IEEE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12FFB2-7E73-277E-251E-FD41FA1F44D5}"/>
              </a:ext>
            </a:extLst>
          </p:cNvPr>
          <p:cNvGrpSpPr/>
          <p:nvPr/>
        </p:nvGrpSpPr>
        <p:grpSpPr>
          <a:xfrm>
            <a:off x="1473460" y="1986096"/>
            <a:ext cx="754381" cy="787854"/>
            <a:chOff x="1340968" y="3105682"/>
            <a:chExt cx="754381" cy="7878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D9BCD4-03FE-5EB6-A420-ACD1AA08D37E}"/>
                </a:ext>
              </a:extLst>
            </p:cNvPr>
            <p:cNvGrpSpPr/>
            <p:nvPr/>
          </p:nvGrpSpPr>
          <p:grpSpPr>
            <a:xfrm>
              <a:off x="1340968" y="3105682"/>
              <a:ext cx="534925" cy="384150"/>
              <a:chOff x="7849507" y="842293"/>
              <a:chExt cx="742953" cy="53354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422A7A-A653-33A3-406F-D2718ABACF59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3" name="Graphic 44" descr="Open folder outline">
                <a:extLst>
                  <a:ext uri="{FF2B5EF4-FFF2-40B4-BE49-F238E27FC236}">
                    <a16:creationId xmlns:a16="http://schemas.microsoft.com/office/drawing/2014/main" id="{354BA40F-4BC4-1211-33C0-58DC7A7CFAF3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12FC026-C8C9-03A3-1C1D-79B35DF3080F}"/>
                </a:ext>
              </a:extLst>
            </p:cNvPr>
            <p:cNvGrpSpPr/>
            <p:nvPr/>
          </p:nvGrpSpPr>
          <p:grpSpPr>
            <a:xfrm>
              <a:off x="1450696" y="3307534"/>
              <a:ext cx="534925" cy="384150"/>
              <a:chOff x="7849507" y="842293"/>
              <a:chExt cx="742953" cy="53354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4A5F50-06D5-6A9C-2F28-75E5D9B1F781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1" name="Graphic 44" descr="Open folder outline">
                <a:extLst>
                  <a:ext uri="{FF2B5EF4-FFF2-40B4-BE49-F238E27FC236}">
                    <a16:creationId xmlns:a16="http://schemas.microsoft.com/office/drawing/2014/main" id="{9284FF0A-A834-C510-D3BC-41043A1ED37D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F578334-67BA-7989-5639-90AB921C4388}"/>
                </a:ext>
              </a:extLst>
            </p:cNvPr>
            <p:cNvGrpSpPr/>
            <p:nvPr/>
          </p:nvGrpSpPr>
          <p:grpSpPr>
            <a:xfrm>
              <a:off x="1560424" y="3509386"/>
              <a:ext cx="534925" cy="384150"/>
              <a:chOff x="7849507" y="842293"/>
              <a:chExt cx="742953" cy="5335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0355C7-685D-E6E5-9DBD-31E37CD70C70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r>
                  <a:rPr lang="en-US" sz="1100" noProof="1">
                    <a:solidFill>
                      <a:srgbClr val="FFFFFF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39" name="Graphic 44" descr="Open folder outline">
                <a:extLst>
                  <a:ext uri="{FF2B5EF4-FFF2-40B4-BE49-F238E27FC236}">
                    <a16:creationId xmlns:a16="http://schemas.microsoft.com/office/drawing/2014/main" id="{11F837E4-6D19-4837-DF54-C0B9CC976F90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9CCC027-B690-7887-F6A0-457AE9D39BAC}"/>
              </a:ext>
            </a:extLst>
          </p:cNvPr>
          <p:cNvSpPr/>
          <p:nvPr/>
        </p:nvSpPr>
        <p:spPr bwMode="auto">
          <a:xfrm>
            <a:off x="892319" y="3036228"/>
            <a:ext cx="377191" cy="203939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sz="11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87F14-6322-16D0-FB50-C3F92DF745BB}"/>
              </a:ext>
            </a:extLst>
          </p:cNvPr>
          <p:cNvSpPr txBox="1"/>
          <p:nvPr/>
        </p:nvSpPr>
        <p:spPr>
          <a:xfrm>
            <a:off x="889670" y="3274555"/>
            <a:ext cx="306989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D8E846-D777-4DAF-FF53-D4280A1571FD}"/>
              </a:ext>
            </a:extLst>
          </p:cNvPr>
          <p:cNvSpPr txBox="1"/>
          <p:nvPr/>
        </p:nvSpPr>
        <p:spPr>
          <a:xfrm>
            <a:off x="1451796" y="2851014"/>
            <a:ext cx="677796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maps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8DBFA2-1DBB-714B-2FFB-1F73A2533D6B}"/>
              </a:ext>
            </a:extLst>
          </p:cNvPr>
          <p:cNvCxnSpPr>
            <a:cxnSpLocks/>
            <a:stCxn id="53" idx="3"/>
            <a:endCxn id="14" idx="1"/>
          </p:cNvCxnSpPr>
          <p:nvPr/>
        </p:nvCxnSpPr>
        <p:spPr bwMode="auto">
          <a:xfrm>
            <a:off x="3187090" y="2641723"/>
            <a:ext cx="299527" cy="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3" name="Graphic 52" descr="Document outline">
            <a:extLst>
              <a:ext uri="{FF2B5EF4-FFF2-40B4-BE49-F238E27FC236}">
                <a16:creationId xmlns:a16="http://schemas.microsoft.com/office/drawing/2014/main" id="{9E079638-71C4-9A3E-DDD6-106864019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8450" y="2367403"/>
            <a:ext cx="548640" cy="54864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610C90D-8B4D-F7AC-47EF-C3D7031B492D}"/>
              </a:ext>
            </a:extLst>
          </p:cNvPr>
          <p:cNvSpPr txBox="1"/>
          <p:nvPr/>
        </p:nvSpPr>
        <p:spPr>
          <a:xfrm>
            <a:off x="1773537" y="2548610"/>
            <a:ext cx="378483" cy="211203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9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3GPP</a:t>
            </a:r>
            <a:endParaRPr kumimoji="0" lang="en-US" sz="9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26" name="Straight Arrow Connector 46">
            <a:extLst>
              <a:ext uri="{FF2B5EF4-FFF2-40B4-BE49-F238E27FC236}">
                <a16:creationId xmlns:a16="http://schemas.microsoft.com/office/drawing/2014/main" id="{CAB7304C-E783-3CE4-9893-B067F9E75EB4}"/>
              </a:ext>
            </a:extLst>
          </p:cNvPr>
          <p:cNvCxnSpPr>
            <a:cxnSpLocks/>
            <a:endCxn id="53" idx="1"/>
          </p:cNvCxnSpPr>
          <p:nvPr/>
        </p:nvCxnSpPr>
        <p:spPr bwMode="auto">
          <a:xfrm>
            <a:off x="2337569" y="2641723"/>
            <a:ext cx="30088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9" name="TextBox 49">
            <a:extLst>
              <a:ext uri="{FF2B5EF4-FFF2-40B4-BE49-F238E27FC236}">
                <a16:creationId xmlns:a16="http://schemas.microsoft.com/office/drawing/2014/main" id="{FA8904C6-01BA-774C-B6EB-97C86B353E45}"/>
              </a:ext>
            </a:extLst>
          </p:cNvPr>
          <p:cNvSpPr txBox="1"/>
          <p:nvPr/>
        </p:nvSpPr>
        <p:spPr>
          <a:xfrm>
            <a:off x="2253720" y="2759813"/>
            <a:ext cx="475625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Filter</a:t>
            </a:r>
            <a:br>
              <a:rPr lang="en-US" sz="1100" kern="1000" spc="-30" noProof="1"/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</a:t>
            </a:r>
            <a:br>
              <a:rPr lang="en-US" sz="1100" kern="1000" spc="-30" noProof="1"/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words</a:t>
            </a:r>
          </a:p>
        </p:txBody>
      </p:sp>
      <p:sp>
        <p:nvSpPr>
          <p:cNvPr id="89" name="Rektangel 88">
            <a:extLst>
              <a:ext uri="{FF2B5EF4-FFF2-40B4-BE49-F238E27FC236}">
                <a16:creationId xmlns:a16="http://schemas.microsoft.com/office/drawing/2014/main" id="{3990A1E9-ACFF-0878-B0EE-BC336AFC8BE8}"/>
              </a:ext>
            </a:extLst>
          </p:cNvPr>
          <p:cNvSpPr/>
          <p:nvPr/>
        </p:nvSpPr>
        <p:spPr>
          <a:xfrm>
            <a:off x="1351928" y="1602495"/>
            <a:ext cx="1908000" cy="39124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F6DE2508-75C2-7DF7-9CCA-63090021FE0F}"/>
              </a:ext>
            </a:extLst>
          </p:cNvPr>
          <p:cNvSpPr txBox="1"/>
          <p:nvPr/>
        </p:nvSpPr>
        <p:spPr>
          <a:xfrm>
            <a:off x="1988675" y="5591996"/>
            <a:ext cx="623229" cy="31892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1</a:t>
            </a:r>
          </a:p>
        </p:txBody>
      </p:sp>
      <p:sp>
        <p:nvSpPr>
          <p:cNvPr id="3" name="TextBox 49">
            <a:extLst>
              <a:ext uri="{FF2B5EF4-FFF2-40B4-BE49-F238E27FC236}">
                <a16:creationId xmlns:a16="http://schemas.microsoft.com/office/drawing/2014/main" id="{AF104134-A7E9-DF96-E3F1-DD26EF0A9292}"/>
              </a:ext>
            </a:extLst>
          </p:cNvPr>
          <p:cNvSpPr txBox="1"/>
          <p:nvPr/>
        </p:nvSpPr>
        <p:spPr>
          <a:xfrm>
            <a:off x="3361707" y="2863298"/>
            <a:ext cx="803934" cy="411257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00B0F0"/>
                </a:solidFill>
              </a:rPr>
              <a:t>topic_</a:t>
            </a:r>
            <a:br>
              <a:rPr lang="en-US" sz="1100" kern="1000" spc="-30" noProof="1">
                <a:solidFill>
                  <a:srgbClr val="00B0F0"/>
                </a:solidFill>
              </a:rPr>
            </a:br>
            <a:r>
              <a:rPr lang="en-US" sz="1100" kern="1000" spc="-30" noProof="1">
                <a:solidFill>
                  <a:srgbClr val="00B0F0"/>
                </a:solidFill>
              </a:rPr>
              <a:t>relevant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</a:p>
        </p:txBody>
      </p:sp>
      <p:pic>
        <p:nvPicPr>
          <p:cNvPr id="14" name="Graphic 50" descr="Document outline">
            <a:extLst>
              <a:ext uri="{FF2B5EF4-FFF2-40B4-BE49-F238E27FC236}">
                <a16:creationId xmlns:a16="http://schemas.microsoft.com/office/drawing/2014/main" id="{FD671934-1C29-9120-C745-DE393F722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86617" y="2368042"/>
            <a:ext cx="548640" cy="548640"/>
          </a:xfrm>
          <a:prstGeom prst="rect">
            <a:avLst/>
          </a:prstGeom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22ACDEA8-0321-2185-E618-02D586643EBE}"/>
              </a:ext>
            </a:extLst>
          </p:cNvPr>
          <p:cNvSpPr txBox="1"/>
          <p:nvPr/>
        </p:nvSpPr>
        <p:spPr>
          <a:xfrm>
            <a:off x="4412004" y="3432236"/>
            <a:ext cx="840020" cy="91908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LLM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(T5 –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Text-To-Text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Transformer)</a:t>
            </a:r>
          </a:p>
        </p:txBody>
      </p:sp>
      <p:sp>
        <p:nvSpPr>
          <p:cNvPr id="32" name="TextBox 49">
            <a:extLst>
              <a:ext uri="{FF2B5EF4-FFF2-40B4-BE49-F238E27FC236}">
                <a16:creationId xmlns:a16="http://schemas.microsoft.com/office/drawing/2014/main" id="{CDAE4E94-3FAB-D01D-618C-5032C877D42C}"/>
              </a:ext>
            </a:extLst>
          </p:cNvPr>
          <p:cNvSpPr txBox="1"/>
          <p:nvPr/>
        </p:nvSpPr>
        <p:spPr>
          <a:xfrm>
            <a:off x="3398760" y="4281032"/>
            <a:ext cx="847650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classes</a:t>
            </a:r>
          </a:p>
        </p:txBody>
      </p:sp>
      <p:pic>
        <p:nvPicPr>
          <p:cNvPr id="49" name="Graphic 50" descr="Document outline">
            <a:extLst>
              <a:ext uri="{FF2B5EF4-FFF2-40B4-BE49-F238E27FC236}">
                <a16:creationId xmlns:a16="http://schemas.microsoft.com/office/drawing/2014/main" id="{DCBE55E9-DED1-1339-8160-31EE3B218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83662" y="3526167"/>
            <a:ext cx="548640" cy="548640"/>
          </a:xfrm>
          <a:prstGeom prst="rect">
            <a:avLst/>
          </a:prstGeom>
        </p:spPr>
      </p:pic>
      <p:sp>
        <p:nvSpPr>
          <p:cNvPr id="54" name="TextBox 19">
            <a:extLst>
              <a:ext uri="{FF2B5EF4-FFF2-40B4-BE49-F238E27FC236}">
                <a16:creationId xmlns:a16="http://schemas.microsoft.com/office/drawing/2014/main" id="{3B62FA41-56C7-F652-459A-20A36EB10AFB}"/>
              </a:ext>
            </a:extLst>
          </p:cNvPr>
          <p:cNvSpPr txBox="1"/>
          <p:nvPr/>
        </p:nvSpPr>
        <p:spPr>
          <a:xfrm>
            <a:off x="3324220" y="4095764"/>
            <a:ext cx="981341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00B0F0"/>
                </a:solidFill>
              </a:rPr>
              <a:t>req_classes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</a:p>
        </p:txBody>
      </p:sp>
      <p:cxnSp>
        <p:nvCxnSpPr>
          <p:cNvPr id="57" name="Straight Arrow Connector 46">
            <a:extLst>
              <a:ext uri="{FF2B5EF4-FFF2-40B4-BE49-F238E27FC236}">
                <a16:creationId xmlns:a16="http://schemas.microsoft.com/office/drawing/2014/main" id="{F7AA699E-116C-4FC7-617A-936338F38413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 bwMode="auto">
          <a:xfrm flipV="1">
            <a:off x="4032302" y="3086171"/>
            <a:ext cx="326047" cy="7143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9" name="Graphic 50" descr="Document outline">
            <a:extLst>
              <a:ext uri="{FF2B5EF4-FFF2-40B4-BE49-F238E27FC236}">
                <a16:creationId xmlns:a16="http://schemas.microsoft.com/office/drawing/2014/main" id="{665D0D50-B534-4DC2-F427-F4305C701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3231" y="2811333"/>
            <a:ext cx="548640" cy="548640"/>
          </a:xfrm>
          <a:prstGeom prst="rect">
            <a:avLst/>
          </a:prstGeom>
        </p:spPr>
      </p:pic>
      <p:pic>
        <p:nvPicPr>
          <p:cNvPr id="62" name="Bildobjekt 61">
            <a:extLst>
              <a:ext uri="{FF2B5EF4-FFF2-40B4-BE49-F238E27FC236}">
                <a16:creationId xmlns:a16="http://schemas.microsoft.com/office/drawing/2014/main" id="{B5992A75-A1FF-D70A-8B6D-D20585CE1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349" y="2790894"/>
            <a:ext cx="585792" cy="590554"/>
          </a:xfrm>
          <a:prstGeom prst="rect">
            <a:avLst/>
          </a:prstGeom>
        </p:spPr>
      </p:pic>
      <p:cxnSp>
        <p:nvCxnSpPr>
          <p:cNvPr id="66" name="Straight Arrow Connector 48">
            <a:extLst>
              <a:ext uri="{FF2B5EF4-FFF2-40B4-BE49-F238E27FC236}">
                <a16:creationId xmlns:a16="http://schemas.microsoft.com/office/drawing/2014/main" id="{1C5DAC1B-0569-D155-EB57-715DB3CDDA29}"/>
              </a:ext>
            </a:extLst>
          </p:cNvPr>
          <p:cNvCxnSpPr>
            <a:cxnSpLocks/>
            <a:stCxn id="14" idx="3"/>
            <a:endCxn id="62" idx="1"/>
          </p:cNvCxnSpPr>
          <p:nvPr/>
        </p:nvCxnSpPr>
        <p:spPr bwMode="auto">
          <a:xfrm>
            <a:off x="4035257" y="2642362"/>
            <a:ext cx="323092" cy="4438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48">
            <a:extLst>
              <a:ext uri="{FF2B5EF4-FFF2-40B4-BE49-F238E27FC236}">
                <a16:creationId xmlns:a16="http://schemas.microsoft.com/office/drawing/2014/main" id="{1202F28B-3B37-7B52-AE50-075733253C3A}"/>
              </a:ext>
            </a:extLst>
          </p:cNvPr>
          <p:cNvCxnSpPr>
            <a:cxnSpLocks/>
            <a:stCxn id="62" idx="3"/>
            <a:endCxn id="59" idx="1"/>
          </p:cNvCxnSpPr>
          <p:nvPr/>
        </p:nvCxnSpPr>
        <p:spPr bwMode="auto">
          <a:xfrm flipV="1">
            <a:off x="4944141" y="3085653"/>
            <a:ext cx="239090" cy="5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49">
            <a:extLst>
              <a:ext uri="{FF2B5EF4-FFF2-40B4-BE49-F238E27FC236}">
                <a16:creationId xmlns:a16="http://schemas.microsoft.com/office/drawing/2014/main" id="{034DC57F-5A6F-FB01-98DD-5CCB9D7B32DC}"/>
              </a:ext>
            </a:extLst>
          </p:cNvPr>
          <p:cNvSpPr txBox="1"/>
          <p:nvPr/>
        </p:nvSpPr>
        <p:spPr>
          <a:xfrm>
            <a:off x="5013741" y="3353347"/>
            <a:ext cx="916816" cy="24198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classified.xlsx</a:t>
            </a:r>
          </a:p>
        </p:txBody>
      </p:sp>
      <p:sp>
        <p:nvSpPr>
          <p:cNvPr id="79" name="TextBox 3">
            <a:extLst>
              <a:ext uri="{FF2B5EF4-FFF2-40B4-BE49-F238E27FC236}">
                <a16:creationId xmlns:a16="http://schemas.microsoft.com/office/drawing/2014/main" id="{C3F4BB42-A212-02A7-171E-EA733B5E4446}"/>
              </a:ext>
            </a:extLst>
          </p:cNvPr>
          <p:cNvSpPr txBox="1"/>
          <p:nvPr/>
        </p:nvSpPr>
        <p:spPr>
          <a:xfrm>
            <a:off x="7681705" y="3359305"/>
            <a:ext cx="871695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classified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existing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T5)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" name="Group 14">
            <a:extLst>
              <a:ext uri="{FF2B5EF4-FFF2-40B4-BE49-F238E27FC236}">
                <a16:creationId xmlns:a16="http://schemas.microsoft.com/office/drawing/2014/main" id="{2633FC25-7F09-C069-5AF4-A8A30C174E44}"/>
              </a:ext>
            </a:extLst>
          </p:cNvPr>
          <p:cNvGrpSpPr/>
          <p:nvPr/>
        </p:nvGrpSpPr>
        <p:grpSpPr>
          <a:xfrm>
            <a:off x="5962925" y="4080139"/>
            <a:ext cx="871695" cy="1438778"/>
            <a:chOff x="5508431" y="3882841"/>
            <a:chExt cx="871695" cy="1438778"/>
          </a:xfrm>
        </p:grpSpPr>
        <p:sp>
          <p:nvSpPr>
            <p:cNvPr id="82" name="Cylinder 81">
              <a:extLst>
                <a:ext uri="{FF2B5EF4-FFF2-40B4-BE49-F238E27FC236}">
                  <a16:creationId xmlns:a16="http://schemas.microsoft.com/office/drawing/2014/main" id="{0E1D4B04-8126-14FA-4E22-3832C71B5B03}"/>
                </a:ext>
              </a:extLst>
            </p:cNvPr>
            <p:cNvSpPr/>
            <p:nvPr/>
          </p:nvSpPr>
          <p:spPr bwMode="auto">
            <a:xfrm>
              <a:off x="5652358" y="3882841"/>
              <a:ext cx="615462" cy="804496"/>
            </a:xfrm>
            <a:prstGeom prst="can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sz="1100" noProof="1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83" name="TextBox 16">
              <a:extLst>
                <a:ext uri="{FF2B5EF4-FFF2-40B4-BE49-F238E27FC236}">
                  <a16:creationId xmlns:a16="http://schemas.microsoft.com/office/drawing/2014/main" id="{F35E6FB3-512B-0405-E9A2-5AB1BDA78C85}"/>
                </a:ext>
              </a:extLst>
            </p:cNvPr>
            <p:cNvSpPr txBox="1"/>
            <p:nvPr/>
          </p:nvSpPr>
          <p:spPr>
            <a:xfrm>
              <a:off x="5508431" y="4741085"/>
              <a:ext cx="871695" cy="580534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Company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requirements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database</a:t>
              </a:r>
            </a:p>
          </p:txBody>
        </p:sp>
      </p:grpSp>
      <p:cxnSp>
        <p:nvCxnSpPr>
          <p:cNvPr id="84" name="Straight Arrow Connector 18">
            <a:extLst>
              <a:ext uri="{FF2B5EF4-FFF2-40B4-BE49-F238E27FC236}">
                <a16:creationId xmlns:a16="http://schemas.microsoft.com/office/drawing/2014/main" id="{90EA516C-906B-3A36-D40D-52338981D159}"/>
              </a:ext>
            </a:extLst>
          </p:cNvPr>
          <p:cNvCxnSpPr>
            <a:cxnSpLocks/>
            <a:stCxn id="82" idx="4"/>
            <a:endCxn id="92" idx="1"/>
          </p:cNvCxnSpPr>
          <p:nvPr/>
        </p:nvCxnSpPr>
        <p:spPr bwMode="auto">
          <a:xfrm flipV="1">
            <a:off x="6722314" y="4476592"/>
            <a:ext cx="315085" cy="57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19">
            <a:extLst>
              <a:ext uri="{FF2B5EF4-FFF2-40B4-BE49-F238E27FC236}">
                <a16:creationId xmlns:a16="http://schemas.microsoft.com/office/drawing/2014/main" id="{FFC4C0B2-EAAA-2773-CE9D-6FF1A5D447F3}"/>
              </a:ext>
            </a:extLst>
          </p:cNvPr>
          <p:cNvSpPr txBox="1"/>
          <p:nvPr/>
        </p:nvSpPr>
        <p:spPr>
          <a:xfrm>
            <a:off x="6982614" y="4943110"/>
            <a:ext cx="1301941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Existing 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within the area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of interest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" name="Graphic 57" descr="Document outline">
            <a:extLst>
              <a:ext uri="{FF2B5EF4-FFF2-40B4-BE49-F238E27FC236}">
                <a16:creationId xmlns:a16="http://schemas.microsoft.com/office/drawing/2014/main" id="{CA832F20-4905-7A1F-F555-305CE2F5E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7399" y="4202272"/>
            <a:ext cx="548640" cy="548640"/>
          </a:xfrm>
          <a:prstGeom prst="rect">
            <a:avLst/>
          </a:prstGeom>
        </p:spPr>
      </p:pic>
      <p:cxnSp>
        <p:nvCxnSpPr>
          <p:cNvPr id="98" name="Straight Arrow Connector 59">
            <a:extLst>
              <a:ext uri="{FF2B5EF4-FFF2-40B4-BE49-F238E27FC236}">
                <a16:creationId xmlns:a16="http://schemas.microsoft.com/office/drawing/2014/main" id="{E8C57D3E-A594-518C-EC5E-B1CE8B2E11B1}"/>
              </a:ext>
            </a:extLst>
          </p:cNvPr>
          <p:cNvCxnSpPr>
            <a:cxnSpLocks/>
            <a:stCxn id="92" idx="0"/>
            <a:endCxn id="100" idx="1"/>
          </p:cNvCxnSpPr>
          <p:nvPr/>
        </p:nvCxnSpPr>
        <p:spPr bwMode="auto">
          <a:xfrm flipV="1">
            <a:off x="7311719" y="3083534"/>
            <a:ext cx="366436" cy="11187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TextBox 19">
            <a:extLst>
              <a:ext uri="{FF2B5EF4-FFF2-40B4-BE49-F238E27FC236}">
                <a16:creationId xmlns:a16="http://schemas.microsoft.com/office/drawing/2014/main" id="{2F9D4A59-199E-5BCA-4DB4-2EFCA408C40F}"/>
              </a:ext>
            </a:extLst>
          </p:cNvPr>
          <p:cNvSpPr txBox="1"/>
          <p:nvPr/>
        </p:nvSpPr>
        <p:spPr>
          <a:xfrm>
            <a:off x="6886347" y="4716711"/>
            <a:ext cx="1067710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existing_reqs.xlsx</a:t>
            </a:r>
          </a:p>
        </p:txBody>
      </p:sp>
      <p:pic>
        <p:nvPicPr>
          <p:cNvPr id="100" name="Bildobjekt 99">
            <a:extLst>
              <a:ext uri="{FF2B5EF4-FFF2-40B4-BE49-F238E27FC236}">
                <a16:creationId xmlns:a16="http://schemas.microsoft.com/office/drawing/2014/main" id="{7B5FB692-C683-C4F0-92AA-3AEF3A4B3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155" y="2788257"/>
            <a:ext cx="585792" cy="590554"/>
          </a:xfrm>
          <a:prstGeom prst="rect">
            <a:avLst/>
          </a:prstGeom>
        </p:spPr>
      </p:pic>
      <p:cxnSp>
        <p:nvCxnSpPr>
          <p:cNvPr id="104" name="Straight Arrow Connector 59">
            <a:extLst>
              <a:ext uri="{FF2B5EF4-FFF2-40B4-BE49-F238E27FC236}">
                <a16:creationId xmlns:a16="http://schemas.microsoft.com/office/drawing/2014/main" id="{E879D8F5-C427-A33E-AE84-B10FE287874B}"/>
              </a:ext>
            </a:extLst>
          </p:cNvPr>
          <p:cNvCxnSpPr>
            <a:cxnSpLocks/>
            <a:endCxn id="100" idx="1"/>
          </p:cNvCxnSpPr>
          <p:nvPr/>
        </p:nvCxnSpPr>
        <p:spPr bwMode="auto">
          <a:xfrm flipV="1">
            <a:off x="5692115" y="3083534"/>
            <a:ext cx="1986040" cy="21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TextBox 32">
            <a:extLst>
              <a:ext uri="{FF2B5EF4-FFF2-40B4-BE49-F238E27FC236}">
                <a16:creationId xmlns:a16="http://schemas.microsoft.com/office/drawing/2014/main" id="{FFFFA3F4-72E6-47D7-A30C-8028B2C9E8E3}"/>
              </a:ext>
            </a:extLst>
          </p:cNvPr>
          <p:cNvSpPr txBox="1"/>
          <p:nvPr/>
        </p:nvSpPr>
        <p:spPr>
          <a:xfrm>
            <a:off x="10852825" y="3692695"/>
            <a:ext cx="871695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latin typeface="+mn-lt"/>
                <a:ea typeface="+mn-ea"/>
                <a:cs typeface="+mn-cs"/>
              </a:rPr>
              <a:t>Evaluation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by 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requirements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engineer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" name="Graphic 51" descr="Document outline">
            <a:extLst>
              <a:ext uri="{FF2B5EF4-FFF2-40B4-BE49-F238E27FC236}">
                <a16:creationId xmlns:a16="http://schemas.microsoft.com/office/drawing/2014/main" id="{D0705E34-E510-6E54-014B-CD14A7E716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45134" y="3150950"/>
            <a:ext cx="548640" cy="548640"/>
          </a:xfrm>
          <a:prstGeom prst="rect">
            <a:avLst/>
          </a:prstGeom>
        </p:spPr>
      </p:pic>
      <p:sp>
        <p:nvSpPr>
          <p:cNvPr id="113" name="TextBox 54">
            <a:extLst>
              <a:ext uri="{FF2B5EF4-FFF2-40B4-BE49-F238E27FC236}">
                <a16:creationId xmlns:a16="http://schemas.microsoft.com/office/drawing/2014/main" id="{EBDC9EA1-6468-37ED-8337-6BA4EE8FDAC9}"/>
              </a:ext>
            </a:extLst>
          </p:cNvPr>
          <p:cNvSpPr txBox="1"/>
          <p:nvPr/>
        </p:nvSpPr>
        <p:spPr>
          <a:xfrm>
            <a:off x="11548547" y="3662705"/>
            <a:ext cx="692672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New_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modified_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reqs.xlsx</a:t>
            </a:r>
          </a:p>
        </p:txBody>
      </p:sp>
      <p:cxnSp>
        <p:nvCxnSpPr>
          <p:cNvPr id="114" name="Straight Arrow Connector 60">
            <a:extLst>
              <a:ext uri="{FF2B5EF4-FFF2-40B4-BE49-F238E27FC236}">
                <a16:creationId xmlns:a16="http://schemas.microsoft.com/office/drawing/2014/main" id="{5A1E3B10-7A69-12BC-7130-2096C56C78D3}"/>
              </a:ext>
            </a:extLst>
          </p:cNvPr>
          <p:cNvCxnSpPr>
            <a:cxnSpLocks/>
            <a:stCxn id="126" idx="3"/>
            <a:endCxn id="115" idx="1"/>
          </p:cNvCxnSpPr>
          <p:nvPr/>
        </p:nvCxnSpPr>
        <p:spPr bwMode="auto">
          <a:xfrm>
            <a:off x="10069094" y="2735145"/>
            <a:ext cx="893597" cy="6847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5" name="Graphic 62" descr="Brain outline">
            <a:extLst>
              <a:ext uri="{FF2B5EF4-FFF2-40B4-BE49-F238E27FC236}">
                <a16:creationId xmlns:a16="http://schemas.microsoft.com/office/drawing/2014/main" id="{5F9A8DFA-5CDC-2AD8-7F74-85549994BB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2691" y="3154680"/>
            <a:ext cx="530352" cy="530352"/>
          </a:xfrm>
          <a:prstGeom prst="rect">
            <a:avLst/>
          </a:prstGeom>
        </p:spPr>
      </p:pic>
      <p:sp>
        <p:nvSpPr>
          <p:cNvPr id="116" name="TextBox 67">
            <a:extLst>
              <a:ext uri="{FF2B5EF4-FFF2-40B4-BE49-F238E27FC236}">
                <a16:creationId xmlns:a16="http://schemas.microsoft.com/office/drawing/2014/main" id="{00171C4B-2C32-120C-0DB0-193AFD14401F}"/>
              </a:ext>
            </a:extLst>
          </p:cNvPr>
          <p:cNvSpPr txBox="1"/>
          <p:nvPr/>
        </p:nvSpPr>
        <p:spPr>
          <a:xfrm>
            <a:off x="9528511" y="2967132"/>
            <a:ext cx="1269175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generated_partially_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covered_reqs.xlsx</a:t>
            </a:r>
            <a:br>
              <a:rPr lang="en-US" sz="1100" kern="1000" spc="-30" noProof="1">
                <a:solidFill>
                  <a:srgbClr val="00B0F0"/>
                </a:solidFill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Partially covered req.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7" name="TextBox 68">
            <a:extLst>
              <a:ext uri="{FF2B5EF4-FFF2-40B4-BE49-F238E27FC236}">
                <a16:creationId xmlns:a16="http://schemas.microsoft.com/office/drawing/2014/main" id="{6CB9BCD6-449D-28B1-52DD-EF2AD991AEEC}"/>
              </a:ext>
            </a:extLst>
          </p:cNvPr>
          <p:cNvSpPr txBox="1"/>
          <p:nvPr/>
        </p:nvSpPr>
        <p:spPr>
          <a:xfrm>
            <a:off x="9564933" y="4583141"/>
            <a:ext cx="1095923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generated_not_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covered_reqs.xlsx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req.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8" name="Straight Arrow Connector 60">
            <a:extLst>
              <a:ext uri="{FF2B5EF4-FFF2-40B4-BE49-F238E27FC236}">
                <a16:creationId xmlns:a16="http://schemas.microsoft.com/office/drawing/2014/main" id="{E68E9572-4DC6-AC05-2314-36DC2922657D}"/>
              </a:ext>
            </a:extLst>
          </p:cNvPr>
          <p:cNvCxnSpPr>
            <a:cxnSpLocks/>
            <a:stCxn id="125" idx="3"/>
            <a:endCxn id="115" idx="1"/>
          </p:cNvCxnSpPr>
          <p:nvPr/>
        </p:nvCxnSpPr>
        <p:spPr bwMode="auto">
          <a:xfrm flipV="1">
            <a:off x="10086209" y="3419856"/>
            <a:ext cx="876482" cy="8935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FF2E4B18-3F85-04F5-06AF-36485C91A27D}"/>
              </a:ext>
            </a:extLst>
          </p:cNvPr>
          <p:cNvCxnSpPr>
            <a:cxnSpLocks/>
            <a:stCxn id="115" idx="3"/>
            <a:endCxn id="112" idx="1"/>
          </p:cNvCxnSpPr>
          <p:nvPr/>
        </p:nvCxnSpPr>
        <p:spPr bwMode="auto">
          <a:xfrm>
            <a:off x="11493043" y="3419856"/>
            <a:ext cx="152091" cy="54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0" name="TextBox 3">
            <a:extLst>
              <a:ext uri="{FF2B5EF4-FFF2-40B4-BE49-F238E27FC236}">
                <a16:creationId xmlns:a16="http://schemas.microsoft.com/office/drawing/2014/main" id="{EA0E8913-788E-0590-143C-504DD2B9485D}"/>
              </a:ext>
            </a:extLst>
          </p:cNvPr>
          <p:cNvSpPr txBox="1"/>
          <p:nvPr/>
        </p:nvSpPr>
        <p:spPr>
          <a:xfrm>
            <a:off x="8607825" y="3138197"/>
            <a:ext cx="871694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Generating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(“phi”)</a:t>
            </a:r>
          </a:p>
        </p:txBody>
      </p:sp>
      <p:pic>
        <p:nvPicPr>
          <p:cNvPr id="121" name="Bildobjekt 120">
            <a:extLst>
              <a:ext uri="{FF2B5EF4-FFF2-40B4-BE49-F238E27FC236}">
                <a16:creationId xmlns:a16="http://schemas.microsoft.com/office/drawing/2014/main" id="{E9815017-7119-814F-FA03-82C620803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6904" y="2414318"/>
            <a:ext cx="585792" cy="590554"/>
          </a:xfrm>
          <a:prstGeom prst="rect">
            <a:avLst/>
          </a:prstGeom>
        </p:spPr>
      </p:pic>
      <p:pic>
        <p:nvPicPr>
          <p:cNvPr id="122" name="Bildobjekt 121">
            <a:extLst>
              <a:ext uri="{FF2B5EF4-FFF2-40B4-BE49-F238E27FC236}">
                <a16:creationId xmlns:a16="http://schemas.microsoft.com/office/drawing/2014/main" id="{81E44242-9CDB-18C1-077C-F7D796C6C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5480" y="4005002"/>
            <a:ext cx="585792" cy="590554"/>
          </a:xfrm>
          <a:prstGeom prst="rect">
            <a:avLst/>
          </a:prstGeom>
        </p:spPr>
      </p:pic>
      <p:cxnSp>
        <p:nvCxnSpPr>
          <p:cNvPr id="123" name="Straight Arrow Connector 30">
            <a:extLst>
              <a:ext uri="{FF2B5EF4-FFF2-40B4-BE49-F238E27FC236}">
                <a16:creationId xmlns:a16="http://schemas.microsoft.com/office/drawing/2014/main" id="{217BEAE0-1F62-FE0A-9DFA-7AC1D2DAEABB}"/>
              </a:ext>
            </a:extLst>
          </p:cNvPr>
          <p:cNvCxnSpPr>
            <a:cxnSpLocks/>
            <a:stCxn id="100" idx="3"/>
            <a:endCxn id="122" idx="1"/>
          </p:cNvCxnSpPr>
          <p:nvPr/>
        </p:nvCxnSpPr>
        <p:spPr bwMode="auto">
          <a:xfrm>
            <a:off x="8263947" y="3083534"/>
            <a:ext cx="481533" cy="12167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30">
            <a:extLst>
              <a:ext uri="{FF2B5EF4-FFF2-40B4-BE49-F238E27FC236}">
                <a16:creationId xmlns:a16="http://schemas.microsoft.com/office/drawing/2014/main" id="{C65D5F70-A7BE-1665-41A4-BAAC63AAD851}"/>
              </a:ext>
            </a:extLst>
          </p:cNvPr>
          <p:cNvCxnSpPr>
            <a:cxnSpLocks/>
            <a:stCxn id="100" idx="3"/>
            <a:endCxn id="121" idx="1"/>
          </p:cNvCxnSpPr>
          <p:nvPr/>
        </p:nvCxnSpPr>
        <p:spPr bwMode="auto">
          <a:xfrm flipV="1">
            <a:off x="8263947" y="2709595"/>
            <a:ext cx="462957" cy="3739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5" name="Graphic 50" descr="Document outline">
            <a:extLst>
              <a:ext uri="{FF2B5EF4-FFF2-40B4-BE49-F238E27FC236}">
                <a16:creationId xmlns:a16="http://schemas.microsoft.com/office/drawing/2014/main" id="{5067F647-B3D4-51DB-134D-326DD90DC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7569" y="4039057"/>
            <a:ext cx="548640" cy="548640"/>
          </a:xfrm>
          <a:prstGeom prst="rect">
            <a:avLst/>
          </a:prstGeom>
        </p:spPr>
      </p:pic>
      <p:pic>
        <p:nvPicPr>
          <p:cNvPr id="126" name="Graphic 50" descr="Document outline">
            <a:extLst>
              <a:ext uri="{FF2B5EF4-FFF2-40B4-BE49-F238E27FC236}">
                <a16:creationId xmlns:a16="http://schemas.microsoft.com/office/drawing/2014/main" id="{80636909-1BA5-679F-49E2-299AFCA31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0454" y="2460825"/>
            <a:ext cx="548640" cy="548640"/>
          </a:xfrm>
          <a:prstGeom prst="rect">
            <a:avLst/>
          </a:prstGeom>
        </p:spPr>
      </p:pic>
      <p:sp>
        <p:nvSpPr>
          <p:cNvPr id="1025" name="Rektangel 1024">
            <a:extLst>
              <a:ext uri="{FF2B5EF4-FFF2-40B4-BE49-F238E27FC236}">
                <a16:creationId xmlns:a16="http://schemas.microsoft.com/office/drawing/2014/main" id="{B372FDA8-6109-910F-BC19-CE7152B5B059}"/>
              </a:ext>
            </a:extLst>
          </p:cNvPr>
          <p:cNvSpPr/>
          <p:nvPr/>
        </p:nvSpPr>
        <p:spPr>
          <a:xfrm>
            <a:off x="3376683" y="1602495"/>
            <a:ext cx="2520000" cy="39124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7" name="Rektangel 1026">
            <a:extLst>
              <a:ext uri="{FF2B5EF4-FFF2-40B4-BE49-F238E27FC236}">
                <a16:creationId xmlns:a16="http://schemas.microsoft.com/office/drawing/2014/main" id="{15BEA5CE-DFED-7B34-B72B-DE78AA25C71B}"/>
              </a:ext>
            </a:extLst>
          </p:cNvPr>
          <p:cNvSpPr/>
          <p:nvPr/>
        </p:nvSpPr>
        <p:spPr>
          <a:xfrm>
            <a:off x="5994533" y="1602495"/>
            <a:ext cx="2520000" cy="39124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3" name="Rektangel 1032">
            <a:extLst>
              <a:ext uri="{FF2B5EF4-FFF2-40B4-BE49-F238E27FC236}">
                <a16:creationId xmlns:a16="http://schemas.microsoft.com/office/drawing/2014/main" id="{D6B925EF-2299-E5EF-1A7E-7B2CCF39A055}"/>
              </a:ext>
            </a:extLst>
          </p:cNvPr>
          <p:cNvSpPr/>
          <p:nvPr/>
        </p:nvSpPr>
        <p:spPr>
          <a:xfrm>
            <a:off x="8600983" y="1602495"/>
            <a:ext cx="2232000" cy="39124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1" name="TextBox 3">
            <a:extLst>
              <a:ext uri="{FF2B5EF4-FFF2-40B4-BE49-F238E27FC236}">
                <a16:creationId xmlns:a16="http://schemas.microsoft.com/office/drawing/2014/main" id="{43624E34-E9E7-D7F7-084D-CA2597434DEC}"/>
              </a:ext>
            </a:extLst>
          </p:cNvPr>
          <p:cNvSpPr txBox="1"/>
          <p:nvPr/>
        </p:nvSpPr>
        <p:spPr>
          <a:xfrm>
            <a:off x="4212628" y="5591996"/>
            <a:ext cx="623229" cy="31892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1053" name="TextBox 3">
            <a:extLst>
              <a:ext uri="{FF2B5EF4-FFF2-40B4-BE49-F238E27FC236}">
                <a16:creationId xmlns:a16="http://schemas.microsoft.com/office/drawing/2014/main" id="{392D3879-9173-0213-1B47-6174CBD11DA3}"/>
              </a:ext>
            </a:extLst>
          </p:cNvPr>
          <p:cNvSpPr txBox="1"/>
          <p:nvPr/>
        </p:nvSpPr>
        <p:spPr>
          <a:xfrm>
            <a:off x="6801973" y="5591996"/>
            <a:ext cx="623229" cy="31892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3</a:t>
            </a:r>
          </a:p>
        </p:txBody>
      </p:sp>
      <p:sp>
        <p:nvSpPr>
          <p:cNvPr id="1054" name="TextBox 3">
            <a:extLst>
              <a:ext uri="{FF2B5EF4-FFF2-40B4-BE49-F238E27FC236}">
                <a16:creationId xmlns:a16="http://schemas.microsoft.com/office/drawing/2014/main" id="{1A983D72-0F46-A8F1-AE3F-17329C715683}"/>
              </a:ext>
            </a:extLst>
          </p:cNvPr>
          <p:cNvSpPr txBox="1"/>
          <p:nvPr/>
        </p:nvSpPr>
        <p:spPr>
          <a:xfrm>
            <a:off x="9307695" y="5591996"/>
            <a:ext cx="623229" cy="31892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319782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6A8F850-FD14-A5F1-267C-E32E39090850}"/>
              </a:ext>
            </a:extLst>
          </p:cNvPr>
          <p:cNvGrpSpPr/>
          <p:nvPr/>
        </p:nvGrpSpPr>
        <p:grpSpPr>
          <a:xfrm>
            <a:off x="171522" y="3932483"/>
            <a:ext cx="704088" cy="892638"/>
            <a:chOff x="1771658" y="1385872"/>
            <a:chExt cx="704088" cy="89263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A485C28C-4AB4-2C0E-5635-B637D52F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71658" y="1385872"/>
              <a:ext cx="704088" cy="704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1CE1FA-8DC1-EF51-13BF-DC075D649B6E}"/>
                </a:ext>
              </a:extLst>
            </p:cNvPr>
            <p:cNvSpPr txBox="1"/>
            <p:nvPr/>
          </p:nvSpPr>
          <p:spPr>
            <a:xfrm>
              <a:off x="1870340" y="2036530"/>
              <a:ext cx="43619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3GPP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423B9-4713-713C-B0BB-1AB935693E22}"/>
              </a:ext>
            </a:extLst>
          </p:cNvPr>
          <p:cNvGrpSpPr/>
          <p:nvPr/>
        </p:nvGrpSpPr>
        <p:grpSpPr>
          <a:xfrm>
            <a:off x="171522" y="4912619"/>
            <a:ext cx="704088" cy="903876"/>
            <a:chOff x="2475746" y="1540560"/>
            <a:chExt cx="704088" cy="903876"/>
          </a:xfrm>
        </p:grpSpPr>
        <p:pic>
          <p:nvPicPr>
            <p:cNvPr id="9" name="Graphic 8" descr="Database outline">
              <a:extLst>
                <a:ext uri="{FF2B5EF4-FFF2-40B4-BE49-F238E27FC236}">
                  <a16:creationId xmlns:a16="http://schemas.microsoft.com/office/drawing/2014/main" id="{E4E30D3E-45F6-D887-7F9E-2313F27F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5746" y="1540560"/>
              <a:ext cx="704088" cy="7040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9A3245-60A9-6E5D-E6FB-E8D9145A7CB2}"/>
                </a:ext>
              </a:extLst>
            </p:cNvPr>
            <p:cNvSpPr txBox="1"/>
            <p:nvPr/>
          </p:nvSpPr>
          <p:spPr>
            <a:xfrm>
              <a:off x="2600076" y="2202456"/>
              <a:ext cx="367262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IETF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A7FFF-2EF6-A52F-B815-D78CA44D2CED}"/>
              </a:ext>
            </a:extLst>
          </p:cNvPr>
          <p:cNvGrpSpPr/>
          <p:nvPr/>
        </p:nvGrpSpPr>
        <p:grpSpPr>
          <a:xfrm>
            <a:off x="171522" y="2011904"/>
            <a:ext cx="704088" cy="899559"/>
            <a:chOff x="1081628" y="1044085"/>
            <a:chExt cx="704088" cy="899559"/>
          </a:xfrm>
        </p:grpSpPr>
        <p:pic>
          <p:nvPicPr>
            <p:cNvPr id="12" name="Graphic 11" descr="Database outline">
              <a:extLst>
                <a:ext uri="{FF2B5EF4-FFF2-40B4-BE49-F238E27FC236}">
                  <a16:creationId xmlns:a16="http://schemas.microsoft.com/office/drawing/2014/main" id="{A5FF37AA-524E-AB8A-8B6F-F7C586C84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1628" y="1044085"/>
              <a:ext cx="704088" cy="70408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7EA689-79D4-24AD-A0CD-E39B08370C76}"/>
                </a:ext>
              </a:extLst>
            </p:cNvPr>
            <p:cNvSpPr txBox="1"/>
            <p:nvPr/>
          </p:nvSpPr>
          <p:spPr>
            <a:xfrm>
              <a:off x="1240904" y="1701664"/>
              <a:ext cx="326225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ISO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62A992-D2AC-C9B7-A938-4F9CF8ECFA11}"/>
              </a:ext>
            </a:extLst>
          </p:cNvPr>
          <p:cNvGrpSpPr/>
          <p:nvPr/>
        </p:nvGrpSpPr>
        <p:grpSpPr>
          <a:xfrm>
            <a:off x="171522" y="2998962"/>
            <a:ext cx="704088" cy="846022"/>
            <a:chOff x="2356346" y="629733"/>
            <a:chExt cx="704088" cy="846022"/>
          </a:xfrm>
        </p:grpSpPr>
        <p:pic>
          <p:nvPicPr>
            <p:cNvPr id="26" name="Graphic 25" descr="Database outline">
              <a:extLst>
                <a:ext uri="{FF2B5EF4-FFF2-40B4-BE49-F238E27FC236}">
                  <a16:creationId xmlns:a16="http://schemas.microsoft.com/office/drawing/2014/main" id="{C1407D08-3282-AB6E-DF84-E3D844A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56346" y="629733"/>
              <a:ext cx="704088" cy="7040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16855D-1511-5D1F-C296-7FA2B4BD50BE}"/>
                </a:ext>
              </a:extLst>
            </p:cNvPr>
            <p:cNvSpPr txBox="1"/>
            <p:nvPr/>
          </p:nvSpPr>
          <p:spPr>
            <a:xfrm>
              <a:off x="2587918" y="1233775"/>
              <a:ext cx="239343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B699B8-A4EF-A4E1-495B-9E0C61F823D3}"/>
              </a:ext>
            </a:extLst>
          </p:cNvPr>
          <p:cNvGrpSpPr/>
          <p:nvPr/>
        </p:nvGrpSpPr>
        <p:grpSpPr>
          <a:xfrm>
            <a:off x="171522" y="1023791"/>
            <a:ext cx="704088" cy="900614"/>
            <a:chOff x="1626441" y="467576"/>
            <a:chExt cx="704088" cy="900614"/>
          </a:xfrm>
        </p:grpSpPr>
        <p:pic>
          <p:nvPicPr>
            <p:cNvPr id="29" name="Graphic 28" descr="Database outline">
              <a:extLst>
                <a:ext uri="{FF2B5EF4-FFF2-40B4-BE49-F238E27FC236}">
                  <a16:creationId xmlns:a16="http://schemas.microsoft.com/office/drawing/2014/main" id="{AFE40AD7-3F85-A3A7-D164-FE447D8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26441" y="467576"/>
              <a:ext cx="704088" cy="70408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7FFF34-6393-F195-E881-14E664E6D413}"/>
                </a:ext>
              </a:extLst>
            </p:cNvPr>
            <p:cNvSpPr txBox="1"/>
            <p:nvPr/>
          </p:nvSpPr>
          <p:spPr>
            <a:xfrm>
              <a:off x="1747565" y="1126210"/>
              <a:ext cx="37207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IEEE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12FFB2-7E73-277E-251E-FD41FA1F44D5}"/>
              </a:ext>
            </a:extLst>
          </p:cNvPr>
          <p:cNvGrpSpPr/>
          <p:nvPr/>
        </p:nvGrpSpPr>
        <p:grpSpPr>
          <a:xfrm>
            <a:off x="1473460" y="1986096"/>
            <a:ext cx="754381" cy="787854"/>
            <a:chOff x="1340968" y="3105682"/>
            <a:chExt cx="754381" cy="7878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D9BCD4-03FE-5EB6-A420-ACD1AA08D37E}"/>
                </a:ext>
              </a:extLst>
            </p:cNvPr>
            <p:cNvGrpSpPr/>
            <p:nvPr/>
          </p:nvGrpSpPr>
          <p:grpSpPr>
            <a:xfrm>
              <a:off x="1340968" y="3105682"/>
              <a:ext cx="534925" cy="384150"/>
              <a:chOff x="7849507" y="842293"/>
              <a:chExt cx="742953" cy="53354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422A7A-A653-33A3-406F-D2718ABACF59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3" name="Graphic 44" descr="Open folder outline">
                <a:extLst>
                  <a:ext uri="{FF2B5EF4-FFF2-40B4-BE49-F238E27FC236}">
                    <a16:creationId xmlns:a16="http://schemas.microsoft.com/office/drawing/2014/main" id="{354BA40F-4BC4-1211-33C0-58DC7A7CFAF3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12FC026-C8C9-03A3-1C1D-79B35DF3080F}"/>
                </a:ext>
              </a:extLst>
            </p:cNvPr>
            <p:cNvGrpSpPr/>
            <p:nvPr/>
          </p:nvGrpSpPr>
          <p:grpSpPr>
            <a:xfrm>
              <a:off x="1450696" y="3307534"/>
              <a:ext cx="534925" cy="384150"/>
              <a:chOff x="7849507" y="842293"/>
              <a:chExt cx="742953" cy="53354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4A5F50-06D5-6A9C-2F28-75E5D9B1F781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1" name="Graphic 44" descr="Open folder outline">
                <a:extLst>
                  <a:ext uri="{FF2B5EF4-FFF2-40B4-BE49-F238E27FC236}">
                    <a16:creationId xmlns:a16="http://schemas.microsoft.com/office/drawing/2014/main" id="{9284FF0A-A834-C510-D3BC-41043A1ED37D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F578334-67BA-7989-5639-90AB921C4388}"/>
                </a:ext>
              </a:extLst>
            </p:cNvPr>
            <p:cNvGrpSpPr/>
            <p:nvPr/>
          </p:nvGrpSpPr>
          <p:grpSpPr>
            <a:xfrm>
              <a:off x="1560424" y="3509386"/>
              <a:ext cx="534925" cy="384150"/>
              <a:chOff x="7849507" y="842293"/>
              <a:chExt cx="742953" cy="5335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0355C7-685D-E6E5-9DBD-31E37CD70C70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r>
                  <a:rPr lang="en-US" sz="1100" noProof="1">
                    <a:solidFill>
                      <a:srgbClr val="FFFFFF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39" name="Graphic 44" descr="Open folder outline">
                <a:extLst>
                  <a:ext uri="{FF2B5EF4-FFF2-40B4-BE49-F238E27FC236}">
                    <a16:creationId xmlns:a16="http://schemas.microsoft.com/office/drawing/2014/main" id="{11F837E4-6D19-4837-DF54-C0B9CC976F90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9CCC027-B690-7887-F6A0-457AE9D39BAC}"/>
              </a:ext>
            </a:extLst>
          </p:cNvPr>
          <p:cNvSpPr/>
          <p:nvPr/>
        </p:nvSpPr>
        <p:spPr bwMode="auto">
          <a:xfrm>
            <a:off x="892319" y="3036228"/>
            <a:ext cx="377191" cy="203939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sz="11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87F14-6322-16D0-FB50-C3F92DF745BB}"/>
              </a:ext>
            </a:extLst>
          </p:cNvPr>
          <p:cNvSpPr txBox="1"/>
          <p:nvPr/>
        </p:nvSpPr>
        <p:spPr>
          <a:xfrm>
            <a:off x="889670" y="3274555"/>
            <a:ext cx="306989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D8E846-D777-4DAF-FF53-D4280A1571FD}"/>
              </a:ext>
            </a:extLst>
          </p:cNvPr>
          <p:cNvSpPr txBox="1"/>
          <p:nvPr/>
        </p:nvSpPr>
        <p:spPr>
          <a:xfrm>
            <a:off x="1451796" y="2851014"/>
            <a:ext cx="677796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maps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8DBFA2-1DBB-714B-2FFB-1F73A2533D6B}"/>
              </a:ext>
            </a:extLst>
          </p:cNvPr>
          <p:cNvCxnSpPr>
            <a:cxnSpLocks/>
            <a:stCxn id="53" idx="3"/>
            <a:endCxn id="14" idx="1"/>
          </p:cNvCxnSpPr>
          <p:nvPr/>
        </p:nvCxnSpPr>
        <p:spPr bwMode="auto">
          <a:xfrm>
            <a:off x="3187090" y="2641723"/>
            <a:ext cx="299527" cy="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3" name="Graphic 52" descr="Document outline">
            <a:extLst>
              <a:ext uri="{FF2B5EF4-FFF2-40B4-BE49-F238E27FC236}">
                <a16:creationId xmlns:a16="http://schemas.microsoft.com/office/drawing/2014/main" id="{9E079638-71C4-9A3E-DDD6-106864019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8450" y="2367403"/>
            <a:ext cx="548640" cy="54864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610C90D-8B4D-F7AC-47EF-C3D7031B492D}"/>
              </a:ext>
            </a:extLst>
          </p:cNvPr>
          <p:cNvSpPr txBox="1"/>
          <p:nvPr/>
        </p:nvSpPr>
        <p:spPr>
          <a:xfrm>
            <a:off x="1773537" y="2548610"/>
            <a:ext cx="378483" cy="211203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9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3GPP</a:t>
            </a:r>
            <a:endParaRPr kumimoji="0" lang="en-US" sz="9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26" name="Straight Arrow Connector 46">
            <a:extLst>
              <a:ext uri="{FF2B5EF4-FFF2-40B4-BE49-F238E27FC236}">
                <a16:creationId xmlns:a16="http://schemas.microsoft.com/office/drawing/2014/main" id="{CAB7304C-E783-3CE4-9893-B067F9E75EB4}"/>
              </a:ext>
            </a:extLst>
          </p:cNvPr>
          <p:cNvCxnSpPr>
            <a:cxnSpLocks/>
            <a:endCxn id="53" idx="1"/>
          </p:cNvCxnSpPr>
          <p:nvPr/>
        </p:nvCxnSpPr>
        <p:spPr bwMode="auto">
          <a:xfrm>
            <a:off x="2337569" y="2641723"/>
            <a:ext cx="30088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9" name="TextBox 49">
            <a:extLst>
              <a:ext uri="{FF2B5EF4-FFF2-40B4-BE49-F238E27FC236}">
                <a16:creationId xmlns:a16="http://schemas.microsoft.com/office/drawing/2014/main" id="{FA8904C6-01BA-774C-B6EB-97C86B353E45}"/>
              </a:ext>
            </a:extLst>
          </p:cNvPr>
          <p:cNvSpPr txBox="1"/>
          <p:nvPr/>
        </p:nvSpPr>
        <p:spPr>
          <a:xfrm>
            <a:off x="2253720" y="2759813"/>
            <a:ext cx="475625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Filter</a:t>
            </a:r>
            <a:br>
              <a:rPr lang="en-US" sz="1100" kern="1000" spc="-30" noProof="1"/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</a:t>
            </a:r>
            <a:br>
              <a:rPr lang="en-US" sz="1100" kern="1000" spc="-30" noProof="1"/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words</a:t>
            </a:r>
          </a:p>
        </p:txBody>
      </p:sp>
      <p:sp>
        <p:nvSpPr>
          <p:cNvPr id="89" name="Rektangel 88">
            <a:extLst>
              <a:ext uri="{FF2B5EF4-FFF2-40B4-BE49-F238E27FC236}">
                <a16:creationId xmlns:a16="http://schemas.microsoft.com/office/drawing/2014/main" id="{3990A1E9-ACFF-0878-B0EE-BC336AFC8BE8}"/>
              </a:ext>
            </a:extLst>
          </p:cNvPr>
          <p:cNvSpPr/>
          <p:nvPr/>
        </p:nvSpPr>
        <p:spPr>
          <a:xfrm>
            <a:off x="1351928" y="1602495"/>
            <a:ext cx="1908000" cy="39124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F6DE2508-75C2-7DF7-9CCA-63090021FE0F}"/>
              </a:ext>
            </a:extLst>
          </p:cNvPr>
          <p:cNvSpPr txBox="1"/>
          <p:nvPr/>
        </p:nvSpPr>
        <p:spPr>
          <a:xfrm>
            <a:off x="1988675" y="5591996"/>
            <a:ext cx="623229" cy="31892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1</a:t>
            </a:r>
          </a:p>
        </p:txBody>
      </p:sp>
      <p:sp>
        <p:nvSpPr>
          <p:cNvPr id="3" name="TextBox 49">
            <a:extLst>
              <a:ext uri="{FF2B5EF4-FFF2-40B4-BE49-F238E27FC236}">
                <a16:creationId xmlns:a16="http://schemas.microsoft.com/office/drawing/2014/main" id="{AF104134-A7E9-DF96-E3F1-DD26EF0A9292}"/>
              </a:ext>
            </a:extLst>
          </p:cNvPr>
          <p:cNvSpPr txBox="1"/>
          <p:nvPr/>
        </p:nvSpPr>
        <p:spPr>
          <a:xfrm>
            <a:off x="3361707" y="2863298"/>
            <a:ext cx="803934" cy="411257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00B0F0"/>
                </a:solidFill>
              </a:rPr>
              <a:t>topic_</a:t>
            </a:r>
            <a:br>
              <a:rPr lang="en-US" sz="1100" kern="1000" spc="-30" noProof="1">
                <a:solidFill>
                  <a:srgbClr val="00B0F0"/>
                </a:solidFill>
              </a:rPr>
            </a:br>
            <a:r>
              <a:rPr lang="en-US" sz="1100" kern="1000" spc="-30" noProof="1">
                <a:solidFill>
                  <a:srgbClr val="00B0F0"/>
                </a:solidFill>
              </a:rPr>
              <a:t>relevant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</a:p>
        </p:txBody>
      </p:sp>
      <p:pic>
        <p:nvPicPr>
          <p:cNvPr id="14" name="Graphic 50" descr="Document outline">
            <a:extLst>
              <a:ext uri="{FF2B5EF4-FFF2-40B4-BE49-F238E27FC236}">
                <a16:creationId xmlns:a16="http://schemas.microsoft.com/office/drawing/2014/main" id="{FD671934-1C29-9120-C745-DE393F722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86617" y="2368042"/>
            <a:ext cx="548640" cy="548640"/>
          </a:xfrm>
          <a:prstGeom prst="rect">
            <a:avLst/>
          </a:prstGeom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22ACDEA8-0321-2185-E618-02D586643EBE}"/>
              </a:ext>
            </a:extLst>
          </p:cNvPr>
          <p:cNvSpPr txBox="1"/>
          <p:nvPr/>
        </p:nvSpPr>
        <p:spPr>
          <a:xfrm>
            <a:off x="4412004" y="3432236"/>
            <a:ext cx="840020" cy="91908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LLM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(T5 –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Text-To-Text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Transformer)</a:t>
            </a:r>
          </a:p>
        </p:txBody>
      </p:sp>
      <p:sp>
        <p:nvSpPr>
          <p:cNvPr id="32" name="TextBox 49">
            <a:extLst>
              <a:ext uri="{FF2B5EF4-FFF2-40B4-BE49-F238E27FC236}">
                <a16:creationId xmlns:a16="http://schemas.microsoft.com/office/drawing/2014/main" id="{CDAE4E94-3FAB-D01D-618C-5032C877D42C}"/>
              </a:ext>
            </a:extLst>
          </p:cNvPr>
          <p:cNvSpPr txBox="1"/>
          <p:nvPr/>
        </p:nvSpPr>
        <p:spPr>
          <a:xfrm>
            <a:off x="3398760" y="4281032"/>
            <a:ext cx="847650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classes</a:t>
            </a:r>
          </a:p>
        </p:txBody>
      </p:sp>
      <p:pic>
        <p:nvPicPr>
          <p:cNvPr id="49" name="Graphic 50" descr="Document outline">
            <a:extLst>
              <a:ext uri="{FF2B5EF4-FFF2-40B4-BE49-F238E27FC236}">
                <a16:creationId xmlns:a16="http://schemas.microsoft.com/office/drawing/2014/main" id="{DCBE55E9-DED1-1339-8160-31EE3B218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83662" y="3526167"/>
            <a:ext cx="548640" cy="548640"/>
          </a:xfrm>
          <a:prstGeom prst="rect">
            <a:avLst/>
          </a:prstGeom>
        </p:spPr>
      </p:pic>
      <p:sp>
        <p:nvSpPr>
          <p:cNvPr id="54" name="TextBox 19">
            <a:extLst>
              <a:ext uri="{FF2B5EF4-FFF2-40B4-BE49-F238E27FC236}">
                <a16:creationId xmlns:a16="http://schemas.microsoft.com/office/drawing/2014/main" id="{3B62FA41-56C7-F652-459A-20A36EB10AFB}"/>
              </a:ext>
            </a:extLst>
          </p:cNvPr>
          <p:cNvSpPr txBox="1"/>
          <p:nvPr/>
        </p:nvSpPr>
        <p:spPr>
          <a:xfrm>
            <a:off x="3324220" y="4095764"/>
            <a:ext cx="981341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00B0F0"/>
                </a:solidFill>
              </a:rPr>
              <a:t>req_classes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.xlsx</a:t>
            </a:r>
          </a:p>
        </p:txBody>
      </p:sp>
      <p:cxnSp>
        <p:nvCxnSpPr>
          <p:cNvPr id="57" name="Straight Arrow Connector 46">
            <a:extLst>
              <a:ext uri="{FF2B5EF4-FFF2-40B4-BE49-F238E27FC236}">
                <a16:creationId xmlns:a16="http://schemas.microsoft.com/office/drawing/2014/main" id="{F7AA699E-116C-4FC7-617A-936338F38413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 bwMode="auto">
          <a:xfrm flipV="1">
            <a:off x="4032302" y="3086171"/>
            <a:ext cx="326047" cy="7143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9" name="Graphic 50" descr="Document outline">
            <a:extLst>
              <a:ext uri="{FF2B5EF4-FFF2-40B4-BE49-F238E27FC236}">
                <a16:creationId xmlns:a16="http://schemas.microsoft.com/office/drawing/2014/main" id="{665D0D50-B534-4DC2-F427-F4305C701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3231" y="2811333"/>
            <a:ext cx="548640" cy="548640"/>
          </a:xfrm>
          <a:prstGeom prst="rect">
            <a:avLst/>
          </a:prstGeom>
        </p:spPr>
      </p:pic>
      <p:pic>
        <p:nvPicPr>
          <p:cNvPr id="62" name="Bildobjekt 61">
            <a:extLst>
              <a:ext uri="{FF2B5EF4-FFF2-40B4-BE49-F238E27FC236}">
                <a16:creationId xmlns:a16="http://schemas.microsoft.com/office/drawing/2014/main" id="{B5992A75-A1FF-D70A-8B6D-D20585CE1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349" y="2790894"/>
            <a:ext cx="585792" cy="590554"/>
          </a:xfrm>
          <a:prstGeom prst="rect">
            <a:avLst/>
          </a:prstGeom>
        </p:spPr>
      </p:pic>
      <p:cxnSp>
        <p:nvCxnSpPr>
          <p:cNvPr id="66" name="Straight Arrow Connector 48">
            <a:extLst>
              <a:ext uri="{FF2B5EF4-FFF2-40B4-BE49-F238E27FC236}">
                <a16:creationId xmlns:a16="http://schemas.microsoft.com/office/drawing/2014/main" id="{1C5DAC1B-0569-D155-EB57-715DB3CDDA29}"/>
              </a:ext>
            </a:extLst>
          </p:cNvPr>
          <p:cNvCxnSpPr>
            <a:cxnSpLocks/>
            <a:stCxn id="14" idx="3"/>
            <a:endCxn id="62" idx="1"/>
          </p:cNvCxnSpPr>
          <p:nvPr/>
        </p:nvCxnSpPr>
        <p:spPr bwMode="auto">
          <a:xfrm>
            <a:off x="4035257" y="2642362"/>
            <a:ext cx="323092" cy="4438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48">
            <a:extLst>
              <a:ext uri="{FF2B5EF4-FFF2-40B4-BE49-F238E27FC236}">
                <a16:creationId xmlns:a16="http://schemas.microsoft.com/office/drawing/2014/main" id="{1202F28B-3B37-7B52-AE50-075733253C3A}"/>
              </a:ext>
            </a:extLst>
          </p:cNvPr>
          <p:cNvCxnSpPr>
            <a:cxnSpLocks/>
            <a:stCxn id="62" idx="3"/>
            <a:endCxn id="59" idx="1"/>
          </p:cNvCxnSpPr>
          <p:nvPr/>
        </p:nvCxnSpPr>
        <p:spPr bwMode="auto">
          <a:xfrm flipV="1">
            <a:off x="4944141" y="3085653"/>
            <a:ext cx="239090" cy="5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49">
            <a:extLst>
              <a:ext uri="{FF2B5EF4-FFF2-40B4-BE49-F238E27FC236}">
                <a16:creationId xmlns:a16="http://schemas.microsoft.com/office/drawing/2014/main" id="{034DC57F-5A6F-FB01-98DD-5CCB9D7B32DC}"/>
              </a:ext>
            </a:extLst>
          </p:cNvPr>
          <p:cNvSpPr txBox="1"/>
          <p:nvPr/>
        </p:nvSpPr>
        <p:spPr>
          <a:xfrm>
            <a:off x="5013741" y="3353347"/>
            <a:ext cx="916816" cy="24198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classified.xlsx</a:t>
            </a:r>
          </a:p>
        </p:txBody>
      </p:sp>
      <p:sp>
        <p:nvSpPr>
          <p:cNvPr id="79" name="TextBox 3">
            <a:extLst>
              <a:ext uri="{FF2B5EF4-FFF2-40B4-BE49-F238E27FC236}">
                <a16:creationId xmlns:a16="http://schemas.microsoft.com/office/drawing/2014/main" id="{C3F4BB42-A212-02A7-171E-EA733B5E4446}"/>
              </a:ext>
            </a:extLst>
          </p:cNvPr>
          <p:cNvSpPr txBox="1"/>
          <p:nvPr/>
        </p:nvSpPr>
        <p:spPr>
          <a:xfrm>
            <a:off x="7681705" y="3359305"/>
            <a:ext cx="871695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classified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existing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T5)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" name="Group 14">
            <a:extLst>
              <a:ext uri="{FF2B5EF4-FFF2-40B4-BE49-F238E27FC236}">
                <a16:creationId xmlns:a16="http://schemas.microsoft.com/office/drawing/2014/main" id="{2633FC25-7F09-C069-5AF4-A8A30C174E44}"/>
              </a:ext>
            </a:extLst>
          </p:cNvPr>
          <p:cNvGrpSpPr/>
          <p:nvPr/>
        </p:nvGrpSpPr>
        <p:grpSpPr>
          <a:xfrm>
            <a:off x="5962925" y="4080139"/>
            <a:ext cx="871695" cy="1438778"/>
            <a:chOff x="5508431" y="3882841"/>
            <a:chExt cx="871695" cy="1438778"/>
          </a:xfrm>
        </p:grpSpPr>
        <p:sp>
          <p:nvSpPr>
            <p:cNvPr id="82" name="Cylinder 81">
              <a:extLst>
                <a:ext uri="{FF2B5EF4-FFF2-40B4-BE49-F238E27FC236}">
                  <a16:creationId xmlns:a16="http://schemas.microsoft.com/office/drawing/2014/main" id="{0E1D4B04-8126-14FA-4E22-3832C71B5B03}"/>
                </a:ext>
              </a:extLst>
            </p:cNvPr>
            <p:cNvSpPr/>
            <p:nvPr/>
          </p:nvSpPr>
          <p:spPr bwMode="auto">
            <a:xfrm>
              <a:off x="5652358" y="3882841"/>
              <a:ext cx="615462" cy="804496"/>
            </a:xfrm>
            <a:prstGeom prst="can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sz="1100" noProof="1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83" name="TextBox 16">
              <a:extLst>
                <a:ext uri="{FF2B5EF4-FFF2-40B4-BE49-F238E27FC236}">
                  <a16:creationId xmlns:a16="http://schemas.microsoft.com/office/drawing/2014/main" id="{F35E6FB3-512B-0405-E9A2-5AB1BDA78C85}"/>
                </a:ext>
              </a:extLst>
            </p:cNvPr>
            <p:cNvSpPr txBox="1"/>
            <p:nvPr/>
          </p:nvSpPr>
          <p:spPr>
            <a:xfrm>
              <a:off x="5508431" y="4741085"/>
              <a:ext cx="871695" cy="580534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Company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requirements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database</a:t>
              </a:r>
            </a:p>
          </p:txBody>
        </p:sp>
      </p:grpSp>
      <p:cxnSp>
        <p:nvCxnSpPr>
          <p:cNvPr id="84" name="Straight Arrow Connector 18">
            <a:extLst>
              <a:ext uri="{FF2B5EF4-FFF2-40B4-BE49-F238E27FC236}">
                <a16:creationId xmlns:a16="http://schemas.microsoft.com/office/drawing/2014/main" id="{90EA516C-906B-3A36-D40D-52338981D159}"/>
              </a:ext>
            </a:extLst>
          </p:cNvPr>
          <p:cNvCxnSpPr>
            <a:cxnSpLocks/>
            <a:stCxn id="82" idx="4"/>
            <a:endCxn id="92" idx="1"/>
          </p:cNvCxnSpPr>
          <p:nvPr/>
        </p:nvCxnSpPr>
        <p:spPr bwMode="auto">
          <a:xfrm flipV="1">
            <a:off x="6722314" y="4476592"/>
            <a:ext cx="315085" cy="57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19">
            <a:extLst>
              <a:ext uri="{FF2B5EF4-FFF2-40B4-BE49-F238E27FC236}">
                <a16:creationId xmlns:a16="http://schemas.microsoft.com/office/drawing/2014/main" id="{FFC4C0B2-EAAA-2773-CE9D-6FF1A5D447F3}"/>
              </a:ext>
            </a:extLst>
          </p:cNvPr>
          <p:cNvSpPr txBox="1"/>
          <p:nvPr/>
        </p:nvSpPr>
        <p:spPr>
          <a:xfrm>
            <a:off x="6982614" y="4943110"/>
            <a:ext cx="1301941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Existing 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within the area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of interest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" name="Graphic 57" descr="Document outline">
            <a:extLst>
              <a:ext uri="{FF2B5EF4-FFF2-40B4-BE49-F238E27FC236}">
                <a16:creationId xmlns:a16="http://schemas.microsoft.com/office/drawing/2014/main" id="{CA832F20-4905-7A1F-F555-305CE2F5E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7399" y="4202272"/>
            <a:ext cx="548640" cy="548640"/>
          </a:xfrm>
          <a:prstGeom prst="rect">
            <a:avLst/>
          </a:prstGeom>
        </p:spPr>
      </p:pic>
      <p:cxnSp>
        <p:nvCxnSpPr>
          <p:cNvPr id="98" name="Straight Arrow Connector 59">
            <a:extLst>
              <a:ext uri="{FF2B5EF4-FFF2-40B4-BE49-F238E27FC236}">
                <a16:creationId xmlns:a16="http://schemas.microsoft.com/office/drawing/2014/main" id="{E8C57D3E-A594-518C-EC5E-B1CE8B2E11B1}"/>
              </a:ext>
            </a:extLst>
          </p:cNvPr>
          <p:cNvCxnSpPr>
            <a:cxnSpLocks/>
            <a:stCxn id="92" idx="0"/>
            <a:endCxn id="100" idx="1"/>
          </p:cNvCxnSpPr>
          <p:nvPr/>
        </p:nvCxnSpPr>
        <p:spPr bwMode="auto">
          <a:xfrm flipV="1">
            <a:off x="7311719" y="3083534"/>
            <a:ext cx="366436" cy="11187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TextBox 19">
            <a:extLst>
              <a:ext uri="{FF2B5EF4-FFF2-40B4-BE49-F238E27FC236}">
                <a16:creationId xmlns:a16="http://schemas.microsoft.com/office/drawing/2014/main" id="{2F9D4A59-199E-5BCA-4DB4-2EFCA408C40F}"/>
              </a:ext>
            </a:extLst>
          </p:cNvPr>
          <p:cNvSpPr txBox="1"/>
          <p:nvPr/>
        </p:nvSpPr>
        <p:spPr>
          <a:xfrm>
            <a:off x="6886347" y="4716711"/>
            <a:ext cx="1067710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existing_reqs.xlsx</a:t>
            </a:r>
          </a:p>
        </p:txBody>
      </p:sp>
      <p:pic>
        <p:nvPicPr>
          <p:cNvPr id="100" name="Bildobjekt 99">
            <a:extLst>
              <a:ext uri="{FF2B5EF4-FFF2-40B4-BE49-F238E27FC236}">
                <a16:creationId xmlns:a16="http://schemas.microsoft.com/office/drawing/2014/main" id="{7B5FB692-C683-C4F0-92AA-3AEF3A4B3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155" y="2788257"/>
            <a:ext cx="585792" cy="590554"/>
          </a:xfrm>
          <a:prstGeom prst="rect">
            <a:avLst/>
          </a:prstGeom>
        </p:spPr>
      </p:pic>
      <p:cxnSp>
        <p:nvCxnSpPr>
          <p:cNvPr id="104" name="Straight Arrow Connector 59">
            <a:extLst>
              <a:ext uri="{FF2B5EF4-FFF2-40B4-BE49-F238E27FC236}">
                <a16:creationId xmlns:a16="http://schemas.microsoft.com/office/drawing/2014/main" id="{E879D8F5-C427-A33E-AE84-B10FE287874B}"/>
              </a:ext>
            </a:extLst>
          </p:cNvPr>
          <p:cNvCxnSpPr>
            <a:cxnSpLocks/>
            <a:endCxn id="100" idx="1"/>
          </p:cNvCxnSpPr>
          <p:nvPr/>
        </p:nvCxnSpPr>
        <p:spPr bwMode="auto">
          <a:xfrm flipV="1">
            <a:off x="5692115" y="3083534"/>
            <a:ext cx="1986040" cy="21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TextBox 32">
            <a:extLst>
              <a:ext uri="{FF2B5EF4-FFF2-40B4-BE49-F238E27FC236}">
                <a16:creationId xmlns:a16="http://schemas.microsoft.com/office/drawing/2014/main" id="{FFFFA3F4-72E6-47D7-A30C-8028B2C9E8E3}"/>
              </a:ext>
            </a:extLst>
          </p:cNvPr>
          <p:cNvSpPr txBox="1"/>
          <p:nvPr/>
        </p:nvSpPr>
        <p:spPr>
          <a:xfrm>
            <a:off x="11303675" y="3692695"/>
            <a:ext cx="871695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latin typeface="+mn-lt"/>
                <a:ea typeface="+mn-ea"/>
                <a:cs typeface="+mn-cs"/>
              </a:rPr>
              <a:t>Evaluation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by 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requirements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engineer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3" name="TextBox 54">
            <a:extLst>
              <a:ext uri="{FF2B5EF4-FFF2-40B4-BE49-F238E27FC236}">
                <a16:creationId xmlns:a16="http://schemas.microsoft.com/office/drawing/2014/main" id="{EBDC9EA1-6468-37ED-8337-6BA4EE8FDAC9}"/>
              </a:ext>
            </a:extLst>
          </p:cNvPr>
          <p:cNvSpPr txBox="1"/>
          <p:nvPr/>
        </p:nvSpPr>
        <p:spPr>
          <a:xfrm>
            <a:off x="7954057" y="6234172"/>
            <a:ext cx="2054775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 and/or modified requirements</a:t>
            </a:r>
          </a:p>
        </p:txBody>
      </p:sp>
      <p:cxnSp>
        <p:nvCxnSpPr>
          <p:cNvPr id="114" name="Straight Arrow Connector 60">
            <a:extLst>
              <a:ext uri="{FF2B5EF4-FFF2-40B4-BE49-F238E27FC236}">
                <a16:creationId xmlns:a16="http://schemas.microsoft.com/office/drawing/2014/main" id="{5A1E3B10-7A69-12BC-7130-2096C56C78D3}"/>
              </a:ext>
            </a:extLst>
          </p:cNvPr>
          <p:cNvCxnSpPr>
            <a:cxnSpLocks/>
            <a:stCxn id="126" idx="3"/>
            <a:endCxn id="115" idx="1"/>
          </p:cNvCxnSpPr>
          <p:nvPr/>
        </p:nvCxnSpPr>
        <p:spPr bwMode="auto">
          <a:xfrm>
            <a:off x="10069094" y="2735145"/>
            <a:ext cx="957097" cy="6847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5" name="Graphic 62" descr="Brain outline">
            <a:extLst>
              <a:ext uri="{FF2B5EF4-FFF2-40B4-BE49-F238E27FC236}">
                <a16:creationId xmlns:a16="http://schemas.microsoft.com/office/drawing/2014/main" id="{5F9A8DFA-5CDC-2AD8-7F74-85549994BB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6191" y="3154680"/>
            <a:ext cx="530352" cy="530352"/>
          </a:xfrm>
          <a:prstGeom prst="rect">
            <a:avLst/>
          </a:prstGeom>
        </p:spPr>
      </p:pic>
      <p:sp>
        <p:nvSpPr>
          <p:cNvPr id="116" name="TextBox 67">
            <a:extLst>
              <a:ext uri="{FF2B5EF4-FFF2-40B4-BE49-F238E27FC236}">
                <a16:creationId xmlns:a16="http://schemas.microsoft.com/office/drawing/2014/main" id="{00171C4B-2C32-120C-0DB0-193AFD14401F}"/>
              </a:ext>
            </a:extLst>
          </p:cNvPr>
          <p:cNvSpPr txBox="1"/>
          <p:nvPr/>
        </p:nvSpPr>
        <p:spPr>
          <a:xfrm>
            <a:off x="9528511" y="2967132"/>
            <a:ext cx="1269175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generated_partially_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covered_reqs.xlsx</a:t>
            </a:r>
            <a:br>
              <a:rPr lang="en-US" sz="1100" kern="1000" spc="-30" noProof="1">
                <a:solidFill>
                  <a:srgbClr val="00B0F0"/>
                </a:solidFill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Partially covered req.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7" name="TextBox 68">
            <a:extLst>
              <a:ext uri="{FF2B5EF4-FFF2-40B4-BE49-F238E27FC236}">
                <a16:creationId xmlns:a16="http://schemas.microsoft.com/office/drawing/2014/main" id="{6CB9BCD6-449D-28B1-52DD-EF2AD991AEEC}"/>
              </a:ext>
            </a:extLst>
          </p:cNvPr>
          <p:cNvSpPr txBox="1"/>
          <p:nvPr/>
        </p:nvSpPr>
        <p:spPr>
          <a:xfrm>
            <a:off x="9564933" y="4583141"/>
            <a:ext cx="1095923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generated_not_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  <a:t>covered_reqs.xlsx</a:t>
            </a:r>
            <a:br>
              <a:rPr lang="en-US" sz="1100" kern="1000" spc="-30" noProof="1">
                <a:solidFill>
                  <a:srgbClr val="00B0F0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req.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8" name="Straight Arrow Connector 60">
            <a:extLst>
              <a:ext uri="{FF2B5EF4-FFF2-40B4-BE49-F238E27FC236}">
                <a16:creationId xmlns:a16="http://schemas.microsoft.com/office/drawing/2014/main" id="{E68E9572-4DC6-AC05-2314-36DC2922657D}"/>
              </a:ext>
            </a:extLst>
          </p:cNvPr>
          <p:cNvCxnSpPr>
            <a:cxnSpLocks/>
            <a:stCxn id="125" idx="3"/>
            <a:endCxn id="115" idx="1"/>
          </p:cNvCxnSpPr>
          <p:nvPr/>
        </p:nvCxnSpPr>
        <p:spPr bwMode="auto">
          <a:xfrm flipV="1">
            <a:off x="10086209" y="3419856"/>
            <a:ext cx="939982" cy="8935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0" name="TextBox 3">
            <a:extLst>
              <a:ext uri="{FF2B5EF4-FFF2-40B4-BE49-F238E27FC236}">
                <a16:creationId xmlns:a16="http://schemas.microsoft.com/office/drawing/2014/main" id="{EA0E8913-788E-0590-143C-504DD2B9485D}"/>
              </a:ext>
            </a:extLst>
          </p:cNvPr>
          <p:cNvSpPr txBox="1"/>
          <p:nvPr/>
        </p:nvSpPr>
        <p:spPr>
          <a:xfrm>
            <a:off x="8607825" y="3138197"/>
            <a:ext cx="1610872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Generating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(MS/Phi-3-mini-4k-instruct)</a:t>
            </a:r>
          </a:p>
        </p:txBody>
      </p:sp>
      <p:pic>
        <p:nvPicPr>
          <p:cNvPr id="121" name="Bildobjekt 120">
            <a:extLst>
              <a:ext uri="{FF2B5EF4-FFF2-40B4-BE49-F238E27FC236}">
                <a16:creationId xmlns:a16="http://schemas.microsoft.com/office/drawing/2014/main" id="{E9815017-7119-814F-FA03-82C620803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6904" y="2414318"/>
            <a:ext cx="585792" cy="590554"/>
          </a:xfrm>
          <a:prstGeom prst="rect">
            <a:avLst/>
          </a:prstGeom>
        </p:spPr>
      </p:pic>
      <p:pic>
        <p:nvPicPr>
          <p:cNvPr id="122" name="Bildobjekt 121">
            <a:extLst>
              <a:ext uri="{FF2B5EF4-FFF2-40B4-BE49-F238E27FC236}">
                <a16:creationId xmlns:a16="http://schemas.microsoft.com/office/drawing/2014/main" id="{81E44242-9CDB-18C1-077C-F7D796C6C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5480" y="4005002"/>
            <a:ext cx="585792" cy="590554"/>
          </a:xfrm>
          <a:prstGeom prst="rect">
            <a:avLst/>
          </a:prstGeom>
        </p:spPr>
      </p:pic>
      <p:cxnSp>
        <p:nvCxnSpPr>
          <p:cNvPr id="123" name="Straight Arrow Connector 30">
            <a:extLst>
              <a:ext uri="{FF2B5EF4-FFF2-40B4-BE49-F238E27FC236}">
                <a16:creationId xmlns:a16="http://schemas.microsoft.com/office/drawing/2014/main" id="{217BEAE0-1F62-FE0A-9DFA-7AC1D2DAEABB}"/>
              </a:ext>
            </a:extLst>
          </p:cNvPr>
          <p:cNvCxnSpPr>
            <a:cxnSpLocks/>
            <a:stCxn id="100" idx="3"/>
            <a:endCxn id="122" idx="1"/>
          </p:cNvCxnSpPr>
          <p:nvPr/>
        </p:nvCxnSpPr>
        <p:spPr bwMode="auto">
          <a:xfrm>
            <a:off x="8263947" y="3083534"/>
            <a:ext cx="481533" cy="12167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30">
            <a:extLst>
              <a:ext uri="{FF2B5EF4-FFF2-40B4-BE49-F238E27FC236}">
                <a16:creationId xmlns:a16="http://schemas.microsoft.com/office/drawing/2014/main" id="{C65D5F70-A7BE-1665-41A4-BAAC63AAD851}"/>
              </a:ext>
            </a:extLst>
          </p:cNvPr>
          <p:cNvCxnSpPr>
            <a:cxnSpLocks/>
            <a:stCxn id="100" idx="3"/>
            <a:endCxn id="121" idx="1"/>
          </p:cNvCxnSpPr>
          <p:nvPr/>
        </p:nvCxnSpPr>
        <p:spPr bwMode="auto">
          <a:xfrm flipV="1">
            <a:off x="8263947" y="2709595"/>
            <a:ext cx="462957" cy="3739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5" name="Graphic 50" descr="Document outline">
            <a:extLst>
              <a:ext uri="{FF2B5EF4-FFF2-40B4-BE49-F238E27FC236}">
                <a16:creationId xmlns:a16="http://schemas.microsoft.com/office/drawing/2014/main" id="{5067F647-B3D4-51DB-134D-326DD90DC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7569" y="4039057"/>
            <a:ext cx="548640" cy="548640"/>
          </a:xfrm>
          <a:prstGeom prst="rect">
            <a:avLst/>
          </a:prstGeom>
        </p:spPr>
      </p:pic>
      <p:pic>
        <p:nvPicPr>
          <p:cNvPr id="126" name="Graphic 50" descr="Document outline">
            <a:extLst>
              <a:ext uri="{FF2B5EF4-FFF2-40B4-BE49-F238E27FC236}">
                <a16:creationId xmlns:a16="http://schemas.microsoft.com/office/drawing/2014/main" id="{80636909-1BA5-679F-49E2-299AFCA31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0454" y="2460825"/>
            <a:ext cx="548640" cy="548640"/>
          </a:xfrm>
          <a:prstGeom prst="rect">
            <a:avLst/>
          </a:prstGeom>
        </p:spPr>
      </p:pic>
      <p:sp>
        <p:nvSpPr>
          <p:cNvPr id="1025" name="Rektangel 1024">
            <a:extLst>
              <a:ext uri="{FF2B5EF4-FFF2-40B4-BE49-F238E27FC236}">
                <a16:creationId xmlns:a16="http://schemas.microsoft.com/office/drawing/2014/main" id="{B372FDA8-6109-910F-BC19-CE7152B5B059}"/>
              </a:ext>
            </a:extLst>
          </p:cNvPr>
          <p:cNvSpPr/>
          <p:nvPr/>
        </p:nvSpPr>
        <p:spPr>
          <a:xfrm>
            <a:off x="3376683" y="1602495"/>
            <a:ext cx="2520000" cy="39124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7" name="Rektangel 1026">
            <a:extLst>
              <a:ext uri="{FF2B5EF4-FFF2-40B4-BE49-F238E27FC236}">
                <a16:creationId xmlns:a16="http://schemas.microsoft.com/office/drawing/2014/main" id="{15BEA5CE-DFED-7B34-B72B-DE78AA25C71B}"/>
              </a:ext>
            </a:extLst>
          </p:cNvPr>
          <p:cNvSpPr/>
          <p:nvPr/>
        </p:nvSpPr>
        <p:spPr>
          <a:xfrm>
            <a:off x="5994533" y="1602495"/>
            <a:ext cx="2520000" cy="39124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3" name="Rektangel 1032">
            <a:extLst>
              <a:ext uri="{FF2B5EF4-FFF2-40B4-BE49-F238E27FC236}">
                <a16:creationId xmlns:a16="http://schemas.microsoft.com/office/drawing/2014/main" id="{D6B925EF-2299-E5EF-1A7E-7B2CCF39A055}"/>
              </a:ext>
            </a:extLst>
          </p:cNvPr>
          <p:cNvSpPr/>
          <p:nvPr/>
        </p:nvSpPr>
        <p:spPr>
          <a:xfrm>
            <a:off x="8600983" y="1602495"/>
            <a:ext cx="2232000" cy="39124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1" name="TextBox 3">
            <a:extLst>
              <a:ext uri="{FF2B5EF4-FFF2-40B4-BE49-F238E27FC236}">
                <a16:creationId xmlns:a16="http://schemas.microsoft.com/office/drawing/2014/main" id="{43624E34-E9E7-D7F7-084D-CA2597434DEC}"/>
              </a:ext>
            </a:extLst>
          </p:cNvPr>
          <p:cNvSpPr txBox="1"/>
          <p:nvPr/>
        </p:nvSpPr>
        <p:spPr>
          <a:xfrm>
            <a:off x="4212628" y="5591996"/>
            <a:ext cx="623229" cy="31892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1053" name="TextBox 3">
            <a:extLst>
              <a:ext uri="{FF2B5EF4-FFF2-40B4-BE49-F238E27FC236}">
                <a16:creationId xmlns:a16="http://schemas.microsoft.com/office/drawing/2014/main" id="{392D3879-9173-0213-1B47-6174CBD11DA3}"/>
              </a:ext>
            </a:extLst>
          </p:cNvPr>
          <p:cNvSpPr txBox="1"/>
          <p:nvPr/>
        </p:nvSpPr>
        <p:spPr>
          <a:xfrm>
            <a:off x="6801973" y="5591996"/>
            <a:ext cx="623229" cy="31892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3</a:t>
            </a:r>
          </a:p>
        </p:txBody>
      </p:sp>
      <p:sp>
        <p:nvSpPr>
          <p:cNvPr id="1054" name="TextBox 3">
            <a:extLst>
              <a:ext uri="{FF2B5EF4-FFF2-40B4-BE49-F238E27FC236}">
                <a16:creationId xmlns:a16="http://schemas.microsoft.com/office/drawing/2014/main" id="{1A983D72-0F46-A8F1-AE3F-17329C715683}"/>
              </a:ext>
            </a:extLst>
          </p:cNvPr>
          <p:cNvSpPr txBox="1"/>
          <p:nvPr/>
        </p:nvSpPr>
        <p:spPr>
          <a:xfrm>
            <a:off x="9307695" y="5591996"/>
            <a:ext cx="623229" cy="31892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4</a:t>
            </a:r>
          </a:p>
        </p:txBody>
      </p:sp>
      <p:cxnSp>
        <p:nvCxnSpPr>
          <p:cNvPr id="4" name="Koppling: vinklad 3">
            <a:extLst>
              <a:ext uri="{FF2B5EF4-FFF2-40B4-BE49-F238E27FC236}">
                <a16:creationId xmlns:a16="http://schemas.microsoft.com/office/drawing/2014/main" id="{3CFA2342-3A64-9F34-A17D-D6A034123D5C}"/>
              </a:ext>
            </a:extLst>
          </p:cNvPr>
          <p:cNvCxnSpPr>
            <a:cxnSpLocks/>
            <a:stCxn id="115" idx="2"/>
            <a:endCxn id="82" idx="3"/>
          </p:cNvCxnSpPr>
          <p:nvPr/>
        </p:nvCxnSpPr>
        <p:spPr>
          <a:xfrm rot="5400000">
            <a:off x="8253174" y="1846441"/>
            <a:ext cx="1199603" cy="4876784"/>
          </a:xfrm>
          <a:prstGeom prst="bentConnector3">
            <a:avLst>
              <a:gd name="adj1" fmla="val 2074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23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6A8F850-FD14-A5F1-267C-E32E39090850}"/>
              </a:ext>
            </a:extLst>
          </p:cNvPr>
          <p:cNvGrpSpPr/>
          <p:nvPr/>
        </p:nvGrpSpPr>
        <p:grpSpPr>
          <a:xfrm>
            <a:off x="171522" y="3932483"/>
            <a:ext cx="704088" cy="892638"/>
            <a:chOff x="1771658" y="1385872"/>
            <a:chExt cx="704088" cy="89263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A485C28C-4AB4-2C0E-5635-B637D52F8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71658" y="1385872"/>
              <a:ext cx="704088" cy="704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1CE1FA-8DC1-EF51-13BF-DC075D649B6E}"/>
                </a:ext>
              </a:extLst>
            </p:cNvPr>
            <p:cNvSpPr txBox="1"/>
            <p:nvPr/>
          </p:nvSpPr>
          <p:spPr>
            <a:xfrm>
              <a:off x="1870340" y="2036530"/>
              <a:ext cx="43619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3GPP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423B9-4713-713C-B0BB-1AB935693E22}"/>
              </a:ext>
            </a:extLst>
          </p:cNvPr>
          <p:cNvGrpSpPr/>
          <p:nvPr/>
        </p:nvGrpSpPr>
        <p:grpSpPr>
          <a:xfrm>
            <a:off x="171522" y="4912619"/>
            <a:ext cx="704088" cy="903876"/>
            <a:chOff x="2475746" y="1540560"/>
            <a:chExt cx="704088" cy="903876"/>
          </a:xfrm>
        </p:grpSpPr>
        <p:pic>
          <p:nvPicPr>
            <p:cNvPr id="9" name="Graphic 8" descr="Database outline">
              <a:extLst>
                <a:ext uri="{FF2B5EF4-FFF2-40B4-BE49-F238E27FC236}">
                  <a16:creationId xmlns:a16="http://schemas.microsoft.com/office/drawing/2014/main" id="{E4E30D3E-45F6-D887-7F9E-2313F27F6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5746" y="1540560"/>
              <a:ext cx="704088" cy="70408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9A3245-60A9-6E5D-E6FB-E8D9145A7CB2}"/>
                </a:ext>
              </a:extLst>
            </p:cNvPr>
            <p:cNvSpPr txBox="1"/>
            <p:nvPr/>
          </p:nvSpPr>
          <p:spPr>
            <a:xfrm>
              <a:off x="2600076" y="2202456"/>
              <a:ext cx="367262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IETF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A7FFF-2EF6-A52F-B815-D78CA44D2CED}"/>
              </a:ext>
            </a:extLst>
          </p:cNvPr>
          <p:cNvGrpSpPr/>
          <p:nvPr/>
        </p:nvGrpSpPr>
        <p:grpSpPr>
          <a:xfrm>
            <a:off x="171522" y="2011904"/>
            <a:ext cx="704088" cy="899559"/>
            <a:chOff x="1081628" y="1044085"/>
            <a:chExt cx="704088" cy="899559"/>
          </a:xfrm>
        </p:grpSpPr>
        <p:pic>
          <p:nvPicPr>
            <p:cNvPr id="12" name="Graphic 11" descr="Database outline">
              <a:extLst>
                <a:ext uri="{FF2B5EF4-FFF2-40B4-BE49-F238E27FC236}">
                  <a16:creationId xmlns:a16="http://schemas.microsoft.com/office/drawing/2014/main" id="{A5FF37AA-524E-AB8A-8B6F-F7C586C84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1628" y="1044085"/>
              <a:ext cx="704088" cy="70408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7EA689-79D4-24AD-A0CD-E39B08370C76}"/>
                </a:ext>
              </a:extLst>
            </p:cNvPr>
            <p:cNvSpPr txBox="1"/>
            <p:nvPr/>
          </p:nvSpPr>
          <p:spPr>
            <a:xfrm>
              <a:off x="1240904" y="1701664"/>
              <a:ext cx="326225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ISO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62A992-D2AC-C9B7-A938-4F9CF8ECFA11}"/>
              </a:ext>
            </a:extLst>
          </p:cNvPr>
          <p:cNvGrpSpPr/>
          <p:nvPr/>
        </p:nvGrpSpPr>
        <p:grpSpPr>
          <a:xfrm>
            <a:off x="171522" y="2998962"/>
            <a:ext cx="704088" cy="846022"/>
            <a:chOff x="2356346" y="629733"/>
            <a:chExt cx="704088" cy="846022"/>
          </a:xfrm>
        </p:grpSpPr>
        <p:pic>
          <p:nvPicPr>
            <p:cNvPr id="26" name="Graphic 25" descr="Database outline">
              <a:extLst>
                <a:ext uri="{FF2B5EF4-FFF2-40B4-BE49-F238E27FC236}">
                  <a16:creationId xmlns:a16="http://schemas.microsoft.com/office/drawing/2014/main" id="{C1407D08-3282-AB6E-DF84-E3D844A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56346" y="629733"/>
              <a:ext cx="704088" cy="70408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16855D-1511-5D1F-C296-7FA2B4BD50BE}"/>
                </a:ext>
              </a:extLst>
            </p:cNvPr>
            <p:cNvSpPr txBox="1"/>
            <p:nvPr/>
          </p:nvSpPr>
          <p:spPr>
            <a:xfrm>
              <a:off x="2587918" y="1233775"/>
              <a:ext cx="239343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B699B8-A4EF-A4E1-495B-9E0C61F823D3}"/>
              </a:ext>
            </a:extLst>
          </p:cNvPr>
          <p:cNvGrpSpPr/>
          <p:nvPr/>
        </p:nvGrpSpPr>
        <p:grpSpPr>
          <a:xfrm>
            <a:off x="171522" y="1023791"/>
            <a:ext cx="704088" cy="900614"/>
            <a:chOff x="1626441" y="467576"/>
            <a:chExt cx="704088" cy="900614"/>
          </a:xfrm>
        </p:grpSpPr>
        <p:pic>
          <p:nvPicPr>
            <p:cNvPr id="29" name="Graphic 28" descr="Database outline">
              <a:extLst>
                <a:ext uri="{FF2B5EF4-FFF2-40B4-BE49-F238E27FC236}">
                  <a16:creationId xmlns:a16="http://schemas.microsoft.com/office/drawing/2014/main" id="{AFE40AD7-3F85-A3A7-D164-FE447D88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26441" y="467576"/>
              <a:ext cx="704088" cy="70408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7FFF34-6393-F195-E881-14E664E6D413}"/>
                </a:ext>
              </a:extLst>
            </p:cNvPr>
            <p:cNvSpPr txBox="1"/>
            <p:nvPr/>
          </p:nvSpPr>
          <p:spPr>
            <a:xfrm>
              <a:off x="1747565" y="1126210"/>
              <a:ext cx="372071" cy="241980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l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IEEE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12FFB2-7E73-277E-251E-FD41FA1F44D5}"/>
              </a:ext>
            </a:extLst>
          </p:cNvPr>
          <p:cNvGrpSpPr/>
          <p:nvPr/>
        </p:nvGrpSpPr>
        <p:grpSpPr>
          <a:xfrm>
            <a:off x="1473460" y="1986096"/>
            <a:ext cx="754381" cy="787854"/>
            <a:chOff x="1340968" y="3105682"/>
            <a:chExt cx="754381" cy="78785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D9BCD4-03FE-5EB6-A420-ACD1AA08D37E}"/>
                </a:ext>
              </a:extLst>
            </p:cNvPr>
            <p:cNvGrpSpPr/>
            <p:nvPr/>
          </p:nvGrpSpPr>
          <p:grpSpPr>
            <a:xfrm>
              <a:off x="1340968" y="3105682"/>
              <a:ext cx="534925" cy="384150"/>
              <a:chOff x="7849507" y="842293"/>
              <a:chExt cx="742953" cy="53354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8422A7A-A653-33A3-406F-D2718ABACF59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3" name="Graphic 44" descr="Open folder outline">
                <a:extLst>
                  <a:ext uri="{FF2B5EF4-FFF2-40B4-BE49-F238E27FC236}">
                    <a16:creationId xmlns:a16="http://schemas.microsoft.com/office/drawing/2014/main" id="{354BA40F-4BC4-1211-33C0-58DC7A7CFAF3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12FC026-C8C9-03A3-1C1D-79B35DF3080F}"/>
                </a:ext>
              </a:extLst>
            </p:cNvPr>
            <p:cNvGrpSpPr/>
            <p:nvPr/>
          </p:nvGrpSpPr>
          <p:grpSpPr>
            <a:xfrm>
              <a:off x="1450696" y="3307534"/>
              <a:ext cx="534925" cy="384150"/>
              <a:chOff x="7849507" y="842293"/>
              <a:chExt cx="742953" cy="53354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A4A5F50-06D5-6A9C-2F28-75E5D9B1F781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sz="1100" noProof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1" name="Graphic 44" descr="Open folder outline">
                <a:extLst>
                  <a:ext uri="{FF2B5EF4-FFF2-40B4-BE49-F238E27FC236}">
                    <a16:creationId xmlns:a16="http://schemas.microsoft.com/office/drawing/2014/main" id="{9284FF0A-A834-C510-D3BC-41043A1ED37D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F578334-67BA-7989-5639-90AB921C4388}"/>
                </a:ext>
              </a:extLst>
            </p:cNvPr>
            <p:cNvGrpSpPr/>
            <p:nvPr/>
          </p:nvGrpSpPr>
          <p:grpSpPr>
            <a:xfrm>
              <a:off x="1560424" y="3509386"/>
              <a:ext cx="534925" cy="384150"/>
              <a:chOff x="7849507" y="842293"/>
              <a:chExt cx="742953" cy="5335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D0355C7-685D-E6E5-9DBD-31E37CD70C70}"/>
                  </a:ext>
                </a:extLst>
              </p:cNvPr>
              <p:cNvSpPr/>
              <p:nvPr/>
            </p:nvSpPr>
            <p:spPr bwMode="auto">
              <a:xfrm>
                <a:off x="7849507" y="842293"/>
                <a:ext cx="742953" cy="53354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r>
                  <a:rPr lang="en-US" sz="1100" noProof="1">
                    <a:solidFill>
                      <a:srgbClr val="FFFFFF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39" name="Graphic 44" descr="Open folder outline">
                <a:extLst>
                  <a:ext uri="{FF2B5EF4-FFF2-40B4-BE49-F238E27FC236}">
                    <a16:creationId xmlns:a16="http://schemas.microsoft.com/office/drawing/2014/main" id="{11F837E4-6D19-4837-DF54-C0B9CC976F90}"/>
                  </a:ext>
                </a:extLst>
              </p:cNvPr>
              <p:cNvSpPr/>
              <p:nvPr/>
            </p:nvSpPr>
            <p:spPr>
              <a:xfrm>
                <a:off x="7849507" y="842293"/>
                <a:ext cx="742953" cy="533542"/>
              </a:xfrm>
              <a:custGeom>
                <a:avLst/>
                <a:gdLst>
                  <a:gd name="connsiteX0" fmla="*/ 18450 w 742953"/>
                  <a:gd name="connsiteY0" fmla="*/ 533286 h 533542"/>
                  <a:gd name="connsiteX1" fmla="*/ 19479 w 742953"/>
                  <a:gd name="connsiteY1" fmla="*/ 533543 h 533542"/>
                  <a:gd name="connsiteX2" fmla="*/ 609600 w 742953"/>
                  <a:gd name="connsiteY2" fmla="*/ 533543 h 533542"/>
                  <a:gd name="connsiteX3" fmla="*/ 739140 w 742953"/>
                  <a:gd name="connsiteY3" fmla="*/ 255337 h 533542"/>
                  <a:gd name="connsiteX4" fmla="*/ 720934 w 742953"/>
                  <a:gd name="connsiteY4" fmla="*/ 203638 h 533542"/>
                  <a:gd name="connsiteX5" fmla="*/ 708660 w 742953"/>
                  <a:gd name="connsiteY5" fmla="*/ 200092 h 533542"/>
                  <a:gd name="connsiteX6" fmla="*/ 666750 w 742953"/>
                  <a:gd name="connsiteY6" fmla="*/ 200092 h 533542"/>
                  <a:gd name="connsiteX7" fmla="*/ 666750 w 742953"/>
                  <a:gd name="connsiteY7" fmla="*/ 114367 h 533542"/>
                  <a:gd name="connsiteX8" fmla="*/ 628650 w 742953"/>
                  <a:gd name="connsiteY8" fmla="*/ 76267 h 533542"/>
                  <a:gd name="connsiteX9" fmla="*/ 345567 w 742953"/>
                  <a:gd name="connsiteY9" fmla="*/ 76267 h 533542"/>
                  <a:gd name="connsiteX10" fmla="*/ 340709 w 742953"/>
                  <a:gd name="connsiteY10" fmla="*/ 74800 h 533542"/>
                  <a:gd name="connsiteX11" fmla="*/ 238125 w 742953"/>
                  <a:gd name="connsiteY11" fmla="*/ 6667 h 533542"/>
                  <a:gd name="connsiteX12" fmla="*/ 217170 w 742953"/>
                  <a:gd name="connsiteY12" fmla="*/ 0 h 533542"/>
                  <a:gd name="connsiteX13" fmla="*/ 38100 w 742953"/>
                  <a:gd name="connsiteY13" fmla="*/ 0 h 533542"/>
                  <a:gd name="connsiteX14" fmla="*/ 0 w 742953"/>
                  <a:gd name="connsiteY14" fmla="*/ 38100 h 533542"/>
                  <a:gd name="connsiteX15" fmla="*/ 0 w 742953"/>
                  <a:gd name="connsiteY15" fmla="*/ 514293 h 533542"/>
                  <a:gd name="connsiteX16" fmla="*/ 18450 w 742953"/>
                  <a:gd name="connsiteY16" fmla="*/ 533286 h 533542"/>
                  <a:gd name="connsiteX17" fmla="*/ 707641 w 742953"/>
                  <a:gd name="connsiteY17" fmla="*/ 219123 h 533542"/>
                  <a:gd name="connsiteX18" fmla="*/ 723638 w 742953"/>
                  <a:gd name="connsiteY18" fmla="*/ 242026 h 533542"/>
                  <a:gd name="connsiteX19" fmla="*/ 722138 w 742953"/>
                  <a:gd name="connsiteY19" fmla="*/ 246821 h 533542"/>
                  <a:gd name="connsiteX20" fmla="*/ 722014 w 742953"/>
                  <a:gd name="connsiteY20" fmla="*/ 247059 h 533542"/>
                  <a:gd name="connsiteX21" fmla="*/ 721909 w 742953"/>
                  <a:gd name="connsiteY21" fmla="*/ 247298 h 533542"/>
                  <a:gd name="connsiteX22" fmla="*/ 597513 w 742953"/>
                  <a:gd name="connsiteY22" fmla="*/ 514436 h 533542"/>
                  <a:gd name="connsiteX23" fmla="*/ 597427 w 742953"/>
                  <a:gd name="connsiteY23" fmla="*/ 514493 h 533542"/>
                  <a:gd name="connsiteX24" fmla="*/ 39053 w 742953"/>
                  <a:gd name="connsiteY24" fmla="*/ 514493 h 533542"/>
                  <a:gd name="connsiteX25" fmla="*/ 38959 w 742953"/>
                  <a:gd name="connsiteY25" fmla="*/ 514396 h 533542"/>
                  <a:gd name="connsiteX26" fmla="*/ 38967 w 742953"/>
                  <a:gd name="connsiteY26" fmla="*/ 514360 h 533542"/>
                  <a:gd name="connsiteX27" fmla="*/ 156496 w 742953"/>
                  <a:gd name="connsiteY27" fmla="*/ 228724 h 533542"/>
                  <a:gd name="connsiteX28" fmla="*/ 171450 w 742953"/>
                  <a:gd name="connsiteY28" fmla="*/ 219123 h 533542"/>
                  <a:gd name="connsiteX29" fmla="*/ 19050 w 742953"/>
                  <a:gd name="connsiteY29" fmla="*/ 38100 h 533542"/>
                  <a:gd name="connsiteX30" fmla="*/ 38100 w 742953"/>
                  <a:gd name="connsiteY30" fmla="*/ 19050 h 533542"/>
                  <a:gd name="connsiteX31" fmla="*/ 217170 w 742953"/>
                  <a:gd name="connsiteY31" fmla="*/ 19050 h 533542"/>
                  <a:gd name="connsiteX32" fmla="*/ 228152 w 742953"/>
                  <a:gd name="connsiteY32" fmla="*/ 22908 h 533542"/>
                  <a:gd name="connsiteX33" fmla="*/ 330165 w 742953"/>
                  <a:gd name="connsiteY33" fmla="*/ 90621 h 533542"/>
                  <a:gd name="connsiteX34" fmla="*/ 345567 w 742953"/>
                  <a:gd name="connsiteY34" fmla="*/ 95269 h 533542"/>
                  <a:gd name="connsiteX35" fmla="*/ 628650 w 742953"/>
                  <a:gd name="connsiteY35" fmla="*/ 95269 h 533542"/>
                  <a:gd name="connsiteX36" fmla="*/ 647700 w 742953"/>
                  <a:gd name="connsiteY36" fmla="*/ 114319 h 533542"/>
                  <a:gd name="connsiteX37" fmla="*/ 647700 w 742953"/>
                  <a:gd name="connsiteY37" fmla="*/ 199968 h 533542"/>
                  <a:gd name="connsiteX38" fmla="*/ 180975 w 742953"/>
                  <a:gd name="connsiteY38" fmla="*/ 199968 h 533542"/>
                  <a:gd name="connsiteX39" fmla="*/ 179489 w 742953"/>
                  <a:gd name="connsiteY39" fmla="*/ 200073 h 533542"/>
                  <a:gd name="connsiteX40" fmla="*/ 171450 w 742953"/>
                  <a:gd name="connsiteY40" fmla="*/ 200073 h 533542"/>
                  <a:gd name="connsiteX41" fmla="*/ 139065 w 742953"/>
                  <a:gd name="connsiteY41" fmla="*/ 221028 h 533542"/>
                  <a:gd name="connsiteX42" fmla="*/ 19231 w 742953"/>
                  <a:gd name="connsiteY42" fmla="*/ 512245 h 533542"/>
                  <a:gd name="connsiteX43" fmla="*/ 19111 w 742953"/>
                  <a:gd name="connsiteY43" fmla="*/ 512306 h 533542"/>
                  <a:gd name="connsiteX44" fmla="*/ 19050 w 742953"/>
                  <a:gd name="connsiteY44" fmla="*/ 512245 h 533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42953" h="533542">
                    <a:moveTo>
                      <a:pt x="18450" y="533286"/>
                    </a:moveTo>
                    <a:cubicBezTo>
                      <a:pt x="18784" y="533402"/>
                      <a:pt x="19129" y="533488"/>
                      <a:pt x="19479" y="533543"/>
                    </a:cubicBezTo>
                    <a:lnTo>
                      <a:pt x="609600" y="533543"/>
                    </a:lnTo>
                    <a:lnTo>
                      <a:pt x="739140" y="255337"/>
                    </a:lnTo>
                    <a:cubicBezTo>
                      <a:pt x="748389" y="236033"/>
                      <a:pt x="740238" y="212887"/>
                      <a:pt x="720934" y="203638"/>
                    </a:cubicBezTo>
                    <a:cubicBezTo>
                      <a:pt x="717067" y="201785"/>
                      <a:pt x="712920" y="200586"/>
                      <a:pt x="708660" y="200092"/>
                    </a:cubicBezTo>
                    <a:lnTo>
                      <a:pt x="666750" y="200092"/>
                    </a:lnTo>
                    <a:lnTo>
                      <a:pt x="666750" y="114367"/>
                    </a:lnTo>
                    <a:cubicBezTo>
                      <a:pt x="666687" y="93351"/>
                      <a:pt x="649666" y="76330"/>
                      <a:pt x="628650" y="76267"/>
                    </a:cubicBezTo>
                    <a:lnTo>
                      <a:pt x="345567" y="76267"/>
                    </a:lnTo>
                    <a:cubicBezTo>
                      <a:pt x="343839" y="76264"/>
                      <a:pt x="342149" y="75754"/>
                      <a:pt x="340709" y="74800"/>
                    </a:cubicBezTo>
                    <a:lnTo>
                      <a:pt x="238125" y="6667"/>
                    </a:lnTo>
                    <a:cubicBezTo>
                      <a:pt x="231859" y="2617"/>
                      <a:pt x="224624" y="315"/>
                      <a:pt x="21717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514293"/>
                    </a:lnTo>
                    <a:cubicBezTo>
                      <a:pt x="26" y="524562"/>
                      <a:pt x="8186" y="532962"/>
                      <a:pt x="18450" y="533286"/>
                    </a:cubicBezTo>
                    <a:close/>
                    <a:moveTo>
                      <a:pt x="707641" y="219123"/>
                    </a:moveTo>
                    <a:cubicBezTo>
                      <a:pt x="718383" y="221030"/>
                      <a:pt x="725545" y="231284"/>
                      <a:pt x="723638" y="242026"/>
                    </a:cubicBezTo>
                    <a:cubicBezTo>
                      <a:pt x="723344" y="243682"/>
                      <a:pt x="722840" y="245294"/>
                      <a:pt x="722138" y="246821"/>
                    </a:cubicBezTo>
                    <a:lnTo>
                      <a:pt x="722014" y="247059"/>
                    </a:lnTo>
                    <a:lnTo>
                      <a:pt x="721909" y="247298"/>
                    </a:lnTo>
                    <a:lnTo>
                      <a:pt x="597513" y="514436"/>
                    </a:lnTo>
                    <a:lnTo>
                      <a:pt x="597427" y="514493"/>
                    </a:lnTo>
                    <a:lnTo>
                      <a:pt x="39053" y="514493"/>
                    </a:lnTo>
                    <a:cubicBezTo>
                      <a:pt x="39000" y="514492"/>
                      <a:pt x="38958" y="514449"/>
                      <a:pt x="38959" y="514396"/>
                    </a:cubicBezTo>
                    <a:cubicBezTo>
                      <a:pt x="38959" y="514383"/>
                      <a:pt x="38962" y="514371"/>
                      <a:pt x="38967" y="514360"/>
                    </a:cubicBezTo>
                    <a:lnTo>
                      <a:pt x="156496" y="228724"/>
                    </a:lnTo>
                    <a:cubicBezTo>
                      <a:pt x="159242" y="222934"/>
                      <a:pt x="165043" y="219209"/>
                      <a:pt x="171450" y="219123"/>
                    </a:cubicBezTo>
                    <a:close/>
                    <a:moveTo>
                      <a:pt x="19050" y="38100"/>
                    </a:moveTo>
                    <a:cubicBezTo>
                      <a:pt x="19050" y="27579"/>
                      <a:pt x="27579" y="19050"/>
                      <a:pt x="38100" y="19050"/>
                    </a:cubicBezTo>
                    <a:lnTo>
                      <a:pt x="217170" y="19050"/>
                    </a:lnTo>
                    <a:cubicBezTo>
                      <a:pt x="221100" y="19377"/>
                      <a:pt x="224881" y="20704"/>
                      <a:pt x="228152" y="22908"/>
                    </a:cubicBezTo>
                    <a:lnTo>
                      <a:pt x="330165" y="90621"/>
                    </a:lnTo>
                    <a:cubicBezTo>
                      <a:pt x="334730" y="93651"/>
                      <a:pt x="340087" y="95268"/>
                      <a:pt x="345567" y="95269"/>
                    </a:cubicBezTo>
                    <a:lnTo>
                      <a:pt x="628650" y="95269"/>
                    </a:lnTo>
                    <a:cubicBezTo>
                      <a:pt x="639171" y="95269"/>
                      <a:pt x="647700" y="103798"/>
                      <a:pt x="647700" y="114319"/>
                    </a:cubicBezTo>
                    <a:lnTo>
                      <a:pt x="647700" y="199968"/>
                    </a:lnTo>
                    <a:lnTo>
                      <a:pt x="180975" y="199968"/>
                    </a:lnTo>
                    <a:cubicBezTo>
                      <a:pt x="180470" y="199968"/>
                      <a:pt x="180023" y="200054"/>
                      <a:pt x="179489" y="200073"/>
                    </a:cubicBezTo>
                    <a:lnTo>
                      <a:pt x="171450" y="200073"/>
                    </a:lnTo>
                    <a:cubicBezTo>
                      <a:pt x="157491" y="200141"/>
                      <a:pt x="144848" y="208323"/>
                      <a:pt x="139065" y="221028"/>
                    </a:cubicBezTo>
                    <a:lnTo>
                      <a:pt x="19231" y="512245"/>
                    </a:lnTo>
                    <a:cubicBezTo>
                      <a:pt x="19215" y="512295"/>
                      <a:pt x="19160" y="512322"/>
                      <a:pt x="19111" y="512306"/>
                    </a:cubicBezTo>
                    <a:cubicBezTo>
                      <a:pt x="19082" y="512296"/>
                      <a:pt x="19060" y="512274"/>
                      <a:pt x="19050" y="512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100" noProof="1"/>
              </a:p>
            </p:txBody>
          </p:sp>
        </p:grpSp>
      </p:grp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9CCC027-B690-7887-F6A0-457AE9D39BAC}"/>
              </a:ext>
            </a:extLst>
          </p:cNvPr>
          <p:cNvSpPr/>
          <p:nvPr/>
        </p:nvSpPr>
        <p:spPr bwMode="auto">
          <a:xfrm>
            <a:off x="892319" y="3036228"/>
            <a:ext cx="377191" cy="203939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sz="1100" noProof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87F14-6322-16D0-FB50-C3F92DF745BB}"/>
              </a:ext>
            </a:extLst>
          </p:cNvPr>
          <p:cNvSpPr txBox="1"/>
          <p:nvPr/>
        </p:nvSpPr>
        <p:spPr>
          <a:xfrm>
            <a:off x="889670" y="3274555"/>
            <a:ext cx="306989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D8E846-D777-4DAF-FF53-D4280A1571FD}"/>
              </a:ext>
            </a:extLst>
          </p:cNvPr>
          <p:cNvSpPr txBox="1"/>
          <p:nvPr/>
        </p:nvSpPr>
        <p:spPr>
          <a:xfrm>
            <a:off x="1451796" y="2851014"/>
            <a:ext cx="677796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 in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 maps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08DBFA2-1DBB-714B-2FFB-1F73A2533D6B}"/>
              </a:ext>
            </a:extLst>
          </p:cNvPr>
          <p:cNvCxnSpPr>
            <a:cxnSpLocks/>
            <a:stCxn id="53" idx="3"/>
            <a:endCxn id="14" idx="1"/>
          </p:cNvCxnSpPr>
          <p:nvPr/>
        </p:nvCxnSpPr>
        <p:spPr bwMode="auto">
          <a:xfrm>
            <a:off x="3187090" y="2641723"/>
            <a:ext cx="299527" cy="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3" name="Graphic 52" descr="Document outline">
            <a:extLst>
              <a:ext uri="{FF2B5EF4-FFF2-40B4-BE49-F238E27FC236}">
                <a16:creationId xmlns:a16="http://schemas.microsoft.com/office/drawing/2014/main" id="{9E079638-71C4-9A3E-DDD6-106864019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8450" y="2367403"/>
            <a:ext cx="548640" cy="54864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610C90D-8B4D-F7AC-47EF-C3D7031B492D}"/>
              </a:ext>
            </a:extLst>
          </p:cNvPr>
          <p:cNvSpPr txBox="1"/>
          <p:nvPr/>
        </p:nvSpPr>
        <p:spPr>
          <a:xfrm>
            <a:off x="1773537" y="2548610"/>
            <a:ext cx="378483" cy="211203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9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3GPP</a:t>
            </a:r>
            <a:endParaRPr kumimoji="0" lang="en-US" sz="9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026" name="Straight Arrow Connector 46">
            <a:extLst>
              <a:ext uri="{FF2B5EF4-FFF2-40B4-BE49-F238E27FC236}">
                <a16:creationId xmlns:a16="http://schemas.microsoft.com/office/drawing/2014/main" id="{CAB7304C-E783-3CE4-9893-B067F9E75EB4}"/>
              </a:ext>
            </a:extLst>
          </p:cNvPr>
          <p:cNvCxnSpPr>
            <a:cxnSpLocks/>
            <a:endCxn id="53" idx="1"/>
          </p:cNvCxnSpPr>
          <p:nvPr/>
        </p:nvCxnSpPr>
        <p:spPr bwMode="auto">
          <a:xfrm>
            <a:off x="2337569" y="2641723"/>
            <a:ext cx="30088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9" name="TextBox 49">
            <a:extLst>
              <a:ext uri="{FF2B5EF4-FFF2-40B4-BE49-F238E27FC236}">
                <a16:creationId xmlns:a16="http://schemas.microsoft.com/office/drawing/2014/main" id="{FA8904C6-01BA-774C-B6EB-97C86B353E45}"/>
              </a:ext>
            </a:extLst>
          </p:cNvPr>
          <p:cNvSpPr txBox="1"/>
          <p:nvPr/>
        </p:nvSpPr>
        <p:spPr>
          <a:xfrm>
            <a:off x="2253720" y="2759813"/>
            <a:ext cx="475625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Filter</a:t>
            </a:r>
            <a:br>
              <a:rPr lang="en-US" sz="1100" kern="1000" spc="-30" noProof="1"/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</a:t>
            </a:r>
            <a:br>
              <a:rPr lang="en-US" sz="1100" kern="1000" spc="-30" noProof="1"/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words</a:t>
            </a:r>
          </a:p>
        </p:txBody>
      </p:sp>
      <p:sp>
        <p:nvSpPr>
          <p:cNvPr id="89" name="Rektangel 88">
            <a:extLst>
              <a:ext uri="{FF2B5EF4-FFF2-40B4-BE49-F238E27FC236}">
                <a16:creationId xmlns:a16="http://schemas.microsoft.com/office/drawing/2014/main" id="{3990A1E9-ACFF-0878-B0EE-BC336AFC8BE8}"/>
              </a:ext>
            </a:extLst>
          </p:cNvPr>
          <p:cNvSpPr/>
          <p:nvPr/>
        </p:nvSpPr>
        <p:spPr>
          <a:xfrm>
            <a:off x="1351928" y="1602495"/>
            <a:ext cx="1908000" cy="39124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F6DE2508-75C2-7DF7-9CCA-63090021FE0F}"/>
              </a:ext>
            </a:extLst>
          </p:cNvPr>
          <p:cNvSpPr txBox="1"/>
          <p:nvPr/>
        </p:nvSpPr>
        <p:spPr>
          <a:xfrm>
            <a:off x="1988675" y="5591996"/>
            <a:ext cx="623229" cy="31892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1</a:t>
            </a:r>
          </a:p>
        </p:txBody>
      </p:sp>
      <p:sp>
        <p:nvSpPr>
          <p:cNvPr id="3" name="TextBox 49">
            <a:extLst>
              <a:ext uri="{FF2B5EF4-FFF2-40B4-BE49-F238E27FC236}">
                <a16:creationId xmlns:a16="http://schemas.microsoft.com/office/drawing/2014/main" id="{AF104134-A7E9-DF96-E3F1-DD26EF0A9292}"/>
              </a:ext>
            </a:extLst>
          </p:cNvPr>
          <p:cNvSpPr txBox="1"/>
          <p:nvPr/>
        </p:nvSpPr>
        <p:spPr>
          <a:xfrm>
            <a:off x="3361707" y="2863298"/>
            <a:ext cx="803934" cy="411257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/>
              <a:t>Topic </a:t>
            </a:r>
            <a:br>
              <a:rPr lang="en-US" sz="1100" kern="1000" spc="-30" noProof="1"/>
            </a:br>
            <a:r>
              <a:rPr lang="en-US" sz="1100" kern="1000" spc="-30" noProof="1"/>
              <a:t>relevant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Graphic 50" descr="Document outline">
            <a:extLst>
              <a:ext uri="{FF2B5EF4-FFF2-40B4-BE49-F238E27FC236}">
                <a16:creationId xmlns:a16="http://schemas.microsoft.com/office/drawing/2014/main" id="{FD671934-1C29-9120-C745-DE393F722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86617" y="2368042"/>
            <a:ext cx="548640" cy="548640"/>
          </a:xfrm>
          <a:prstGeom prst="rect">
            <a:avLst/>
          </a:prstGeom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22ACDEA8-0321-2185-E618-02D586643EBE}"/>
              </a:ext>
            </a:extLst>
          </p:cNvPr>
          <p:cNvSpPr txBox="1"/>
          <p:nvPr/>
        </p:nvSpPr>
        <p:spPr>
          <a:xfrm>
            <a:off x="4412004" y="3432236"/>
            <a:ext cx="840020" cy="91908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LLM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(T5 –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Text-To-Text 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Transformer)</a:t>
            </a:r>
          </a:p>
        </p:txBody>
      </p:sp>
      <p:sp>
        <p:nvSpPr>
          <p:cNvPr id="32" name="TextBox 49">
            <a:extLst>
              <a:ext uri="{FF2B5EF4-FFF2-40B4-BE49-F238E27FC236}">
                <a16:creationId xmlns:a16="http://schemas.microsoft.com/office/drawing/2014/main" id="{CDAE4E94-3FAB-D01D-618C-5032C877D42C}"/>
              </a:ext>
            </a:extLst>
          </p:cNvPr>
          <p:cNvSpPr txBox="1"/>
          <p:nvPr/>
        </p:nvSpPr>
        <p:spPr>
          <a:xfrm>
            <a:off x="3398760" y="4077832"/>
            <a:ext cx="847650" cy="411257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classes</a:t>
            </a:r>
          </a:p>
        </p:txBody>
      </p:sp>
      <p:pic>
        <p:nvPicPr>
          <p:cNvPr id="49" name="Graphic 50" descr="Document outline">
            <a:extLst>
              <a:ext uri="{FF2B5EF4-FFF2-40B4-BE49-F238E27FC236}">
                <a16:creationId xmlns:a16="http://schemas.microsoft.com/office/drawing/2014/main" id="{DCBE55E9-DED1-1339-8160-31EE3B218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83662" y="3526167"/>
            <a:ext cx="548640" cy="548640"/>
          </a:xfrm>
          <a:prstGeom prst="rect">
            <a:avLst/>
          </a:prstGeom>
        </p:spPr>
      </p:pic>
      <p:cxnSp>
        <p:nvCxnSpPr>
          <p:cNvPr id="57" name="Straight Arrow Connector 46">
            <a:extLst>
              <a:ext uri="{FF2B5EF4-FFF2-40B4-BE49-F238E27FC236}">
                <a16:creationId xmlns:a16="http://schemas.microsoft.com/office/drawing/2014/main" id="{F7AA699E-116C-4FC7-617A-936338F38413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 bwMode="auto">
          <a:xfrm flipV="1">
            <a:off x="4032302" y="3086171"/>
            <a:ext cx="326047" cy="7143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9" name="Graphic 50" descr="Document outline">
            <a:extLst>
              <a:ext uri="{FF2B5EF4-FFF2-40B4-BE49-F238E27FC236}">
                <a16:creationId xmlns:a16="http://schemas.microsoft.com/office/drawing/2014/main" id="{665D0D50-B534-4DC2-F427-F4305C701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3231" y="2811333"/>
            <a:ext cx="548640" cy="548640"/>
          </a:xfrm>
          <a:prstGeom prst="rect">
            <a:avLst/>
          </a:prstGeom>
        </p:spPr>
      </p:pic>
      <p:pic>
        <p:nvPicPr>
          <p:cNvPr id="62" name="Bildobjekt 61">
            <a:extLst>
              <a:ext uri="{FF2B5EF4-FFF2-40B4-BE49-F238E27FC236}">
                <a16:creationId xmlns:a16="http://schemas.microsoft.com/office/drawing/2014/main" id="{B5992A75-A1FF-D70A-8B6D-D20585CE1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349" y="2790894"/>
            <a:ext cx="585792" cy="590554"/>
          </a:xfrm>
          <a:prstGeom prst="rect">
            <a:avLst/>
          </a:prstGeom>
        </p:spPr>
      </p:pic>
      <p:cxnSp>
        <p:nvCxnSpPr>
          <p:cNvPr id="66" name="Straight Arrow Connector 48">
            <a:extLst>
              <a:ext uri="{FF2B5EF4-FFF2-40B4-BE49-F238E27FC236}">
                <a16:creationId xmlns:a16="http://schemas.microsoft.com/office/drawing/2014/main" id="{1C5DAC1B-0569-D155-EB57-715DB3CDDA29}"/>
              </a:ext>
            </a:extLst>
          </p:cNvPr>
          <p:cNvCxnSpPr>
            <a:cxnSpLocks/>
            <a:stCxn id="14" idx="3"/>
            <a:endCxn id="62" idx="1"/>
          </p:cNvCxnSpPr>
          <p:nvPr/>
        </p:nvCxnSpPr>
        <p:spPr bwMode="auto">
          <a:xfrm>
            <a:off x="4035257" y="2642362"/>
            <a:ext cx="323092" cy="4438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48">
            <a:extLst>
              <a:ext uri="{FF2B5EF4-FFF2-40B4-BE49-F238E27FC236}">
                <a16:creationId xmlns:a16="http://schemas.microsoft.com/office/drawing/2014/main" id="{1202F28B-3B37-7B52-AE50-075733253C3A}"/>
              </a:ext>
            </a:extLst>
          </p:cNvPr>
          <p:cNvCxnSpPr>
            <a:cxnSpLocks/>
            <a:stCxn id="62" idx="3"/>
            <a:endCxn id="59" idx="1"/>
          </p:cNvCxnSpPr>
          <p:nvPr/>
        </p:nvCxnSpPr>
        <p:spPr bwMode="auto">
          <a:xfrm flipV="1">
            <a:off x="4944141" y="3085653"/>
            <a:ext cx="239090" cy="5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49">
            <a:extLst>
              <a:ext uri="{FF2B5EF4-FFF2-40B4-BE49-F238E27FC236}">
                <a16:creationId xmlns:a16="http://schemas.microsoft.com/office/drawing/2014/main" id="{034DC57F-5A6F-FB01-98DD-5CCB9D7B32DC}"/>
              </a:ext>
            </a:extLst>
          </p:cNvPr>
          <p:cNvSpPr txBox="1"/>
          <p:nvPr/>
        </p:nvSpPr>
        <p:spPr>
          <a:xfrm>
            <a:off x="5013741" y="3353347"/>
            <a:ext cx="916816" cy="411257"/>
          </a:xfrm>
          <a:prstGeom prst="rect">
            <a:avLst/>
          </a:prstGeom>
        </p:spPr>
        <p:txBody>
          <a:bodyPr vert="horz" wrap="squar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Classified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requiremens</a:t>
            </a:r>
          </a:p>
        </p:txBody>
      </p:sp>
      <p:sp>
        <p:nvSpPr>
          <p:cNvPr id="79" name="TextBox 3">
            <a:extLst>
              <a:ext uri="{FF2B5EF4-FFF2-40B4-BE49-F238E27FC236}">
                <a16:creationId xmlns:a16="http://schemas.microsoft.com/office/drawing/2014/main" id="{C3F4BB42-A212-02A7-171E-EA733B5E4446}"/>
              </a:ext>
            </a:extLst>
          </p:cNvPr>
          <p:cNvSpPr txBox="1"/>
          <p:nvPr/>
        </p:nvSpPr>
        <p:spPr>
          <a:xfrm>
            <a:off x="7681705" y="3359305"/>
            <a:ext cx="871695" cy="919089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classified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to existing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T5)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" name="Group 14">
            <a:extLst>
              <a:ext uri="{FF2B5EF4-FFF2-40B4-BE49-F238E27FC236}">
                <a16:creationId xmlns:a16="http://schemas.microsoft.com/office/drawing/2014/main" id="{2633FC25-7F09-C069-5AF4-A8A30C174E44}"/>
              </a:ext>
            </a:extLst>
          </p:cNvPr>
          <p:cNvGrpSpPr/>
          <p:nvPr/>
        </p:nvGrpSpPr>
        <p:grpSpPr>
          <a:xfrm>
            <a:off x="5962925" y="4080139"/>
            <a:ext cx="871695" cy="1438778"/>
            <a:chOff x="5508431" y="3882841"/>
            <a:chExt cx="871695" cy="1438778"/>
          </a:xfrm>
        </p:grpSpPr>
        <p:sp>
          <p:nvSpPr>
            <p:cNvPr id="82" name="Cylinder 81">
              <a:extLst>
                <a:ext uri="{FF2B5EF4-FFF2-40B4-BE49-F238E27FC236}">
                  <a16:creationId xmlns:a16="http://schemas.microsoft.com/office/drawing/2014/main" id="{0E1D4B04-8126-14FA-4E22-3832C71B5B03}"/>
                </a:ext>
              </a:extLst>
            </p:cNvPr>
            <p:cNvSpPr/>
            <p:nvPr/>
          </p:nvSpPr>
          <p:spPr bwMode="auto">
            <a:xfrm>
              <a:off x="5652358" y="3882841"/>
              <a:ext cx="615462" cy="804496"/>
            </a:xfrm>
            <a:prstGeom prst="can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sz="1100" noProof="1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83" name="TextBox 16">
              <a:extLst>
                <a:ext uri="{FF2B5EF4-FFF2-40B4-BE49-F238E27FC236}">
                  <a16:creationId xmlns:a16="http://schemas.microsoft.com/office/drawing/2014/main" id="{F35E6FB3-512B-0405-E9A2-5AB1BDA78C85}"/>
                </a:ext>
              </a:extLst>
            </p:cNvPr>
            <p:cNvSpPr txBox="1"/>
            <p:nvPr/>
          </p:nvSpPr>
          <p:spPr>
            <a:xfrm>
              <a:off x="5508431" y="4741085"/>
              <a:ext cx="871695" cy="580534"/>
            </a:xfrm>
            <a:prstGeom prst="rect">
              <a:avLst/>
            </a:prstGeom>
          </p:spPr>
          <p:txBody>
            <a:bodyPr vert="horz" wrap="none" lIns="72000" tIns="36000" rIns="72000" bIns="36000" rtlCol="0" anchor="t">
              <a:sp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Company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requirements</a:t>
              </a:r>
              <a:b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en-US" sz="1100" b="0" i="0" u="none" strike="noStrike" kern="1000" cap="none" spc="-3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database</a:t>
              </a:r>
            </a:p>
          </p:txBody>
        </p:sp>
      </p:grpSp>
      <p:cxnSp>
        <p:nvCxnSpPr>
          <p:cNvPr id="84" name="Straight Arrow Connector 18">
            <a:extLst>
              <a:ext uri="{FF2B5EF4-FFF2-40B4-BE49-F238E27FC236}">
                <a16:creationId xmlns:a16="http://schemas.microsoft.com/office/drawing/2014/main" id="{90EA516C-906B-3A36-D40D-52338981D159}"/>
              </a:ext>
            </a:extLst>
          </p:cNvPr>
          <p:cNvCxnSpPr>
            <a:cxnSpLocks/>
            <a:stCxn id="82" idx="4"/>
            <a:endCxn id="92" idx="1"/>
          </p:cNvCxnSpPr>
          <p:nvPr/>
        </p:nvCxnSpPr>
        <p:spPr bwMode="auto">
          <a:xfrm flipV="1">
            <a:off x="6722314" y="4476592"/>
            <a:ext cx="315085" cy="57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19">
            <a:extLst>
              <a:ext uri="{FF2B5EF4-FFF2-40B4-BE49-F238E27FC236}">
                <a16:creationId xmlns:a16="http://schemas.microsoft.com/office/drawing/2014/main" id="{FFC4C0B2-EAAA-2773-CE9D-6FF1A5D447F3}"/>
              </a:ext>
            </a:extLst>
          </p:cNvPr>
          <p:cNvSpPr txBox="1"/>
          <p:nvPr/>
        </p:nvSpPr>
        <p:spPr>
          <a:xfrm>
            <a:off x="6882725" y="4731733"/>
            <a:ext cx="1301941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Existing 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within the area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1100" kern="1000" spc="-30" noProof="1"/>
              <a:t>of interest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" name="Graphic 57" descr="Document outline">
            <a:extLst>
              <a:ext uri="{FF2B5EF4-FFF2-40B4-BE49-F238E27FC236}">
                <a16:creationId xmlns:a16="http://schemas.microsoft.com/office/drawing/2014/main" id="{CA832F20-4905-7A1F-F555-305CE2F5E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7399" y="4202272"/>
            <a:ext cx="548640" cy="548640"/>
          </a:xfrm>
          <a:prstGeom prst="rect">
            <a:avLst/>
          </a:prstGeom>
        </p:spPr>
      </p:pic>
      <p:cxnSp>
        <p:nvCxnSpPr>
          <p:cNvPr id="98" name="Straight Arrow Connector 59">
            <a:extLst>
              <a:ext uri="{FF2B5EF4-FFF2-40B4-BE49-F238E27FC236}">
                <a16:creationId xmlns:a16="http://schemas.microsoft.com/office/drawing/2014/main" id="{E8C57D3E-A594-518C-EC5E-B1CE8B2E11B1}"/>
              </a:ext>
            </a:extLst>
          </p:cNvPr>
          <p:cNvCxnSpPr>
            <a:cxnSpLocks/>
            <a:stCxn id="92" idx="0"/>
            <a:endCxn id="100" idx="1"/>
          </p:cNvCxnSpPr>
          <p:nvPr/>
        </p:nvCxnSpPr>
        <p:spPr bwMode="auto">
          <a:xfrm flipV="1">
            <a:off x="7311719" y="3083534"/>
            <a:ext cx="366436" cy="11187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0" name="Bildobjekt 99">
            <a:extLst>
              <a:ext uri="{FF2B5EF4-FFF2-40B4-BE49-F238E27FC236}">
                <a16:creationId xmlns:a16="http://schemas.microsoft.com/office/drawing/2014/main" id="{7B5FB692-C683-C4F0-92AA-3AEF3A4B3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155" y="2788257"/>
            <a:ext cx="585792" cy="590554"/>
          </a:xfrm>
          <a:prstGeom prst="rect">
            <a:avLst/>
          </a:prstGeom>
        </p:spPr>
      </p:pic>
      <p:cxnSp>
        <p:nvCxnSpPr>
          <p:cNvPr id="104" name="Straight Arrow Connector 59">
            <a:extLst>
              <a:ext uri="{FF2B5EF4-FFF2-40B4-BE49-F238E27FC236}">
                <a16:creationId xmlns:a16="http://schemas.microsoft.com/office/drawing/2014/main" id="{E879D8F5-C427-A33E-AE84-B10FE287874B}"/>
              </a:ext>
            </a:extLst>
          </p:cNvPr>
          <p:cNvCxnSpPr>
            <a:cxnSpLocks/>
            <a:endCxn id="100" idx="1"/>
          </p:cNvCxnSpPr>
          <p:nvPr/>
        </p:nvCxnSpPr>
        <p:spPr bwMode="auto">
          <a:xfrm flipV="1">
            <a:off x="5692115" y="3083534"/>
            <a:ext cx="1986040" cy="21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TextBox 32">
            <a:extLst>
              <a:ext uri="{FF2B5EF4-FFF2-40B4-BE49-F238E27FC236}">
                <a16:creationId xmlns:a16="http://schemas.microsoft.com/office/drawing/2014/main" id="{FFFFA3F4-72E6-47D7-A30C-8028B2C9E8E3}"/>
              </a:ext>
            </a:extLst>
          </p:cNvPr>
          <p:cNvSpPr txBox="1"/>
          <p:nvPr/>
        </p:nvSpPr>
        <p:spPr>
          <a:xfrm>
            <a:off x="11271925" y="3692695"/>
            <a:ext cx="871695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latin typeface="+mn-lt"/>
                <a:ea typeface="+mn-ea"/>
                <a:cs typeface="+mn-cs"/>
              </a:rPr>
              <a:t>Evaluation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by 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requirements</a:t>
            </a:r>
            <a:br>
              <a:rPr lang="en-US" sz="1100" kern="1000" spc="-30" noProof="1"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latin typeface="+mn-lt"/>
                <a:ea typeface="+mn-ea"/>
                <a:cs typeface="+mn-cs"/>
              </a:rPr>
              <a:t>engineer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3" name="TextBox 54">
            <a:extLst>
              <a:ext uri="{FF2B5EF4-FFF2-40B4-BE49-F238E27FC236}">
                <a16:creationId xmlns:a16="http://schemas.microsoft.com/office/drawing/2014/main" id="{EBDC9EA1-6468-37ED-8337-6BA4EE8FDAC9}"/>
              </a:ext>
            </a:extLst>
          </p:cNvPr>
          <p:cNvSpPr txBox="1"/>
          <p:nvPr/>
        </p:nvSpPr>
        <p:spPr>
          <a:xfrm>
            <a:off x="7954057" y="6234172"/>
            <a:ext cx="2054775" cy="241980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 and/or modified requirements</a:t>
            </a:r>
          </a:p>
        </p:txBody>
      </p:sp>
      <p:cxnSp>
        <p:nvCxnSpPr>
          <p:cNvPr id="114" name="Straight Arrow Connector 60">
            <a:extLst>
              <a:ext uri="{FF2B5EF4-FFF2-40B4-BE49-F238E27FC236}">
                <a16:creationId xmlns:a16="http://schemas.microsoft.com/office/drawing/2014/main" id="{5A1E3B10-7A69-12BC-7130-2096C56C78D3}"/>
              </a:ext>
            </a:extLst>
          </p:cNvPr>
          <p:cNvCxnSpPr>
            <a:cxnSpLocks/>
            <a:stCxn id="126" idx="3"/>
            <a:endCxn id="115" idx="1"/>
          </p:cNvCxnSpPr>
          <p:nvPr/>
        </p:nvCxnSpPr>
        <p:spPr bwMode="auto">
          <a:xfrm>
            <a:off x="10138944" y="2709745"/>
            <a:ext cx="887247" cy="7101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5" name="Graphic 62" descr="Brain outline">
            <a:extLst>
              <a:ext uri="{FF2B5EF4-FFF2-40B4-BE49-F238E27FC236}">
                <a16:creationId xmlns:a16="http://schemas.microsoft.com/office/drawing/2014/main" id="{5F9A8DFA-5CDC-2AD8-7F74-85549994BB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6191" y="3154680"/>
            <a:ext cx="530352" cy="530352"/>
          </a:xfrm>
          <a:prstGeom prst="rect">
            <a:avLst/>
          </a:prstGeom>
        </p:spPr>
      </p:pic>
      <p:sp>
        <p:nvSpPr>
          <p:cNvPr id="116" name="TextBox 67">
            <a:extLst>
              <a:ext uri="{FF2B5EF4-FFF2-40B4-BE49-F238E27FC236}">
                <a16:creationId xmlns:a16="http://schemas.microsoft.com/office/drawing/2014/main" id="{00171C4B-2C32-120C-0DB0-193AFD14401F}"/>
              </a:ext>
            </a:extLst>
          </p:cNvPr>
          <p:cNvSpPr txBox="1"/>
          <p:nvPr/>
        </p:nvSpPr>
        <p:spPr>
          <a:xfrm>
            <a:off x="9598361" y="2941732"/>
            <a:ext cx="1033598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Generated, 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partially covered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7" name="TextBox 68">
            <a:extLst>
              <a:ext uri="{FF2B5EF4-FFF2-40B4-BE49-F238E27FC236}">
                <a16:creationId xmlns:a16="http://schemas.microsoft.com/office/drawing/2014/main" id="{6CB9BCD6-449D-28B1-52DD-EF2AD991AEEC}"/>
              </a:ext>
            </a:extLst>
          </p:cNvPr>
          <p:cNvSpPr txBox="1"/>
          <p:nvPr/>
        </p:nvSpPr>
        <p:spPr>
          <a:xfrm>
            <a:off x="9630570" y="4534854"/>
            <a:ext cx="903114" cy="58053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Genereated,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missing </a:t>
            </a:r>
            <a:b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100" kern="1000" spc="-3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endParaRPr kumimoji="0" lang="en-US" sz="1100" b="0" i="0" u="none" strike="noStrike" kern="1000" cap="none" spc="-3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8" name="Straight Arrow Connector 60">
            <a:extLst>
              <a:ext uri="{FF2B5EF4-FFF2-40B4-BE49-F238E27FC236}">
                <a16:creationId xmlns:a16="http://schemas.microsoft.com/office/drawing/2014/main" id="{E68E9572-4DC6-AC05-2314-36DC2922657D}"/>
              </a:ext>
            </a:extLst>
          </p:cNvPr>
          <p:cNvCxnSpPr>
            <a:cxnSpLocks/>
            <a:stCxn id="125" idx="3"/>
            <a:endCxn id="115" idx="1"/>
          </p:cNvCxnSpPr>
          <p:nvPr/>
        </p:nvCxnSpPr>
        <p:spPr bwMode="auto">
          <a:xfrm flipV="1">
            <a:off x="10156059" y="3419856"/>
            <a:ext cx="870132" cy="8839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0" name="TextBox 3">
            <a:extLst>
              <a:ext uri="{FF2B5EF4-FFF2-40B4-BE49-F238E27FC236}">
                <a16:creationId xmlns:a16="http://schemas.microsoft.com/office/drawing/2014/main" id="{EA0E8913-788E-0590-143C-504DD2B9485D}"/>
              </a:ext>
            </a:extLst>
          </p:cNvPr>
          <p:cNvSpPr txBox="1"/>
          <p:nvPr/>
        </p:nvSpPr>
        <p:spPr>
          <a:xfrm>
            <a:off x="8607825" y="3138197"/>
            <a:ext cx="1610872" cy="749812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Generating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b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100" b="0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(MS/Phi-3-mini-4k-instruct)</a:t>
            </a:r>
          </a:p>
        </p:txBody>
      </p:sp>
      <p:pic>
        <p:nvPicPr>
          <p:cNvPr id="121" name="Bildobjekt 120">
            <a:extLst>
              <a:ext uri="{FF2B5EF4-FFF2-40B4-BE49-F238E27FC236}">
                <a16:creationId xmlns:a16="http://schemas.microsoft.com/office/drawing/2014/main" id="{E9815017-7119-814F-FA03-82C620803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6904" y="2414318"/>
            <a:ext cx="585792" cy="590554"/>
          </a:xfrm>
          <a:prstGeom prst="rect">
            <a:avLst/>
          </a:prstGeom>
        </p:spPr>
      </p:pic>
      <p:pic>
        <p:nvPicPr>
          <p:cNvPr id="122" name="Bildobjekt 121">
            <a:extLst>
              <a:ext uri="{FF2B5EF4-FFF2-40B4-BE49-F238E27FC236}">
                <a16:creationId xmlns:a16="http://schemas.microsoft.com/office/drawing/2014/main" id="{81E44242-9CDB-18C1-077C-F7D796C6C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5480" y="4005002"/>
            <a:ext cx="585792" cy="590554"/>
          </a:xfrm>
          <a:prstGeom prst="rect">
            <a:avLst/>
          </a:prstGeom>
        </p:spPr>
      </p:pic>
      <p:cxnSp>
        <p:nvCxnSpPr>
          <p:cNvPr id="123" name="Straight Arrow Connector 30">
            <a:extLst>
              <a:ext uri="{FF2B5EF4-FFF2-40B4-BE49-F238E27FC236}">
                <a16:creationId xmlns:a16="http://schemas.microsoft.com/office/drawing/2014/main" id="{217BEAE0-1F62-FE0A-9DFA-7AC1D2DAEABB}"/>
              </a:ext>
            </a:extLst>
          </p:cNvPr>
          <p:cNvCxnSpPr>
            <a:cxnSpLocks/>
            <a:stCxn id="100" idx="3"/>
            <a:endCxn id="122" idx="1"/>
          </p:cNvCxnSpPr>
          <p:nvPr/>
        </p:nvCxnSpPr>
        <p:spPr bwMode="auto">
          <a:xfrm>
            <a:off x="8263947" y="3083534"/>
            <a:ext cx="481533" cy="121674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30">
            <a:extLst>
              <a:ext uri="{FF2B5EF4-FFF2-40B4-BE49-F238E27FC236}">
                <a16:creationId xmlns:a16="http://schemas.microsoft.com/office/drawing/2014/main" id="{C65D5F70-A7BE-1665-41A4-BAAC63AAD851}"/>
              </a:ext>
            </a:extLst>
          </p:cNvPr>
          <p:cNvCxnSpPr>
            <a:cxnSpLocks/>
            <a:stCxn id="100" idx="3"/>
            <a:endCxn id="121" idx="1"/>
          </p:cNvCxnSpPr>
          <p:nvPr/>
        </p:nvCxnSpPr>
        <p:spPr bwMode="auto">
          <a:xfrm flipV="1">
            <a:off x="8263947" y="2709595"/>
            <a:ext cx="462957" cy="3739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25" name="Graphic 50" descr="Document outline">
            <a:extLst>
              <a:ext uri="{FF2B5EF4-FFF2-40B4-BE49-F238E27FC236}">
                <a16:creationId xmlns:a16="http://schemas.microsoft.com/office/drawing/2014/main" id="{5067F647-B3D4-51DB-134D-326DD90DC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07419" y="4029531"/>
            <a:ext cx="548640" cy="548640"/>
          </a:xfrm>
          <a:prstGeom prst="rect">
            <a:avLst/>
          </a:prstGeom>
        </p:spPr>
      </p:pic>
      <p:pic>
        <p:nvPicPr>
          <p:cNvPr id="126" name="Graphic 50" descr="Document outline">
            <a:extLst>
              <a:ext uri="{FF2B5EF4-FFF2-40B4-BE49-F238E27FC236}">
                <a16:creationId xmlns:a16="http://schemas.microsoft.com/office/drawing/2014/main" id="{80636909-1BA5-679F-49E2-299AFCA31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0304" y="2435425"/>
            <a:ext cx="548640" cy="548640"/>
          </a:xfrm>
          <a:prstGeom prst="rect">
            <a:avLst/>
          </a:prstGeom>
        </p:spPr>
      </p:pic>
      <p:sp>
        <p:nvSpPr>
          <p:cNvPr id="1025" name="Rektangel 1024">
            <a:extLst>
              <a:ext uri="{FF2B5EF4-FFF2-40B4-BE49-F238E27FC236}">
                <a16:creationId xmlns:a16="http://schemas.microsoft.com/office/drawing/2014/main" id="{B372FDA8-6109-910F-BC19-CE7152B5B059}"/>
              </a:ext>
            </a:extLst>
          </p:cNvPr>
          <p:cNvSpPr/>
          <p:nvPr/>
        </p:nvSpPr>
        <p:spPr>
          <a:xfrm>
            <a:off x="3376683" y="1602495"/>
            <a:ext cx="2520000" cy="39124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7" name="Rektangel 1026">
            <a:extLst>
              <a:ext uri="{FF2B5EF4-FFF2-40B4-BE49-F238E27FC236}">
                <a16:creationId xmlns:a16="http://schemas.microsoft.com/office/drawing/2014/main" id="{15BEA5CE-DFED-7B34-B72B-DE78AA25C71B}"/>
              </a:ext>
            </a:extLst>
          </p:cNvPr>
          <p:cNvSpPr/>
          <p:nvPr/>
        </p:nvSpPr>
        <p:spPr>
          <a:xfrm>
            <a:off x="5994533" y="1602495"/>
            <a:ext cx="2520000" cy="39124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3" name="Rektangel 1032">
            <a:extLst>
              <a:ext uri="{FF2B5EF4-FFF2-40B4-BE49-F238E27FC236}">
                <a16:creationId xmlns:a16="http://schemas.microsoft.com/office/drawing/2014/main" id="{D6B925EF-2299-E5EF-1A7E-7B2CCF39A055}"/>
              </a:ext>
            </a:extLst>
          </p:cNvPr>
          <p:cNvSpPr/>
          <p:nvPr/>
        </p:nvSpPr>
        <p:spPr>
          <a:xfrm>
            <a:off x="8600983" y="1602495"/>
            <a:ext cx="2232000" cy="391243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1" name="TextBox 3">
            <a:extLst>
              <a:ext uri="{FF2B5EF4-FFF2-40B4-BE49-F238E27FC236}">
                <a16:creationId xmlns:a16="http://schemas.microsoft.com/office/drawing/2014/main" id="{43624E34-E9E7-D7F7-084D-CA2597434DEC}"/>
              </a:ext>
            </a:extLst>
          </p:cNvPr>
          <p:cNvSpPr txBox="1"/>
          <p:nvPr/>
        </p:nvSpPr>
        <p:spPr>
          <a:xfrm>
            <a:off x="4212628" y="5591996"/>
            <a:ext cx="623229" cy="31892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2</a:t>
            </a:r>
          </a:p>
        </p:txBody>
      </p:sp>
      <p:sp>
        <p:nvSpPr>
          <p:cNvPr id="1053" name="TextBox 3">
            <a:extLst>
              <a:ext uri="{FF2B5EF4-FFF2-40B4-BE49-F238E27FC236}">
                <a16:creationId xmlns:a16="http://schemas.microsoft.com/office/drawing/2014/main" id="{392D3879-9173-0213-1B47-6174CBD11DA3}"/>
              </a:ext>
            </a:extLst>
          </p:cNvPr>
          <p:cNvSpPr txBox="1"/>
          <p:nvPr/>
        </p:nvSpPr>
        <p:spPr>
          <a:xfrm>
            <a:off x="6801973" y="5591996"/>
            <a:ext cx="623229" cy="31892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3</a:t>
            </a:r>
          </a:p>
        </p:txBody>
      </p:sp>
      <p:sp>
        <p:nvSpPr>
          <p:cNvPr id="1054" name="TextBox 3">
            <a:extLst>
              <a:ext uri="{FF2B5EF4-FFF2-40B4-BE49-F238E27FC236}">
                <a16:creationId xmlns:a16="http://schemas.microsoft.com/office/drawing/2014/main" id="{1A983D72-0F46-A8F1-AE3F-17329C715683}"/>
              </a:ext>
            </a:extLst>
          </p:cNvPr>
          <p:cNvSpPr txBox="1"/>
          <p:nvPr/>
        </p:nvSpPr>
        <p:spPr>
          <a:xfrm>
            <a:off x="9307695" y="5591996"/>
            <a:ext cx="623229" cy="318924"/>
          </a:xfrm>
          <a:prstGeom prst="rect">
            <a:avLst/>
          </a:prstGeom>
        </p:spPr>
        <p:txBody>
          <a:bodyPr vert="horz" wrap="none" lIns="72000" tIns="36000" rIns="72000" bIns="36000" rtlCol="0" anchor="t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kern="1000" cap="none" spc="-30" normalizeH="0" baseline="0" noProof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Part 4</a:t>
            </a:r>
          </a:p>
        </p:txBody>
      </p:sp>
      <p:cxnSp>
        <p:nvCxnSpPr>
          <p:cNvPr id="4" name="Koppling: vinklad 3">
            <a:extLst>
              <a:ext uri="{FF2B5EF4-FFF2-40B4-BE49-F238E27FC236}">
                <a16:creationId xmlns:a16="http://schemas.microsoft.com/office/drawing/2014/main" id="{3CFA2342-3A64-9F34-A17D-D6A034123D5C}"/>
              </a:ext>
            </a:extLst>
          </p:cNvPr>
          <p:cNvCxnSpPr>
            <a:cxnSpLocks/>
            <a:stCxn id="115" idx="2"/>
            <a:endCxn id="82" idx="3"/>
          </p:cNvCxnSpPr>
          <p:nvPr/>
        </p:nvCxnSpPr>
        <p:spPr>
          <a:xfrm rot="5400000">
            <a:off x="8253174" y="1846441"/>
            <a:ext cx="1199603" cy="4876784"/>
          </a:xfrm>
          <a:prstGeom prst="bentConnector3">
            <a:avLst>
              <a:gd name="adj1" fmla="val 2074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59">
            <a:extLst>
              <a:ext uri="{FF2B5EF4-FFF2-40B4-BE49-F238E27FC236}">
                <a16:creationId xmlns:a16="http://schemas.microsoft.com/office/drawing/2014/main" id="{12749F95-DDA1-39A6-B65D-54849E368620}"/>
              </a:ext>
            </a:extLst>
          </p:cNvPr>
          <p:cNvCxnSpPr>
            <a:cxnSpLocks/>
            <a:stCxn id="121" idx="3"/>
            <a:endCxn id="126" idx="1"/>
          </p:cNvCxnSpPr>
          <p:nvPr/>
        </p:nvCxnSpPr>
        <p:spPr bwMode="auto">
          <a:xfrm>
            <a:off x="9312696" y="2709595"/>
            <a:ext cx="277608" cy="1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59">
            <a:extLst>
              <a:ext uri="{FF2B5EF4-FFF2-40B4-BE49-F238E27FC236}">
                <a16:creationId xmlns:a16="http://schemas.microsoft.com/office/drawing/2014/main" id="{AB0B3DE9-5828-C136-3653-93F372CACA68}"/>
              </a:ext>
            </a:extLst>
          </p:cNvPr>
          <p:cNvCxnSpPr>
            <a:cxnSpLocks/>
            <a:stCxn id="122" idx="3"/>
            <a:endCxn id="125" idx="1"/>
          </p:cNvCxnSpPr>
          <p:nvPr/>
        </p:nvCxnSpPr>
        <p:spPr bwMode="auto">
          <a:xfrm>
            <a:off x="9331272" y="4300279"/>
            <a:ext cx="276147" cy="35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3343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4397</Words>
  <Application>Microsoft Office PowerPoint</Application>
  <PresentationFormat>Bredbild</PresentationFormat>
  <Paragraphs>265</Paragraphs>
  <Slides>9</Slides>
  <Notes>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Ericsson Hilda</vt:lpstr>
      <vt:lpstr>Office Theme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Wilhelm Meding</dc:creator>
  <cp:lastModifiedBy>Wilhelm Meding</cp:lastModifiedBy>
  <cp:revision>21</cp:revision>
  <dcterms:created xsi:type="dcterms:W3CDTF">2024-05-13T08:09:42Z</dcterms:created>
  <dcterms:modified xsi:type="dcterms:W3CDTF">2024-05-13T11:30:08Z</dcterms:modified>
</cp:coreProperties>
</file>