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F29D-DE2F-4077-A2EC-3A948B75E3AE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4B0C-7AE6-47E9-9D93-AEEEC5870E9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5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ttps://www.google.com/url?sa=i&amp;url=https%3A%2F%2Fwww.calsoftinc.com%2Fblogs%2F5g-service-based-architecture-sba.html&amp;psig=AOvVaw1fKAIT1r5-3D5Ego2GYkKe&amp;ust=1726300585223000&amp;source=images&amp;cd=vfe&amp;opi=89978449&amp;ved=0CBQQjRxqFwoTCPCYyoO5v4gDFQAAAAAdAAAAAB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4B0C-7AE6-47E9-9D93-AEEEC5870E9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06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6655-5E18-BE70-C7E4-E5141C88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307EC-0DB8-03B6-A535-E8E953F4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F342-D029-2F07-C3BF-C504EE8C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0422-EE39-D922-966A-E0098A44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DAF4-8EA4-57AF-79C9-95C22559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991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285A-C5B6-F8A0-36E6-19A4FA39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05A83-3F39-703A-9687-5534CD4D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D22C-652E-8BFD-C682-4868798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EFB1-943E-DD99-DD7F-70B11ED6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0039-7E19-3088-0B71-07FEC77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5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AD0CD-AFE3-C976-9F9B-B954F92D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71BC-CC50-8245-387D-C3E653C5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AB52-65D0-8EDC-5FD0-F3A064FD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2CA8-FA66-18AB-10C8-E509862A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0240-FF80-05DF-00B5-57560DDD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1884-1C9D-B5CA-7CC7-5FF12027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E414-8F67-03DA-9BBB-2A9417CC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977F-32FB-E6DD-FC12-D2EBC41A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8A618-76A1-3F44-0C0C-75A02A27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C6D3-FA2C-D6E4-9EF5-E1FD7ED3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9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E98-6096-2FE4-9157-E24618D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3069-CB39-AE34-F4BF-378D2343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28A3-C583-4B18-2BEB-F462BD9C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A047-6B62-83C9-E8CA-5BA7E40A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4840-0710-D02D-C2BE-04207B8C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14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1EAA-7D3D-BFAC-1F99-B3C735A3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06CB-4DA4-2F05-5405-4351A1E81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61AD9-482E-3987-D64A-C9F42C64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A7529-8261-29EB-8C30-AFD8855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A49-E574-4833-3707-B07344E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D507-DE22-0FF9-58EF-02BBB99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75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AA4A-9595-36A6-946C-7B12B066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A1B43-1864-A981-AA0F-E63F2B9E5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9904-1747-71C2-7023-08C336E47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98A8-B691-253A-B506-7AF47992B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44EB9-D193-A381-3D0B-5009C5881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8930B-3962-1845-E700-471B3763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D1140-AE8D-59C3-63DF-AF012E9A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32F3A-9F78-C180-825B-6EEB9386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551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CE3F-4FA0-B144-FA81-838F2AD5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12BD4-51E1-40EE-496C-702E420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A8948-2AA3-BB8C-AF06-C20F49AA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231EC-4425-5C7F-4FE9-7B7D251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48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55195-A5F4-0DE3-42B2-999FFC3E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2A18-CA49-5845-DD73-F5E7E770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56A38-BA3A-8174-2C5D-5993403E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33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FEDB-3DC5-4A4D-87DC-A9F2A50F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A87C-01D7-ED45-D540-99CFCED5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E529-5ACE-9085-B620-540DE53B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37BD-44E6-F88E-4CF8-15E65430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1C54-718B-357D-9A0D-128C2654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919D-CD0D-A4D2-257B-DEAA201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93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67BC-0A5C-5B0C-F2A5-2AD64C6D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1FAEA-AED2-891A-2219-7D28F5717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76459-5F6F-EF79-A8B3-553CCA38E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142A-970F-C788-D359-EBE5E5D9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8052-92B1-BFA6-CD50-3E6310E3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01FB-1A67-96E3-AE92-3A68E726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4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811C0-2498-CF81-76A2-C689C2A0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3E12E-0868-457D-21E2-D9A9EF00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8170-A059-B4C2-1540-94A4DAD64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0F5D-1DC8-454E-A61C-5688503F8DA1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71D7-3681-A9F5-79F6-1FF1FC635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5D2C-0E6B-7F3E-18A2-95965ECF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7E91-F887-4322-88E9-6F57AF50D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74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ep Dive into 5G Service-Based Architecture (SBA) - Calsoft Blog">
            <a:extLst>
              <a:ext uri="{FF2B5EF4-FFF2-40B4-BE49-F238E27FC236}">
                <a16:creationId xmlns:a16="http://schemas.microsoft.com/office/drawing/2014/main" id="{8D10FD15-A4E6-97F8-EF40-6CAF2665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93" y="2398398"/>
            <a:ext cx="6248942" cy="312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5C5D6C5-959B-5D34-B349-6F175F49B4A1}"/>
              </a:ext>
            </a:extLst>
          </p:cNvPr>
          <p:cNvSpPr/>
          <p:nvPr/>
        </p:nvSpPr>
        <p:spPr>
          <a:xfrm>
            <a:off x="621670" y="1840411"/>
            <a:ext cx="1083951" cy="7452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3GPP TS 22.104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1B0EC19-51F4-D818-A787-52C1C62D3270}"/>
              </a:ext>
            </a:extLst>
          </p:cNvPr>
          <p:cNvSpPr/>
          <p:nvPr/>
        </p:nvSpPr>
        <p:spPr>
          <a:xfrm>
            <a:off x="1163646" y="3346802"/>
            <a:ext cx="1898277" cy="7452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Customer requirement: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Our products must support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function of Mobile Robots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83D6E4E-32C9-3BBB-48B3-4AB18874C777}"/>
              </a:ext>
            </a:extLst>
          </p:cNvPr>
          <p:cNvSpPr/>
          <p:nvPr/>
        </p:nvSpPr>
        <p:spPr>
          <a:xfrm>
            <a:off x="1396056" y="5404110"/>
            <a:ext cx="2938625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NFR1234 Regarding mobile robots,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as described in TS 22.104, V19.1.0 (2023-09),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A.2.2.3, Use Case 1: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UPF shall take less than X </a:t>
            </a:r>
            <a:r>
              <a:rPr lang="en-US" sz="1100" dirty="0" err="1">
                <a:solidFill>
                  <a:sysClr val="windowText" lastClr="000000"/>
                </a:solidFill>
              </a:rPr>
              <a:t>ms</a:t>
            </a:r>
            <a:r>
              <a:rPr lang="en-US" sz="1100" dirty="0">
                <a:solidFill>
                  <a:sysClr val="windowText" lastClr="000000"/>
                </a:solidFill>
              </a:rPr>
              <a:t> (one way latency),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with Y% reliability.</a:t>
            </a:r>
          </a:p>
        </p:txBody>
      </p:sp>
    </p:spTree>
    <p:extLst>
      <p:ext uri="{BB962C8B-B14F-4D97-AF65-F5344CB8AC3E}">
        <p14:creationId xmlns:p14="http://schemas.microsoft.com/office/powerpoint/2010/main" val="414145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Meding</dc:creator>
  <cp:lastModifiedBy>Wilhelm Meding</cp:lastModifiedBy>
  <cp:revision>6</cp:revision>
  <dcterms:created xsi:type="dcterms:W3CDTF">2024-09-13T08:00:50Z</dcterms:created>
  <dcterms:modified xsi:type="dcterms:W3CDTF">2024-09-13T08:11:34Z</dcterms:modified>
</cp:coreProperties>
</file>