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ERMES LOCALIZATION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6493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ERMES Frame Tree</a:t>
            </a:r>
            <a:endParaRPr/>
          </a:p>
        </p:txBody>
      </p:sp>
      <p:pic>
        <p:nvPicPr>
          <p:cNvPr id="17333962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9599" y="1808686"/>
            <a:ext cx="7629525" cy="3629025"/>
          </a:xfrm>
          <a:prstGeom prst="rect">
            <a:avLst/>
          </a:prstGeom>
        </p:spPr>
      </p:pic>
      <p:sp>
        <p:nvSpPr>
          <p:cNvPr id="954745133" name="" hidden="0"/>
          <p:cNvSpPr txBox="1"/>
          <p:nvPr isPhoto="0" userDrawn="0"/>
        </p:nvSpPr>
        <p:spPr bwMode="auto">
          <a:xfrm flipH="0" flipV="0">
            <a:off x="8239124" y="1808686"/>
            <a:ext cx="3348783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Static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Transforms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Each sensor has its frame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3422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to Odometry Node</a:t>
            </a:r>
            <a:endParaRPr/>
          </a:p>
        </p:txBody>
      </p:sp>
      <p:sp>
        <p:nvSpPr>
          <p:cNvPr id="2754648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detection information can provide an Odometry Message</a:t>
            </a:r>
            <a:endParaRPr/>
          </a:p>
          <a:p>
            <a:pPr>
              <a:defRPr/>
            </a:pPr>
            <a:r>
              <a:rPr/>
              <a:t>Pose provided by the detection itself</a:t>
            </a:r>
            <a:endParaRPr/>
          </a:p>
          <a:p>
            <a:pPr>
              <a:defRPr/>
            </a:pPr>
            <a:r>
              <a:rPr/>
              <a:t>Twist calculated from two different timed detections</a:t>
            </a:r>
            <a:endParaRPr/>
          </a:p>
          <a:p>
            <a:pPr>
              <a:defRPr/>
            </a:pPr>
            <a:r>
              <a:rPr/>
              <a:t>Provide odometry information in respect to the corresponding frame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7646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Arduino</a:t>
            </a:r>
            <a:endParaRPr/>
          </a:p>
        </p:txBody>
      </p:sp>
      <p:sp>
        <p:nvSpPr>
          <p:cNvPr id="88379012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Arduino should provide the 2 IMU topics</a:t>
            </a:r>
            <a:endParaRPr/>
          </a:p>
          <a:p>
            <a:pPr>
              <a:defRPr/>
            </a:pPr>
            <a:r>
              <a:rPr/>
              <a:t>Evaluate if using ROS messaging or implement a lighter version</a:t>
            </a:r>
            <a:endParaRPr/>
          </a:p>
          <a:p>
            <a:pPr>
              <a:defRPr/>
            </a:pPr>
            <a:r>
              <a:rPr/>
              <a:t>Trade off: less reliable -&gt; lighter and faster and viceversa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66026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Raspberry</a:t>
            </a:r>
            <a:endParaRPr/>
          </a:p>
        </p:txBody>
      </p:sp>
      <p:sp>
        <p:nvSpPr>
          <p:cNvPr id="81402495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Process arduino serial communication and provide a ROS publisher</a:t>
            </a:r>
            <a:endParaRPr/>
          </a:p>
          <a:p>
            <a:pPr>
              <a:defRPr/>
            </a:pPr>
            <a:r>
              <a:rPr/>
              <a:t>If we choose a lighter version, this node must convert serial communication to ROS message framework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38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Chaser Localization</a:t>
            </a:r>
            <a:endParaRPr/>
          </a:p>
        </p:txBody>
      </p:sp>
      <p:sp>
        <p:nvSpPr>
          <p:cNvPr id="13812618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target is the origin of the world</a:t>
            </a:r>
            <a:endParaRPr/>
          </a:p>
          <a:p>
            <a:pPr>
              <a:defRPr/>
            </a:pPr>
            <a:r>
              <a:rPr/>
              <a:t>Each sensor has its own frame but they can convert to other frame</a:t>
            </a:r>
            <a:endParaRPr/>
          </a:p>
          <a:p>
            <a:pPr>
              <a:defRPr/>
            </a:pPr>
            <a:r>
              <a:rPr/>
              <a:t>EKF with odometry from apriltag and two IMU sensors</a:t>
            </a:r>
            <a:endParaRPr/>
          </a:p>
          <a:p>
            <a:pPr>
              <a:defRPr/>
            </a:pPr>
            <a:r>
              <a:rPr/>
              <a:t>Publish TF from map to base_link</a:t>
            </a:r>
            <a:endParaRPr/>
          </a:p>
          <a:p>
            <a:pPr>
              <a:defRPr/>
            </a:pPr>
            <a:r>
              <a:rPr/>
              <a:t>Publish odometry/filtered and acceleration/filtered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9681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EFK Node</a:t>
            </a:r>
            <a:endParaRPr/>
          </a:p>
        </p:txBody>
      </p:sp>
      <p:sp>
        <p:nvSpPr>
          <p:cNvPr id="3459709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 a lot of parameter to tweak to improve performance in our use case scenario</a:t>
            </a:r>
            <a:endParaRPr/>
          </a:p>
          <a:p>
            <a:pPr>
              <a:defRPr/>
            </a:pPr>
            <a:r>
              <a:rPr/>
              <a:t>I will use default values at the moment</a:t>
            </a:r>
            <a:endParaRPr/>
          </a:p>
          <a:p>
            <a:pPr>
              <a:defRPr/>
            </a:pPr>
            <a:r>
              <a:rPr/>
              <a:t>Option of UKF available if there are enough resources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1735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Guidance (and Control) Node</a:t>
            </a:r>
            <a:endParaRPr/>
          </a:p>
        </p:txBody>
      </p:sp>
      <p:sp>
        <p:nvSpPr>
          <p:cNvPr id="2874411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Calculate the trajectory to approach target</a:t>
            </a:r>
            <a:endParaRPr/>
          </a:p>
          <a:p>
            <a:pPr>
              <a:defRPr/>
            </a:pPr>
            <a:r>
              <a:rPr/>
              <a:t>First iteration: naive guidance: fix rotation and decelerate</a:t>
            </a:r>
            <a:endParaRPr/>
          </a:p>
          <a:p>
            <a:pPr>
              <a:defRPr/>
            </a:pPr>
            <a:r>
              <a:rPr/>
              <a:t>Control the trajectory sending appropriate commands to the low level control</a:t>
            </a:r>
            <a:endParaRPr/>
          </a:p>
          <a:p>
            <a:pPr>
              <a:defRPr/>
            </a:pPr>
            <a:r>
              <a:rPr/>
              <a:t>The low level control accept commands in the form: acceleration, time</a:t>
            </a:r>
            <a:endParaRPr/>
          </a:p>
          <a:p>
            <a:pPr>
              <a:defRPr/>
            </a:pPr>
            <a:r>
              <a:rPr/>
              <a:t>Acceleration only on one axis</a:t>
            </a:r>
            <a:endParaRPr/>
          </a:p>
          <a:p>
            <a:pPr>
              <a:defRPr/>
            </a:pPr>
            <a:r>
              <a:rPr/>
              <a:t>Can overlap commands if they don’t saturate the system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2077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State of the Work</a:t>
            </a:r>
            <a:endParaRPr/>
          </a:p>
        </p:txBody>
      </p:sp>
      <p:sp>
        <p:nvSpPr>
          <p:cNvPr id="1471768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Raspicam node: implemented, tested, missing calibration</a:t>
            </a:r>
            <a:endParaRPr/>
          </a:p>
          <a:p>
            <a:pPr>
              <a:defRPr/>
            </a:pPr>
            <a:r>
              <a:rPr/>
              <a:t>Image processing: implemented and integrated</a:t>
            </a:r>
            <a:endParaRPr/>
          </a:p>
          <a:p>
            <a:pPr>
              <a:defRPr/>
            </a:pPr>
            <a:r>
              <a:rPr/>
              <a:t>Synchronization node: implemented, tested</a:t>
            </a:r>
            <a:endParaRPr/>
          </a:p>
          <a:p>
            <a:pPr>
              <a:defRPr/>
            </a:pPr>
            <a:r>
              <a:rPr/>
              <a:t>Apriltag detection: implemented and tested the communication and topic publishing</a:t>
            </a:r>
            <a:endParaRPr/>
          </a:p>
          <a:p>
            <a:pPr>
              <a:defRPr/>
            </a:pPr>
            <a:r>
              <a:rPr/>
              <a:t>Frame tree: implemented the static part, working on transformation</a:t>
            </a:r>
            <a:endParaRPr/>
          </a:p>
          <a:p>
            <a:pPr>
              <a:defRPr/>
            </a:pPr>
            <a:r>
              <a:rPr/>
              <a:t>IMU: tested on separated system without the low level control</a:t>
            </a:r>
            <a:endParaRPr/>
          </a:p>
          <a:p>
            <a:pPr>
              <a:defRPr/>
            </a:pPr>
            <a:r>
              <a:rPr/>
              <a:t>EKF node: yet to be implemented</a:t>
            </a:r>
            <a:endParaRPr/>
          </a:p>
          <a:p>
            <a:pPr>
              <a:defRPr/>
            </a:pPr>
            <a:r>
              <a:rPr/>
              <a:t>Guidance and control: yet to be implemented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5201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 available</a:t>
            </a:r>
            <a:endParaRPr/>
          </a:p>
        </p:txBody>
      </p:sp>
      <p:sp>
        <p:nvSpPr>
          <p:cNvPr id="9236855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Finish the transformation</a:t>
            </a:r>
            <a:endParaRPr/>
          </a:p>
          <a:p>
            <a:pPr>
              <a:defRPr/>
            </a:pPr>
            <a:r>
              <a:rPr/>
              <a:t>Implement apriltag to odom node</a:t>
            </a:r>
            <a:endParaRPr/>
          </a:p>
          <a:p>
            <a:pPr>
              <a:defRPr/>
            </a:pPr>
            <a:r>
              <a:rPr/>
              <a:t>Test an EKF implementation with available setup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604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 with missing operations</a:t>
            </a:r>
            <a:endParaRPr/>
          </a:p>
        </p:txBody>
      </p:sp>
      <p:sp>
        <p:nvSpPr>
          <p:cNvPr id="138790953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Find the best apriltag configuration with the lowest computational power (trade off in tag dimensions, number, etc)</a:t>
            </a:r>
            <a:endParaRPr/>
          </a:p>
          <a:p>
            <a:pPr>
              <a:defRPr/>
            </a:pPr>
            <a:r>
              <a:rPr/>
              <a:t>Test the entire chaser localization in a chaser mockup (just sensors in the correct position)</a:t>
            </a:r>
            <a:endParaRPr/>
          </a:p>
          <a:p>
            <a:pPr>
              <a:defRPr/>
            </a:pPr>
            <a:r>
              <a:rPr/>
              <a:t>Develop a naive Guidance and Control node</a:t>
            </a:r>
            <a:endParaRPr/>
          </a:p>
          <a:p>
            <a:pPr>
              <a:defRPr/>
            </a:pPr>
            <a:r>
              <a:rPr/>
              <a:t>Test the Control system (without guidance) in a mockup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88522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ROS Node</a:t>
            </a:r>
            <a:endParaRPr/>
          </a:p>
        </p:txBody>
      </p:sp>
      <p:sp>
        <p:nvSpPr>
          <p:cNvPr id="5787158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Each node has a purpose</a:t>
            </a:r>
            <a:endParaRPr/>
          </a:p>
          <a:p>
            <a:pPr>
              <a:defRPr/>
            </a:pPr>
            <a:r>
              <a:rPr/>
              <a:t>Each node run in a separated thread</a:t>
            </a:r>
            <a:endParaRPr/>
          </a:p>
          <a:p>
            <a:pPr>
              <a:defRPr/>
            </a:pPr>
            <a:r>
              <a:rPr/>
              <a:t>Nodelet can run in the same thread</a:t>
            </a:r>
            <a:endParaRPr/>
          </a:p>
          <a:p>
            <a:pPr>
              <a:defRPr/>
            </a:pPr>
            <a:r>
              <a:rPr/>
              <a:t>ROS topics to fulfill the communication layer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7018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Nice to Have Features</a:t>
            </a:r>
            <a:endParaRPr/>
          </a:p>
        </p:txBody>
      </p:sp>
      <p:sp>
        <p:nvSpPr>
          <p:cNvPr id="197672424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Using 3 ToF to detect the orientation of the target in close proximity (they are inaccurate in low distances)</a:t>
            </a:r>
            <a:endParaRPr/>
          </a:p>
          <a:p>
            <a:pPr>
              <a:defRPr/>
            </a:pPr>
            <a:r>
              <a:rPr/>
              <a:t>Odometry from the low level control to fuse with other odometry information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768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Must Have Features but not Urgent</a:t>
            </a:r>
            <a:endParaRPr/>
          </a:p>
        </p:txBody>
      </p:sp>
      <p:sp>
        <p:nvSpPr>
          <p:cNvPr id="166203195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with an arduino to attach on the release system, to detect the perfect time to release</a:t>
            </a:r>
            <a:endParaRPr/>
          </a:p>
          <a:p>
            <a:pPr>
              <a:defRPr/>
            </a:pPr>
            <a:r>
              <a:rPr/>
              <a:t>Test the release system and the laptop backup</a:t>
            </a:r>
            <a:endParaRPr/>
          </a:p>
          <a:p>
            <a:pPr>
              <a:defRPr/>
            </a:pPr>
            <a:r>
              <a:rPr/>
              <a:t>Implement a parallel system to register the video and take a copy of all sensors and topics published (parallel so if it fails it doesn’t interrupt the experiment)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31303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ERMES Nodes Structure</a:t>
            </a:r>
            <a:endParaRPr/>
          </a:p>
        </p:txBody>
      </p:sp>
      <p:pic>
        <p:nvPicPr>
          <p:cNvPr id="941159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5471" y="1817116"/>
            <a:ext cx="10821054" cy="2270310"/>
          </a:xfrm>
          <a:prstGeom prst="rect">
            <a:avLst/>
          </a:prstGeom>
        </p:spPr>
      </p:pic>
      <p:sp>
        <p:nvSpPr>
          <p:cNvPr id="1329644442" name="" hidden="0"/>
          <p:cNvSpPr txBox="1"/>
          <p:nvPr isPhoto="0" userDrawn="0"/>
        </p:nvSpPr>
        <p:spPr bwMode="auto">
          <a:xfrm flipH="0" flipV="0">
            <a:off x="694514" y="4522062"/>
            <a:ext cx="10961037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Raspicam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Image Processing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Synchronization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AprilTag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02164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Raspicam Node</a:t>
            </a:r>
            <a:endParaRPr/>
          </a:p>
        </p:txBody>
      </p:sp>
      <p:sp>
        <p:nvSpPr>
          <p:cNvPr id="9118533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Register video from the raspberry camera</a:t>
            </a:r>
            <a:endParaRPr/>
          </a:p>
          <a:p>
            <a:pPr>
              <a:defRPr/>
            </a:pPr>
            <a:r>
              <a:rPr/>
              <a:t>Publish camera_raw and camera_info topics</a:t>
            </a:r>
            <a:endParaRPr/>
          </a:p>
          <a:p>
            <a:pPr>
              <a:defRPr/>
            </a:pPr>
            <a:r>
              <a:rPr/>
              <a:t>Frequency up to 90 Hz </a:t>
            </a:r>
            <a:endParaRPr/>
          </a:p>
          <a:p>
            <a:pPr>
              <a:defRPr/>
            </a:pPr>
            <a:r>
              <a:rPr/>
              <a:t>Resolution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1280x960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Can compute image motion vector with GPU if necessary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7480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Image Processing Node</a:t>
            </a:r>
            <a:endParaRPr/>
          </a:p>
        </p:txBody>
      </p:sp>
      <p:sp>
        <p:nvSpPr>
          <p:cNvPr id="18413456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to rectify the image using camera_info</a:t>
            </a:r>
            <a:endParaRPr/>
          </a:p>
          <a:p>
            <a:pPr>
              <a:defRPr/>
            </a:pPr>
            <a:r>
              <a:rPr/>
              <a:t>Publish image_rect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Desynchronizes </a:t>
            </a:r>
            <a:r>
              <a:rPr/>
              <a:t>the image_rect and camera_info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795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Synchronization Node</a:t>
            </a:r>
            <a:endParaRPr/>
          </a:p>
        </p:txBody>
      </p:sp>
      <p:sp>
        <p:nvSpPr>
          <p:cNvPr id="101728779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to synchronize image_rect and camera_info</a:t>
            </a:r>
            <a:endParaRPr/>
          </a:p>
          <a:p>
            <a:pPr>
              <a:defRPr/>
            </a:pPr>
            <a:r>
              <a:rPr/>
              <a:t>Approximate synchronization policy</a:t>
            </a:r>
            <a:endParaRPr/>
          </a:p>
          <a:p>
            <a:pPr>
              <a:defRPr/>
            </a:pPr>
            <a:r>
              <a:rPr/>
              <a:t>Camera_info doesn’t change in our case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6491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Detection</a:t>
            </a:r>
            <a:endParaRPr/>
          </a:p>
        </p:txBody>
      </p:sp>
      <p:sp>
        <p:nvSpPr>
          <p:cNvPr id="8014671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Register to image_rect and camera_info topics</a:t>
            </a:r>
            <a:endParaRPr/>
          </a:p>
          <a:p>
            <a:pPr>
              <a:defRPr/>
            </a:pPr>
            <a:r>
              <a:rPr/>
              <a:t>Publish tag_detections</a:t>
            </a:r>
            <a:endParaRPr/>
          </a:p>
          <a:p>
            <a:pPr>
              <a:defRPr/>
            </a:pPr>
            <a:r>
              <a:rPr/>
              <a:t>Pose from raspicam frame</a:t>
            </a:r>
            <a:endParaRPr/>
          </a:p>
          <a:p>
            <a:pPr>
              <a:defRPr/>
            </a:pPr>
            <a:r>
              <a:rPr/>
              <a:t>AprilTag 3 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0875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 Optimize...</a:t>
            </a:r>
            <a:endParaRPr/>
          </a:p>
        </p:txBody>
      </p:sp>
      <p:sp>
        <p:nvSpPr>
          <p:cNvPr id="87563986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Camera resolution</a:t>
            </a:r>
            <a:endParaRPr/>
          </a:p>
          <a:p>
            <a:pPr>
              <a:defRPr/>
            </a:pPr>
            <a:r>
              <a:rPr/>
              <a:t>Camera focus</a:t>
            </a:r>
            <a:endParaRPr/>
          </a:p>
          <a:p>
            <a:pPr>
              <a:defRPr/>
            </a:pPr>
            <a:r>
              <a:rPr/>
              <a:t>Camera calibration (depends on the others 2)</a:t>
            </a:r>
            <a:endParaRPr/>
          </a:p>
          <a:p>
            <a:pPr>
              <a:defRPr/>
            </a:pPr>
            <a:r>
              <a:rPr/>
              <a:t>Tag_refine</a:t>
            </a:r>
            <a:endParaRPr/>
          </a:p>
          <a:p>
            <a:pPr>
              <a:defRPr/>
            </a:pPr>
            <a:r>
              <a:rPr/>
              <a:t>Tag number and positions</a:t>
            </a:r>
            <a:endParaRPr/>
          </a:p>
          <a:p>
            <a:pPr>
              <a:defRPr/>
            </a:pPr>
            <a:r>
              <a:rPr/>
              <a:t>Tag type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91451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 Tree</a:t>
            </a:r>
            <a:endParaRPr/>
          </a:p>
        </p:txBody>
      </p:sp>
      <p:sp>
        <p:nvSpPr>
          <p:cNvPr id="20213064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ROS uses transforms</a:t>
            </a:r>
            <a:endParaRPr/>
          </a:p>
          <a:p>
            <a:pPr>
              <a:defRPr/>
            </a:pPr>
            <a:r>
              <a:rPr/>
              <a:t>Keep track of robot state and localization state</a:t>
            </a:r>
            <a:endParaRPr/>
          </a:p>
          <a:p>
            <a:pPr>
              <a:defRPr/>
            </a:pPr>
            <a:r>
              <a:rPr/>
              <a:t>Transform coordinates from one frame to another via a Tree of dependent Frames</a:t>
            </a:r>
            <a:endParaRPr/>
          </a:p>
          <a:p>
            <a:pPr>
              <a:defRPr/>
            </a:pPr>
            <a:r>
              <a:rPr/>
              <a:t>Static Frame</a:t>
            </a:r>
            <a:endParaRPr/>
          </a:p>
          <a:p>
            <a:pPr>
              <a:defRPr/>
            </a:pPr>
            <a:r>
              <a:rPr/>
              <a:t>Dynamic Frame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2022-02-17T09:49:16Z</dcterms:modified>
  <cp:category/>
  <cp:contentStatus/>
  <cp:version/>
</cp:coreProperties>
</file>