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08" autoAdjust="0"/>
  </p:normalViewPr>
  <p:slideViewPr>
    <p:cSldViewPr snapToGrid="0">
      <p:cViewPr>
        <p:scale>
          <a:sx n="75" d="100"/>
          <a:sy n="75" d="100"/>
        </p:scale>
        <p:origin x="22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79BD-00E0-4BBD-8982-7F91DE5A05EE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E135-91A8-42C0-8F2A-0DB671F7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2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79BD-00E0-4BBD-8982-7F91DE5A05EE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E135-91A8-42C0-8F2A-0DB671F7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6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79BD-00E0-4BBD-8982-7F91DE5A05EE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E135-91A8-42C0-8F2A-0DB671F7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1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79BD-00E0-4BBD-8982-7F91DE5A05EE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E135-91A8-42C0-8F2A-0DB671F7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79BD-00E0-4BBD-8982-7F91DE5A05EE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E135-91A8-42C0-8F2A-0DB671F7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5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79BD-00E0-4BBD-8982-7F91DE5A05EE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E135-91A8-42C0-8F2A-0DB671F7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8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79BD-00E0-4BBD-8982-7F91DE5A05EE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E135-91A8-42C0-8F2A-0DB671F7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9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79BD-00E0-4BBD-8982-7F91DE5A05EE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E135-91A8-42C0-8F2A-0DB671F7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4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79BD-00E0-4BBD-8982-7F91DE5A05EE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E135-91A8-42C0-8F2A-0DB671F7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3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79BD-00E0-4BBD-8982-7F91DE5A05EE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E135-91A8-42C0-8F2A-0DB671F7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3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79BD-00E0-4BBD-8982-7F91DE5A05EE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E135-91A8-42C0-8F2A-0DB671F7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4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A79BD-00E0-4BBD-8982-7F91DE5A05EE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7E135-91A8-42C0-8F2A-0DB671F7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5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571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User functions – Order history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87787" y="5138072"/>
            <a:ext cx="5101206" cy="889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Since the values are more or less static when the page is loaded, there’s no need for any fancy JavaScript. The values are just fetched and displayed.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926435" y="2953188"/>
            <a:ext cx="415642" cy="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1240871" y="1383262"/>
            <a:ext cx="5101206" cy="889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Users can also view their order history from the ‘Manage Your Account’ interface. It’s done via a simple </a:t>
            </a:r>
            <a:r>
              <a:rPr lang="en-US" sz="1600" dirty="0" err="1"/>
              <a:t>php</a:t>
            </a:r>
            <a:r>
              <a:rPr lang="en-US" sz="1600" dirty="0"/>
              <a:t> script in the display document itself.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077" y="1475159"/>
            <a:ext cx="5695059" cy="28132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46" y="2189789"/>
            <a:ext cx="5776089" cy="267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4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571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User functions – Password changing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45920" y="4317180"/>
            <a:ext cx="5101206" cy="889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Once the user confirms the change they want to make, the values are passed to </a:t>
            </a:r>
            <a:r>
              <a:rPr lang="en-US" sz="1600" dirty="0" err="1"/>
              <a:t>admin_actions.php</a:t>
            </a:r>
            <a:r>
              <a:rPr lang="en-US" sz="1600" dirty="0"/>
              <a:t> where the user’s permissions are validated and the change is made.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999969" y="2946546"/>
            <a:ext cx="1342108" cy="6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656" y="1629651"/>
            <a:ext cx="5381168" cy="26470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83" y="2228578"/>
            <a:ext cx="4415486" cy="2048147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1240871" y="1383262"/>
            <a:ext cx="5101206" cy="889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From the ‘Manage Your Account’ menu, users have two options: Changing their password, and viewing order history. The submit button here calls </a:t>
            </a:r>
            <a:r>
              <a:rPr lang="en-US" sz="1600" dirty="0" err="1"/>
              <a:t>change_password</a:t>
            </a:r>
            <a:r>
              <a:rPr lang="en-US" sz="1600" dirty="0"/>
              <a:t>().</a:t>
            </a:r>
          </a:p>
        </p:txBody>
      </p:sp>
      <p:cxnSp>
        <p:nvCxnSpPr>
          <p:cNvPr id="16" name="Connector: Elbow 15"/>
          <p:cNvCxnSpPr>
            <a:stCxn id="10" idx="1"/>
          </p:cNvCxnSpPr>
          <p:nvPr/>
        </p:nvCxnSpPr>
        <p:spPr>
          <a:xfrm rot="10800000" flipH="1" flipV="1">
            <a:off x="584482" y="3252652"/>
            <a:ext cx="5413383" cy="2438820"/>
          </a:xfrm>
          <a:prstGeom prst="bentConnector3">
            <a:avLst>
              <a:gd name="adj1" fmla="val -4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865" y="4576189"/>
            <a:ext cx="5445663" cy="199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9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571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User functions – </a:t>
            </a:r>
            <a:r>
              <a:rPr lang="en-US" sz="3200" dirty="0" smtClean="0"/>
              <a:t>Inventory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66" y="1855067"/>
            <a:ext cx="6296025" cy="23468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836" y="960221"/>
            <a:ext cx="4441866" cy="33848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144" y="4699942"/>
            <a:ext cx="7336419" cy="1777546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>
            <a:off x="6557963" y="2652624"/>
            <a:ext cx="922873" cy="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1"/>
          </p:cNvCxnSpPr>
          <p:nvPr/>
        </p:nvCxnSpPr>
        <p:spPr>
          <a:xfrm rot="10800000" flipH="1" flipV="1">
            <a:off x="407266" y="3028490"/>
            <a:ext cx="3727878" cy="3270709"/>
          </a:xfrm>
          <a:prstGeom prst="bentConnector3">
            <a:avLst>
              <a:gd name="adj1" fmla="val -61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1004675" y="1161345"/>
            <a:ext cx="5101206" cy="889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When a user searches by category or text search, an AJAX get method makes a request. The PHP retrieves the results.</a:t>
            </a:r>
            <a:endParaRPr lang="en-US" sz="16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651955" y="5557137"/>
            <a:ext cx="3238500" cy="742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The SQL results are displayed.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869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571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User functions – </a:t>
            </a:r>
            <a:r>
              <a:rPr lang="en-US" sz="3200" dirty="0" smtClean="0"/>
              <a:t>Add to Cart</a:t>
            </a:r>
            <a:endParaRPr lang="en-US" sz="32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557963" y="2652624"/>
            <a:ext cx="922873" cy="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836" y="1855067"/>
            <a:ext cx="4468646" cy="19068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28" y="2165054"/>
            <a:ext cx="5980835" cy="14219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532" y="4424493"/>
            <a:ext cx="6457950" cy="2095500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423781" y="1327582"/>
            <a:ext cx="4802756" cy="694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When the “Add to Cart” button is clicked, the item is added to the cart of the current user.</a:t>
            </a:r>
            <a:endParaRPr lang="en-US" sz="1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056" y="4857880"/>
            <a:ext cx="4524375" cy="122872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endCxn id="18" idx="0"/>
          </p:cNvCxnSpPr>
          <p:nvPr/>
        </p:nvCxnSpPr>
        <p:spPr>
          <a:xfrm>
            <a:off x="2578100" y="3587021"/>
            <a:ext cx="1144" cy="127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13" idx="1"/>
          </p:cNvCxnSpPr>
          <p:nvPr/>
        </p:nvCxnSpPr>
        <p:spPr>
          <a:xfrm>
            <a:off x="4841431" y="5472243"/>
            <a:ext cx="650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2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571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User functions – </a:t>
            </a:r>
            <a:r>
              <a:rPr lang="en-US" sz="3200" dirty="0" smtClean="0"/>
              <a:t>Cart</a:t>
            </a:r>
            <a:endParaRPr lang="en-US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08124" y="5103164"/>
            <a:ext cx="5101206" cy="1310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 smtClean="0"/>
              <a:t>Product_price</a:t>
            </a:r>
            <a:r>
              <a:rPr lang="en-US" sz="1600" dirty="0" smtClean="0"/>
              <a:t> and quantity were multiplied to get the total for each item for quantities &gt; 1. For the cart total, the SUM of all the (</a:t>
            </a:r>
            <a:r>
              <a:rPr lang="en-US" sz="1600" dirty="0" err="1" smtClean="0"/>
              <a:t>product_price</a:t>
            </a:r>
            <a:r>
              <a:rPr lang="en-US" sz="1600" dirty="0" smtClean="0"/>
              <a:t> * quantity) was taken. (I realize now that the above 2 queries did not need to be separate.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613400" y="2953188"/>
            <a:ext cx="728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1058516" y="1278398"/>
            <a:ext cx="5101206" cy="889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To display items in the cart of a specific user, a JOIN was made with the Cart table and User table. 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55" y="1945372"/>
            <a:ext cx="5059890" cy="28171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722" y="810718"/>
            <a:ext cx="5701877" cy="427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3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571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User functions – </a:t>
            </a:r>
            <a:r>
              <a:rPr lang="en-US" sz="3200" dirty="0" smtClean="0"/>
              <a:t>Card Detection</a:t>
            </a:r>
            <a:endParaRPr lang="en-US" sz="32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13600" y="3222568"/>
            <a:ext cx="1276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50" y="2416739"/>
            <a:ext cx="3543300" cy="1619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921" y="5564292"/>
            <a:ext cx="4895850" cy="1009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08" y="1168300"/>
            <a:ext cx="6687784" cy="410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4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274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User functions – Order history</vt:lpstr>
      <vt:lpstr>User functions – Password changing</vt:lpstr>
      <vt:lpstr>User functions – Inventory</vt:lpstr>
      <vt:lpstr>User functions – Add to Cart</vt:lpstr>
      <vt:lpstr>User functions – Cart</vt:lpstr>
      <vt:lpstr>User functions – Card Detection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functions – Order history</dc:title>
  <dc:creator>Kevin Ha</dc:creator>
  <cp:lastModifiedBy>Kevin Ha</cp:lastModifiedBy>
  <cp:revision>7</cp:revision>
  <dcterms:created xsi:type="dcterms:W3CDTF">2016-12-12T16:14:51Z</dcterms:created>
  <dcterms:modified xsi:type="dcterms:W3CDTF">2016-12-12T17:09:14Z</dcterms:modified>
</cp:coreProperties>
</file>