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Bebas Neue" panose="020B0606020202050201" pitchFamily="34" charset="0"/>
      <p:regular r:id="rId26"/>
    </p:embeddedFont>
    <p:embeddedFont>
      <p:font typeface="Lexend" panose="020B0604020202020204" charset="0"/>
      <p:regular r:id="rId27"/>
      <p:bold r:id="rId28"/>
    </p:embeddedFont>
    <p:embeddedFont>
      <p:font typeface="Lexend Black" panose="020B0604020202020204" charset="0"/>
      <p:bold r:id="rId29"/>
    </p:embeddedFont>
    <p:embeddedFont>
      <p:font typeface="Lexend ExtraBold" panose="020B0604020202020204" charset="0"/>
      <p:bold r:id="rId30"/>
    </p:embeddedFont>
    <p:embeddedFont>
      <p:font typeface="Lexend Light" panose="020B0604020202020204" charset="0"/>
      <p:regular r:id="rId31"/>
      <p:bold r:id="rId32"/>
    </p:embeddedFont>
    <p:embeddedFont>
      <p:font typeface="Nunito Light" pitchFamily="2" charset="0"/>
      <p:regular r:id="rId33"/>
    </p:embeddedFont>
    <p:embeddedFont>
      <p:font typeface="PT Sans" panose="020B05030202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zTK6Mg3ypzpXOc6a+fjUOh3GO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4"/>
        <p:cNvGrpSpPr/>
        <p:nvPr/>
      </p:nvGrpSpPr>
      <p:grpSpPr>
        <a:xfrm>
          <a:off x="0" y="0"/>
          <a:ext cx="0" cy="0"/>
          <a:chOff x="0" y="0"/>
          <a:chExt cx="0" cy="0"/>
        </a:xfrm>
      </p:grpSpPr>
      <p:sp>
        <p:nvSpPr>
          <p:cNvPr id="2305" name="Google Shape;230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6" name="Google Shape;23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8" name="Google Shape;23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p:cNvGrpSpPr/>
        <p:nvPr/>
      </p:nvGrpSpPr>
      <p:grpSpPr>
        <a:xfrm>
          <a:off x="0" y="0"/>
          <a:ext cx="0" cy="0"/>
          <a:chOff x="0" y="0"/>
          <a:chExt cx="0" cy="0"/>
        </a:xfrm>
      </p:grpSpPr>
      <p:sp>
        <p:nvSpPr>
          <p:cNvPr id="2329" name="Google Shape;232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0" name="Google Shape;233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2"/>
        <p:cNvGrpSpPr/>
        <p:nvPr/>
      </p:nvGrpSpPr>
      <p:grpSpPr>
        <a:xfrm>
          <a:off x="0" y="0"/>
          <a:ext cx="0" cy="0"/>
          <a:chOff x="0" y="0"/>
          <a:chExt cx="0" cy="0"/>
        </a:xfrm>
      </p:grpSpPr>
      <p:sp>
        <p:nvSpPr>
          <p:cNvPr id="2343" name="Google Shape;234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4" name="Google Shape;23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p:cNvGrpSpPr/>
        <p:nvPr/>
      </p:nvGrpSpPr>
      <p:grpSpPr>
        <a:xfrm>
          <a:off x="0" y="0"/>
          <a:ext cx="0" cy="0"/>
          <a:chOff x="0" y="0"/>
          <a:chExt cx="0" cy="0"/>
        </a:xfrm>
      </p:grpSpPr>
      <p:sp>
        <p:nvSpPr>
          <p:cNvPr id="2359" name="Google Shape;235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0" name="Google Shape;236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6"/>
        <p:cNvGrpSpPr/>
        <p:nvPr/>
      </p:nvGrpSpPr>
      <p:grpSpPr>
        <a:xfrm>
          <a:off x="0" y="0"/>
          <a:ext cx="0" cy="0"/>
          <a:chOff x="0" y="0"/>
          <a:chExt cx="0" cy="0"/>
        </a:xfrm>
      </p:grpSpPr>
      <p:sp>
        <p:nvSpPr>
          <p:cNvPr id="2367" name="Google Shape;236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8" name="Google Shape;23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6"/>
        <p:cNvGrpSpPr/>
        <p:nvPr/>
      </p:nvGrpSpPr>
      <p:grpSpPr>
        <a:xfrm>
          <a:off x="0" y="0"/>
          <a:ext cx="0" cy="0"/>
          <a:chOff x="0" y="0"/>
          <a:chExt cx="0" cy="0"/>
        </a:xfrm>
      </p:grpSpPr>
      <p:sp>
        <p:nvSpPr>
          <p:cNvPr id="2377" name="Google Shape;237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8" name="Google Shape;237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6"/>
        <p:cNvGrpSpPr/>
        <p:nvPr/>
      </p:nvGrpSpPr>
      <p:grpSpPr>
        <a:xfrm>
          <a:off x="0" y="0"/>
          <a:ext cx="0" cy="0"/>
          <a:chOff x="0" y="0"/>
          <a:chExt cx="0" cy="0"/>
        </a:xfrm>
      </p:grpSpPr>
      <p:sp>
        <p:nvSpPr>
          <p:cNvPr id="2387" name="Google Shape;23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8" name="Google Shape;238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5"/>
        <p:cNvGrpSpPr/>
        <p:nvPr/>
      </p:nvGrpSpPr>
      <p:grpSpPr>
        <a:xfrm>
          <a:off x="0" y="0"/>
          <a:ext cx="0" cy="0"/>
          <a:chOff x="0" y="0"/>
          <a:chExt cx="0" cy="0"/>
        </a:xfrm>
      </p:grpSpPr>
      <p:sp>
        <p:nvSpPr>
          <p:cNvPr id="2406" name="Google Shape;240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7" name="Google Shape;240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5"/>
        <p:cNvGrpSpPr/>
        <p:nvPr/>
      </p:nvGrpSpPr>
      <p:grpSpPr>
        <a:xfrm>
          <a:off x="0" y="0"/>
          <a:ext cx="0" cy="0"/>
          <a:chOff x="0" y="0"/>
          <a:chExt cx="0" cy="0"/>
        </a:xfrm>
      </p:grpSpPr>
      <p:sp>
        <p:nvSpPr>
          <p:cNvPr id="2416" name="Google Shape;241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7" name="Google Shape;241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2" name="Google Shape;9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4"/>
        <p:cNvGrpSpPr/>
        <p:nvPr/>
      </p:nvGrpSpPr>
      <p:grpSpPr>
        <a:xfrm>
          <a:off x="0" y="0"/>
          <a:ext cx="0" cy="0"/>
          <a:chOff x="0" y="0"/>
          <a:chExt cx="0" cy="0"/>
        </a:xfrm>
      </p:grpSpPr>
      <p:sp>
        <p:nvSpPr>
          <p:cNvPr id="2875" name="Google Shape;287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6" name="Google Shape;287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1" name="Google Shape;289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5"/>
        <p:cNvGrpSpPr/>
        <p:nvPr/>
      </p:nvGrpSpPr>
      <p:grpSpPr>
        <a:xfrm>
          <a:off x="0" y="0"/>
          <a:ext cx="0" cy="0"/>
          <a:chOff x="0" y="0"/>
          <a:chExt cx="0" cy="0"/>
        </a:xfrm>
      </p:grpSpPr>
      <p:sp>
        <p:nvSpPr>
          <p:cNvPr id="2906" name="Google Shape;290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7" name="Google Shape;290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4"/>
        <p:cNvGrpSpPr/>
        <p:nvPr/>
      </p:nvGrpSpPr>
      <p:grpSpPr>
        <a:xfrm>
          <a:off x="0" y="0"/>
          <a:ext cx="0" cy="0"/>
          <a:chOff x="0" y="0"/>
          <a:chExt cx="0" cy="0"/>
        </a:xfrm>
      </p:grpSpPr>
      <p:sp>
        <p:nvSpPr>
          <p:cNvPr id="2945" name="Google Shape;294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6" name="Google Shape;294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2" name="Google Shape;14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a:t>Setiap tahun, ribuan orang tewas atau terluka akibat kecelakaan lalu lintas di jalan tol di Amerika Serikat, dan NHTSA mencari cara yang efektif untuk mengurangi angka kecelakaan di tahun depan.</a:t>
            </a:r>
            <a:endParaRPr/>
          </a:p>
          <a:p>
            <a:pPr marL="0" marR="0" lvl="0" indent="0" algn="l" rtl="0">
              <a:lnSpc>
                <a:spcPct val="100000"/>
              </a:lnSpc>
              <a:spcBef>
                <a:spcPts val="0"/>
              </a:spcBef>
              <a:spcAft>
                <a:spcPts val="0"/>
              </a:spcAft>
              <a:buClr>
                <a:srgbClr val="000000"/>
              </a:buClr>
              <a:buSzPts val="1100"/>
              <a:buFont typeface="Arial"/>
              <a:buNone/>
            </a:pPr>
            <a:endParaRPr/>
          </a:p>
          <a:p>
            <a:pPr marL="0" lvl="0" indent="-69850" algn="just" rtl="0">
              <a:lnSpc>
                <a:spcPct val="100000"/>
              </a:lnSpc>
              <a:spcBef>
                <a:spcPts val="0"/>
              </a:spcBef>
              <a:spcAft>
                <a:spcPts val="0"/>
              </a:spcAft>
              <a:buSzPts val="1100"/>
              <a:buChar char="●"/>
            </a:pPr>
            <a:r>
              <a:rPr lang="en-US"/>
              <a:t>National Highway Traffic Safety Administration (NHTSA)  adalah salah satu departemen pemerintah di Amerika Serikat yang berfokus mengurangi angka kecelakaan lalu lintas di jalan tol. Saat ini NHTSA sedang menggodok regulasi baru yang akan diterapkan di tahun depan. </a:t>
            </a:r>
            <a:endParaRPr/>
          </a:p>
          <a:p>
            <a:pPr marL="0" lvl="0" indent="0" algn="just" rtl="0">
              <a:lnSpc>
                <a:spcPct val="100000"/>
              </a:lnSpc>
              <a:spcBef>
                <a:spcPts val="0"/>
              </a:spcBef>
              <a:spcAft>
                <a:spcPts val="0"/>
              </a:spcAft>
              <a:buSzPts val="1100"/>
              <a:buNone/>
            </a:pPr>
            <a:endParaRPr/>
          </a:p>
          <a:p>
            <a:pPr marL="0" lvl="0" indent="-69850" algn="just" rtl="0">
              <a:lnSpc>
                <a:spcPct val="100000"/>
              </a:lnSpc>
              <a:spcBef>
                <a:spcPts val="0"/>
              </a:spcBef>
              <a:spcAft>
                <a:spcPts val="0"/>
              </a:spcAft>
              <a:buSzPts val="1100"/>
              <a:buChar char="●"/>
            </a:pPr>
            <a:r>
              <a:rPr lang="en-US"/>
              <a:t>Refocus Consultant adalah salah satu perusahaan yang diminta untuk menganalisa data yang dikumpulkan selama tahun 2021 untuk memberikan sejumlah rekomendasi tentang cara mengurangi angka kecelakaan di jalan tol.</a:t>
            </a:r>
            <a:endParaRPr/>
          </a:p>
          <a:p>
            <a:pPr marL="0" marR="0" lvl="0" indent="0" algn="l" rtl="0">
              <a:lnSpc>
                <a:spcPct val="100000"/>
              </a:lnSpc>
              <a:spcBef>
                <a:spcPts val="0"/>
              </a:spcBef>
              <a:spcAft>
                <a:spcPts val="0"/>
              </a:spcAft>
              <a:buClr>
                <a:srgbClr val="000000"/>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8" name="Google Shape;14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8" name="Google Shape;153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6" name="Google Shape;226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6" name="Google Shape;227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4"/>
        <p:cNvGrpSpPr/>
        <p:nvPr/>
      </p:nvGrpSpPr>
      <p:grpSpPr>
        <a:xfrm>
          <a:off x="0" y="0"/>
          <a:ext cx="0" cy="0"/>
          <a:chOff x="0" y="0"/>
          <a:chExt cx="0" cy="0"/>
        </a:xfrm>
      </p:grpSpPr>
      <p:sp>
        <p:nvSpPr>
          <p:cNvPr id="2285" name="Google Shape;22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6" name="Google Shape;22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6" name="Google Shape;229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5"/>
          <p:cNvSpPr/>
          <p:nvPr/>
        </p:nvSpPr>
        <p:spPr>
          <a:xfrm>
            <a:off x="281825" y="283100"/>
            <a:ext cx="4734300" cy="312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25"/>
          <p:cNvSpPr/>
          <p:nvPr/>
        </p:nvSpPr>
        <p:spPr>
          <a:xfrm>
            <a:off x="5292200" y="0"/>
            <a:ext cx="3886800" cy="5143500"/>
          </a:xfrm>
          <a:prstGeom prst="roundRect">
            <a:avLst>
              <a:gd name="adj" fmla="val 0"/>
            </a:avLst>
          </a:prstGeom>
          <a:solidFill>
            <a:srgbClr val="5BADFB">
              <a:alpha val="619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5"/>
          <p:cNvSpPr txBox="1">
            <a:spLocks noGrp="1"/>
          </p:cNvSpPr>
          <p:nvPr>
            <p:ph type="ctrTitle"/>
          </p:nvPr>
        </p:nvSpPr>
        <p:spPr>
          <a:xfrm>
            <a:off x="609325" y="2041200"/>
            <a:ext cx="4403700" cy="21909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4400">
                <a:latin typeface="Lexend Black"/>
                <a:ea typeface="Lexend Black"/>
                <a:cs typeface="Lexend Black"/>
                <a:sym typeface="Lexend Black"/>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2" name="Google Shape;12;p25"/>
          <p:cNvSpPr txBox="1">
            <a:spLocks noGrp="1"/>
          </p:cNvSpPr>
          <p:nvPr>
            <p:ph type="subTitle" idx="1"/>
          </p:nvPr>
        </p:nvSpPr>
        <p:spPr>
          <a:xfrm>
            <a:off x="609325" y="4128200"/>
            <a:ext cx="4403700" cy="47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solidFill>
                  <a:schemeClr val="dk1"/>
                </a:solidFill>
                <a:latin typeface="Lexend Light"/>
                <a:ea typeface="Lexend Light"/>
                <a:cs typeface="Lexend Light"/>
                <a:sym typeface="Lexend 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5"/>
          <p:cNvSpPr/>
          <p:nvPr/>
        </p:nvSpPr>
        <p:spPr>
          <a:xfrm>
            <a:off x="281825" y="283100"/>
            <a:ext cx="47343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26"/>
        <p:cNvGrpSpPr/>
        <p:nvPr/>
      </p:nvGrpSpPr>
      <p:grpSpPr>
        <a:xfrm>
          <a:off x="0" y="0"/>
          <a:ext cx="0" cy="0"/>
          <a:chOff x="0" y="0"/>
          <a:chExt cx="0" cy="0"/>
        </a:xfrm>
      </p:grpSpPr>
      <p:sp>
        <p:nvSpPr>
          <p:cNvPr id="327" name="Google Shape;327;p34"/>
          <p:cNvSpPr/>
          <p:nvPr/>
        </p:nvSpPr>
        <p:spPr>
          <a:xfrm>
            <a:off x="280800" y="279300"/>
            <a:ext cx="85824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4"/>
          <p:cNvSpPr/>
          <p:nvPr/>
        </p:nvSpPr>
        <p:spPr>
          <a:xfrm>
            <a:off x="281825" y="4702325"/>
            <a:ext cx="8582400" cy="162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9" name="Google Shape;329;p34"/>
          <p:cNvGrpSpPr/>
          <p:nvPr/>
        </p:nvGrpSpPr>
        <p:grpSpPr>
          <a:xfrm>
            <a:off x="150077" y="539436"/>
            <a:ext cx="599195" cy="775217"/>
            <a:chOff x="150077" y="539436"/>
            <a:chExt cx="599195" cy="775217"/>
          </a:xfrm>
        </p:grpSpPr>
        <p:grpSp>
          <p:nvGrpSpPr>
            <p:cNvPr id="330" name="Google Shape;330;p34"/>
            <p:cNvGrpSpPr/>
            <p:nvPr/>
          </p:nvGrpSpPr>
          <p:grpSpPr>
            <a:xfrm>
              <a:off x="300718" y="895226"/>
              <a:ext cx="448554" cy="419427"/>
              <a:chOff x="5424136" y="2234050"/>
              <a:chExt cx="1184145" cy="1107253"/>
            </a:xfrm>
          </p:grpSpPr>
          <p:sp>
            <p:nvSpPr>
              <p:cNvPr id="331" name="Google Shape;331;p34"/>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4"/>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4"/>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4"/>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4"/>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4"/>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4"/>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4"/>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9" name="Google Shape;339;p34"/>
            <p:cNvGrpSpPr/>
            <p:nvPr/>
          </p:nvGrpSpPr>
          <p:grpSpPr>
            <a:xfrm>
              <a:off x="150077" y="539436"/>
              <a:ext cx="323272" cy="302169"/>
              <a:chOff x="5424136" y="2234050"/>
              <a:chExt cx="1184145" cy="1107253"/>
            </a:xfrm>
          </p:grpSpPr>
          <p:sp>
            <p:nvSpPr>
              <p:cNvPr id="340" name="Google Shape;340;p34"/>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4"/>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4"/>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4"/>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4"/>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4"/>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4"/>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4"/>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48" name="Google Shape;348;p34"/>
          <p:cNvGrpSpPr/>
          <p:nvPr/>
        </p:nvGrpSpPr>
        <p:grpSpPr>
          <a:xfrm>
            <a:off x="7959510" y="3584932"/>
            <a:ext cx="784283" cy="1460434"/>
            <a:chOff x="7959510" y="3584932"/>
            <a:chExt cx="784283" cy="1460434"/>
          </a:xfrm>
        </p:grpSpPr>
        <p:grpSp>
          <p:nvGrpSpPr>
            <p:cNvPr id="349" name="Google Shape;349;p34"/>
            <p:cNvGrpSpPr/>
            <p:nvPr/>
          </p:nvGrpSpPr>
          <p:grpSpPr>
            <a:xfrm>
              <a:off x="8429649" y="3584932"/>
              <a:ext cx="314144" cy="1183135"/>
              <a:chOff x="8297005" y="513279"/>
              <a:chExt cx="159084" cy="599177"/>
            </a:xfrm>
          </p:grpSpPr>
          <p:sp>
            <p:nvSpPr>
              <p:cNvPr id="350" name="Google Shape;350;p34"/>
              <p:cNvSpPr/>
              <p:nvPr/>
            </p:nvSpPr>
            <p:spPr>
              <a:xfrm>
                <a:off x="8388526" y="1082678"/>
                <a:ext cx="42392" cy="29778"/>
              </a:xfrm>
              <a:custGeom>
                <a:avLst/>
                <a:gdLst/>
                <a:ahLst/>
                <a:cxnLst/>
                <a:rect l="l" t="t" r="r" b="b"/>
                <a:pathLst>
                  <a:path w="736" h="517" extrusionOk="0">
                    <a:moveTo>
                      <a:pt x="735" y="1"/>
                    </a:moveTo>
                    <a:lnTo>
                      <a:pt x="1" y="216"/>
                    </a:lnTo>
                    <a:lnTo>
                      <a:pt x="194" y="517"/>
                    </a:lnTo>
                    <a:lnTo>
                      <a:pt x="735" y="190"/>
                    </a:lnTo>
                    <a:lnTo>
                      <a:pt x="735"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4"/>
              <p:cNvSpPr/>
              <p:nvPr/>
            </p:nvSpPr>
            <p:spPr>
              <a:xfrm>
                <a:off x="8322751" y="1038732"/>
                <a:ext cx="108168" cy="62090"/>
              </a:xfrm>
              <a:custGeom>
                <a:avLst/>
                <a:gdLst/>
                <a:ahLst/>
                <a:cxnLst/>
                <a:rect l="l" t="t" r="r" b="b"/>
                <a:pathLst>
                  <a:path w="1878" h="1078" extrusionOk="0">
                    <a:moveTo>
                      <a:pt x="546" y="0"/>
                    </a:moveTo>
                    <a:lnTo>
                      <a:pt x="1" y="314"/>
                    </a:lnTo>
                    <a:lnTo>
                      <a:pt x="1" y="764"/>
                    </a:lnTo>
                    <a:lnTo>
                      <a:pt x="546" y="1077"/>
                    </a:lnTo>
                    <a:lnTo>
                      <a:pt x="1336" y="1077"/>
                    </a:lnTo>
                    <a:lnTo>
                      <a:pt x="1877" y="764"/>
                    </a:lnTo>
                    <a:lnTo>
                      <a:pt x="1877" y="314"/>
                    </a:lnTo>
                    <a:lnTo>
                      <a:pt x="133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4"/>
              <p:cNvSpPr/>
              <p:nvPr/>
            </p:nvSpPr>
            <p:spPr>
              <a:xfrm>
                <a:off x="8339281" y="1047372"/>
                <a:ext cx="75280" cy="21311"/>
              </a:xfrm>
              <a:custGeom>
                <a:avLst/>
                <a:gdLst/>
                <a:ahLst/>
                <a:cxnLst/>
                <a:rect l="l" t="t" r="r" b="b"/>
                <a:pathLst>
                  <a:path w="1307" h="370" extrusionOk="0">
                    <a:moveTo>
                      <a:pt x="379" y="0"/>
                    </a:moveTo>
                    <a:lnTo>
                      <a:pt x="1" y="219"/>
                    </a:lnTo>
                    <a:lnTo>
                      <a:pt x="1" y="369"/>
                    </a:lnTo>
                    <a:lnTo>
                      <a:pt x="1306" y="369"/>
                    </a:lnTo>
                    <a:lnTo>
                      <a:pt x="1306" y="219"/>
                    </a:lnTo>
                    <a:lnTo>
                      <a:pt x="924"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4"/>
              <p:cNvSpPr/>
              <p:nvPr/>
            </p:nvSpPr>
            <p:spPr>
              <a:xfrm>
                <a:off x="8339281" y="1056011"/>
                <a:ext cx="75280" cy="34443"/>
              </a:xfrm>
              <a:custGeom>
                <a:avLst/>
                <a:gdLst/>
                <a:ahLst/>
                <a:cxnLst/>
                <a:rect l="l" t="t" r="r" b="b"/>
                <a:pathLst>
                  <a:path w="1307" h="598" extrusionOk="0">
                    <a:moveTo>
                      <a:pt x="379" y="0"/>
                    </a:moveTo>
                    <a:lnTo>
                      <a:pt x="1" y="219"/>
                    </a:lnTo>
                    <a:lnTo>
                      <a:pt x="1" y="382"/>
                    </a:lnTo>
                    <a:lnTo>
                      <a:pt x="379" y="598"/>
                    </a:lnTo>
                    <a:lnTo>
                      <a:pt x="924" y="598"/>
                    </a:lnTo>
                    <a:lnTo>
                      <a:pt x="1306" y="382"/>
                    </a:lnTo>
                    <a:lnTo>
                      <a:pt x="1306" y="219"/>
                    </a:lnTo>
                    <a:lnTo>
                      <a:pt x="924" y="0"/>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4"/>
              <p:cNvSpPr/>
              <p:nvPr/>
            </p:nvSpPr>
            <p:spPr>
              <a:xfrm>
                <a:off x="8350224" y="1100764"/>
                <a:ext cx="49476" cy="11692"/>
              </a:xfrm>
              <a:custGeom>
                <a:avLst/>
                <a:gdLst/>
                <a:ahLst/>
                <a:cxnLst/>
                <a:rect l="l" t="t" r="r" b="b"/>
                <a:pathLst>
                  <a:path w="859" h="203" extrusionOk="0">
                    <a:moveTo>
                      <a:pt x="69" y="0"/>
                    </a:moveTo>
                    <a:lnTo>
                      <a:pt x="0" y="26"/>
                    </a:lnTo>
                    <a:lnTo>
                      <a:pt x="69" y="203"/>
                    </a:lnTo>
                    <a:lnTo>
                      <a:pt x="859" y="203"/>
                    </a:lnTo>
                    <a:lnTo>
                      <a:pt x="859"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4"/>
              <p:cNvSpPr/>
              <p:nvPr/>
            </p:nvSpPr>
            <p:spPr>
              <a:xfrm>
                <a:off x="8322751" y="1082678"/>
                <a:ext cx="31448" cy="29778"/>
              </a:xfrm>
              <a:custGeom>
                <a:avLst/>
                <a:gdLst/>
                <a:ahLst/>
                <a:cxnLst/>
                <a:rect l="l" t="t" r="r" b="b"/>
                <a:pathLst>
                  <a:path w="546" h="517" extrusionOk="0">
                    <a:moveTo>
                      <a:pt x="1" y="1"/>
                    </a:moveTo>
                    <a:lnTo>
                      <a:pt x="1" y="190"/>
                    </a:lnTo>
                    <a:lnTo>
                      <a:pt x="546" y="517"/>
                    </a:lnTo>
                    <a:lnTo>
                      <a:pt x="546" y="314"/>
                    </a:lnTo>
                    <a:lnTo>
                      <a:pt x="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4"/>
              <p:cNvSpPr/>
              <p:nvPr/>
            </p:nvSpPr>
            <p:spPr>
              <a:xfrm>
                <a:off x="8331390" y="1043397"/>
                <a:ext cx="90889" cy="51780"/>
              </a:xfrm>
              <a:custGeom>
                <a:avLst/>
                <a:gdLst/>
                <a:ahLst/>
                <a:cxnLst/>
                <a:rect l="l" t="t" r="r" b="b"/>
                <a:pathLst>
                  <a:path w="1578" h="899" extrusionOk="0">
                    <a:moveTo>
                      <a:pt x="464" y="1"/>
                    </a:moveTo>
                    <a:lnTo>
                      <a:pt x="1" y="262"/>
                    </a:lnTo>
                    <a:lnTo>
                      <a:pt x="1" y="641"/>
                    </a:lnTo>
                    <a:lnTo>
                      <a:pt x="464" y="898"/>
                    </a:lnTo>
                    <a:lnTo>
                      <a:pt x="1117" y="898"/>
                    </a:lnTo>
                    <a:lnTo>
                      <a:pt x="1577" y="641"/>
                    </a:lnTo>
                    <a:lnTo>
                      <a:pt x="1577" y="262"/>
                    </a:lnTo>
                    <a:lnTo>
                      <a:pt x="111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4"/>
              <p:cNvSpPr/>
              <p:nvPr/>
            </p:nvSpPr>
            <p:spPr>
              <a:xfrm>
                <a:off x="8372169" y="968234"/>
                <a:ext cx="9504" cy="120724"/>
              </a:xfrm>
              <a:custGeom>
                <a:avLst/>
                <a:gdLst/>
                <a:ahLst/>
                <a:cxnLst/>
                <a:rect l="l" t="t" r="r" b="b"/>
                <a:pathLst>
                  <a:path w="165" h="2096" extrusionOk="0">
                    <a:moveTo>
                      <a:pt x="1" y="0"/>
                    </a:moveTo>
                    <a:lnTo>
                      <a:pt x="1" y="2096"/>
                    </a:lnTo>
                    <a:lnTo>
                      <a:pt x="164" y="2096"/>
                    </a:lnTo>
                    <a:lnTo>
                      <a:pt x="164"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4"/>
              <p:cNvSpPr/>
              <p:nvPr/>
            </p:nvSpPr>
            <p:spPr>
              <a:xfrm>
                <a:off x="8381614" y="964433"/>
                <a:ext cx="6969" cy="124526"/>
              </a:xfrm>
              <a:custGeom>
                <a:avLst/>
                <a:gdLst/>
                <a:ahLst/>
                <a:cxnLst/>
                <a:rect l="l" t="t" r="r" b="b"/>
                <a:pathLst>
                  <a:path w="121" h="2162" extrusionOk="0">
                    <a:moveTo>
                      <a:pt x="121" y="1"/>
                    </a:moveTo>
                    <a:lnTo>
                      <a:pt x="0" y="66"/>
                    </a:lnTo>
                    <a:lnTo>
                      <a:pt x="0" y="2162"/>
                    </a:lnTo>
                    <a:lnTo>
                      <a:pt x="121" y="2093"/>
                    </a:lnTo>
                    <a:lnTo>
                      <a:pt x="12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4"/>
              <p:cNvSpPr/>
              <p:nvPr/>
            </p:nvSpPr>
            <p:spPr>
              <a:xfrm>
                <a:off x="8365027" y="964433"/>
                <a:ext cx="7200" cy="124526"/>
              </a:xfrm>
              <a:custGeom>
                <a:avLst/>
                <a:gdLst/>
                <a:ahLst/>
                <a:cxnLst/>
                <a:rect l="l" t="t" r="r" b="b"/>
                <a:pathLst>
                  <a:path w="125" h="2162" extrusionOk="0">
                    <a:moveTo>
                      <a:pt x="1" y="1"/>
                    </a:moveTo>
                    <a:lnTo>
                      <a:pt x="1" y="2093"/>
                    </a:lnTo>
                    <a:lnTo>
                      <a:pt x="125" y="2162"/>
                    </a:lnTo>
                    <a:lnTo>
                      <a:pt x="125" y="66"/>
                    </a:lnTo>
                    <a:lnTo>
                      <a:pt x="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4"/>
              <p:cNvSpPr/>
              <p:nvPr/>
            </p:nvSpPr>
            <p:spPr>
              <a:xfrm>
                <a:off x="8365027" y="955044"/>
                <a:ext cx="23557" cy="13247"/>
              </a:xfrm>
              <a:custGeom>
                <a:avLst/>
                <a:gdLst/>
                <a:ahLst/>
                <a:cxnLst/>
                <a:rect l="l" t="t" r="r" b="b"/>
                <a:pathLst>
                  <a:path w="409" h="230" extrusionOk="0">
                    <a:moveTo>
                      <a:pt x="125" y="1"/>
                    </a:moveTo>
                    <a:lnTo>
                      <a:pt x="1" y="66"/>
                    </a:lnTo>
                    <a:lnTo>
                      <a:pt x="1" y="164"/>
                    </a:lnTo>
                    <a:lnTo>
                      <a:pt x="125" y="229"/>
                    </a:lnTo>
                    <a:lnTo>
                      <a:pt x="288" y="229"/>
                    </a:lnTo>
                    <a:lnTo>
                      <a:pt x="409" y="164"/>
                    </a:lnTo>
                    <a:lnTo>
                      <a:pt x="409" y="66"/>
                    </a:lnTo>
                    <a:lnTo>
                      <a:pt x="288"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4"/>
              <p:cNvSpPr/>
              <p:nvPr/>
            </p:nvSpPr>
            <p:spPr>
              <a:xfrm>
                <a:off x="8297005" y="513279"/>
                <a:ext cx="159084" cy="470053"/>
              </a:xfrm>
              <a:custGeom>
                <a:avLst/>
                <a:gdLst/>
                <a:ahLst/>
                <a:cxnLst/>
                <a:rect l="l" t="t" r="r" b="b"/>
                <a:pathLst>
                  <a:path w="2762" h="8161" extrusionOk="0">
                    <a:moveTo>
                      <a:pt x="1388" y="0"/>
                    </a:moveTo>
                    <a:lnTo>
                      <a:pt x="0" y="7031"/>
                    </a:lnTo>
                    <a:lnTo>
                      <a:pt x="0" y="7684"/>
                    </a:lnTo>
                    <a:lnTo>
                      <a:pt x="816" y="8160"/>
                    </a:lnTo>
                    <a:lnTo>
                      <a:pt x="1959" y="8160"/>
                    </a:lnTo>
                    <a:lnTo>
                      <a:pt x="2762" y="7684"/>
                    </a:lnTo>
                    <a:lnTo>
                      <a:pt x="2762" y="7031"/>
                    </a:lnTo>
                    <a:lnTo>
                      <a:pt x="1388"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4"/>
              <p:cNvSpPr/>
              <p:nvPr/>
            </p:nvSpPr>
            <p:spPr>
              <a:xfrm>
                <a:off x="8344004" y="513279"/>
                <a:ext cx="112085" cy="470053"/>
              </a:xfrm>
              <a:custGeom>
                <a:avLst/>
                <a:gdLst/>
                <a:ahLst/>
                <a:cxnLst/>
                <a:rect l="l" t="t" r="r" b="b"/>
                <a:pathLst>
                  <a:path w="1946" h="8161" extrusionOk="0">
                    <a:moveTo>
                      <a:pt x="572" y="0"/>
                    </a:moveTo>
                    <a:lnTo>
                      <a:pt x="0" y="8160"/>
                    </a:lnTo>
                    <a:lnTo>
                      <a:pt x="1143" y="8160"/>
                    </a:lnTo>
                    <a:lnTo>
                      <a:pt x="1946" y="7684"/>
                    </a:lnTo>
                    <a:lnTo>
                      <a:pt x="1946" y="7031"/>
                    </a:lnTo>
                    <a:lnTo>
                      <a:pt x="572"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3" name="Google Shape;363;p34"/>
            <p:cNvGrpSpPr/>
            <p:nvPr/>
          </p:nvGrpSpPr>
          <p:grpSpPr>
            <a:xfrm flipH="1">
              <a:off x="7959510" y="4583681"/>
              <a:ext cx="390638" cy="461685"/>
              <a:chOff x="6819875" y="4319550"/>
              <a:chExt cx="399875" cy="472650"/>
            </a:xfrm>
          </p:grpSpPr>
          <p:sp>
            <p:nvSpPr>
              <p:cNvPr id="364" name="Google Shape;364;p34"/>
              <p:cNvSpPr/>
              <p:nvPr/>
            </p:nvSpPr>
            <p:spPr>
              <a:xfrm>
                <a:off x="6819875" y="4422200"/>
                <a:ext cx="208525" cy="291425"/>
              </a:xfrm>
              <a:custGeom>
                <a:avLst/>
                <a:gdLst/>
                <a:ahLst/>
                <a:cxnLst/>
                <a:rect l="l" t="t" r="r" b="b"/>
                <a:pathLst>
                  <a:path w="8341" h="11657" extrusionOk="0">
                    <a:moveTo>
                      <a:pt x="7890" y="1"/>
                    </a:moveTo>
                    <a:lnTo>
                      <a:pt x="1" y="11412"/>
                    </a:lnTo>
                    <a:lnTo>
                      <a:pt x="409" y="11657"/>
                    </a:lnTo>
                    <a:lnTo>
                      <a:pt x="8340" y="6855"/>
                    </a:lnTo>
                    <a:lnTo>
                      <a:pt x="7753" y="6219"/>
                    </a:lnTo>
                    <a:lnTo>
                      <a:pt x="2530" y="9195"/>
                    </a:lnTo>
                    <a:lnTo>
                      <a:pt x="2530" y="9195"/>
                    </a:lnTo>
                    <a:lnTo>
                      <a:pt x="7782" y="1812"/>
                    </a:lnTo>
                    <a:lnTo>
                      <a:pt x="789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4"/>
              <p:cNvSpPr/>
              <p:nvPr/>
            </p:nvSpPr>
            <p:spPr>
              <a:xfrm>
                <a:off x="6830075" y="4428325"/>
                <a:ext cx="208525" cy="285300"/>
              </a:xfrm>
              <a:custGeom>
                <a:avLst/>
                <a:gdLst/>
                <a:ahLst/>
                <a:cxnLst/>
                <a:rect l="l" t="t" r="r" b="b"/>
                <a:pathLst>
                  <a:path w="8341" h="11412" extrusionOk="0">
                    <a:moveTo>
                      <a:pt x="7890" y="1"/>
                    </a:moveTo>
                    <a:lnTo>
                      <a:pt x="1" y="11412"/>
                    </a:lnTo>
                    <a:lnTo>
                      <a:pt x="8340" y="6871"/>
                    </a:lnTo>
                    <a:lnTo>
                      <a:pt x="7753" y="6218"/>
                    </a:lnTo>
                    <a:lnTo>
                      <a:pt x="2530" y="9208"/>
                    </a:lnTo>
                    <a:lnTo>
                      <a:pt x="7782" y="1825"/>
                    </a:lnTo>
                    <a:lnTo>
                      <a:pt x="789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4"/>
              <p:cNvSpPr/>
              <p:nvPr/>
            </p:nvSpPr>
            <p:spPr>
              <a:xfrm>
                <a:off x="6878375" y="4319550"/>
                <a:ext cx="116975" cy="472650"/>
              </a:xfrm>
              <a:custGeom>
                <a:avLst/>
                <a:gdLst/>
                <a:ahLst/>
                <a:cxnLst/>
                <a:rect l="l" t="t" r="r" b="b"/>
                <a:pathLst>
                  <a:path w="4679" h="18906" extrusionOk="0">
                    <a:moveTo>
                      <a:pt x="4678" y="1"/>
                    </a:moveTo>
                    <a:lnTo>
                      <a:pt x="4042" y="190"/>
                    </a:lnTo>
                    <a:lnTo>
                      <a:pt x="1" y="18648"/>
                    </a:lnTo>
                    <a:lnTo>
                      <a:pt x="533" y="18906"/>
                    </a:lnTo>
                    <a:lnTo>
                      <a:pt x="4678"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4"/>
              <p:cNvSpPr/>
              <p:nvPr/>
            </p:nvSpPr>
            <p:spPr>
              <a:xfrm>
                <a:off x="6891675" y="4319550"/>
                <a:ext cx="328075" cy="472650"/>
              </a:xfrm>
              <a:custGeom>
                <a:avLst/>
                <a:gdLst/>
                <a:ahLst/>
                <a:cxnLst/>
                <a:rect l="l" t="t" r="r" b="b"/>
                <a:pathLst>
                  <a:path w="13123" h="18906" extrusionOk="0">
                    <a:moveTo>
                      <a:pt x="4146" y="1"/>
                    </a:moveTo>
                    <a:lnTo>
                      <a:pt x="1" y="18906"/>
                    </a:lnTo>
                    <a:lnTo>
                      <a:pt x="13122" y="11343"/>
                    </a:lnTo>
                    <a:lnTo>
                      <a:pt x="414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4"/>
              <p:cNvSpPr/>
              <p:nvPr/>
            </p:nvSpPr>
            <p:spPr>
              <a:xfrm>
                <a:off x="6908650" y="4339625"/>
                <a:ext cx="298850" cy="432825"/>
              </a:xfrm>
              <a:custGeom>
                <a:avLst/>
                <a:gdLst/>
                <a:ahLst/>
                <a:cxnLst/>
                <a:rect l="l" t="t" r="r" b="b"/>
                <a:pathLst>
                  <a:path w="11954" h="17313" extrusionOk="0">
                    <a:moveTo>
                      <a:pt x="3536" y="1"/>
                    </a:moveTo>
                    <a:lnTo>
                      <a:pt x="1" y="17313"/>
                    </a:lnTo>
                    <a:lnTo>
                      <a:pt x="1" y="17313"/>
                    </a:lnTo>
                    <a:lnTo>
                      <a:pt x="11954" y="10419"/>
                    </a:lnTo>
                    <a:lnTo>
                      <a:pt x="3536"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4"/>
              <p:cNvSpPr/>
              <p:nvPr/>
            </p:nvSpPr>
            <p:spPr>
              <a:xfrm>
                <a:off x="6951175" y="4386875"/>
                <a:ext cx="220025" cy="330825"/>
              </a:xfrm>
              <a:custGeom>
                <a:avLst/>
                <a:gdLst/>
                <a:ahLst/>
                <a:cxnLst/>
                <a:rect l="l" t="t" r="r" b="b"/>
                <a:pathLst>
                  <a:path w="8801" h="13233" extrusionOk="0">
                    <a:moveTo>
                      <a:pt x="2272" y="0"/>
                    </a:moveTo>
                    <a:lnTo>
                      <a:pt x="0" y="13233"/>
                    </a:lnTo>
                    <a:lnTo>
                      <a:pt x="8800" y="8160"/>
                    </a:lnTo>
                    <a:lnTo>
                      <a:pt x="2272"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4"/>
              <p:cNvSpPr/>
              <p:nvPr/>
            </p:nvSpPr>
            <p:spPr>
              <a:xfrm>
                <a:off x="7014425" y="4465450"/>
                <a:ext cx="55425" cy="174075"/>
              </a:xfrm>
              <a:custGeom>
                <a:avLst/>
                <a:gdLst/>
                <a:ahLst/>
                <a:cxnLst/>
                <a:rect l="l" t="t" r="r" b="b"/>
                <a:pathLst>
                  <a:path w="2217" h="6963" extrusionOk="0">
                    <a:moveTo>
                      <a:pt x="1129" y="1"/>
                    </a:moveTo>
                    <a:lnTo>
                      <a:pt x="0" y="653"/>
                    </a:lnTo>
                    <a:lnTo>
                      <a:pt x="313" y="2351"/>
                    </a:lnTo>
                    <a:lnTo>
                      <a:pt x="966" y="4636"/>
                    </a:lnTo>
                    <a:lnTo>
                      <a:pt x="1671" y="4228"/>
                    </a:lnTo>
                    <a:lnTo>
                      <a:pt x="1440" y="1714"/>
                    </a:lnTo>
                    <a:lnTo>
                      <a:pt x="1129" y="1"/>
                    </a:lnTo>
                    <a:close/>
                    <a:moveTo>
                      <a:pt x="1586" y="4950"/>
                    </a:moveTo>
                    <a:cubicBezTo>
                      <a:pt x="1522" y="4950"/>
                      <a:pt x="1456" y="4967"/>
                      <a:pt x="1387" y="5004"/>
                    </a:cubicBezTo>
                    <a:cubicBezTo>
                      <a:pt x="1074" y="5194"/>
                      <a:pt x="924" y="5713"/>
                      <a:pt x="1031" y="6268"/>
                    </a:cubicBezTo>
                    <a:cubicBezTo>
                      <a:pt x="1109" y="6709"/>
                      <a:pt x="1311" y="6962"/>
                      <a:pt x="1546" y="6962"/>
                    </a:cubicBezTo>
                    <a:cubicBezTo>
                      <a:pt x="1609" y="6962"/>
                      <a:pt x="1674" y="6944"/>
                      <a:pt x="1740" y="6907"/>
                    </a:cubicBezTo>
                    <a:cubicBezTo>
                      <a:pt x="2066" y="6718"/>
                      <a:pt x="2216" y="6215"/>
                      <a:pt x="2109" y="5644"/>
                    </a:cubicBezTo>
                    <a:cubicBezTo>
                      <a:pt x="2021" y="5203"/>
                      <a:pt x="1825" y="4950"/>
                      <a:pt x="1586" y="495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71" name="Google Shape;371;p34"/>
          <p:cNvSpPr txBox="1">
            <a:spLocks noGrp="1"/>
          </p:cNvSpPr>
          <p:nvPr>
            <p:ph type="title"/>
          </p:nvPr>
        </p:nvSpPr>
        <p:spPr>
          <a:xfrm>
            <a:off x="720000" y="5212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700"/>
              <a:buNone/>
              <a:defRPr sz="2700">
                <a:latin typeface="Lexend ExtraBold"/>
                <a:ea typeface="Lexend ExtraBold"/>
                <a:cs typeface="Lexend ExtraBold"/>
                <a:sym typeface="Lexend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72" name="Google Shape;372;p34"/>
          <p:cNvSpPr txBox="1">
            <a:spLocks noGrp="1"/>
          </p:cNvSpPr>
          <p:nvPr>
            <p:ph type="subTitle" idx="1"/>
          </p:nvPr>
        </p:nvSpPr>
        <p:spPr>
          <a:xfrm>
            <a:off x="2328015" y="1976175"/>
            <a:ext cx="1978200" cy="66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73" name="Google Shape;373;p34"/>
          <p:cNvSpPr txBox="1">
            <a:spLocks noGrp="1"/>
          </p:cNvSpPr>
          <p:nvPr>
            <p:ph type="subTitle" idx="2"/>
          </p:nvPr>
        </p:nvSpPr>
        <p:spPr>
          <a:xfrm>
            <a:off x="5462694" y="1976175"/>
            <a:ext cx="1978200" cy="66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74" name="Google Shape;374;p34"/>
          <p:cNvSpPr txBox="1">
            <a:spLocks noGrp="1"/>
          </p:cNvSpPr>
          <p:nvPr>
            <p:ph type="subTitle" idx="3"/>
          </p:nvPr>
        </p:nvSpPr>
        <p:spPr>
          <a:xfrm>
            <a:off x="2328015" y="3409575"/>
            <a:ext cx="1978200" cy="66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75" name="Google Shape;375;p34"/>
          <p:cNvSpPr txBox="1">
            <a:spLocks noGrp="1"/>
          </p:cNvSpPr>
          <p:nvPr>
            <p:ph type="subTitle" idx="4"/>
          </p:nvPr>
        </p:nvSpPr>
        <p:spPr>
          <a:xfrm>
            <a:off x="5462694" y="3409575"/>
            <a:ext cx="1978200" cy="66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76" name="Google Shape;376;p34"/>
          <p:cNvSpPr txBox="1">
            <a:spLocks noGrp="1"/>
          </p:cNvSpPr>
          <p:nvPr>
            <p:ph type="subTitle" idx="5"/>
          </p:nvPr>
        </p:nvSpPr>
        <p:spPr>
          <a:xfrm>
            <a:off x="2328015" y="1692575"/>
            <a:ext cx="1978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77" name="Google Shape;377;p34"/>
          <p:cNvSpPr txBox="1">
            <a:spLocks noGrp="1"/>
          </p:cNvSpPr>
          <p:nvPr>
            <p:ph type="subTitle" idx="6"/>
          </p:nvPr>
        </p:nvSpPr>
        <p:spPr>
          <a:xfrm>
            <a:off x="2328015" y="3126050"/>
            <a:ext cx="1978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78" name="Google Shape;378;p34"/>
          <p:cNvSpPr txBox="1">
            <a:spLocks noGrp="1"/>
          </p:cNvSpPr>
          <p:nvPr>
            <p:ph type="subTitle" idx="7"/>
          </p:nvPr>
        </p:nvSpPr>
        <p:spPr>
          <a:xfrm>
            <a:off x="5462690" y="1692575"/>
            <a:ext cx="1978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79" name="Google Shape;379;p34"/>
          <p:cNvSpPr txBox="1">
            <a:spLocks noGrp="1"/>
          </p:cNvSpPr>
          <p:nvPr>
            <p:ph type="subTitle" idx="8"/>
          </p:nvPr>
        </p:nvSpPr>
        <p:spPr>
          <a:xfrm>
            <a:off x="5462690" y="3126050"/>
            <a:ext cx="1978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80"/>
        <p:cNvGrpSpPr/>
        <p:nvPr/>
      </p:nvGrpSpPr>
      <p:grpSpPr>
        <a:xfrm>
          <a:off x="0" y="0"/>
          <a:ext cx="0" cy="0"/>
          <a:chOff x="0" y="0"/>
          <a:chExt cx="0" cy="0"/>
        </a:xfrm>
      </p:grpSpPr>
      <p:sp>
        <p:nvSpPr>
          <p:cNvPr id="381" name="Google Shape;381;p35"/>
          <p:cNvSpPr/>
          <p:nvPr/>
        </p:nvSpPr>
        <p:spPr>
          <a:xfrm>
            <a:off x="281825" y="279300"/>
            <a:ext cx="5511600" cy="312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5"/>
          <p:cNvSpPr/>
          <p:nvPr/>
        </p:nvSpPr>
        <p:spPr>
          <a:xfrm>
            <a:off x="281825" y="279300"/>
            <a:ext cx="55116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Lexend Light"/>
              <a:ea typeface="Lexend Light"/>
              <a:cs typeface="Lexend Light"/>
              <a:sym typeface="Lexend Light"/>
            </a:endParaRPr>
          </a:p>
        </p:txBody>
      </p:sp>
      <p:sp>
        <p:nvSpPr>
          <p:cNvPr id="383" name="Google Shape;383;p35"/>
          <p:cNvSpPr/>
          <p:nvPr/>
        </p:nvSpPr>
        <p:spPr>
          <a:xfrm>
            <a:off x="6072750" y="0"/>
            <a:ext cx="3071400" cy="5143500"/>
          </a:xfrm>
          <a:prstGeom prst="roundRect">
            <a:avLst>
              <a:gd name="adj" fmla="val 0"/>
            </a:avLst>
          </a:prstGeom>
          <a:solidFill>
            <a:srgbClr val="5BADFB">
              <a:alpha val="619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5"/>
          <p:cNvSpPr txBox="1">
            <a:spLocks noGrp="1"/>
          </p:cNvSpPr>
          <p:nvPr>
            <p:ph type="title"/>
          </p:nvPr>
        </p:nvSpPr>
        <p:spPr>
          <a:xfrm>
            <a:off x="713263" y="768600"/>
            <a:ext cx="4448100" cy="105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700"/>
              <a:buNone/>
              <a:defRPr sz="6400">
                <a:latin typeface="Lexend Black"/>
                <a:ea typeface="Lexend Black"/>
                <a:cs typeface="Lexend Black"/>
                <a:sym typeface="Lexend Black"/>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85" name="Google Shape;385;p35"/>
          <p:cNvSpPr txBox="1">
            <a:spLocks noGrp="1"/>
          </p:cNvSpPr>
          <p:nvPr>
            <p:ph type="subTitle" idx="1"/>
          </p:nvPr>
        </p:nvSpPr>
        <p:spPr>
          <a:xfrm>
            <a:off x="713225" y="1841450"/>
            <a:ext cx="4448100" cy="105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86" name="Google Shape;386;p35"/>
          <p:cNvSpPr txBox="1"/>
          <p:nvPr/>
        </p:nvSpPr>
        <p:spPr>
          <a:xfrm>
            <a:off x="713225" y="3611950"/>
            <a:ext cx="5383800" cy="55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1200"/>
              <a:buFont typeface="Arial"/>
              <a:buNone/>
            </a:pPr>
            <a:r>
              <a:rPr lang="en-US" sz="1200" b="0" i="0" u="none" strike="noStrike" cap="none">
                <a:solidFill>
                  <a:schemeClr val="dk1"/>
                </a:solidFill>
                <a:latin typeface="Lexend Light"/>
                <a:ea typeface="Lexend Light"/>
                <a:cs typeface="Lexend Light"/>
                <a:sym typeface="Lexend Light"/>
              </a:rPr>
              <a:t>CREDITS: This presentation template was created by </a:t>
            </a:r>
            <a:r>
              <a:rPr lang="en-US" sz="1200" b="1" i="0" u="sng" strike="noStrike" cap="none">
                <a:solidFill>
                  <a:schemeClr val="hlink"/>
                </a:solidFill>
                <a:latin typeface="Lexend"/>
                <a:ea typeface="Lexend"/>
                <a:cs typeface="Lexend"/>
                <a:sym typeface="Lexend"/>
                <a:hlinkClick r:id="rId2"/>
              </a:rPr>
              <a:t>Slidesgo</a:t>
            </a:r>
            <a:r>
              <a:rPr lang="en-US" sz="1200" b="0" i="0" u="none" strike="noStrike" cap="none">
                <a:solidFill>
                  <a:schemeClr val="dk1"/>
                </a:solidFill>
                <a:latin typeface="Lexend Light"/>
                <a:ea typeface="Lexend Light"/>
                <a:cs typeface="Lexend Light"/>
                <a:sym typeface="Lexend Light"/>
              </a:rPr>
              <a:t>, and includes icons by </a:t>
            </a:r>
            <a:r>
              <a:rPr lang="en-US" sz="1200" b="1" i="0" u="sng" strike="noStrike" cap="none">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US" sz="1200" b="0" i="0" u="none" strike="noStrike" cap="none">
                <a:solidFill>
                  <a:schemeClr val="dk1"/>
                </a:solidFill>
                <a:latin typeface="Lexend Light"/>
                <a:ea typeface="Lexend Light"/>
                <a:cs typeface="Lexend Light"/>
                <a:sym typeface="Lexend Light"/>
              </a:rPr>
              <a:t>, and infographics &amp; images by </a:t>
            </a:r>
            <a:r>
              <a:rPr lang="en-US" sz="1200" b="1" i="0" u="sng" strike="noStrike" cap="none">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r>
              <a:rPr lang="en-US" sz="1200" b="1" i="0" u="sng" strike="noStrike" cap="none">
                <a:solidFill>
                  <a:schemeClr val="dk1"/>
                </a:solidFill>
                <a:latin typeface="Lexend"/>
                <a:ea typeface="Lexend"/>
                <a:cs typeface="Lexend"/>
                <a:sym typeface="Lexend"/>
              </a:rPr>
              <a:t> </a:t>
            </a:r>
            <a:endParaRPr sz="1200" b="1" i="0" u="sng" strike="noStrike" cap="none">
              <a:solidFill>
                <a:schemeClr val="dk1"/>
              </a:solidFill>
              <a:latin typeface="Lexend"/>
              <a:ea typeface="Lexend"/>
              <a:cs typeface="Lexend"/>
              <a:sym typeface="Lexen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8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88"/>
        <p:cNvGrpSpPr/>
        <p:nvPr/>
      </p:nvGrpSpPr>
      <p:grpSpPr>
        <a:xfrm>
          <a:off x="0" y="0"/>
          <a:ext cx="0" cy="0"/>
          <a:chOff x="0" y="0"/>
          <a:chExt cx="0" cy="0"/>
        </a:xfrm>
      </p:grpSpPr>
      <p:sp>
        <p:nvSpPr>
          <p:cNvPr id="389" name="Google Shape;389;p37"/>
          <p:cNvSpPr/>
          <p:nvPr/>
        </p:nvSpPr>
        <p:spPr>
          <a:xfrm>
            <a:off x="280800" y="279300"/>
            <a:ext cx="85824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7"/>
          <p:cNvSpPr/>
          <p:nvPr/>
        </p:nvSpPr>
        <p:spPr>
          <a:xfrm>
            <a:off x="281825" y="279300"/>
            <a:ext cx="8582400" cy="162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1" name="Google Shape;391;p37"/>
          <p:cNvGrpSpPr/>
          <p:nvPr/>
        </p:nvGrpSpPr>
        <p:grpSpPr>
          <a:xfrm>
            <a:off x="367825" y="3862232"/>
            <a:ext cx="690806" cy="1183135"/>
            <a:chOff x="367825" y="3862232"/>
            <a:chExt cx="690806" cy="1183135"/>
          </a:xfrm>
        </p:grpSpPr>
        <p:grpSp>
          <p:nvGrpSpPr>
            <p:cNvPr id="392" name="Google Shape;392;p37"/>
            <p:cNvGrpSpPr/>
            <p:nvPr/>
          </p:nvGrpSpPr>
          <p:grpSpPr>
            <a:xfrm>
              <a:off x="744487" y="3862232"/>
              <a:ext cx="314144" cy="1183135"/>
              <a:chOff x="8297005" y="513279"/>
              <a:chExt cx="159084" cy="599177"/>
            </a:xfrm>
          </p:grpSpPr>
          <p:sp>
            <p:nvSpPr>
              <p:cNvPr id="393" name="Google Shape;393;p37"/>
              <p:cNvSpPr/>
              <p:nvPr/>
            </p:nvSpPr>
            <p:spPr>
              <a:xfrm>
                <a:off x="8388526" y="1082678"/>
                <a:ext cx="42392" cy="29778"/>
              </a:xfrm>
              <a:custGeom>
                <a:avLst/>
                <a:gdLst/>
                <a:ahLst/>
                <a:cxnLst/>
                <a:rect l="l" t="t" r="r" b="b"/>
                <a:pathLst>
                  <a:path w="736" h="517" extrusionOk="0">
                    <a:moveTo>
                      <a:pt x="735" y="1"/>
                    </a:moveTo>
                    <a:lnTo>
                      <a:pt x="1" y="216"/>
                    </a:lnTo>
                    <a:lnTo>
                      <a:pt x="194" y="517"/>
                    </a:lnTo>
                    <a:lnTo>
                      <a:pt x="735" y="190"/>
                    </a:lnTo>
                    <a:lnTo>
                      <a:pt x="735"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7"/>
              <p:cNvSpPr/>
              <p:nvPr/>
            </p:nvSpPr>
            <p:spPr>
              <a:xfrm>
                <a:off x="8322751" y="1038732"/>
                <a:ext cx="108168" cy="62090"/>
              </a:xfrm>
              <a:custGeom>
                <a:avLst/>
                <a:gdLst/>
                <a:ahLst/>
                <a:cxnLst/>
                <a:rect l="l" t="t" r="r" b="b"/>
                <a:pathLst>
                  <a:path w="1878" h="1078" extrusionOk="0">
                    <a:moveTo>
                      <a:pt x="546" y="0"/>
                    </a:moveTo>
                    <a:lnTo>
                      <a:pt x="1" y="314"/>
                    </a:lnTo>
                    <a:lnTo>
                      <a:pt x="1" y="764"/>
                    </a:lnTo>
                    <a:lnTo>
                      <a:pt x="546" y="1077"/>
                    </a:lnTo>
                    <a:lnTo>
                      <a:pt x="1336" y="1077"/>
                    </a:lnTo>
                    <a:lnTo>
                      <a:pt x="1877" y="764"/>
                    </a:lnTo>
                    <a:lnTo>
                      <a:pt x="1877" y="314"/>
                    </a:lnTo>
                    <a:lnTo>
                      <a:pt x="133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7"/>
              <p:cNvSpPr/>
              <p:nvPr/>
            </p:nvSpPr>
            <p:spPr>
              <a:xfrm>
                <a:off x="8339281" y="1047372"/>
                <a:ext cx="75280" cy="21311"/>
              </a:xfrm>
              <a:custGeom>
                <a:avLst/>
                <a:gdLst/>
                <a:ahLst/>
                <a:cxnLst/>
                <a:rect l="l" t="t" r="r" b="b"/>
                <a:pathLst>
                  <a:path w="1307" h="370" extrusionOk="0">
                    <a:moveTo>
                      <a:pt x="379" y="0"/>
                    </a:moveTo>
                    <a:lnTo>
                      <a:pt x="1" y="219"/>
                    </a:lnTo>
                    <a:lnTo>
                      <a:pt x="1" y="369"/>
                    </a:lnTo>
                    <a:lnTo>
                      <a:pt x="1306" y="369"/>
                    </a:lnTo>
                    <a:lnTo>
                      <a:pt x="1306" y="219"/>
                    </a:lnTo>
                    <a:lnTo>
                      <a:pt x="924"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7"/>
              <p:cNvSpPr/>
              <p:nvPr/>
            </p:nvSpPr>
            <p:spPr>
              <a:xfrm>
                <a:off x="8339281" y="1056011"/>
                <a:ext cx="75280" cy="34443"/>
              </a:xfrm>
              <a:custGeom>
                <a:avLst/>
                <a:gdLst/>
                <a:ahLst/>
                <a:cxnLst/>
                <a:rect l="l" t="t" r="r" b="b"/>
                <a:pathLst>
                  <a:path w="1307" h="598" extrusionOk="0">
                    <a:moveTo>
                      <a:pt x="379" y="0"/>
                    </a:moveTo>
                    <a:lnTo>
                      <a:pt x="1" y="219"/>
                    </a:lnTo>
                    <a:lnTo>
                      <a:pt x="1" y="382"/>
                    </a:lnTo>
                    <a:lnTo>
                      <a:pt x="379" y="598"/>
                    </a:lnTo>
                    <a:lnTo>
                      <a:pt x="924" y="598"/>
                    </a:lnTo>
                    <a:lnTo>
                      <a:pt x="1306" y="382"/>
                    </a:lnTo>
                    <a:lnTo>
                      <a:pt x="1306" y="219"/>
                    </a:lnTo>
                    <a:lnTo>
                      <a:pt x="924" y="0"/>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7"/>
              <p:cNvSpPr/>
              <p:nvPr/>
            </p:nvSpPr>
            <p:spPr>
              <a:xfrm>
                <a:off x="8350224" y="1100764"/>
                <a:ext cx="49476" cy="11692"/>
              </a:xfrm>
              <a:custGeom>
                <a:avLst/>
                <a:gdLst/>
                <a:ahLst/>
                <a:cxnLst/>
                <a:rect l="l" t="t" r="r" b="b"/>
                <a:pathLst>
                  <a:path w="859" h="203" extrusionOk="0">
                    <a:moveTo>
                      <a:pt x="69" y="0"/>
                    </a:moveTo>
                    <a:lnTo>
                      <a:pt x="0" y="26"/>
                    </a:lnTo>
                    <a:lnTo>
                      <a:pt x="69" y="203"/>
                    </a:lnTo>
                    <a:lnTo>
                      <a:pt x="859" y="203"/>
                    </a:lnTo>
                    <a:lnTo>
                      <a:pt x="859"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7"/>
              <p:cNvSpPr/>
              <p:nvPr/>
            </p:nvSpPr>
            <p:spPr>
              <a:xfrm>
                <a:off x="8322751" y="1082678"/>
                <a:ext cx="31448" cy="29778"/>
              </a:xfrm>
              <a:custGeom>
                <a:avLst/>
                <a:gdLst/>
                <a:ahLst/>
                <a:cxnLst/>
                <a:rect l="l" t="t" r="r" b="b"/>
                <a:pathLst>
                  <a:path w="546" h="517" extrusionOk="0">
                    <a:moveTo>
                      <a:pt x="1" y="1"/>
                    </a:moveTo>
                    <a:lnTo>
                      <a:pt x="1" y="190"/>
                    </a:lnTo>
                    <a:lnTo>
                      <a:pt x="546" y="517"/>
                    </a:lnTo>
                    <a:lnTo>
                      <a:pt x="546" y="314"/>
                    </a:lnTo>
                    <a:lnTo>
                      <a:pt x="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7"/>
              <p:cNvSpPr/>
              <p:nvPr/>
            </p:nvSpPr>
            <p:spPr>
              <a:xfrm>
                <a:off x="8331390" y="1043397"/>
                <a:ext cx="90889" cy="51780"/>
              </a:xfrm>
              <a:custGeom>
                <a:avLst/>
                <a:gdLst/>
                <a:ahLst/>
                <a:cxnLst/>
                <a:rect l="l" t="t" r="r" b="b"/>
                <a:pathLst>
                  <a:path w="1578" h="899" extrusionOk="0">
                    <a:moveTo>
                      <a:pt x="464" y="1"/>
                    </a:moveTo>
                    <a:lnTo>
                      <a:pt x="1" y="262"/>
                    </a:lnTo>
                    <a:lnTo>
                      <a:pt x="1" y="641"/>
                    </a:lnTo>
                    <a:lnTo>
                      <a:pt x="464" y="898"/>
                    </a:lnTo>
                    <a:lnTo>
                      <a:pt x="1117" y="898"/>
                    </a:lnTo>
                    <a:lnTo>
                      <a:pt x="1577" y="641"/>
                    </a:lnTo>
                    <a:lnTo>
                      <a:pt x="1577" y="262"/>
                    </a:lnTo>
                    <a:lnTo>
                      <a:pt x="111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7"/>
              <p:cNvSpPr/>
              <p:nvPr/>
            </p:nvSpPr>
            <p:spPr>
              <a:xfrm>
                <a:off x="8372169" y="968234"/>
                <a:ext cx="9504" cy="120724"/>
              </a:xfrm>
              <a:custGeom>
                <a:avLst/>
                <a:gdLst/>
                <a:ahLst/>
                <a:cxnLst/>
                <a:rect l="l" t="t" r="r" b="b"/>
                <a:pathLst>
                  <a:path w="165" h="2096" extrusionOk="0">
                    <a:moveTo>
                      <a:pt x="1" y="0"/>
                    </a:moveTo>
                    <a:lnTo>
                      <a:pt x="1" y="2096"/>
                    </a:lnTo>
                    <a:lnTo>
                      <a:pt x="164" y="2096"/>
                    </a:lnTo>
                    <a:lnTo>
                      <a:pt x="164"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7"/>
              <p:cNvSpPr/>
              <p:nvPr/>
            </p:nvSpPr>
            <p:spPr>
              <a:xfrm>
                <a:off x="8381614" y="964433"/>
                <a:ext cx="6969" cy="124526"/>
              </a:xfrm>
              <a:custGeom>
                <a:avLst/>
                <a:gdLst/>
                <a:ahLst/>
                <a:cxnLst/>
                <a:rect l="l" t="t" r="r" b="b"/>
                <a:pathLst>
                  <a:path w="121" h="2162" extrusionOk="0">
                    <a:moveTo>
                      <a:pt x="121" y="1"/>
                    </a:moveTo>
                    <a:lnTo>
                      <a:pt x="0" y="66"/>
                    </a:lnTo>
                    <a:lnTo>
                      <a:pt x="0" y="2162"/>
                    </a:lnTo>
                    <a:lnTo>
                      <a:pt x="121" y="2093"/>
                    </a:lnTo>
                    <a:lnTo>
                      <a:pt x="12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7"/>
              <p:cNvSpPr/>
              <p:nvPr/>
            </p:nvSpPr>
            <p:spPr>
              <a:xfrm>
                <a:off x="8365027" y="964433"/>
                <a:ext cx="7200" cy="124526"/>
              </a:xfrm>
              <a:custGeom>
                <a:avLst/>
                <a:gdLst/>
                <a:ahLst/>
                <a:cxnLst/>
                <a:rect l="l" t="t" r="r" b="b"/>
                <a:pathLst>
                  <a:path w="125" h="2162" extrusionOk="0">
                    <a:moveTo>
                      <a:pt x="1" y="1"/>
                    </a:moveTo>
                    <a:lnTo>
                      <a:pt x="1" y="2093"/>
                    </a:lnTo>
                    <a:lnTo>
                      <a:pt x="125" y="2162"/>
                    </a:lnTo>
                    <a:lnTo>
                      <a:pt x="125" y="66"/>
                    </a:lnTo>
                    <a:lnTo>
                      <a:pt x="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7"/>
              <p:cNvSpPr/>
              <p:nvPr/>
            </p:nvSpPr>
            <p:spPr>
              <a:xfrm>
                <a:off x="8365027" y="955044"/>
                <a:ext cx="23557" cy="13247"/>
              </a:xfrm>
              <a:custGeom>
                <a:avLst/>
                <a:gdLst/>
                <a:ahLst/>
                <a:cxnLst/>
                <a:rect l="l" t="t" r="r" b="b"/>
                <a:pathLst>
                  <a:path w="409" h="230" extrusionOk="0">
                    <a:moveTo>
                      <a:pt x="125" y="1"/>
                    </a:moveTo>
                    <a:lnTo>
                      <a:pt x="1" y="66"/>
                    </a:lnTo>
                    <a:lnTo>
                      <a:pt x="1" y="164"/>
                    </a:lnTo>
                    <a:lnTo>
                      <a:pt x="125" y="229"/>
                    </a:lnTo>
                    <a:lnTo>
                      <a:pt x="288" y="229"/>
                    </a:lnTo>
                    <a:lnTo>
                      <a:pt x="409" y="164"/>
                    </a:lnTo>
                    <a:lnTo>
                      <a:pt x="409" y="66"/>
                    </a:lnTo>
                    <a:lnTo>
                      <a:pt x="288"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7"/>
              <p:cNvSpPr/>
              <p:nvPr/>
            </p:nvSpPr>
            <p:spPr>
              <a:xfrm>
                <a:off x="8297005" y="513279"/>
                <a:ext cx="159084" cy="470053"/>
              </a:xfrm>
              <a:custGeom>
                <a:avLst/>
                <a:gdLst/>
                <a:ahLst/>
                <a:cxnLst/>
                <a:rect l="l" t="t" r="r" b="b"/>
                <a:pathLst>
                  <a:path w="2762" h="8161" extrusionOk="0">
                    <a:moveTo>
                      <a:pt x="1388" y="0"/>
                    </a:moveTo>
                    <a:lnTo>
                      <a:pt x="0" y="7031"/>
                    </a:lnTo>
                    <a:lnTo>
                      <a:pt x="0" y="7684"/>
                    </a:lnTo>
                    <a:lnTo>
                      <a:pt x="816" y="8160"/>
                    </a:lnTo>
                    <a:lnTo>
                      <a:pt x="1959" y="8160"/>
                    </a:lnTo>
                    <a:lnTo>
                      <a:pt x="2762" y="7684"/>
                    </a:lnTo>
                    <a:lnTo>
                      <a:pt x="2762" y="7031"/>
                    </a:lnTo>
                    <a:lnTo>
                      <a:pt x="1388"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7"/>
              <p:cNvSpPr/>
              <p:nvPr/>
            </p:nvSpPr>
            <p:spPr>
              <a:xfrm>
                <a:off x="8344004" y="513279"/>
                <a:ext cx="112085" cy="470053"/>
              </a:xfrm>
              <a:custGeom>
                <a:avLst/>
                <a:gdLst/>
                <a:ahLst/>
                <a:cxnLst/>
                <a:rect l="l" t="t" r="r" b="b"/>
                <a:pathLst>
                  <a:path w="1946" h="8161" extrusionOk="0">
                    <a:moveTo>
                      <a:pt x="572" y="0"/>
                    </a:moveTo>
                    <a:lnTo>
                      <a:pt x="0" y="8160"/>
                    </a:lnTo>
                    <a:lnTo>
                      <a:pt x="1143" y="8160"/>
                    </a:lnTo>
                    <a:lnTo>
                      <a:pt x="1946" y="7684"/>
                    </a:lnTo>
                    <a:lnTo>
                      <a:pt x="1946" y="7031"/>
                    </a:lnTo>
                    <a:lnTo>
                      <a:pt x="572"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6" name="Google Shape;406;p37"/>
            <p:cNvGrpSpPr/>
            <p:nvPr/>
          </p:nvGrpSpPr>
          <p:grpSpPr>
            <a:xfrm>
              <a:off x="367825" y="4612356"/>
              <a:ext cx="283952" cy="404337"/>
              <a:chOff x="6191950" y="4314625"/>
              <a:chExt cx="330100" cy="470050"/>
            </a:xfrm>
          </p:grpSpPr>
          <p:sp>
            <p:nvSpPr>
              <p:cNvPr id="407" name="Google Shape;407;p37"/>
              <p:cNvSpPr/>
              <p:nvPr/>
            </p:nvSpPr>
            <p:spPr>
              <a:xfrm>
                <a:off x="6191950" y="4601275"/>
                <a:ext cx="330100" cy="183400"/>
              </a:xfrm>
              <a:custGeom>
                <a:avLst/>
                <a:gdLst/>
                <a:ahLst/>
                <a:cxnLst/>
                <a:rect l="l" t="t" r="r" b="b"/>
                <a:pathLst>
                  <a:path w="13204" h="7336" extrusionOk="0">
                    <a:moveTo>
                      <a:pt x="6664" y="1"/>
                    </a:moveTo>
                    <a:cubicBezTo>
                      <a:pt x="6066" y="1"/>
                      <a:pt x="5439" y="145"/>
                      <a:pt x="4949" y="427"/>
                    </a:cubicBezTo>
                    <a:lnTo>
                      <a:pt x="993" y="2711"/>
                    </a:lnTo>
                    <a:cubicBezTo>
                      <a:pt x="95" y="3230"/>
                      <a:pt x="1" y="4017"/>
                      <a:pt x="774" y="4467"/>
                    </a:cubicBezTo>
                    <a:lnTo>
                      <a:pt x="5207" y="7036"/>
                    </a:lnTo>
                    <a:cubicBezTo>
                      <a:pt x="5555" y="7238"/>
                      <a:pt x="6023" y="7336"/>
                      <a:pt x="6514" y="7336"/>
                    </a:cubicBezTo>
                    <a:cubicBezTo>
                      <a:pt x="7119" y="7336"/>
                      <a:pt x="7760" y="7187"/>
                      <a:pt x="8256" y="6902"/>
                    </a:cubicBezTo>
                    <a:lnTo>
                      <a:pt x="12212" y="4618"/>
                    </a:lnTo>
                    <a:cubicBezTo>
                      <a:pt x="13109" y="4099"/>
                      <a:pt x="13204" y="3312"/>
                      <a:pt x="12430" y="2862"/>
                    </a:cubicBezTo>
                    <a:lnTo>
                      <a:pt x="7998" y="306"/>
                    </a:lnTo>
                    <a:cubicBezTo>
                      <a:pt x="7639" y="101"/>
                      <a:pt x="7162" y="1"/>
                      <a:pt x="66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7"/>
              <p:cNvSpPr/>
              <p:nvPr/>
            </p:nvSpPr>
            <p:spPr>
              <a:xfrm>
                <a:off x="6191950" y="4593500"/>
                <a:ext cx="330100" cy="183500"/>
              </a:xfrm>
              <a:custGeom>
                <a:avLst/>
                <a:gdLst/>
                <a:ahLst/>
                <a:cxnLst/>
                <a:rect l="l" t="t" r="r" b="b"/>
                <a:pathLst>
                  <a:path w="13204" h="7340" extrusionOk="0">
                    <a:moveTo>
                      <a:pt x="6664" y="0"/>
                    </a:moveTo>
                    <a:cubicBezTo>
                      <a:pt x="6066" y="0"/>
                      <a:pt x="5439" y="144"/>
                      <a:pt x="4949" y="428"/>
                    </a:cubicBezTo>
                    <a:lnTo>
                      <a:pt x="2462" y="1867"/>
                    </a:lnTo>
                    <a:lnTo>
                      <a:pt x="993" y="2725"/>
                    </a:lnTo>
                    <a:cubicBezTo>
                      <a:pt x="95" y="3241"/>
                      <a:pt x="1" y="4031"/>
                      <a:pt x="774" y="4478"/>
                    </a:cubicBezTo>
                    <a:lnTo>
                      <a:pt x="2759" y="5621"/>
                    </a:lnTo>
                    <a:lnTo>
                      <a:pt x="5207" y="7037"/>
                    </a:lnTo>
                    <a:cubicBezTo>
                      <a:pt x="5559" y="7240"/>
                      <a:pt x="6034" y="7339"/>
                      <a:pt x="6532" y="7339"/>
                    </a:cubicBezTo>
                    <a:cubicBezTo>
                      <a:pt x="7132" y="7339"/>
                      <a:pt x="7765" y="7195"/>
                      <a:pt x="8256" y="6913"/>
                    </a:cubicBezTo>
                    <a:lnTo>
                      <a:pt x="12212" y="4628"/>
                    </a:lnTo>
                    <a:cubicBezTo>
                      <a:pt x="13109" y="4113"/>
                      <a:pt x="13204" y="3323"/>
                      <a:pt x="12430" y="2876"/>
                    </a:cubicBezTo>
                    <a:lnTo>
                      <a:pt x="7998" y="303"/>
                    </a:lnTo>
                    <a:cubicBezTo>
                      <a:pt x="7639" y="100"/>
                      <a:pt x="7162" y="0"/>
                      <a:pt x="666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7"/>
              <p:cNvSpPr/>
              <p:nvPr/>
            </p:nvSpPr>
            <p:spPr>
              <a:xfrm>
                <a:off x="6248675" y="4639175"/>
                <a:ext cx="218300" cy="105225"/>
              </a:xfrm>
              <a:custGeom>
                <a:avLst/>
                <a:gdLst/>
                <a:ahLst/>
                <a:cxnLst/>
                <a:rect l="l" t="t" r="r" b="b"/>
                <a:pathLst>
                  <a:path w="8732" h="4209" extrusionOk="0">
                    <a:moveTo>
                      <a:pt x="914" y="1"/>
                    </a:moveTo>
                    <a:lnTo>
                      <a:pt x="111" y="1130"/>
                    </a:lnTo>
                    <a:cubicBezTo>
                      <a:pt x="43" y="1319"/>
                      <a:pt x="0" y="1509"/>
                      <a:pt x="0" y="1701"/>
                    </a:cubicBezTo>
                    <a:cubicBezTo>
                      <a:pt x="0" y="2204"/>
                      <a:pt x="275" y="2720"/>
                      <a:pt x="803" y="3154"/>
                    </a:cubicBezTo>
                    <a:cubicBezTo>
                      <a:pt x="846" y="3183"/>
                      <a:pt x="885" y="3209"/>
                      <a:pt x="927" y="3235"/>
                    </a:cubicBezTo>
                    <a:cubicBezTo>
                      <a:pt x="1035" y="3317"/>
                      <a:pt x="1159" y="3399"/>
                      <a:pt x="1280" y="3467"/>
                    </a:cubicBezTo>
                    <a:cubicBezTo>
                      <a:pt x="2136" y="3960"/>
                      <a:pt x="3253" y="4208"/>
                      <a:pt x="4367" y="4208"/>
                    </a:cubicBezTo>
                    <a:cubicBezTo>
                      <a:pt x="5466" y="4208"/>
                      <a:pt x="6562" y="3967"/>
                      <a:pt x="7400" y="3480"/>
                    </a:cubicBezTo>
                    <a:cubicBezTo>
                      <a:pt x="8311" y="2951"/>
                      <a:pt x="8732" y="2243"/>
                      <a:pt x="8650" y="1564"/>
                    </a:cubicBezTo>
                    <a:lnTo>
                      <a:pt x="8666" y="1551"/>
                    </a:lnTo>
                    <a:lnTo>
                      <a:pt x="8650" y="1509"/>
                    </a:lnTo>
                    <a:cubicBezTo>
                      <a:pt x="8611" y="1319"/>
                      <a:pt x="8542" y="1130"/>
                      <a:pt x="8448" y="938"/>
                    </a:cubicBezTo>
                    <a:lnTo>
                      <a:pt x="7752" y="40"/>
                    </a:lnTo>
                    <a:lnTo>
                      <a:pt x="171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7"/>
              <p:cNvSpPr/>
              <p:nvPr/>
            </p:nvSpPr>
            <p:spPr>
              <a:xfrm>
                <a:off x="6248675" y="4678925"/>
                <a:ext cx="217650" cy="65475"/>
              </a:xfrm>
              <a:custGeom>
                <a:avLst/>
                <a:gdLst/>
                <a:ahLst/>
                <a:cxnLst/>
                <a:rect l="l" t="t" r="r" b="b"/>
                <a:pathLst>
                  <a:path w="8706" h="2619" extrusionOk="0">
                    <a:moveTo>
                      <a:pt x="17" y="0"/>
                    </a:moveTo>
                    <a:cubicBezTo>
                      <a:pt x="17" y="43"/>
                      <a:pt x="0" y="69"/>
                      <a:pt x="0" y="111"/>
                    </a:cubicBezTo>
                    <a:cubicBezTo>
                      <a:pt x="0" y="614"/>
                      <a:pt x="275" y="1130"/>
                      <a:pt x="803" y="1564"/>
                    </a:cubicBezTo>
                    <a:cubicBezTo>
                      <a:pt x="846" y="1593"/>
                      <a:pt x="885" y="1619"/>
                      <a:pt x="927" y="1645"/>
                    </a:cubicBezTo>
                    <a:cubicBezTo>
                      <a:pt x="1035" y="1727"/>
                      <a:pt x="1159" y="1809"/>
                      <a:pt x="1280" y="1877"/>
                    </a:cubicBezTo>
                    <a:cubicBezTo>
                      <a:pt x="2136" y="2370"/>
                      <a:pt x="3253" y="2618"/>
                      <a:pt x="4367" y="2618"/>
                    </a:cubicBezTo>
                    <a:cubicBezTo>
                      <a:pt x="5466" y="2618"/>
                      <a:pt x="6562" y="2377"/>
                      <a:pt x="7400" y="1890"/>
                    </a:cubicBezTo>
                    <a:cubicBezTo>
                      <a:pt x="8298" y="1375"/>
                      <a:pt x="8706" y="696"/>
                      <a:pt x="8650" y="13"/>
                    </a:cubicBezTo>
                    <a:lnTo>
                      <a:pt x="8650" y="13"/>
                    </a:lnTo>
                    <a:cubicBezTo>
                      <a:pt x="8598" y="614"/>
                      <a:pt x="8190" y="1198"/>
                      <a:pt x="7400" y="1645"/>
                    </a:cubicBezTo>
                    <a:cubicBezTo>
                      <a:pt x="6556" y="2135"/>
                      <a:pt x="5451" y="2380"/>
                      <a:pt x="4345" y="2380"/>
                    </a:cubicBezTo>
                    <a:cubicBezTo>
                      <a:pt x="3238" y="2380"/>
                      <a:pt x="2130" y="2135"/>
                      <a:pt x="1280" y="1645"/>
                    </a:cubicBezTo>
                    <a:cubicBezTo>
                      <a:pt x="1159" y="1564"/>
                      <a:pt x="1035" y="1499"/>
                      <a:pt x="927" y="1417"/>
                    </a:cubicBezTo>
                    <a:cubicBezTo>
                      <a:pt x="885" y="1388"/>
                      <a:pt x="846" y="1348"/>
                      <a:pt x="803" y="1319"/>
                    </a:cubicBezTo>
                    <a:cubicBezTo>
                      <a:pt x="327" y="927"/>
                      <a:pt x="56" y="464"/>
                      <a:pt x="17" y="0"/>
                    </a:cubicBez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7"/>
              <p:cNvSpPr/>
              <p:nvPr/>
            </p:nvSpPr>
            <p:spPr>
              <a:xfrm>
                <a:off x="6465325" y="4677950"/>
                <a:ext cx="25" cy="25"/>
              </a:xfrm>
              <a:custGeom>
                <a:avLst/>
                <a:gdLst/>
                <a:ahLst/>
                <a:cxnLst/>
                <a:rect l="l" t="t" r="r" b="b"/>
                <a:pathLst>
                  <a:path w="1" h="1" extrusionOk="0">
                    <a:moveTo>
                      <a:pt x="0" y="0"/>
                    </a:moveTo>
                    <a:lnTo>
                      <a:pt x="0" y="0"/>
                    </a:ln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7"/>
              <p:cNvSpPr/>
              <p:nvPr/>
            </p:nvSpPr>
            <p:spPr>
              <a:xfrm>
                <a:off x="6268750" y="4327375"/>
                <a:ext cx="176200" cy="366125"/>
              </a:xfrm>
              <a:custGeom>
                <a:avLst/>
                <a:gdLst/>
                <a:ahLst/>
                <a:cxnLst/>
                <a:rect l="l" t="t" r="r" b="b"/>
                <a:pathLst>
                  <a:path w="7048" h="14645" extrusionOk="0">
                    <a:moveTo>
                      <a:pt x="2654" y="1"/>
                    </a:moveTo>
                    <a:lnTo>
                      <a:pt x="150" y="12323"/>
                    </a:lnTo>
                    <a:cubicBezTo>
                      <a:pt x="0" y="12812"/>
                      <a:pt x="177" y="13328"/>
                      <a:pt x="682" y="13749"/>
                    </a:cubicBezTo>
                    <a:cubicBezTo>
                      <a:pt x="803" y="13860"/>
                      <a:pt x="953" y="13968"/>
                      <a:pt x="1117" y="14062"/>
                    </a:cubicBezTo>
                    <a:cubicBezTo>
                      <a:pt x="1782" y="14451"/>
                      <a:pt x="2660" y="14645"/>
                      <a:pt x="3537" y="14645"/>
                    </a:cubicBezTo>
                    <a:cubicBezTo>
                      <a:pt x="4414" y="14645"/>
                      <a:pt x="5291" y="14451"/>
                      <a:pt x="5957" y="14062"/>
                    </a:cubicBezTo>
                    <a:cubicBezTo>
                      <a:pt x="6721" y="13628"/>
                      <a:pt x="7047" y="13031"/>
                      <a:pt x="6936" y="12460"/>
                    </a:cubicBezTo>
                    <a:lnTo>
                      <a:pt x="6936" y="12443"/>
                    </a:lnTo>
                    <a:cubicBezTo>
                      <a:pt x="6936" y="12430"/>
                      <a:pt x="6936" y="12417"/>
                      <a:pt x="6923" y="12404"/>
                    </a:cubicBezTo>
                    <a:lnTo>
                      <a:pt x="4407"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7"/>
              <p:cNvSpPr/>
              <p:nvPr/>
            </p:nvSpPr>
            <p:spPr>
              <a:xfrm>
                <a:off x="6285800" y="4480725"/>
                <a:ext cx="142425" cy="127925"/>
              </a:xfrm>
              <a:custGeom>
                <a:avLst/>
                <a:gdLst/>
                <a:ahLst/>
                <a:cxnLst/>
                <a:rect l="l" t="t" r="r" b="b"/>
                <a:pathLst>
                  <a:path w="5697" h="5117" extrusionOk="0">
                    <a:moveTo>
                      <a:pt x="719" y="0"/>
                    </a:moveTo>
                    <a:lnTo>
                      <a:pt x="0" y="3564"/>
                    </a:lnTo>
                    <a:cubicBezTo>
                      <a:pt x="40" y="3943"/>
                      <a:pt x="311" y="4325"/>
                      <a:pt x="830" y="4625"/>
                    </a:cubicBezTo>
                    <a:cubicBezTo>
                      <a:pt x="1397" y="4953"/>
                      <a:pt x="2136" y="5116"/>
                      <a:pt x="2870" y="5116"/>
                    </a:cubicBezTo>
                    <a:cubicBezTo>
                      <a:pt x="3597" y="5116"/>
                      <a:pt x="4320" y="4956"/>
                      <a:pt x="4867" y="4638"/>
                    </a:cubicBezTo>
                    <a:cubicBezTo>
                      <a:pt x="5386" y="4338"/>
                      <a:pt x="5657" y="3959"/>
                      <a:pt x="5696" y="3564"/>
                    </a:cubicBezTo>
                    <a:lnTo>
                      <a:pt x="4978" y="26"/>
                    </a:lnTo>
                    <a:cubicBezTo>
                      <a:pt x="4949" y="326"/>
                      <a:pt x="4717" y="614"/>
                      <a:pt x="4338" y="829"/>
                    </a:cubicBezTo>
                    <a:cubicBezTo>
                      <a:pt x="3930" y="1067"/>
                      <a:pt x="3393" y="1187"/>
                      <a:pt x="2853" y="1187"/>
                    </a:cubicBezTo>
                    <a:cubicBezTo>
                      <a:pt x="2314" y="1187"/>
                      <a:pt x="1773" y="1067"/>
                      <a:pt x="1358" y="829"/>
                    </a:cubicBezTo>
                    <a:cubicBezTo>
                      <a:pt x="980" y="597"/>
                      <a:pt x="748" y="287"/>
                      <a:pt x="71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7"/>
              <p:cNvSpPr/>
              <p:nvPr/>
            </p:nvSpPr>
            <p:spPr>
              <a:xfrm>
                <a:off x="6332725" y="4314625"/>
                <a:ext cx="48250" cy="25325"/>
              </a:xfrm>
              <a:custGeom>
                <a:avLst/>
                <a:gdLst/>
                <a:ahLst/>
                <a:cxnLst/>
                <a:rect l="l" t="t" r="r" b="b"/>
                <a:pathLst>
                  <a:path w="1930" h="1013" extrusionOk="0">
                    <a:moveTo>
                      <a:pt x="971" y="0"/>
                    </a:moveTo>
                    <a:cubicBezTo>
                      <a:pt x="747" y="0"/>
                      <a:pt x="523" y="47"/>
                      <a:pt x="353" y="142"/>
                    </a:cubicBezTo>
                    <a:cubicBezTo>
                      <a:pt x="0" y="348"/>
                      <a:pt x="13" y="661"/>
                      <a:pt x="353" y="863"/>
                    </a:cubicBezTo>
                    <a:cubicBezTo>
                      <a:pt x="525" y="961"/>
                      <a:pt x="754" y="1013"/>
                      <a:pt x="982" y="1013"/>
                    </a:cubicBezTo>
                    <a:cubicBezTo>
                      <a:pt x="1203" y="1013"/>
                      <a:pt x="1423" y="965"/>
                      <a:pt x="1590" y="863"/>
                    </a:cubicBezTo>
                    <a:cubicBezTo>
                      <a:pt x="1929" y="661"/>
                      <a:pt x="1929" y="348"/>
                      <a:pt x="1590" y="142"/>
                    </a:cubicBezTo>
                    <a:cubicBezTo>
                      <a:pt x="1420" y="47"/>
                      <a:pt x="1196" y="0"/>
                      <a:pt x="971"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7"/>
              <p:cNvSpPr/>
              <p:nvPr/>
            </p:nvSpPr>
            <p:spPr>
              <a:xfrm>
                <a:off x="6340875" y="4318700"/>
                <a:ext cx="32250" cy="17025"/>
              </a:xfrm>
              <a:custGeom>
                <a:avLst/>
                <a:gdLst/>
                <a:ahLst/>
                <a:cxnLst/>
                <a:rect l="l" t="t" r="r" b="b"/>
                <a:pathLst>
                  <a:path w="1290" h="681" extrusionOk="0">
                    <a:moveTo>
                      <a:pt x="645" y="0"/>
                    </a:moveTo>
                    <a:cubicBezTo>
                      <a:pt x="495" y="0"/>
                      <a:pt x="345" y="35"/>
                      <a:pt x="229" y="103"/>
                    </a:cubicBezTo>
                    <a:cubicBezTo>
                      <a:pt x="1" y="240"/>
                      <a:pt x="1" y="443"/>
                      <a:pt x="229" y="580"/>
                    </a:cubicBezTo>
                    <a:cubicBezTo>
                      <a:pt x="345" y="647"/>
                      <a:pt x="495" y="680"/>
                      <a:pt x="645" y="680"/>
                    </a:cubicBezTo>
                    <a:cubicBezTo>
                      <a:pt x="795" y="680"/>
                      <a:pt x="946" y="647"/>
                      <a:pt x="1062" y="580"/>
                    </a:cubicBezTo>
                    <a:cubicBezTo>
                      <a:pt x="1290" y="443"/>
                      <a:pt x="1290" y="240"/>
                      <a:pt x="1062" y="103"/>
                    </a:cubicBezTo>
                    <a:cubicBezTo>
                      <a:pt x="946" y="35"/>
                      <a:pt x="795" y="0"/>
                      <a:pt x="645"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16" name="Google Shape;416;p37"/>
          <p:cNvGrpSpPr/>
          <p:nvPr/>
        </p:nvGrpSpPr>
        <p:grpSpPr>
          <a:xfrm>
            <a:off x="8346068" y="539493"/>
            <a:ext cx="662463" cy="775160"/>
            <a:chOff x="5424136" y="1294946"/>
            <a:chExt cx="1748846" cy="2046357"/>
          </a:xfrm>
        </p:grpSpPr>
        <p:grpSp>
          <p:nvGrpSpPr>
            <p:cNvPr id="417" name="Google Shape;417;p37"/>
            <p:cNvGrpSpPr/>
            <p:nvPr/>
          </p:nvGrpSpPr>
          <p:grpSpPr>
            <a:xfrm>
              <a:off x="5424136" y="2234050"/>
              <a:ext cx="1184145" cy="1107253"/>
              <a:chOff x="5424136" y="2234050"/>
              <a:chExt cx="1184145" cy="1107253"/>
            </a:xfrm>
          </p:grpSpPr>
          <p:sp>
            <p:nvSpPr>
              <p:cNvPr id="418" name="Google Shape;418;p37"/>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7"/>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7"/>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7"/>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7"/>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37"/>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37"/>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7"/>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6" name="Google Shape;426;p37"/>
            <p:cNvGrpSpPr/>
            <p:nvPr/>
          </p:nvGrpSpPr>
          <p:grpSpPr>
            <a:xfrm>
              <a:off x="6319687" y="1294946"/>
              <a:ext cx="853295" cy="797776"/>
              <a:chOff x="5424136" y="2234050"/>
              <a:chExt cx="1184145" cy="1107253"/>
            </a:xfrm>
          </p:grpSpPr>
          <p:sp>
            <p:nvSpPr>
              <p:cNvPr id="427" name="Google Shape;427;p37"/>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7"/>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37"/>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37"/>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7"/>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7"/>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7"/>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7"/>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35"/>
        <p:cNvGrpSpPr/>
        <p:nvPr/>
      </p:nvGrpSpPr>
      <p:grpSpPr>
        <a:xfrm>
          <a:off x="0" y="0"/>
          <a:ext cx="0" cy="0"/>
          <a:chOff x="0" y="0"/>
          <a:chExt cx="0" cy="0"/>
        </a:xfrm>
      </p:grpSpPr>
      <p:sp>
        <p:nvSpPr>
          <p:cNvPr id="436" name="Google Shape;436;p38"/>
          <p:cNvSpPr/>
          <p:nvPr/>
        </p:nvSpPr>
        <p:spPr>
          <a:xfrm>
            <a:off x="280800" y="279300"/>
            <a:ext cx="85824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8"/>
          <p:cNvSpPr/>
          <p:nvPr/>
        </p:nvSpPr>
        <p:spPr>
          <a:xfrm>
            <a:off x="281825" y="4702200"/>
            <a:ext cx="8582400" cy="162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8" name="Google Shape;438;p38"/>
          <p:cNvGrpSpPr/>
          <p:nvPr/>
        </p:nvGrpSpPr>
        <p:grpSpPr>
          <a:xfrm>
            <a:off x="8052625" y="3862232"/>
            <a:ext cx="690806" cy="1183135"/>
            <a:chOff x="367825" y="3862232"/>
            <a:chExt cx="690806" cy="1183135"/>
          </a:xfrm>
        </p:grpSpPr>
        <p:grpSp>
          <p:nvGrpSpPr>
            <p:cNvPr id="439" name="Google Shape;439;p38"/>
            <p:cNvGrpSpPr/>
            <p:nvPr/>
          </p:nvGrpSpPr>
          <p:grpSpPr>
            <a:xfrm>
              <a:off x="744487" y="3862232"/>
              <a:ext cx="314144" cy="1183135"/>
              <a:chOff x="8297005" y="513279"/>
              <a:chExt cx="159084" cy="599177"/>
            </a:xfrm>
          </p:grpSpPr>
          <p:sp>
            <p:nvSpPr>
              <p:cNvPr id="440" name="Google Shape;440;p38"/>
              <p:cNvSpPr/>
              <p:nvPr/>
            </p:nvSpPr>
            <p:spPr>
              <a:xfrm>
                <a:off x="8388526" y="1082678"/>
                <a:ext cx="42392" cy="29778"/>
              </a:xfrm>
              <a:custGeom>
                <a:avLst/>
                <a:gdLst/>
                <a:ahLst/>
                <a:cxnLst/>
                <a:rect l="l" t="t" r="r" b="b"/>
                <a:pathLst>
                  <a:path w="736" h="517" extrusionOk="0">
                    <a:moveTo>
                      <a:pt x="735" y="1"/>
                    </a:moveTo>
                    <a:lnTo>
                      <a:pt x="1" y="216"/>
                    </a:lnTo>
                    <a:lnTo>
                      <a:pt x="194" y="517"/>
                    </a:lnTo>
                    <a:lnTo>
                      <a:pt x="735" y="190"/>
                    </a:lnTo>
                    <a:lnTo>
                      <a:pt x="735"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8"/>
              <p:cNvSpPr/>
              <p:nvPr/>
            </p:nvSpPr>
            <p:spPr>
              <a:xfrm>
                <a:off x="8322751" y="1038732"/>
                <a:ext cx="108168" cy="62090"/>
              </a:xfrm>
              <a:custGeom>
                <a:avLst/>
                <a:gdLst/>
                <a:ahLst/>
                <a:cxnLst/>
                <a:rect l="l" t="t" r="r" b="b"/>
                <a:pathLst>
                  <a:path w="1878" h="1078" extrusionOk="0">
                    <a:moveTo>
                      <a:pt x="546" y="0"/>
                    </a:moveTo>
                    <a:lnTo>
                      <a:pt x="1" y="314"/>
                    </a:lnTo>
                    <a:lnTo>
                      <a:pt x="1" y="764"/>
                    </a:lnTo>
                    <a:lnTo>
                      <a:pt x="546" y="1077"/>
                    </a:lnTo>
                    <a:lnTo>
                      <a:pt x="1336" y="1077"/>
                    </a:lnTo>
                    <a:lnTo>
                      <a:pt x="1877" y="764"/>
                    </a:lnTo>
                    <a:lnTo>
                      <a:pt x="1877" y="314"/>
                    </a:lnTo>
                    <a:lnTo>
                      <a:pt x="133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8"/>
              <p:cNvSpPr/>
              <p:nvPr/>
            </p:nvSpPr>
            <p:spPr>
              <a:xfrm>
                <a:off x="8339281" y="1047372"/>
                <a:ext cx="75280" cy="21311"/>
              </a:xfrm>
              <a:custGeom>
                <a:avLst/>
                <a:gdLst/>
                <a:ahLst/>
                <a:cxnLst/>
                <a:rect l="l" t="t" r="r" b="b"/>
                <a:pathLst>
                  <a:path w="1307" h="370" extrusionOk="0">
                    <a:moveTo>
                      <a:pt x="379" y="0"/>
                    </a:moveTo>
                    <a:lnTo>
                      <a:pt x="1" y="219"/>
                    </a:lnTo>
                    <a:lnTo>
                      <a:pt x="1" y="369"/>
                    </a:lnTo>
                    <a:lnTo>
                      <a:pt x="1306" y="369"/>
                    </a:lnTo>
                    <a:lnTo>
                      <a:pt x="1306" y="219"/>
                    </a:lnTo>
                    <a:lnTo>
                      <a:pt x="924"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8"/>
              <p:cNvSpPr/>
              <p:nvPr/>
            </p:nvSpPr>
            <p:spPr>
              <a:xfrm>
                <a:off x="8339281" y="1056011"/>
                <a:ext cx="75280" cy="34443"/>
              </a:xfrm>
              <a:custGeom>
                <a:avLst/>
                <a:gdLst/>
                <a:ahLst/>
                <a:cxnLst/>
                <a:rect l="l" t="t" r="r" b="b"/>
                <a:pathLst>
                  <a:path w="1307" h="598" extrusionOk="0">
                    <a:moveTo>
                      <a:pt x="379" y="0"/>
                    </a:moveTo>
                    <a:lnTo>
                      <a:pt x="1" y="219"/>
                    </a:lnTo>
                    <a:lnTo>
                      <a:pt x="1" y="382"/>
                    </a:lnTo>
                    <a:lnTo>
                      <a:pt x="379" y="598"/>
                    </a:lnTo>
                    <a:lnTo>
                      <a:pt x="924" y="598"/>
                    </a:lnTo>
                    <a:lnTo>
                      <a:pt x="1306" y="382"/>
                    </a:lnTo>
                    <a:lnTo>
                      <a:pt x="1306" y="219"/>
                    </a:lnTo>
                    <a:lnTo>
                      <a:pt x="924" y="0"/>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8"/>
              <p:cNvSpPr/>
              <p:nvPr/>
            </p:nvSpPr>
            <p:spPr>
              <a:xfrm>
                <a:off x="8350224" y="1100764"/>
                <a:ext cx="49476" cy="11692"/>
              </a:xfrm>
              <a:custGeom>
                <a:avLst/>
                <a:gdLst/>
                <a:ahLst/>
                <a:cxnLst/>
                <a:rect l="l" t="t" r="r" b="b"/>
                <a:pathLst>
                  <a:path w="859" h="203" extrusionOk="0">
                    <a:moveTo>
                      <a:pt x="69" y="0"/>
                    </a:moveTo>
                    <a:lnTo>
                      <a:pt x="0" y="26"/>
                    </a:lnTo>
                    <a:lnTo>
                      <a:pt x="69" y="203"/>
                    </a:lnTo>
                    <a:lnTo>
                      <a:pt x="859" y="203"/>
                    </a:lnTo>
                    <a:lnTo>
                      <a:pt x="859"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8"/>
              <p:cNvSpPr/>
              <p:nvPr/>
            </p:nvSpPr>
            <p:spPr>
              <a:xfrm>
                <a:off x="8322751" y="1082678"/>
                <a:ext cx="31448" cy="29778"/>
              </a:xfrm>
              <a:custGeom>
                <a:avLst/>
                <a:gdLst/>
                <a:ahLst/>
                <a:cxnLst/>
                <a:rect l="l" t="t" r="r" b="b"/>
                <a:pathLst>
                  <a:path w="546" h="517" extrusionOk="0">
                    <a:moveTo>
                      <a:pt x="1" y="1"/>
                    </a:moveTo>
                    <a:lnTo>
                      <a:pt x="1" y="190"/>
                    </a:lnTo>
                    <a:lnTo>
                      <a:pt x="546" y="517"/>
                    </a:lnTo>
                    <a:lnTo>
                      <a:pt x="546" y="314"/>
                    </a:lnTo>
                    <a:lnTo>
                      <a:pt x="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38"/>
              <p:cNvSpPr/>
              <p:nvPr/>
            </p:nvSpPr>
            <p:spPr>
              <a:xfrm>
                <a:off x="8331390" y="1043397"/>
                <a:ext cx="90889" cy="51780"/>
              </a:xfrm>
              <a:custGeom>
                <a:avLst/>
                <a:gdLst/>
                <a:ahLst/>
                <a:cxnLst/>
                <a:rect l="l" t="t" r="r" b="b"/>
                <a:pathLst>
                  <a:path w="1578" h="899" extrusionOk="0">
                    <a:moveTo>
                      <a:pt x="464" y="1"/>
                    </a:moveTo>
                    <a:lnTo>
                      <a:pt x="1" y="262"/>
                    </a:lnTo>
                    <a:lnTo>
                      <a:pt x="1" y="641"/>
                    </a:lnTo>
                    <a:lnTo>
                      <a:pt x="464" y="898"/>
                    </a:lnTo>
                    <a:lnTo>
                      <a:pt x="1117" y="898"/>
                    </a:lnTo>
                    <a:lnTo>
                      <a:pt x="1577" y="641"/>
                    </a:lnTo>
                    <a:lnTo>
                      <a:pt x="1577" y="262"/>
                    </a:lnTo>
                    <a:lnTo>
                      <a:pt x="111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38"/>
              <p:cNvSpPr/>
              <p:nvPr/>
            </p:nvSpPr>
            <p:spPr>
              <a:xfrm>
                <a:off x="8372169" y="968234"/>
                <a:ext cx="9504" cy="120724"/>
              </a:xfrm>
              <a:custGeom>
                <a:avLst/>
                <a:gdLst/>
                <a:ahLst/>
                <a:cxnLst/>
                <a:rect l="l" t="t" r="r" b="b"/>
                <a:pathLst>
                  <a:path w="165" h="2096" extrusionOk="0">
                    <a:moveTo>
                      <a:pt x="1" y="0"/>
                    </a:moveTo>
                    <a:lnTo>
                      <a:pt x="1" y="2096"/>
                    </a:lnTo>
                    <a:lnTo>
                      <a:pt x="164" y="2096"/>
                    </a:lnTo>
                    <a:lnTo>
                      <a:pt x="164"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8"/>
              <p:cNvSpPr/>
              <p:nvPr/>
            </p:nvSpPr>
            <p:spPr>
              <a:xfrm>
                <a:off x="8381614" y="964433"/>
                <a:ext cx="6969" cy="124526"/>
              </a:xfrm>
              <a:custGeom>
                <a:avLst/>
                <a:gdLst/>
                <a:ahLst/>
                <a:cxnLst/>
                <a:rect l="l" t="t" r="r" b="b"/>
                <a:pathLst>
                  <a:path w="121" h="2162" extrusionOk="0">
                    <a:moveTo>
                      <a:pt x="121" y="1"/>
                    </a:moveTo>
                    <a:lnTo>
                      <a:pt x="0" y="66"/>
                    </a:lnTo>
                    <a:lnTo>
                      <a:pt x="0" y="2162"/>
                    </a:lnTo>
                    <a:lnTo>
                      <a:pt x="121" y="2093"/>
                    </a:lnTo>
                    <a:lnTo>
                      <a:pt x="12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38"/>
              <p:cNvSpPr/>
              <p:nvPr/>
            </p:nvSpPr>
            <p:spPr>
              <a:xfrm>
                <a:off x="8365027" y="964433"/>
                <a:ext cx="7200" cy="124526"/>
              </a:xfrm>
              <a:custGeom>
                <a:avLst/>
                <a:gdLst/>
                <a:ahLst/>
                <a:cxnLst/>
                <a:rect l="l" t="t" r="r" b="b"/>
                <a:pathLst>
                  <a:path w="125" h="2162" extrusionOk="0">
                    <a:moveTo>
                      <a:pt x="1" y="1"/>
                    </a:moveTo>
                    <a:lnTo>
                      <a:pt x="1" y="2093"/>
                    </a:lnTo>
                    <a:lnTo>
                      <a:pt x="125" y="2162"/>
                    </a:lnTo>
                    <a:lnTo>
                      <a:pt x="125" y="66"/>
                    </a:lnTo>
                    <a:lnTo>
                      <a:pt x="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8"/>
              <p:cNvSpPr/>
              <p:nvPr/>
            </p:nvSpPr>
            <p:spPr>
              <a:xfrm>
                <a:off x="8365027" y="955044"/>
                <a:ext cx="23557" cy="13247"/>
              </a:xfrm>
              <a:custGeom>
                <a:avLst/>
                <a:gdLst/>
                <a:ahLst/>
                <a:cxnLst/>
                <a:rect l="l" t="t" r="r" b="b"/>
                <a:pathLst>
                  <a:path w="409" h="230" extrusionOk="0">
                    <a:moveTo>
                      <a:pt x="125" y="1"/>
                    </a:moveTo>
                    <a:lnTo>
                      <a:pt x="1" y="66"/>
                    </a:lnTo>
                    <a:lnTo>
                      <a:pt x="1" y="164"/>
                    </a:lnTo>
                    <a:lnTo>
                      <a:pt x="125" y="229"/>
                    </a:lnTo>
                    <a:lnTo>
                      <a:pt x="288" y="229"/>
                    </a:lnTo>
                    <a:lnTo>
                      <a:pt x="409" y="164"/>
                    </a:lnTo>
                    <a:lnTo>
                      <a:pt x="409" y="66"/>
                    </a:lnTo>
                    <a:lnTo>
                      <a:pt x="288"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8"/>
              <p:cNvSpPr/>
              <p:nvPr/>
            </p:nvSpPr>
            <p:spPr>
              <a:xfrm>
                <a:off x="8297005" y="513279"/>
                <a:ext cx="159084" cy="470053"/>
              </a:xfrm>
              <a:custGeom>
                <a:avLst/>
                <a:gdLst/>
                <a:ahLst/>
                <a:cxnLst/>
                <a:rect l="l" t="t" r="r" b="b"/>
                <a:pathLst>
                  <a:path w="2762" h="8161" extrusionOk="0">
                    <a:moveTo>
                      <a:pt x="1388" y="0"/>
                    </a:moveTo>
                    <a:lnTo>
                      <a:pt x="0" y="7031"/>
                    </a:lnTo>
                    <a:lnTo>
                      <a:pt x="0" y="7684"/>
                    </a:lnTo>
                    <a:lnTo>
                      <a:pt x="816" y="8160"/>
                    </a:lnTo>
                    <a:lnTo>
                      <a:pt x="1959" y="8160"/>
                    </a:lnTo>
                    <a:lnTo>
                      <a:pt x="2762" y="7684"/>
                    </a:lnTo>
                    <a:lnTo>
                      <a:pt x="2762" y="7031"/>
                    </a:lnTo>
                    <a:lnTo>
                      <a:pt x="1388"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8"/>
              <p:cNvSpPr/>
              <p:nvPr/>
            </p:nvSpPr>
            <p:spPr>
              <a:xfrm>
                <a:off x="8344004" y="513279"/>
                <a:ext cx="112085" cy="470053"/>
              </a:xfrm>
              <a:custGeom>
                <a:avLst/>
                <a:gdLst/>
                <a:ahLst/>
                <a:cxnLst/>
                <a:rect l="l" t="t" r="r" b="b"/>
                <a:pathLst>
                  <a:path w="1946" h="8161" extrusionOk="0">
                    <a:moveTo>
                      <a:pt x="572" y="0"/>
                    </a:moveTo>
                    <a:lnTo>
                      <a:pt x="0" y="8160"/>
                    </a:lnTo>
                    <a:lnTo>
                      <a:pt x="1143" y="8160"/>
                    </a:lnTo>
                    <a:lnTo>
                      <a:pt x="1946" y="7684"/>
                    </a:lnTo>
                    <a:lnTo>
                      <a:pt x="1946" y="7031"/>
                    </a:lnTo>
                    <a:lnTo>
                      <a:pt x="572"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3" name="Google Shape;453;p38"/>
            <p:cNvGrpSpPr/>
            <p:nvPr/>
          </p:nvGrpSpPr>
          <p:grpSpPr>
            <a:xfrm>
              <a:off x="367825" y="4612356"/>
              <a:ext cx="283952" cy="404337"/>
              <a:chOff x="6191950" y="4314625"/>
              <a:chExt cx="330100" cy="470050"/>
            </a:xfrm>
          </p:grpSpPr>
          <p:sp>
            <p:nvSpPr>
              <p:cNvPr id="454" name="Google Shape;454;p38"/>
              <p:cNvSpPr/>
              <p:nvPr/>
            </p:nvSpPr>
            <p:spPr>
              <a:xfrm>
                <a:off x="6191950" y="4601275"/>
                <a:ext cx="330100" cy="183400"/>
              </a:xfrm>
              <a:custGeom>
                <a:avLst/>
                <a:gdLst/>
                <a:ahLst/>
                <a:cxnLst/>
                <a:rect l="l" t="t" r="r" b="b"/>
                <a:pathLst>
                  <a:path w="13204" h="7336" extrusionOk="0">
                    <a:moveTo>
                      <a:pt x="6664" y="1"/>
                    </a:moveTo>
                    <a:cubicBezTo>
                      <a:pt x="6066" y="1"/>
                      <a:pt x="5439" y="145"/>
                      <a:pt x="4949" y="427"/>
                    </a:cubicBezTo>
                    <a:lnTo>
                      <a:pt x="993" y="2711"/>
                    </a:lnTo>
                    <a:cubicBezTo>
                      <a:pt x="95" y="3230"/>
                      <a:pt x="1" y="4017"/>
                      <a:pt x="774" y="4467"/>
                    </a:cubicBezTo>
                    <a:lnTo>
                      <a:pt x="5207" y="7036"/>
                    </a:lnTo>
                    <a:cubicBezTo>
                      <a:pt x="5555" y="7238"/>
                      <a:pt x="6023" y="7336"/>
                      <a:pt x="6514" y="7336"/>
                    </a:cubicBezTo>
                    <a:cubicBezTo>
                      <a:pt x="7119" y="7336"/>
                      <a:pt x="7760" y="7187"/>
                      <a:pt x="8256" y="6902"/>
                    </a:cubicBezTo>
                    <a:lnTo>
                      <a:pt x="12212" y="4618"/>
                    </a:lnTo>
                    <a:cubicBezTo>
                      <a:pt x="13109" y="4099"/>
                      <a:pt x="13204" y="3312"/>
                      <a:pt x="12430" y="2862"/>
                    </a:cubicBezTo>
                    <a:lnTo>
                      <a:pt x="7998" y="306"/>
                    </a:lnTo>
                    <a:cubicBezTo>
                      <a:pt x="7639" y="101"/>
                      <a:pt x="7162" y="1"/>
                      <a:pt x="66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8"/>
              <p:cNvSpPr/>
              <p:nvPr/>
            </p:nvSpPr>
            <p:spPr>
              <a:xfrm>
                <a:off x="6191950" y="4593500"/>
                <a:ext cx="330100" cy="183500"/>
              </a:xfrm>
              <a:custGeom>
                <a:avLst/>
                <a:gdLst/>
                <a:ahLst/>
                <a:cxnLst/>
                <a:rect l="l" t="t" r="r" b="b"/>
                <a:pathLst>
                  <a:path w="13204" h="7340" extrusionOk="0">
                    <a:moveTo>
                      <a:pt x="6664" y="0"/>
                    </a:moveTo>
                    <a:cubicBezTo>
                      <a:pt x="6066" y="0"/>
                      <a:pt x="5439" y="144"/>
                      <a:pt x="4949" y="428"/>
                    </a:cubicBezTo>
                    <a:lnTo>
                      <a:pt x="2462" y="1867"/>
                    </a:lnTo>
                    <a:lnTo>
                      <a:pt x="993" y="2725"/>
                    </a:lnTo>
                    <a:cubicBezTo>
                      <a:pt x="95" y="3241"/>
                      <a:pt x="1" y="4031"/>
                      <a:pt x="774" y="4478"/>
                    </a:cubicBezTo>
                    <a:lnTo>
                      <a:pt x="2759" y="5621"/>
                    </a:lnTo>
                    <a:lnTo>
                      <a:pt x="5207" y="7037"/>
                    </a:lnTo>
                    <a:cubicBezTo>
                      <a:pt x="5559" y="7240"/>
                      <a:pt x="6034" y="7339"/>
                      <a:pt x="6532" y="7339"/>
                    </a:cubicBezTo>
                    <a:cubicBezTo>
                      <a:pt x="7132" y="7339"/>
                      <a:pt x="7765" y="7195"/>
                      <a:pt x="8256" y="6913"/>
                    </a:cubicBezTo>
                    <a:lnTo>
                      <a:pt x="12212" y="4628"/>
                    </a:lnTo>
                    <a:cubicBezTo>
                      <a:pt x="13109" y="4113"/>
                      <a:pt x="13204" y="3323"/>
                      <a:pt x="12430" y="2876"/>
                    </a:cubicBezTo>
                    <a:lnTo>
                      <a:pt x="7998" y="303"/>
                    </a:lnTo>
                    <a:cubicBezTo>
                      <a:pt x="7639" y="100"/>
                      <a:pt x="7162" y="0"/>
                      <a:pt x="666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38"/>
              <p:cNvSpPr/>
              <p:nvPr/>
            </p:nvSpPr>
            <p:spPr>
              <a:xfrm>
                <a:off x="6248675" y="4639175"/>
                <a:ext cx="218300" cy="105225"/>
              </a:xfrm>
              <a:custGeom>
                <a:avLst/>
                <a:gdLst/>
                <a:ahLst/>
                <a:cxnLst/>
                <a:rect l="l" t="t" r="r" b="b"/>
                <a:pathLst>
                  <a:path w="8732" h="4209" extrusionOk="0">
                    <a:moveTo>
                      <a:pt x="914" y="1"/>
                    </a:moveTo>
                    <a:lnTo>
                      <a:pt x="111" y="1130"/>
                    </a:lnTo>
                    <a:cubicBezTo>
                      <a:pt x="43" y="1319"/>
                      <a:pt x="0" y="1509"/>
                      <a:pt x="0" y="1701"/>
                    </a:cubicBezTo>
                    <a:cubicBezTo>
                      <a:pt x="0" y="2204"/>
                      <a:pt x="275" y="2720"/>
                      <a:pt x="803" y="3154"/>
                    </a:cubicBezTo>
                    <a:cubicBezTo>
                      <a:pt x="846" y="3183"/>
                      <a:pt x="885" y="3209"/>
                      <a:pt x="927" y="3235"/>
                    </a:cubicBezTo>
                    <a:cubicBezTo>
                      <a:pt x="1035" y="3317"/>
                      <a:pt x="1159" y="3399"/>
                      <a:pt x="1280" y="3467"/>
                    </a:cubicBezTo>
                    <a:cubicBezTo>
                      <a:pt x="2136" y="3960"/>
                      <a:pt x="3253" y="4208"/>
                      <a:pt x="4367" y="4208"/>
                    </a:cubicBezTo>
                    <a:cubicBezTo>
                      <a:pt x="5466" y="4208"/>
                      <a:pt x="6562" y="3967"/>
                      <a:pt x="7400" y="3480"/>
                    </a:cubicBezTo>
                    <a:cubicBezTo>
                      <a:pt x="8311" y="2951"/>
                      <a:pt x="8732" y="2243"/>
                      <a:pt x="8650" y="1564"/>
                    </a:cubicBezTo>
                    <a:lnTo>
                      <a:pt x="8666" y="1551"/>
                    </a:lnTo>
                    <a:lnTo>
                      <a:pt x="8650" y="1509"/>
                    </a:lnTo>
                    <a:cubicBezTo>
                      <a:pt x="8611" y="1319"/>
                      <a:pt x="8542" y="1130"/>
                      <a:pt x="8448" y="938"/>
                    </a:cubicBezTo>
                    <a:lnTo>
                      <a:pt x="7752" y="40"/>
                    </a:lnTo>
                    <a:lnTo>
                      <a:pt x="171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38"/>
              <p:cNvSpPr/>
              <p:nvPr/>
            </p:nvSpPr>
            <p:spPr>
              <a:xfrm>
                <a:off x="6248675" y="4678925"/>
                <a:ext cx="217650" cy="65475"/>
              </a:xfrm>
              <a:custGeom>
                <a:avLst/>
                <a:gdLst/>
                <a:ahLst/>
                <a:cxnLst/>
                <a:rect l="l" t="t" r="r" b="b"/>
                <a:pathLst>
                  <a:path w="8706" h="2619" extrusionOk="0">
                    <a:moveTo>
                      <a:pt x="17" y="0"/>
                    </a:moveTo>
                    <a:cubicBezTo>
                      <a:pt x="17" y="43"/>
                      <a:pt x="0" y="69"/>
                      <a:pt x="0" y="111"/>
                    </a:cubicBezTo>
                    <a:cubicBezTo>
                      <a:pt x="0" y="614"/>
                      <a:pt x="275" y="1130"/>
                      <a:pt x="803" y="1564"/>
                    </a:cubicBezTo>
                    <a:cubicBezTo>
                      <a:pt x="846" y="1593"/>
                      <a:pt x="885" y="1619"/>
                      <a:pt x="927" y="1645"/>
                    </a:cubicBezTo>
                    <a:cubicBezTo>
                      <a:pt x="1035" y="1727"/>
                      <a:pt x="1159" y="1809"/>
                      <a:pt x="1280" y="1877"/>
                    </a:cubicBezTo>
                    <a:cubicBezTo>
                      <a:pt x="2136" y="2370"/>
                      <a:pt x="3253" y="2618"/>
                      <a:pt x="4367" y="2618"/>
                    </a:cubicBezTo>
                    <a:cubicBezTo>
                      <a:pt x="5466" y="2618"/>
                      <a:pt x="6562" y="2377"/>
                      <a:pt x="7400" y="1890"/>
                    </a:cubicBezTo>
                    <a:cubicBezTo>
                      <a:pt x="8298" y="1375"/>
                      <a:pt x="8706" y="696"/>
                      <a:pt x="8650" y="13"/>
                    </a:cubicBezTo>
                    <a:lnTo>
                      <a:pt x="8650" y="13"/>
                    </a:lnTo>
                    <a:cubicBezTo>
                      <a:pt x="8598" y="614"/>
                      <a:pt x="8190" y="1198"/>
                      <a:pt x="7400" y="1645"/>
                    </a:cubicBezTo>
                    <a:cubicBezTo>
                      <a:pt x="6556" y="2135"/>
                      <a:pt x="5451" y="2380"/>
                      <a:pt x="4345" y="2380"/>
                    </a:cubicBezTo>
                    <a:cubicBezTo>
                      <a:pt x="3238" y="2380"/>
                      <a:pt x="2130" y="2135"/>
                      <a:pt x="1280" y="1645"/>
                    </a:cubicBezTo>
                    <a:cubicBezTo>
                      <a:pt x="1159" y="1564"/>
                      <a:pt x="1035" y="1499"/>
                      <a:pt x="927" y="1417"/>
                    </a:cubicBezTo>
                    <a:cubicBezTo>
                      <a:pt x="885" y="1388"/>
                      <a:pt x="846" y="1348"/>
                      <a:pt x="803" y="1319"/>
                    </a:cubicBezTo>
                    <a:cubicBezTo>
                      <a:pt x="327" y="927"/>
                      <a:pt x="56" y="464"/>
                      <a:pt x="17" y="0"/>
                    </a:cubicBez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38"/>
              <p:cNvSpPr/>
              <p:nvPr/>
            </p:nvSpPr>
            <p:spPr>
              <a:xfrm>
                <a:off x="6465325" y="4677950"/>
                <a:ext cx="25" cy="25"/>
              </a:xfrm>
              <a:custGeom>
                <a:avLst/>
                <a:gdLst/>
                <a:ahLst/>
                <a:cxnLst/>
                <a:rect l="l" t="t" r="r" b="b"/>
                <a:pathLst>
                  <a:path w="1" h="1" extrusionOk="0">
                    <a:moveTo>
                      <a:pt x="0" y="0"/>
                    </a:moveTo>
                    <a:lnTo>
                      <a:pt x="0" y="0"/>
                    </a:ln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38"/>
              <p:cNvSpPr/>
              <p:nvPr/>
            </p:nvSpPr>
            <p:spPr>
              <a:xfrm>
                <a:off x="6268750" y="4327375"/>
                <a:ext cx="176200" cy="366125"/>
              </a:xfrm>
              <a:custGeom>
                <a:avLst/>
                <a:gdLst/>
                <a:ahLst/>
                <a:cxnLst/>
                <a:rect l="l" t="t" r="r" b="b"/>
                <a:pathLst>
                  <a:path w="7048" h="14645" extrusionOk="0">
                    <a:moveTo>
                      <a:pt x="2654" y="1"/>
                    </a:moveTo>
                    <a:lnTo>
                      <a:pt x="150" y="12323"/>
                    </a:lnTo>
                    <a:cubicBezTo>
                      <a:pt x="0" y="12812"/>
                      <a:pt x="177" y="13328"/>
                      <a:pt x="682" y="13749"/>
                    </a:cubicBezTo>
                    <a:cubicBezTo>
                      <a:pt x="803" y="13860"/>
                      <a:pt x="953" y="13968"/>
                      <a:pt x="1117" y="14062"/>
                    </a:cubicBezTo>
                    <a:cubicBezTo>
                      <a:pt x="1782" y="14451"/>
                      <a:pt x="2660" y="14645"/>
                      <a:pt x="3537" y="14645"/>
                    </a:cubicBezTo>
                    <a:cubicBezTo>
                      <a:pt x="4414" y="14645"/>
                      <a:pt x="5291" y="14451"/>
                      <a:pt x="5957" y="14062"/>
                    </a:cubicBezTo>
                    <a:cubicBezTo>
                      <a:pt x="6721" y="13628"/>
                      <a:pt x="7047" y="13031"/>
                      <a:pt x="6936" y="12460"/>
                    </a:cubicBezTo>
                    <a:lnTo>
                      <a:pt x="6936" y="12443"/>
                    </a:lnTo>
                    <a:cubicBezTo>
                      <a:pt x="6936" y="12430"/>
                      <a:pt x="6936" y="12417"/>
                      <a:pt x="6923" y="12404"/>
                    </a:cubicBezTo>
                    <a:lnTo>
                      <a:pt x="4407"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38"/>
              <p:cNvSpPr/>
              <p:nvPr/>
            </p:nvSpPr>
            <p:spPr>
              <a:xfrm>
                <a:off x="6285800" y="4480725"/>
                <a:ext cx="142425" cy="127925"/>
              </a:xfrm>
              <a:custGeom>
                <a:avLst/>
                <a:gdLst/>
                <a:ahLst/>
                <a:cxnLst/>
                <a:rect l="l" t="t" r="r" b="b"/>
                <a:pathLst>
                  <a:path w="5697" h="5117" extrusionOk="0">
                    <a:moveTo>
                      <a:pt x="719" y="0"/>
                    </a:moveTo>
                    <a:lnTo>
                      <a:pt x="0" y="3564"/>
                    </a:lnTo>
                    <a:cubicBezTo>
                      <a:pt x="40" y="3943"/>
                      <a:pt x="311" y="4325"/>
                      <a:pt x="830" y="4625"/>
                    </a:cubicBezTo>
                    <a:cubicBezTo>
                      <a:pt x="1397" y="4953"/>
                      <a:pt x="2136" y="5116"/>
                      <a:pt x="2870" y="5116"/>
                    </a:cubicBezTo>
                    <a:cubicBezTo>
                      <a:pt x="3597" y="5116"/>
                      <a:pt x="4320" y="4956"/>
                      <a:pt x="4867" y="4638"/>
                    </a:cubicBezTo>
                    <a:cubicBezTo>
                      <a:pt x="5386" y="4338"/>
                      <a:pt x="5657" y="3959"/>
                      <a:pt x="5696" y="3564"/>
                    </a:cubicBezTo>
                    <a:lnTo>
                      <a:pt x="4978" y="26"/>
                    </a:lnTo>
                    <a:cubicBezTo>
                      <a:pt x="4949" y="326"/>
                      <a:pt x="4717" y="614"/>
                      <a:pt x="4338" y="829"/>
                    </a:cubicBezTo>
                    <a:cubicBezTo>
                      <a:pt x="3930" y="1067"/>
                      <a:pt x="3393" y="1187"/>
                      <a:pt x="2853" y="1187"/>
                    </a:cubicBezTo>
                    <a:cubicBezTo>
                      <a:pt x="2314" y="1187"/>
                      <a:pt x="1773" y="1067"/>
                      <a:pt x="1358" y="829"/>
                    </a:cubicBezTo>
                    <a:cubicBezTo>
                      <a:pt x="980" y="597"/>
                      <a:pt x="748" y="287"/>
                      <a:pt x="71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8"/>
              <p:cNvSpPr/>
              <p:nvPr/>
            </p:nvSpPr>
            <p:spPr>
              <a:xfrm>
                <a:off x="6332725" y="4314625"/>
                <a:ext cx="48250" cy="25325"/>
              </a:xfrm>
              <a:custGeom>
                <a:avLst/>
                <a:gdLst/>
                <a:ahLst/>
                <a:cxnLst/>
                <a:rect l="l" t="t" r="r" b="b"/>
                <a:pathLst>
                  <a:path w="1930" h="1013" extrusionOk="0">
                    <a:moveTo>
                      <a:pt x="971" y="0"/>
                    </a:moveTo>
                    <a:cubicBezTo>
                      <a:pt x="747" y="0"/>
                      <a:pt x="523" y="47"/>
                      <a:pt x="353" y="142"/>
                    </a:cubicBezTo>
                    <a:cubicBezTo>
                      <a:pt x="0" y="348"/>
                      <a:pt x="13" y="661"/>
                      <a:pt x="353" y="863"/>
                    </a:cubicBezTo>
                    <a:cubicBezTo>
                      <a:pt x="525" y="961"/>
                      <a:pt x="754" y="1013"/>
                      <a:pt x="982" y="1013"/>
                    </a:cubicBezTo>
                    <a:cubicBezTo>
                      <a:pt x="1203" y="1013"/>
                      <a:pt x="1423" y="965"/>
                      <a:pt x="1590" y="863"/>
                    </a:cubicBezTo>
                    <a:cubicBezTo>
                      <a:pt x="1929" y="661"/>
                      <a:pt x="1929" y="348"/>
                      <a:pt x="1590" y="142"/>
                    </a:cubicBezTo>
                    <a:cubicBezTo>
                      <a:pt x="1420" y="47"/>
                      <a:pt x="1196" y="0"/>
                      <a:pt x="971"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38"/>
              <p:cNvSpPr/>
              <p:nvPr/>
            </p:nvSpPr>
            <p:spPr>
              <a:xfrm>
                <a:off x="6340875" y="4318700"/>
                <a:ext cx="32250" cy="17025"/>
              </a:xfrm>
              <a:custGeom>
                <a:avLst/>
                <a:gdLst/>
                <a:ahLst/>
                <a:cxnLst/>
                <a:rect l="l" t="t" r="r" b="b"/>
                <a:pathLst>
                  <a:path w="1290" h="681" extrusionOk="0">
                    <a:moveTo>
                      <a:pt x="645" y="0"/>
                    </a:moveTo>
                    <a:cubicBezTo>
                      <a:pt x="495" y="0"/>
                      <a:pt x="345" y="35"/>
                      <a:pt x="229" y="103"/>
                    </a:cubicBezTo>
                    <a:cubicBezTo>
                      <a:pt x="1" y="240"/>
                      <a:pt x="1" y="443"/>
                      <a:pt x="229" y="580"/>
                    </a:cubicBezTo>
                    <a:cubicBezTo>
                      <a:pt x="345" y="647"/>
                      <a:pt x="495" y="680"/>
                      <a:pt x="645" y="680"/>
                    </a:cubicBezTo>
                    <a:cubicBezTo>
                      <a:pt x="795" y="680"/>
                      <a:pt x="946" y="647"/>
                      <a:pt x="1062" y="580"/>
                    </a:cubicBezTo>
                    <a:cubicBezTo>
                      <a:pt x="1290" y="443"/>
                      <a:pt x="1290" y="240"/>
                      <a:pt x="1062" y="103"/>
                    </a:cubicBezTo>
                    <a:cubicBezTo>
                      <a:pt x="946" y="35"/>
                      <a:pt x="795" y="0"/>
                      <a:pt x="645"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63" name="Google Shape;463;p38"/>
          <p:cNvGrpSpPr/>
          <p:nvPr/>
        </p:nvGrpSpPr>
        <p:grpSpPr>
          <a:xfrm>
            <a:off x="50768" y="539493"/>
            <a:ext cx="662463" cy="775160"/>
            <a:chOff x="5424136" y="1294946"/>
            <a:chExt cx="1748846" cy="2046357"/>
          </a:xfrm>
        </p:grpSpPr>
        <p:grpSp>
          <p:nvGrpSpPr>
            <p:cNvPr id="464" name="Google Shape;464;p38"/>
            <p:cNvGrpSpPr/>
            <p:nvPr/>
          </p:nvGrpSpPr>
          <p:grpSpPr>
            <a:xfrm>
              <a:off x="5424136" y="2234050"/>
              <a:ext cx="1184145" cy="1107253"/>
              <a:chOff x="5424136" y="2234050"/>
              <a:chExt cx="1184145" cy="1107253"/>
            </a:xfrm>
          </p:grpSpPr>
          <p:sp>
            <p:nvSpPr>
              <p:cNvPr id="465" name="Google Shape;465;p38"/>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8"/>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8"/>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38"/>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38"/>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38"/>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8"/>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8"/>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3" name="Google Shape;473;p38"/>
            <p:cNvGrpSpPr/>
            <p:nvPr/>
          </p:nvGrpSpPr>
          <p:grpSpPr>
            <a:xfrm>
              <a:off x="6319687" y="1294946"/>
              <a:ext cx="853295" cy="797776"/>
              <a:chOff x="5424136" y="2234050"/>
              <a:chExt cx="1184145" cy="1107253"/>
            </a:xfrm>
          </p:grpSpPr>
          <p:sp>
            <p:nvSpPr>
              <p:cNvPr id="474" name="Google Shape;474;p38"/>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8"/>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38"/>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38"/>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8"/>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8"/>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38"/>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38"/>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
        <p:cNvGrpSpPr/>
        <p:nvPr/>
      </p:nvGrpSpPr>
      <p:grpSpPr>
        <a:xfrm>
          <a:off x="0" y="0"/>
          <a:ext cx="0" cy="0"/>
          <a:chOff x="0" y="0"/>
          <a:chExt cx="0" cy="0"/>
        </a:xfrm>
      </p:grpSpPr>
      <p:sp>
        <p:nvSpPr>
          <p:cNvPr id="15" name="Google Shape;15;p26"/>
          <p:cNvSpPr/>
          <p:nvPr/>
        </p:nvSpPr>
        <p:spPr>
          <a:xfrm>
            <a:off x="3928900" y="4552200"/>
            <a:ext cx="4941600" cy="312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6"/>
          <p:cNvSpPr/>
          <p:nvPr/>
        </p:nvSpPr>
        <p:spPr>
          <a:xfrm>
            <a:off x="3928900" y="279300"/>
            <a:ext cx="49416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Lexend Light"/>
              <a:ea typeface="Lexend Light"/>
              <a:cs typeface="Lexend Light"/>
              <a:sym typeface="Lexend Light"/>
            </a:endParaRPr>
          </a:p>
        </p:txBody>
      </p:sp>
      <p:sp>
        <p:nvSpPr>
          <p:cNvPr id="17" name="Google Shape;17;p26"/>
          <p:cNvSpPr/>
          <p:nvPr/>
        </p:nvSpPr>
        <p:spPr>
          <a:xfrm>
            <a:off x="0" y="0"/>
            <a:ext cx="3685800" cy="5143500"/>
          </a:xfrm>
          <a:prstGeom prst="roundRect">
            <a:avLst>
              <a:gd name="adj" fmla="val 0"/>
            </a:avLst>
          </a:prstGeom>
          <a:solidFill>
            <a:srgbClr val="5BADFB">
              <a:alpha val="619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6"/>
          <p:cNvSpPr txBox="1">
            <a:spLocks noGrp="1"/>
          </p:cNvSpPr>
          <p:nvPr>
            <p:ph type="title"/>
          </p:nvPr>
        </p:nvSpPr>
        <p:spPr>
          <a:xfrm>
            <a:off x="4285705" y="3758025"/>
            <a:ext cx="4145100" cy="531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sz="2700">
                <a:latin typeface="Lexend ExtraBold"/>
                <a:ea typeface="Lexend ExtraBold"/>
                <a:cs typeface="Lexend ExtraBold"/>
                <a:sym typeface="Lexend ExtraBold"/>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9" name="Google Shape;19;p26"/>
          <p:cNvSpPr txBox="1">
            <a:spLocks noGrp="1"/>
          </p:cNvSpPr>
          <p:nvPr>
            <p:ph type="subTitle" idx="1"/>
          </p:nvPr>
        </p:nvSpPr>
        <p:spPr>
          <a:xfrm>
            <a:off x="4285600" y="1466550"/>
            <a:ext cx="4145100" cy="2372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000"/>
              <a:buNone/>
              <a:defRPr sz="2700">
                <a:latin typeface="Lexend Light"/>
                <a:ea typeface="Lexend Light"/>
                <a:cs typeface="Lexend Light"/>
                <a:sym typeface="Lexend Light"/>
              </a:defRPr>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0"/>
        <p:cNvGrpSpPr/>
        <p:nvPr/>
      </p:nvGrpSpPr>
      <p:grpSpPr>
        <a:xfrm>
          <a:off x="0" y="0"/>
          <a:ext cx="0" cy="0"/>
          <a:chOff x="0" y="0"/>
          <a:chExt cx="0" cy="0"/>
        </a:xfrm>
      </p:grpSpPr>
      <p:sp>
        <p:nvSpPr>
          <p:cNvPr id="21" name="Google Shape;21;p27"/>
          <p:cNvSpPr/>
          <p:nvPr/>
        </p:nvSpPr>
        <p:spPr>
          <a:xfrm>
            <a:off x="280800" y="279300"/>
            <a:ext cx="85824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7"/>
          <p:cNvSpPr/>
          <p:nvPr/>
        </p:nvSpPr>
        <p:spPr>
          <a:xfrm>
            <a:off x="281825" y="4702200"/>
            <a:ext cx="8582400" cy="162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7"/>
          <p:cNvSpPr txBox="1">
            <a:spLocks noGrp="1"/>
          </p:cNvSpPr>
          <p:nvPr>
            <p:ph type="title"/>
          </p:nvPr>
        </p:nvSpPr>
        <p:spPr>
          <a:xfrm>
            <a:off x="720000" y="5212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700"/>
              <a:buNone/>
              <a:defRPr sz="2700">
                <a:latin typeface="Lexend ExtraBold"/>
                <a:ea typeface="Lexend ExtraBold"/>
                <a:cs typeface="Lexend ExtraBold"/>
                <a:sym typeface="Lexend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4" name="Google Shape;24;p27"/>
          <p:cNvSpPr txBox="1">
            <a:spLocks noGrp="1"/>
          </p:cNvSpPr>
          <p:nvPr>
            <p:ph type="subTitle" idx="1"/>
          </p:nvPr>
        </p:nvSpPr>
        <p:spPr>
          <a:xfrm>
            <a:off x="4594081" y="1316925"/>
            <a:ext cx="3114000" cy="287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b="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7"/>
          <p:cNvSpPr txBox="1">
            <a:spLocks noGrp="1"/>
          </p:cNvSpPr>
          <p:nvPr>
            <p:ph type="subTitle" idx="2"/>
          </p:nvPr>
        </p:nvSpPr>
        <p:spPr>
          <a:xfrm>
            <a:off x="1211050" y="1316925"/>
            <a:ext cx="3114000" cy="287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b="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26" name="Google Shape;26;p27"/>
          <p:cNvGrpSpPr/>
          <p:nvPr/>
        </p:nvGrpSpPr>
        <p:grpSpPr>
          <a:xfrm>
            <a:off x="117768" y="419993"/>
            <a:ext cx="662463" cy="775160"/>
            <a:chOff x="5424136" y="1294946"/>
            <a:chExt cx="1748846" cy="2046357"/>
          </a:xfrm>
        </p:grpSpPr>
        <p:grpSp>
          <p:nvGrpSpPr>
            <p:cNvPr id="27" name="Google Shape;27;p27"/>
            <p:cNvGrpSpPr/>
            <p:nvPr/>
          </p:nvGrpSpPr>
          <p:grpSpPr>
            <a:xfrm>
              <a:off x="5424136" y="2234050"/>
              <a:ext cx="1184145" cy="1107253"/>
              <a:chOff x="5424136" y="2234050"/>
              <a:chExt cx="1184145" cy="1107253"/>
            </a:xfrm>
          </p:grpSpPr>
          <p:sp>
            <p:nvSpPr>
              <p:cNvPr id="28" name="Google Shape;28;p27"/>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7"/>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7"/>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7"/>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7"/>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7"/>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7"/>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7"/>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 name="Google Shape;36;p27"/>
            <p:cNvGrpSpPr/>
            <p:nvPr/>
          </p:nvGrpSpPr>
          <p:grpSpPr>
            <a:xfrm>
              <a:off x="6319687" y="1294946"/>
              <a:ext cx="853295" cy="797776"/>
              <a:chOff x="5424136" y="2234050"/>
              <a:chExt cx="1184145" cy="1107253"/>
            </a:xfrm>
          </p:grpSpPr>
          <p:sp>
            <p:nvSpPr>
              <p:cNvPr id="37" name="Google Shape;37;p27"/>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7"/>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7"/>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7"/>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7"/>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7"/>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7"/>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7"/>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5" name="Google Shape;45;p27"/>
          <p:cNvGrpSpPr/>
          <p:nvPr/>
        </p:nvGrpSpPr>
        <p:grpSpPr>
          <a:xfrm>
            <a:off x="8055337" y="4636581"/>
            <a:ext cx="283952" cy="404337"/>
            <a:chOff x="6191950" y="4314625"/>
            <a:chExt cx="330100" cy="470050"/>
          </a:xfrm>
        </p:grpSpPr>
        <p:sp>
          <p:nvSpPr>
            <p:cNvPr id="46" name="Google Shape;46;p27"/>
            <p:cNvSpPr/>
            <p:nvPr/>
          </p:nvSpPr>
          <p:spPr>
            <a:xfrm>
              <a:off x="6191950" y="4601275"/>
              <a:ext cx="330100" cy="183400"/>
            </a:xfrm>
            <a:custGeom>
              <a:avLst/>
              <a:gdLst/>
              <a:ahLst/>
              <a:cxnLst/>
              <a:rect l="l" t="t" r="r" b="b"/>
              <a:pathLst>
                <a:path w="13204" h="7336" extrusionOk="0">
                  <a:moveTo>
                    <a:pt x="6664" y="1"/>
                  </a:moveTo>
                  <a:cubicBezTo>
                    <a:pt x="6066" y="1"/>
                    <a:pt x="5439" y="145"/>
                    <a:pt x="4949" y="427"/>
                  </a:cubicBezTo>
                  <a:lnTo>
                    <a:pt x="993" y="2711"/>
                  </a:lnTo>
                  <a:cubicBezTo>
                    <a:pt x="95" y="3230"/>
                    <a:pt x="1" y="4017"/>
                    <a:pt x="774" y="4467"/>
                  </a:cubicBezTo>
                  <a:lnTo>
                    <a:pt x="5207" y="7036"/>
                  </a:lnTo>
                  <a:cubicBezTo>
                    <a:pt x="5555" y="7238"/>
                    <a:pt x="6023" y="7336"/>
                    <a:pt x="6514" y="7336"/>
                  </a:cubicBezTo>
                  <a:cubicBezTo>
                    <a:pt x="7119" y="7336"/>
                    <a:pt x="7760" y="7187"/>
                    <a:pt x="8256" y="6902"/>
                  </a:cubicBezTo>
                  <a:lnTo>
                    <a:pt x="12212" y="4618"/>
                  </a:lnTo>
                  <a:cubicBezTo>
                    <a:pt x="13109" y="4099"/>
                    <a:pt x="13204" y="3312"/>
                    <a:pt x="12430" y="2862"/>
                  </a:cubicBezTo>
                  <a:lnTo>
                    <a:pt x="7998" y="306"/>
                  </a:lnTo>
                  <a:cubicBezTo>
                    <a:pt x="7639" y="101"/>
                    <a:pt x="7162" y="1"/>
                    <a:pt x="66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7"/>
            <p:cNvSpPr/>
            <p:nvPr/>
          </p:nvSpPr>
          <p:spPr>
            <a:xfrm>
              <a:off x="6191950" y="4593500"/>
              <a:ext cx="330100" cy="183500"/>
            </a:xfrm>
            <a:custGeom>
              <a:avLst/>
              <a:gdLst/>
              <a:ahLst/>
              <a:cxnLst/>
              <a:rect l="l" t="t" r="r" b="b"/>
              <a:pathLst>
                <a:path w="13204" h="7340" extrusionOk="0">
                  <a:moveTo>
                    <a:pt x="6664" y="0"/>
                  </a:moveTo>
                  <a:cubicBezTo>
                    <a:pt x="6066" y="0"/>
                    <a:pt x="5439" y="144"/>
                    <a:pt x="4949" y="428"/>
                  </a:cubicBezTo>
                  <a:lnTo>
                    <a:pt x="2462" y="1867"/>
                  </a:lnTo>
                  <a:lnTo>
                    <a:pt x="993" y="2725"/>
                  </a:lnTo>
                  <a:cubicBezTo>
                    <a:pt x="95" y="3241"/>
                    <a:pt x="1" y="4031"/>
                    <a:pt x="774" y="4478"/>
                  </a:cubicBezTo>
                  <a:lnTo>
                    <a:pt x="2759" y="5621"/>
                  </a:lnTo>
                  <a:lnTo>
                    <a:pt x="5207" y="7037"/>
                  </a:lnTo>
                  <a:cubicBezTo>
                    <a:pt x="5559" y="7240"/>
                    <a:pt x="6034" y="7339"/>
                    <a:pt x="6532" y="7339"/>
                  </a:cubicBezTo>
                  <a:cubicBezTo>
                    <a:pt x="7132" y="7339"/>
                    <a:pt x="7765" y="7195"/>
                    <a:pt x="8256" y="6913"/>
                  </a:cubicBezTo>
                  <a:lnTo>
                    <a:pt x="12212" y="4628"/>
                  </a:lnTo>
                  <a:cubicBezTo>
                    <a:pt x="13109" y="4113"/>
                    <a:pt x="13204" y="3323"/>
                    <a:pt x="12430" y="2876"/>
                  </a:cubicBezTo>
                  <a:lnTo>
                    <a:pt x="7998" y="303"/>
                  </a:lnTo>
                  <a:cubicBezTo>
                    <a:pt x="7639" y="100"/>
                    <a:pt x="7162" y="0"/>
                    <a:pt x="666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7"/>
            <p:cNvSpPr/>
            <p:nvPr/>
          </p:nvSpPr>
          <p:spPr>
            <a:xfrm>
              <a:off x="6248675" y="4639175"/>
              <a:ext cx="218300" cy="105225"/>
            </a:xfrm>
            <a:custGeom>
              <a:avLst/>
              <a:gdLst/>
              <a:ahLst/>
              <a:cxnLst/>
              <a:rect l="l" t="t" r="r" b="b"/>
              <a:pathLst>
                <a:path w="8732" h="4209" extrusionOk="0">
                  <a:moveTo>
                    <a:pt x="914" y="1"/>
                  </a:moveTo>
                  <a:lnTo>
                    <a:pt x="111" y="1130"/>
                  </a:lnTo>
                  <a:cubicBezTo>
                    <a:pt x="43" y="1319"/>
                    <a:pt x="0" y="1509"/>
                    <a:pt x="0" y="1701"/>
                  </a:cubicBezTo>
                  <a:cubicBezTo>
                    <a:pt x="0" y="2204"/>
                    <a:pt x="275" y="2720"/>
                    <a:pt x="803" y="3154"/>
                  </a:cubicBezTo>
                  <a:cubicBezTo>
                    <a:pt x="846" y="3183"/>
                    <a:pt x="885" y="3209"/>
                    <a:pt x="927" y="3235"/>
                  </a:cubicBezTo>
                  <a:cubicBezTo>
                    <a:pt x="1035" y="3317"/>
                    <a:pt x="1159" y="3399"/>
                    <a:pt x="1280" y="3467"/>
                  </a:cubicBezTo>
                  <a:cubicBezTo>
                    <a:pt x="2136" y="3960"/>
                    <a:pt x="3253" y="4208"/>
                    <a:pt x="4367" y="4208"/>
                  </a:cubicBezTo>
                  <a:cubicBezTo>
                    <a:pt x="5466" y="4208"/>
                    <a:pt x="6562" y="3967"/>
                    <a:pt x="7400" y="3480"/>
                  </a:cubicBezTo>
                  <a:cubicBezTo>
                    <a:pt x="8311" y="2951"/>
                    <a:pt x="8732" y="2243"/>
                    <a:pt x="8650" y="1564"/>
                  </a:cubicBezTo>
                  <a:lnTo>
                    <a:pt x="8666" y="1551"/>
                  </a:lnTo>
                  <a:lnTo>
                    <a:pt x="8650" y="1509"/>
                  </a:lnTo>
                  <a:cubicBezTo>
                    <a:pt x="8611" y="1319"/>
                    <a:pt x="8542" y="1130"/>
                    <a:pt x="8448" y="938"/>
                  </a:cubicBezTo>
                  <a:lnTo>
                    <a:pt x="7752" y="40"/>
                  </a:lnTo>
                  <a:lnTo>
                    <a:pt x="171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7"/>
            <p:cNvSpPr/>
            <p:nvPr/>
          </p:nvSpPr>
          <p:spPr>
            <a:xfrm>
              <a:off x="6248675" y="4678925"/>
              <a:ext cx="217650" cy="65475"/>
            </a:xfrm>
            <a:custGeom>
              <a:avLst/>
              <a:gdLst/>
              <a:ahLst/>
              <a:cxnLst/>
              <a:rect l="l" t="t" r="r" b="b"/>
              <a:pathLst>
                <a:path w="8706" h="2619" extrusionOk="0">
                  <a:moveTo>
                    <a:pt x="17" y="0"/>
                  </a:moveTo>
                  <a:cubicBezTo>
                    <a:pt x="17" y="43"/>
                    <a:pt x="0" y="69"/>
                    <a:pt x="0" y="111"/>
                  </a:cubicBezTo>
                  <a:cubicBezTo>
                    <a:pt x="0" y="614"/>
                    <a:pt x="275" y="1130"/>
                    <a:pt x="803" y="1564"/>
                  </a:cubicBezTo>
                  <a:cubicBezTo>
                    <a:pt x="846" y="1593"/>
                    <a:pt x="885" y="1619"/>
                    <a:pt x="927" y="1645"/>
                  </a:cubicBezTo>
                  <a:cubicBezTo>
                    <a:pt x="1035" y="1727"/>
                    <a:pt x="1159" y="1809"/>
                    <a:pt x="1280" y="1877"/>
                  </a:cubicBezTo>
                  <a:cubicBezTo>
                    <a:pt x="2136" y="2370"/>
                    <a:pt x="3253" y="2618"/>
                    <a:pt x="4367" y="2618"/>
                  </a:cubicBezTo>
                  <a:cubicBezTo>
                    <a:pt x="5466" y="2618"/>
                    <a:pt x="6562" y="2377"/>
                    <a:pt x="7400" y="1890"/>
                  </a:cubicBezTo>
                  <a:cubicBezTo>
                    <a:pt x="8298" y="1375"/>
                    <a:pt x="8706" y="696"/>
                    <a:pt x="8650" y="13"/>
                  </a:cubicBezTo>
                  <a:lnTo>
                    <a:pt x="8650" y="13"/>
                  </a:lnTo>
                  <a:cubicBezTo>
                    <a:pt x="8598" y="614"/>
                    <a:pt x="8190" y="1198"/>
                    <a:pt x="7400" y="1645"/>
                  </a:cubicBezTo>
                  <a:cubicBezTo>
                    <a:pt x="6556" y="2135"/>
                    <a:pt x="5451" y="2380"/>
                    <a:pt x="4345" y="2380"/>
                  </a:cubicBezTo>
                  <a:cubicBezTo>
                    <a:pt x="3238" y="2380"/>
                    <a:pt x="2130" y="2135"/>
                    <a:pt x="1280" y="1645"/>
                  </a:cubicBezTo>
                  <a:cubicBezTo>
                    <a:pt x="1159" y="1564"/>
                    <a:pt x="1035" y="1499"/>
                    <a:pt x="927" y="1417"/>
                  </a:cubicBezTo>
                  <a:cubicBezTo>
                    <a:pt x="885" y="1388"/>
                    <a:pt x="846" y="1348"/>
                    <a:pt x="803" y="1319"/>
                  </a:cubicBezTo>
                  <a:cubicBezTo>
                    <a:pt x="327" y="927"/>
                    <a:pt x="56" y="464"/>
                    <a:pt x="17" y="0"/>
                  </a:cubicBez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7"/>
            <p:cNvSpPr/>
            <p:nvPr/>
          </p:nvSpPr>
          <p:spPr>
            <a:xfrm>
              <a:off x="6465325" y="4677950"/>
              <a:ext cx="25" cy="25"/>
            </a:xfrm>
            <a:custGeom>
              <a:avLst/>
              <a:gdLst/>
              <a:ahLst/>
              <a:cxnLst/>
              <a:rect l="l" t="t" r="r" b="b"/>
              <a:pathLst>
                <a:path w="1" h="1" extrusionOk="0">
                  <a:moveTo>
                    <a:pt x="0" y="0"/>
                  </a:moveTo>
                  <a:lnTo>
                    <a:pt x="0" y="0"/>
                  </a:ln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7"/>
            <p:cNvSpPr/>
            <p:nvPr/>
          </p:nvSpPr>
          <p:spPr>
            <a:xfrm>
              <a:off x="6268750" y="4327375"/>
              <a:ext cx="176200" cy="366125"/>
            </a:xfrm>
            <a:custGeom>
              <a:avLst/>
              <a:gdLst/>
              <a:ahLst/>
              <a:cxnLst/>
              <a:rect l="l" t="t" r="r" b="b"/>
              <a:pathLst>
                <a:path w="7048" h="14645" extrusionOk="0">
                  <a:moveTo>
                    <a:pt x="2654" y="1"/>
                  </a:moveTo>
                  <a:lnTo>
                    <a:pt x="150" y="12323"/>
                  </a:lnTo>
                  <a:cubicBezTo>
                    <a:pt x="0" y="12812"/>
                    <a:pt x="177" y="13328"/>
                    <a:pt x="682" y="13749"/>
                  </a:cubicBezTo>
                  <a:cubicBezTo>
                    <a:pt x="803" y="13860"/>
                    <a:pt x="953" y="13968"/>
                    <a:pt x="1117" y="14062"/>
                  </a:cubicBezTo>
                  <a:cubicBezTo>
                    <a:pt x="1782" y="14451"/>
                    <a:pt x="2660" y="14645"/>
                    <a:pt x="3537" y="14645"/>
                  </a:cubicBezTo>
                  <a:cubicBezTo>
                    <a:pt x="4414" y="14645"/>
                    <a:pt x="5291" y="14451"/>
                    <a:pt x="5957" y="14062"/>
                  </a:cubicBezTo>
                  <a:cubicBezTo>
                    <a:pt x="6721" y="13628"/>
                    <a:pt x="7047" y="13031"/>
                    <a:pt x="6936" y="12460"/>
                  </a:cubicBezTo>
                  <a:lnTo>
                    <a:pt x="6936" y="12443"/>
                  </a:lnTo>
                  <a:cubicBezTo>
                    <a:pt x="6936" y="12430"/>
                    <a:pt x="6936" y="12417"/>
                    <a:pt x="6923" y="12404"/>
                  </a:cubicBezTo>
                  <a:lnTo>
                    <a:pt x="4407"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7"/>
            <p:cNvSpPr/>
            <p:nvPr/>
          </p:nvSpPr>
          <p:spPr>
            <a:xfrm>
              <a:off x="6285800" y="4480725"/>
              <a:ext cx="142425" cy="127925"/>
            </a:xfrm>
            <a:custGeom>
              <a:avLst/>
              <a:gdLst/>
              <a:ahLst/>
              <a:cxnLst/>
              <a:rect l="l" t="t" r="r" b="b"/>
              <a:pathLst>
                <a:path w="5697" h="5117" extrusionOk="0">
                  <a:moveTo>
                    <a:pt x="719" y="0"/>
                  </a:moveTo>
                  <a:lnTo>
                    <a:pt x="0" y="3564"/>
                  </a:lnTo>
                  <a:cubicBezTo>
                    <a:pt x="40" y="3943"/>
                    <a:pt x="311" y="4325"/>
                    <a:pt x="830" y="4625"/>
                  </a:cubicBezTo>
                  <a:cubicBezTo>
                    <a:pt x="1397" y="4953"/>
                    <a:pt x="2136" y="5116"/>
                    <a:pt x="2870" y="5116"/>
                  </a:cubicBezTo>
                  <a:cubicBezTo>
                    <a:pt x="3597" y="5116"/>
                    <a:pt x="4320" y="4956"/>
                    <a:pt x="4867" y="4638"/>
                  </a:cubicBezTo>
                  <a:cubicBezTo>
                    <a:pt x="5386" y="4338"/>
                    <a:pt x="5657" y="3959"/>
                    <a:pt x="5696" y="3564"/>
                  </a:cubicBezTo>
                  <a:lnTo>
                    <a:pt x="4978" y="26"/>
                  </a:lnTo>
                  <a:cubicBezTo>
                    <a:pt x="4949" y="326"/>
                    <a:pt x="4717" y="614"/>
                    <a:pt x="4338" y="829"/>
                  </a:cubicBezTo>
                  <a:cubicBezTo>
                    <a:pt x="3930" y="1067"/>
                    <a:pt x="3393" y="1187"/>
                    <a:pt x="2853" y="1187"/>
                  </a:cubicBezTo>
                  <a:cubicBezTo>
                    <a:pt x="2314" y="1187"/>
                    <a:pt x="1773" y="1067"/>
                    <a:pt x="1358" y="829"/>
                  </a:cubicBezTo>
                  <a:cubicBezTo>
                    <a:pt x="980" y="597"/>
                    <a:pt x="748" y="287"/>
                    <a:pt x="71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7"/>
            <p:cNvSpPr/>
            <p:nvPr/>
          </p:nvSpPr>
          <p:spPr>
            <a:xfrm>
              <a:off x="6332725" y="4314625"/>
              <a:ext cx="48250" cy="25325"/>
            </a:xfrm>
            <a:custGeom>
              <a:avLst/>
              <a:gdLst/>
              <a:ahLst/>
              <a:cxnLst/>
              <a:rect l="l" t="t" r="r" b="b"/>
              <a:pathLst>
                <a:path w="1930" h="1013" extrusionOk="0">
                  <a:moveTo>
                    <a:pt x="971" y="0"/>
                  </a:moveTo>
                  <a:cubicBezTo>
                    <a:pt x="747" y="0"/>
                    <a:pt x="523" y="47"/>
                    <a:pt x="353" y="142"/>
                  </a:cubicBezTo>
                  <a:cubicBezTo>
                    <a:pt x="0" y="348"/>
                    <a:pt x="13" y="661"/>
                    <a:pt x="353" y="863"/>
                  </a:cubicBezTo>
                  <a:cubicBezTo>
                    <a:pt x="525" y="961"/>
                    <a:pt x="754" y="1013"/>
                    <a:pt x="982" y="1013"/>
                  </a:cubicBezTo>
                  <a:cubicBezTo>
                    <a:pt x="1203" y="1013"/>
                    <a:pt x="1423" y="965"/>
                    <a:pt x="1590" y="863"/>
                  </a:cubicBezTo>
                  <a:cubicBezTo>
                    <a:pt x="1929" y="661"/>
                    <a:pt x="1929" y="348"/>
                    <a:pt x="1590" y="142"/>
                  </a:cubicBezTo>
                  <a:cubicBezTo>
                    <a:pt x="1420" y="47"/>
                    <a:pt x="1196" y="0"/>
                    <a:pt x="971"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7"/>
            <p:cNvSpPr/>
            <p:nvPr/>
          </p:nvSpPr>
          <p:spPr>
            <a:xfrm>
              <a:off x="6340875" y="4318700"/>
              <a:ext cx="32250" cy="17025"/>
            </a:xfrm>
            <a:custGeom>
              <a:avLst/>
              <a:gdLst/>
              <a:ahLst/>
              <a:cxnLst/>
              <a:rect l="l" t="t" r="r" b="b"/>
              <a:pathLst>
                <a:path w="1290" h="681" extrusionOk="0">
                  <a:moveTo>
                    <a:pt x="645" y="0"/>
                  </a:moveTo>
                  <a:cubicBezTo>
                    <a:pt x="495" y="0"/>
                    <a:pt x="345" y="35"/>
                    <a:pt x="229" y="103"/>
                  </a:cubicBezTo>
                  <a:cubicBezTo>
                    <a:pt x="1" y="240"/>
                    <a:pt x="1" y="443"/>
                    <a:pt x="229" y="580"/>
                  </a:cubicBezTo>
                  <a:cubicBezTo>
                    <a:pt x="345" y="647"/>
                    <a:pt x="495" y="680"/>
                    <a:pt x="645" y="680"/>
                  </a:cubicBezTo>
                  <a:cubicBezTo>
                    <a:pt x="795" y="680"/>
                    <a:pt x="946" y="647"/>
                    <a:pt x="1062" y="580"/>
                  </a:cubicBezTo>
                  <a:cubicBezTo>
                    <a:pt x="1290" y="443"/>
                    <a:pt x="1290" y="240"/>
                    <a:pt x="1062" y="103"/>
                  </a:cubicBezTo>
                  <a:cubicBezTo>
                    <a:pt x="946" y="35"/>
                    <a:pt x="795" y="0"/>
                    <a:pt x="645"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 name="Google Shape;55;p27"/>
          <p:cNvGrpSpPr/>
          <p:nvPr/>
        </p:nvGrpSpPr>
        <p:grpSpPr>
          <a:xfrm>
            <a:off x="8430774" y="3759607"/>
            <a:ext cx="314144" cy="1183135"/>
            <a:chOff x="8297005" y="513279"/>
            <a:chExt cx="159084" cy="599177"/>
          </a:xfrm>
        </p:grpSpPr>
        <p:sp>
          <p:nvSpPr>
            <p:cNvPr id="56" name="Google Shape;56;p27"/>
            <p:cNvSpPr/>
            <p:nvPr/>
          </p:nvSpPr>
          <p:spPr>
            <a:xfrm>
              <a:off x="8388526" y="1082678"/>
              <a:ext cx="42392" cy="29778"/>
            </a:xfrm>
            <a:custGeom>
              <a:avLst/>
              <a:gdLst/>
              <a:ahLst/>
              <a:cxnLst/>
              <a:rect l="l" t="t" r="r" b="b"/>
              <a:pathLst>
                <a:path w="736" h="517" extrusionOk="0">
                  <a:moveTo>
                    <a:pt x="735" y="1"/>
                  </a:moveTo>
                  <a:lnTo>
                    <a:pt x="1" y="216"/>
                  </a:lnTo>
                  <a:lnTo>
                    <a:pt x="194" y="517"/>
                  </a:lnTo>
                  <a:lnTo>
                    <a:pt x="735" y="190"/>
                  </a:lnTo>
                  <a:lnTo>
                    <a:pt x="735"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7"/>
            <p:cNvSpPr/>
            <p:nvPr/>
          </p:nvSpPr>
          <p:spPr>
            <a:xfrm>
              <a:off x="8322751" y="1038732"/>
              <a:ext cx="108168" cy="62090"/>
            </a:xfrm>
            <a:custGeom>
              <a:avLst/>
              <a:gdLst/>
              <a:ahLst/>
              <a:cxnLst/>
              <a:rect l="l" t="t" r="r" b="b"/>
              <a:pathLst>
                <a:path w="1878" h="1078" extrusionOk="0">
                  <a:moveTo>
                    <a:pt x="546" y="0"/>
                  </a:moveTo>
                  <a:lnTo>
                    <a:pt x="1" y="314"/>
                  </a:lnTo>
                  <a:lnTo>
                    <a:pt x="1" y="764"/>
                  </a:lnTo>
                  <a:lnTo>
                    <a:pt x="546" y="1077"/>
                  </a:lnTo>
                  <a:lnTo>
                    <a:pt x="1336" y="1077"/>
                  </a:lnTo>
                  <a:lnTo>
                    <a:pt x="1877" y="764"/>
                  </a:lnTo>
                  <a:lnTo>
                    <a:pt x="1877" y="314"/>
                  </a:lnTo>
                  <a:lnTo>
                    <a:pt x="133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7"/>
            <p:cNvSpPr/>
            <p:nvPr/>
          </p:nvSpPr>
          <p:spPr>
            <a:xfrm>
              <a:off x="8339281" y="1047372"/>
              <a:ext cx="75280" cy="21311"/>
            </a:xfrm>
            <a:custGeom>
              <a:avLst/>
              <a:gdLst/>
              <a:ahLst/>
              <a:cxnLst/>
              <a:rect l="l" t="t" r="r" b="b"/>
              <a:pathLst>
                <a:path w="1307" h="370" extrusionOk="0">
                  <a:moveTo>
                    <a:pt x="379" y="0"/>
                  </a:moveTo>
                  <a:lnTo>
                    <a:pt x="1" y="219"/>
                  </a:lnTo>
                  <a:lnTo>
                    <a:pt x="1" y="369"/>
                  </a:lnTo>
                  <a:lnTo>
                    <a:pt x="1306" y="369"/>
                  </a:lnTo>
                  <a:lnTo>
                    <a:pt x="1306" y="219"/>
                  </a:lnTo>
                  <a:lnTo>
                    <a:pt x="924"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7"/>
            <p:cNvSpPr/>
            <p:nvPr/>
          </p:nvSpPr>
          <p:spPr>
            <a:xfrm>
              <a:off x="8339281" y="1056011"/>
              <a:ext cx="75280" cy="34443"/>
            </a:xfrm>
            <a:custGeom>
              <a:avLst/>
              <a:gdLst/>
              <a:ahLst/>
              <a:cxnLst/>
              <a:rect l="l" t="t" r="r" b="b"/>
              <a:pathLst>
                <a:path w="1307" h="598" extrusionOk="0">
                  <a:moveTo>
                    <a:pt x="379" y="0"/>
                  </a:moveTo>
                  <a:lnTo>
                    <a:pt x="1" y="219"/>
                  </a:lnTo>
                  <a:lnTo>
                    <a:pt x="1" y="382"/>
                  </a:lnTo>
                  <a:lnTo>
                    <a:pt x="379" y="598"/>
                  </a:lnTo>
                  <a:lnTo>
                    <a:pt x="924" y="598"/>
                  </a:lnTo>
                  <a:lnTo>
                    <a:pt x="1306" y="382"/>
                  </a:lnTo>
                  <a:lnTo>
                    <a:pt x="1306" y="219"/>
                  </a:lnTo>
                  <a:lnTo>
                    <a:pt x="924" y="0"/>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7"/>
            <p:cNvSpPr/>
            <p:nvPr/>
          </p:nvSpPr>
          <p:spPr>
            <a:xfrm>
              <a:off x="8350224" y="1100764"/>
              <a:ext cx="49476" cy="11692"/>
            </a:xfrm>
            <a:custGeom>
              <a:avLst/>
              <a:gdLst/>
              <a:ahLst/>
              <a:cxnLst/>
              <a:rect l="l" t="t" r="r" b="b"/>
              <a:pathLst>
                <a:path w="859" h="203" extrusionOk="0">
                  <a:moveTo>
                    <a:pt x="69" y="0"/>
                  </a:moveTo>
                  <a:lnTo>
                    <a:pt x="0" y="26"/>
                  </a:lnTo>
                  <a:lnTo>
                    <a:pt x="69" y="203"/>
                  </a:lnTo>
                  <a:lnTo>
                    <a:pt x="859" y="203"/>
                  </a:lnTo>
                  <a:lnTo>
                    <a:pt x="859"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7"/>
            <p:cNvSpPr/>
            <p:nvPr/>
          </p:nvSpPr>
          <p:spPr>
            <a:xfrm>
              <a:off x="8322751" y="1082678"/>
              <a:ext cx="31448" cy="29778"/>
            </a:xfrm>
            <a:custGeom>
              <a:avLst/>
              <a:gdLst/>
              <a:ahLst/>
              <a:cxnLst/>
              <a:rect l="l" t="t" r="r" b="b"/>
              <a:pathLst>
                <a:path w="546" h="517" extrusionOk="0">
                  <a:moveTo>
                    <a:pt x="1" y="1"/>
                  </a:moveTo>
                  <a:lnTo>
                    <a:pt x="1" y="190"/>
                  </a:lnTo>
                  <a:lnTo>
                    <a:pt x="546" y="517"/>
                  </a:lnTo>
                  <a:lnTo>
                    <a:pt x="546" y="314"/>
                  </a:lnTo>
                  <a:lnTo>
                    <a:pt x="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7"/>
            <p:cNvSpPr/>
            <p:nvPr/>
          </p:nvSpPr>
          <p:spPr>
            <a:xfrm>
              <a:off x="8331390" y="1043397"/>
              <a:ext cx="90889" cy="51780"/>
            </a:xfrm>
            <a:custGeom>
              <a:avLst/>
              <a:gdLst/>
              <a:ahLst/>
              <a:cxnLst/>
              <a:rect l="l" t="t" r="r" b="b"/>
              <a:pathLst>
                <a:path w="1578" h="899" extrusionOk="0">
                  <a:moveTo>
                    <a:pt x="464" y="1"/>
                  </a:moveTo>
                  <a:lnTo>
                    <a:pt x="1" y="262"/>
                  </a:lnTo>
                  <a:lnTo>
                    <a:pt x="1" y="641"/>
                  </a:lnTo>
                  <a:lnTo>
                    <a:pt x="464" y="898"/>
                  </a:lnTo>
                  <a:lnTo>
                    <a:pt x="1117" y="898"/>
                  </a:lnTo>
                  <a:lnTo>
                    <a:pt x="1577" y="641"/>
                  </a:lnTo>
                  <a:lnTo>
                    <a:pt x="1577" y="262"/>
                  </a:lnTo>
                  <a:lnTo>
                    <a:pt x="111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7"/>
            <p:cNvSpPr/>
            <p:nvPr/>
          </p:nvSpPr>
          <p:spPr>
            <a:xfrm>
              <a:off x="8372169" y="968234"/>
              <a:ext cx="9504" cy="120724"/>
            </a:xfrm>
            <a:custGeom>
              <a:avLst/>
              <a:gdLst/>
              <a:ahLst/>
              <a:cxnLst/>
              <a:rect l="l" t="t" r="r" b="b"/>
              <a:pathLst>
                <a:path w="165" h="2096" extrusionOk="0">
                  <a:moveTo>
                    <a:pt x="1" y="0"/>
                  </a:moveTo>
                  <a:lnTo>
                    <a:pt x="1" y="2096"/>
                  </a:lnTo>
                  <a:lnTo>
                    <a:pt x="164" y="2096"/>
                  </a:lnTo>
                  <a:lnTo>
                    <a:pt x="164"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7"/>
            <p:cNvSpPr/>
            <p:nvPr/>
          </p:nvSpPr>
          <p:spPr>
            <a:xfrm>
              <a:off x="8381614" y="964433"/>
              <a:ext cx="6969" cy="124526"/>
            </a:xfrm>
            <a:custGeom>
              <a:avLst/>
              <a:gdLst/>
              <a:ahLst/>
              <a:cxnLst/>
              <a:rect l="l" t="t" r="r" b="b"/>
              <a:pathLst>
                <a:path w="121" h="2162" extrusionOk="0">
                  <a:moveTo>
                    <a:pt x="121" y="1"/>
                  </a:moveTo>
                  <a:lnTo>
                    <a:pt x="0" y="66"/>
                  </a:lnTo>
                  <a:lnTo>
                    <a:pt x="0" y="2162"/>
                  </a:lnTo>
                  <a:lnTo>
                    <a:pt x="121" y="2093"/>
                  </a:lnTo>
                  <a:lnTo>
                    <a:pt x="12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7"/>
            <p:cNvSpPr/>
            <p:nvPr/>
          </p:nvSpPr>
          <p:spPr>
            <a:xfrm>
              <a:off x="8365027" y="964433"/>
              <a:ext cx="7200" cy="124526"/>
            </a:xfrm>
            <a:custGeom>
              <a:avLst/>
              <a:gdLst/>
              <a:ahLst/>
              <a:cxnLst/>
              <a:rect l="l" t="t" r="r" b="b"/>
              <a:pathLst>
                <a:path w="125" h="2162" extrusionOk="0">
                  <a:moveTo>
                    <a:pt x="1" y="1"/>
                  </a:moveTo>
                  <a:lnTo>
                    <a:pt x="1" y="2093"/>
                  </a:lnTo>
                  <a:lnTo>
                    <a:pt x="125" y="2162"/>
                  </a:lnTo>
                  <a:lnTo>
                    <a:pt x="125" y="66"/>
                  </a:lnTo>
                  <a:lnTo>
                    <a:pt x="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7"/>
            <p:cNvSpPr/>
            <p:nvPr/>
          </p:nvSpPr>
          <p:spPr>
            <a:xfrm>
              <a:off x="8365027" y="955044"/>
              <a:ext cx="23557" cy="13247"/>
            </a:xfrm>
            <a:custGeom>
              <a:avLst/>
              <a:gdLst/>
              <a:ahLst/>
              <a:cxnLst/>
              <a:rect l="l" t="t" r="r" b="b"/>
              <a:pathLst>
                <a:path w="409" h="230" extrusionOk="0">
                  <a:moveTo>
                    <a:pt x="125" y="1"/>
                  </a:moveTo>
                  <a:lnTo>
                    <a:pt x="1" y="66"/>
                  </a:lnTo>
                  <a:lnTo>
                    <a:pt x="1" y="164"/>
                  </a:lnTo>
                  <a:lnTo>
                    <a:pt x="125" y="229"/>
                  </a:lnTo>
                  <a:lnTo>
                    <a:pt x="288" y="229"/>
                  </a:lnTo>
                  <a:lnTo>
                    <a:pt x="409" y="164"/>
                  </a:lnTo>
                  <a:lnTo>
                    <a:pt x="409" y="66"/>
                  </a:lnTo>
                  <a:lnTo>
                    <a:pt x="288"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7"/>
            <p:cNvSpPr/>
            <p:nvPr/>
          </p:nvSpPr>
          <p:spPr>
            <a:xfrm>
              <a:off x="8297005" y="513279"/>
              <a:ext cx="159084" cy="470053"/>
            </a:xfrm>
            <a:custGeom>
              <a:avLst/>
              <a:gdLst/>
              <a:ahLst/>
              <a:cxnLst/>
              <a:rect l="l" t="t" r="r" b="b"/>
              <a:pathLst>
                <a:path w="2762" h="8161" extrusionOk="0">
                  <a:moveTo>
                    <a:pt x="1388" y="0"/>
                  </a:moveTo>
                  <a:lnTo>
                    <a:pt x="0" y="7031"/>
                  </a:lnTo>
                  <a:lnTo>
                    <a:pt x="0" y="7684"/>
                  </a:lnTo>
                  <a:lnTo>
                    <a:pt x="816" y="8160"/>
                  </a:lnTo>
                  <a:lnTo>
                    <a:pt x="1959" y="8160"/>
                  </a:lnTo>
                  <a:lnTo>
                    <a:pt x="2762" y="7684"/>
                  </a:lnTo>
                  <a:lnTo>
                    <a:pt x="2762" y="7031"/>
                  </a:lnTo>
                  <a:lnTo>
                    <a:pt x="1388"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7"/>
            <p:cNvSpPr/>
            <p:nvPr/>
          </p:nvSpPr>
          <p:spPr>
            <a:xfrm>
              <a:off x="8344004" y="513279"/>
              <a:ext cx="112085" cy="470053"/>
            </a:xfrm>
            <a:custGeom>
              <a:avLst/>
              <a:gdLst/>
              <a:ahLst/>
              <a:cxnLst/>
              <a:rect l="l" t="t" r="r" b="b"/>
              <a:pathLst>
                <a:path w="1946" h="8161" extrusionOk="0">
                  <a:moveTo>
                    <a:pt x="572" y="0"/>
                  </a:moveTo>
                  <a:lnTo>
                    <a:pt x="0" y="8160"/>
                  </a:lnTo>
                  <a:lnTo>
                    <a:pt x="1143" y="8160"/>
                  </a:lnTo>
                  <a:lnTo>
                    <a:pt x="1946" y="7684"/>
                  </a:lnTo>
                  <a:lnTo>
                    <a:pt x="1946" y="7031"/>
                  </a:lnTo>
                  <a:lnTo>
                    <a:pt x="572"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9"/>
        <p:cNvGrpSpPr/>
        <p:nvPr/>
      </p:nvGrpSpPr>
      <p:grpSpPr>
        <a:xfrm>
          <a:off x="0" y="0"/>
          <a:ext cx="0" cy="0"/>
          <a:chOff x="0" y="0"/>
          <a:chExt cx="0" cy="0"/>
        </a:xfrm>
      </p:grpSpPr>
      <p:sp>
        <p:nvSpPr>
          <p:cNvPr id="70" name="Google Shape;70;p28"/>
          <p:cNvSpPr txBox="1">
            <a:spLocks noGrp="1"/>
          </p:cNvSpPr>
          <p:nvPr>
            <p:ph type="title"/>
          </p:nvPr>
        </p:nvSpPr>
        <p:spPr>
          <a:xfrm>
            <a:off x="720000" y="5212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700"/>
              <a:buNone/>
              <a:defRPr sz="2700">
                <a:latin typeface="Lexend ExtraBold"/>
                <a:ea typeface="Lexend ExtraBold"/>
                <a:cs typeface="Lexend ExtraBold"/>
                <a:sym typeface="Lexend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1" name="Google Shape;71;p28"/>
          <p:cNvSpPr txBox="1">
            <a:spLocks noGrp="1"/>
          </p:cNvSpPr>
          <p:nvPr>
            <p:ph type="subTitle" idx="1"/>
          </p:nvPr>
        </p:nvSpPr>
        <p:spPr>
          <a:xfrm>
            <a:off x="1173457" y="2247292"/>
            <a:ext cx="20286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72" name="Google Shape;72;p28"/>
          <p:cNvSpPr txBox="1">
            <a:spLocks noGrp="1"/>
          </p:cNvSpPr>
          <p:nvPr>
            <p:ph type="subTitle" idx="2"/>
          </p:nvPr>
        </p:nvSpPr>
        <p:spPr>
          <a:xfrm>
            <a:off x="3557700" y="2247292"/>
            <a:ext cx="20286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73" name="Google Shape;73;p28"/>
          <p:cNvSpPr txBox="1">
            <a:spLocks noGrp="1"/>
          </p:cNvSpPr>
          <p:nvPr>
            <p:ph type="subTitle" idx="3"/>
          </p:nvPr>
        </p:nvSpPr>
        <p:spPr>
          <a:xfrm>
            <a:off x="1173457" y="3966804"/>
            <a:ext cx="20286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74" name="Google Shape;74;p28"/>
          <p:cNvSpPr txBox="1">
            <a:spLocks noGrp="1"/>
          </p:cNvSpPr>
          <p:nvPr>
            <p:ph type="subTitle" idx="4"/>
          </p:nvPr>
        </p:nvSpPr>
        <p:spPr>
          <a:xfrm>
            <a:off x="3557700" y="3966804"/>
            <a:ext cx="20286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75" name="Google Shape;75;p28"/>
          <p:cNvSpPr txBox="1">
            <a:spLocks noGrp="1"/>
          </p:cNvSpPr>
          <p:nvPr>
            <p:ph type="subTitle" idx="5"/>
          </p:nvPr>
        </p:nvSpPr>
        <p:spPr>
          <a:xfrm>
            <a:off x="5941983" y="2247292"/>
            <a:ext cx="20286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76" name="Google Shape;76;p28"/>
          <p:cNvSpPr txBox="1">
            <a:spLocks noGrp="1"/>
          </p:cNvSpPr>
          <p:nvPr>
            <p:ph type="subTitle" idx="6"/>
          </p:nvPr>
        </p:nvSpPr>
        <p:spPr>
          <a:xfrm>
            <a:off x="5941983" y="3966804"/>
            <a:ext cx="20286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77" name="Google Shape;77;p28"/>
          <p:cNvSpPr txBox="1">
            <a:spLocks noGrp="1"/>
          </p:cNvSpPr>
          <p:nvPr>
            <p:ph type="subTitle" idx="7"/>
          </p:nvPr>
        </p:nvSpPr>
        <p:spPr>
          <a:xfrm>
            <a:off x="1171917" y="1985800"/>
            <a:ext cx="2031600" cy="377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8" name="Google Shape;78;p28"/>
          <p:cNvSpPr txBox="1">
            <a:spLocks noGrp="1"/>
          </p:cNvSpPr>
          <p:nvPr>
            <p:ph type="subTitle" idx="8"/>
          </p:nvPr>
        </p:nvSpPr>
        <p:spPr>
          <a:xfrm>
            <a:off x="3556200" y="1985800"/>
            <a:ext cx="2031600" cy="377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9" name="Google Shape;79;p28"/>
          <p:cNvSpPr txBox="1">
            <a:spLocks noGrp="1"/>
          </p:cNvSpPr>
          <p:nvPr>
            <p:ph type="subTitle" idx="9"/>
          </p:nvPr>
        </p:nvSpPr>
        <p:spPr>
          <a:xfrm>
            <a:off x="5940483" y="1985800"/>
            <a:ext cx="2031600" cy="377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0" name="Google Shape;80;p28"/>
          <p:cNvSpPr txBox="1">
            <a:spLocks noGrp="1"/>
          </p:cNvSpPr>
          <p:nvPr>
            <p:ph type="subTitle" idx="13"/>
          </p:nvPr>
        </p:nvSpPr>
        <p:spPr>
          <a:xfrm>
            <a:off x="1171917" y="3704175"/>
            <a:ext cx="2031600" cy="377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1" name="Google Shape;81;p28"/>
          <p:cNvSpPr txBox="1">
            <a:spLocks noGrp="1"/>
          </p:cNvSpPr>
          <p:nvPr>
            <p:ph type="subTitle" idx="14"/>
          </p:nvPr>
        </p:nvSpPr>
        <p:spPr>
          <a:xfrm>
            <a:off x="3556200" y="3704175"/>
            <a:ext cx="2031600" cy="377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2" name="Google Shape;82;p28"/>
          <p:cNvSpPr txBox="1">
            <a:spLocks noGrp="1"/>
          </p:cNvSpPr>
          <p:nvPr>
            <p:ph type="subTitle" idx="15"/>
          </p:nvPr>
        </p:nvSpPr>
        <p:spPr>
          <a:xfrm>
            <a:off x="5940483" y="3704175"/>
            <a:ext cx="2031600" cy="377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3" name="Google Shape;83;p28"/>
          <p:cNvSpPr/>
          <p:nvPr/>
        </p:nvSpPr>
        <p:spPr>
          <a:xfrm>
            <a:off x="280800" y="279300"/>
            <a:ext cx="85824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8"/>
          <p:cNvSpPr/>
          <p:nvPr/>
        </p:nvSpPr>
        <p:spPr>
          <a:xfrm>
            <a:off x="281825" y="279300"/>
            <a:ext cx="8582400" cy="162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28"/>
          <p:cNvGrpSpPr/>
          <p:nvPr/>
        </p:nvGrpSpPr>
        <p:grpSpPr>
          <a:xfrm>
            <a:off x="8346068" y="539493"/>
            <a:ext cx="662463" cy="775160"/>
            <a:chOff x="5424136" y="1294946"/>
            <a:chExt cx="1748846" cy="2046357"/>
          </a:xfrm>
        </p:grpSpPr>
        <p:grpSp>
          <p:nvGrpSpPr>
            <p:cNvPr id="86" name="Google Shape;86;p28"/>
            <p:cNvGrpSpPr/>
            <p:nvPr/>
          </p:nvGrpSpPr>
          <p:grpSpPr>
            <a:xfrm>
              <a:off x="5424136" y="2234050"/>
              <a:ext cx="1184145" cy="1107253"/>
              <a:chOff x="5424136" y="2234050"/>
              <a:chExt cx="1184145" cy="1107253"/>
            </a:xfrm>
          </p:grpSpPr>
          <p:sp>
            <p:nvSpPr>
              <p:cNvPr id="87" name="Google Shape;87;p28"/>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8"/>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8"/>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8"/>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8"/>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8"/>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8"/>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8"/>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28"/>
            <p:cNvGrpSpPr/>
            <p:nvPr/>
          </p:nvGrpSpPr>
          <p:grpSpPr>
            <a:xfrm>
              <a:off x="6319687" y="1294946"/>
              <a:ext cx="853295" cy="797776"/>
              <a:chOff x="5424136" y="2234050"/>
              <a:chExt cx="1184145" cy="1107253"/>
            </a:xfrm>
          </p:grpSpPr>
          <p:sp>
            <p:nvSpPr>
              <p:cNvPr id="96" name="Google Shape;96;p28"/>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8"/>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8"/>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8"/>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8"/>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8"/>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8"/>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8"/>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04" name="Google Shape;104;p28"/>
          <p:cNvGrpSpPr/>
          <p:nvPr/>
        </p:nvGrpSpPr>
        <p:grpSpPr>
          <a:xfrm>
            <a:off x="399074" y="3862232"/>
            <a:ext cx="724515" cy="1183135"/>
            <a:chOff x="399074" y="3862232"/>
            <a:chExt cx="724515" cy="1183135"/>
          </a:xfrm>
        </p:grpSpPr>
        <p:grpSp>
          <p:nvGrpSpPr>
            <p:cNvPr id="105" name="Google Shape;105;p28"/>
            <p:cNvGrpSpPr/>
            <p:nvPr/>
          </p:nvGrpSpPr>
          <p:grpSpPr>
            <a:xfrm>
              <a:off x="399074" y="3862232"/>
              <a:ext cx="314144" cy="1183135"/>
              <a:chOff x="8297005" y="513279"/>
              <a:chExt cx="159084" cy="599177"/>
            </a:xfrm>
          </p:grpSpPr>
          <p:sp>
            <p:nvSpPr>
              <p:cNvPr id="106" name="Google Shape;106;p28"/>
              <p:cNvSpPr/>
              <p:nvPr/>
            </p:nvSpPr>
            <p:spPr>
              <a:xfrm>
                <a:off x="8388526" y="1082678"/>
                <a:ext cx="42392" cy="29778"/>
              </a:xfrm>
              <a:custGeom>
                <a:avLst/>
                <a:gdLst/>
                <a:ahLst/>
                <a:cxnLst/>
                <a:rect l="l" t="t" r="r" b="b"/>
                <a:pathLst>
                  <a:path w="736" h="517" extrusionOk="0">
                    <a:moveTo>
                      <a:pt x="735" y="1"/>
                    </a:moveTo>
                    <a:lnTo>
                      <a:pt x="1" y="216"/>
                    </a:lnTo>
                    <a:lnTo>
                      <a:pt x="194" y="517"/>
                    </a:lnTo>
                    <a:lnTo>
                      <a:pt x="735" y="190"/>
                    </a:lnTo>
                    <a:lnTo>
                      <a:pt x="735"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8"/>
              <p:cNvSpPr/>
              <p:nvPr/>
            </p:nvSpPr>
            <p:spPr>
              <a:xfrm>
                <a:off x="8322751" y="1038732"/>
                <a:ext cx="108168" cy="62090"/>
              </a:xfrm>
              <a:custGeom>
                <a:avLst/>
                <a:gdLst/>
                <a:ahLst/>
                <a:cxnLst/>
                <a:rect l="l" t="t" r="r" b="b"/>
                <a:pathLst>
                  <a:path w="1878" h="1078" extrusionOk="0">
                    <a:moveTo>
                      <a:pt x="546" y="0"/>
                    </a:moveTo>
                    <a:lnTo>
                      <a:pt x="1" y="314"/>
                    </a:lnTo>
                    <a:lnTo>
                      <a:pt x="1" y="764"/>
                    </a:lnTo>
                    <a:lnTo>
                      <a:pt x="546" y="1077"/>
                    </a:lnTo>
                    <a:lnTo>
                      <a:pt x="1336" y="1077"/>
                    </a:lnTo>
                    <a:lnTo>
                      <a:pt x="1877" y="764"/>
                    </a:lnTo>
                    <a:lnTo>
                      <a:pt x="1877" y="314"/>
                    </a:lnTo>
                    <a:lnTo>
                      <a:pt x="133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8"/>
              <p:cNvSpPr/>
              <p:nvPr/>
            </p:nvSpPr>
            <p:spPr>
              <a:xfrm>
                <a:off x="8339281" y="1047372"/>
                <a:ext cx="75280" cy="21311"/>
              </a:xfrm>
              <a:custGeom>
                <a:avLst/>
                <a:gdLst/>
                <a:ahLst/>
                <a:cxnLst/>
                <a:rect l="l" t="t" r="r" b="b"/>
                <a:pathLst>
                  <a:path w="1307" h="370" extrusionOk="0">
                    <a:moveTo>
                      <a:pt x="379" y="0"/>
                    </a:moveTo>
                    <a:lnTo>
                      <a:pt x="1" y="219"/>
                    </a:lnTo>
                    <a:lnTo>
                      <a:pt x="1" y="369"/>
                    </a:lnTo>
                    <a:lnTo>
                      <a:pt x="1306" y="369"/>
                    </a:lnTo>
                    <a:lnTo>
                      <a:pt x="1306" y="219"/>
                    </a:lnTo>
                    <a:lnTo>
                      <a:pt x="924"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8"/>
              <p:cNvSpPr/>
              <p:nvPr/>
            </p:nvSpPr>
            <p:spPr>
              <a:xfrm>
                <a:off x="8339281" y="1056011"/>
                <a:ext cx="75280" cy="34443"/>
              </a:xfrm>
              <a:custGeom>
                <a:avLst/>
                <a:gdLst/>
                <a:ahLst/>
                <a:cxnLst/>
                <a:rect l="l" t="t" r="r" b="b"/>
                <a:pathLst>
                  <a:path w="1307" h="598" extrusionOk="0">
                    <a:moveTo>
                      <a:pt x="379" y="0"/>
                    </a:moveTo>
                    <a:lnTo>
                      <a:pt x="1" y="219"/>
                    </a:lnTo>
                    <a:lnTo>
                      <a:pt x="1" y="382"/>
                    </a:lnTo>
                    <a:lnTo>
                      <a:pt x="379" y="598"/>
                    </a:lnTo>
                    <a:lnTo>
                      <a:pt x="924" y="598"/>
                    </a:lnTo>
                    <a:lnTo>
                      <a:pt x="1306" y="382"/>
                    </a:lnTo>
                    <a:lnTo>
                      <a:pt x="1306" y="219"/>
                    </a:lnTo>
                    <a:lnTo>
                      <a:pt x="924" y="0"/>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8"/>
              <p:cNvSpPr/>
              <p:nvPr/>
            </p:nvSpPr>
            <p:spPr>
              <a:xfrm>
                <a:off x="8350224" y="1100764"/>
                <a:ext cx="49476" cy="11692"/>
              </a:xfrm>
              <a:custGeom>
                <a:avLst/>
                <a:gdLst/>
                <a:ahLst/>
                <a:cxnLst/>
                <a:rect l="l" t="t" r="r" b="b"/>
                <a:pathLst>
                  <a:path w="859" h="203" extrusionOk="0">
                    <a:moveTo>
                      <a:pt x="69" y="0"/>
                    </a:moveTo>
                    <a:lnTo>
                      <a:pt x="0" y="26"/>
                    </a:lnTo>
                    <a:lnTo>
                      <a:pt x="69" y="203"/>
                    </a:lnTo>
                    <a:lnTo>
                      <a:pt x="859" y="203"/>
                    </a:lnTo>
                    <a:lnTo>
                      <a:pt x="859"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8"/>
              <p:cNvSpPr/>
              <p:nvPr/>
            </p:nvSpPr>
            <p:spPr>
              <a:xfrm>
                <a:off x="8322751" y="1082678"/>
                <a:ext cx="31448" cy="29778"/>
              </a:xfrm>
              <a:custGeom>
                <a:avLst/>
                <a:gdLst/>
                <a:ahLst/>
                <a:cxnLst/>
                <a:rect l="l" t="t" r="r" b="b"/>
                <a:pathLst>
                  <a:path w="546" h="517" extrusionOk="0">
                    <a:moveTo>
                      <a:pt x="1" y="1"/>
                    </a:moveTo>
                    <a:lnTo>
                      <a:pt x="1" y="190"/>
                    </a:lnTo>
                    <a:lnTo>
                      <a:pt x="546" y="517"/>
                    </a:lnTo>
                    <a:lnTo>
                      <a:pt x="546" y="314"/>
                    </a:lnTo>
                    <a:lnTo>
                      <a:pt x="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8"/>
              <p:cNvSpPr/>
              <p:nvPr/>
            </p:nvSpPr>
            <p:spPr>
              <a:xfrm>
                <a:off x="8331390" y="1043397"/>
                <a:ext cx="90889" cy="51780"/>
              </a:xfrm>
              <a:custGeom>
                <a:avLst/>
                <a:gdLst/>
                <a:ahLst/>
                <a:cxnLst/>
                <a:rect l="l" t="t" r="r" b="b"/>
                <a:pathLst>
                  <a:path w="1578" h="899" extrusionOk="0">
                    <a:moveTo>
                      <a:pt x="464" y="1"/>
                    </a:moveTo>
                    <a:lnTo>
                      <a:pt x="1" y="262"/>
                    </a:lnTo>
                    <a:lnTo>
                      <a:pt x="1" y="641"/>
                    </a:lnTo>
                    <a:lnTo>
                      <a:pt x="464" y="898"/>
                    </a:lnTo>
                    <a:lnTo>
                      <a:pt x="1117" y="898"/>
                    </a:lnTo>
                    <a:lnTo>
                      <a:pt x="1577" y="641"/>
                    </a:lnTo>
                    <a:lnTo>
                      <a:pt x="1577" y="262"/>
                    </a:lnTo>
                    <a:lnTo>
                      <a:pt x="111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8"/>
              <p:cNvSpPr/>
              <p:nvPr/>
            </p:nvSpPr>
            <p:spPr>
              <a:xfrm>
                <a:off x="8372169" y="968234"/>
                <a:ext cx="9504" cy="120724"/>
              </a:xfrm>
              <a:custGeom>
                <a:avLst/>
                <a:gdLst/>
                <a:ahLst/>
                <a:cxnLst/>
                <a:rect l="l" t="t" r="r" b="b"/>
                <a:pathLst>
                  <a:path w="165" h="2096" extrusionOk="0">
                    <a:moveTo>
                      <a:pt x="1" y="0"/>
                    </a:moveTo>
                    <a:lnTo>
                      <a:pt x="1" y="2096"/>
                    </a:lnTo>
                    <a:lnTo>
                      <a:pt x="164" y="2096"/>
                    </a:lnTo>
                    <a:lnTo>
                      <a:pt x="164"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8"/>
              <p:cNvSpPr/>
              <p:nvPr/>
            </p:nvSpPr>
            <p:spPr>
              <a:xfrm>
                <a:off x="8381614" y="964433"/>
                <a:ext cx="6969" cy="124526"/>
              </a:xfrm>
              <a:custGeom>
                <a:avLst/>
                <a:gdLst/>
                <a:ahLst/>
                <a:cxnLst/>
                <a:rect l="l" t="t" r="r" b="b"/>
                <a:pathLst>
                  <a:path w="121" h="2162" extrusionOk="0">
                    <a:moveTo>
                      <a:pt x="121" y="1"/>
                    </a:moveTo>
                    <a:lnTo>
                      <a:pt x="0" y="66"/>
                    </a:lnTo>
                    <a:lnTo>
                      <a:pt x="0" y="2162"/>
                    </a:lnTo>
                    <a:lnTo>
                      <a:pt x="121" y="2093"/>
                    </a:lnTo>
                    <a:lnTo>
                      <a:pt x="12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8"/>
              <p:cNvSpPr/>
              <p:nvPr/>
            </p:nvSpPr>
            <p:spPr>
              <a:xfrm>
                <a:off x="8365027" y="964433"/>
                <a:ext cx="7200" cy="124526"/>
              </a:xfrm>
              <a:custGeom>
                <a:avLst/>
                <a:gdLst/>
                <a:ahLst/>
                <a:cxnLst/>
                <a:rect l="l" t="t" r="r" b="b"/>
                <a:pathLst>
                  <a:path w="125" h="2162" extrusionOk="0">
                    <a:moveTo>
                      <a:pt x="1" y="1"/>
                    </a:moveTo>
                    <a:lnTo>
                      <a:pt x="1" y="2093"/>
                    </a:lnTo>
                    <a:lnTo>
                      <a:pt x="125" y="2162"/>
                    </a:lnTo>
                    <a:lnTo>
                      <a:pt x="125" y="66"/>
                    </a:lnTo>
                    <a:lnTo>
                      <a:pt x="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8"/>
              <p:cNvSpPr/>
              <p:nvPr/>
            </p:nvSpPr>
            <p:spPr>
              <a:xfrm>
                <a:off x="8365027" y="955044"/>
                <a:ext cx="23557" cy="13247"/>
              </a:xfrm>
              <a:custGeom>
                <a:avLst/>
                <a:gdLst/>
                <a:ahLst/>
                <a:cxnLst/>
                <a:rect l="l" t="t" r="r" b="b"/>
                <a:pathLst>
                  <a:path w="409" h="230" extrusionOk="0">
                    <a:moveTo>
                      <a:pt x="125" y="1"/>
                    </a:moveTo>
                    <a:lnTo>
                      <a:pt x="1" y="66"/>
                    </a:lnTo>
                    <a:lnTo>
                      <a:pt x="1" y="164"/>
                    </a:lnTo>
                    <a:lnTo>
                      <a:pt x="125" y="229"/>
                    </a:lnTo>
                    <a:lnTo>
                      <a:pt x="288" y="229"/>
                    </a:lnTo>
                    <a:lnTo>
                      <a:pt x="409" y="164"/>
                    </a:lnTo>
                    <a:lnTo>
                      <a:pt x="409" y="66"/>
                    </a:lnTo>
                    <a:lnTo>
                      <a:pt x="288"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8"/>
              <p:cNvSpPr/>
              <p:nvPr/>
            </p:nvSpPr>
            <p:spPr>
              <a:xfrm>
                <a:off x="8297005" y="513279"/>
                <a:ext cx="159084" cy="470053"/>
              </a:xfrm>
              <a:custGeom>
                <a:avLst/>
                <a:gdLst/>
                <a:ahLst/>
                <a:cxnLst/>
                <a:rect l="l" t="t" r="r" b="b"/>
                <a:pathLst>
                  <a:path w="2762" h="8161" extrusionOk="0">
                    <a:moveTo>
                      <a:pt x="1388" y="0"/>
                    </a:moveTo>
                    <a:lnTo>
                      <a:pt x="0" y="7031"/>
                    </a:lnTo>
                    <a:lnTo>
                      <a:pt x="0" y="7684"/>
                    </a:lnTo>
                    <a:lnTo>
                      <a:pt x="816" y="8160"/>
                    </a:lnTo>
                    <a:lnTo>
                      <a:pt x="1959" y="8160"/>
                    </a:lnTo>
                    <a:lnTo>
                      <a:pt x="2762" y="7684"/>
                    </a:lnTo>
                    <a:lnTo>
                      <a:pt x="2762" y="7031"/>
                    </a:lnTo>
                    <a:lnTo>
                      <a:pt x="1388"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8"/>
              <p:cNvSpPr/>
              <p:nvPr/>
            </p:nvSpPr>
            <p:spPr>
              <a:xfrm>
                <a:off x="8344004" y="513279"/>
                <a:ext cx="112085" cy="470053"/>
              </a:xfrm>
              <a:custGeom>
                <a:avLst/>
                <a:gdLst/>
                <a:ahLst/>
                <a:cxnLst/>
                <a:rect l="l" t="t" r="r" b="b"/>
                <a:pathLst>
                  <a:path w="1946" h="8161" extrusionOk="0">
                    <a:moveTo>
                      <a:pt x="572" y="0"/>
                    </a:moveTo>
                    <a:lnTo>
                      <a:pt x="0" y="8160"/>
                    </a:lnTo>
                    <a:lnTo>
                      <a:pt x="1143" y="8160"/>
                    </a:lnTo>
                    <a:lnTo>
                      <a:pt x="1946" y="7684"/>
                    </a:lnTo>
                    <a:lnTo>
                      <a:pt x="1946" y="7031"/>
                    </a:lnTo>
                    <a:lnTo>
                      <a:pt x="572"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 name="Google Shape;119;p28"/>
            <p:cNvGrpSpPr/>
            <p:nvPr/>
          </p:nvGrpSpPr>
          <p:grpSpPr>
            <a:xfrm>
              <a:off x="839637" y="4612356"/>
              <a:ext cx="283952" cy="404337"/>
              <a:chOff x="6191950" y="4314625"/>
              <a:chExt cx="330100" cy="470050"/>
            </a:xfrm>
          </p:grpSpPr>
          <p:sp>
            <p:nvSpPr>
              <p:cNvPr id="120" name="Google Shape;120;p28"/>
              <p:cNvSpPr/>
              <p:nvPr/>
            </p:nvSpPr>
            <p:spPr>
              <a:xfrm>
                <a:off x="6191950" y="4601275"/>
                <a:ext cx="330100" cy="183400"/>
              </a:xfrm>
              <a:custGeom>
                <a:avLst/>
                <a:gdLst/>
                <a:ahLst/>
                <a:cxnLst/>
                <a:rect l="l" t="t" r="r" b="b"/>
                <a:pathLst>
                  <a:path w="13204" h="7336" extrusionOk="0">
                    <a:moveTo>
                      <a:pt x="6664" y="1"/>
                    </a:moveTo>
                    <a:cubicBezTo>
                      <a:pt x="6066" y="1"/>
                      <a:pt x="5439" y="145"/>
                      <a:pt x="4949" y="427"/>
                    </a:cubicBezTo>
                    <a:lnTo>
                      <a:pt x="993" y="2711"/>
                    </a:lnTo>
                    <a:cubicBezTo>
                      <a:pt x="95" y="3230"/>
                      <a:pt x="1" y="4017"/>
                      <a:pt x="774" y="4467"/>
                    </a:cubicBezTo>
                    <a:lnTo>
                      <a:pt x="5207" y="7036"/>
                    </a:lnTo>
                    <a:cubicBezTo>
                      <a:pt x="5555" y="7238"/>
                      <a:pt x="6023" y="7336"/>
                      <a:pt x="6514" y="7336"/>
                    </a:cubicBezTo>
                    <a:cubicBezTo>
                      <a:pt x="7119" y="7336"/>
                      <a:pt x="7760" y="7187"/>
                      <a:pt x="8256" y="6902"/>
                    </a:cubicBezTo>
                    <a:lnTo>
                      <a:pt x="12212" y="4618"/>
                    </a:lnTo>
                    <a:cubicBezTo>
                      <a:pt x="13109" y="4099"/>
                      <a:pt x="13204" y="3312"/>
                      <a:pt x="12430" y="2862"/>
                    </a:cubicBezTo>
                    <a:lnTo>
                      <a:pt x="7998" y="306"/>
                    </a:lnTo>
                    <a:cubicBezTo>
                      <a:pt x="7639" y="101"/>
                      <a:pt x="7162" y="1"/>
                      <a:pt x="66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8"/>
              <p:cNvSpPr/>
              <p:nvPr/>
            </p:nvSpPr>
            <p:spPr>
              <a:xfrm>
                <a:off x="6191950" y="4593500"/>
                <a:ext cx="330100" cy="183500"/>
              </a:xfrm>
              <a:custGeom>
                <a:avLst/>
                <a:gdLst/>
                <a:ahLst/>
                <a:cxnLst/>
                <a:rect l="l" t="t" r="r" b="b"/>
                <a:pathLst>
                  <a:path w="13204" h="7340" extrusionOk="0">
                    <a:moveTo>
                      <a:pt x="6664" y="0"/>
                    </a:moveTo>
                    <a:cubicBezTo>
                      <a:pt x="6066" y="0"/>
                      <a:pt x="5439" y="144"/>
                      <a:pt x="4949" y="428"/>
                    </a:cubicBezTo>
                    <a:lnTo>
                      <a:pt x="2462" y="1867"/>
                    </a:lnTo>
                    <a:lnTo>
                      <a:pt x="993" y="2725"/>
                    </a:lnTo>
                    <a:cubicBezTo>
                      <a:pt x="95" y="3241"/>
                      <a:pt x="1" y="4031"/>
                      <a:pt x="774" y="4478"/>
                    </a:cubicBezTo>
                    <a:lnTo>
                      <a:pt x="2759" y="5621"/>
                    </a:lnTo>
                    <a:lnTo>
                      <a:pt x="5207" y="7037"/>
                    </a:lnTo>
                    <a:cubicBezTo>
                      <a:pt x="5559" y="7240"/>
                      <a:pt x="6034" y="7339"/>
                      <a:pt x="6532" y="7339"/>
                    </a:cubicBezTo>
                    <a:cubicBezTo>
                      <a:pt x="7132" y="7339"/>
                      <a:pt x="7765" y="7195"/>
                      <a:pt x="8256" y="6913"/>
                    </a:cubicBezTo>
                    <a:lnTo>
                      <a:pt x="12212" y="4628"/>
                    </a:lnTo>
                    <a:cubicBezTo>
                      <a:pt x="13109" y="4113"/>
                      <a:pt x="13204" y="3323"/>
                      <a:pt x="12430" y="2876"/>
                    </a:cubicBezTo>
                    <a:lnTo>
                      <a:pt x="7998" y="303"/>
                    </a:lnTo>
                    <a:cubicBezTo>
                      <a:pt x="7639" y="100"/>
                      <a:pt x="7162" y="0"/>
                      <a:pt x="666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6248675" y="4639175"/>
                <a:ext cx="218300" cy="105225"/>
              </a:xfrm>
              <a:custGeom>
                <a:avLst/>
                <a:gdLst/>
                <a:ahLst/>
                <a:cxnLst/>
                <a:rect l="l" t="t" r="r" b="b"/>
                <a:pathLst>
                  <a:path w="8732" h="4209" extrusionOk="0">
                    <a:moveTo>
                      <a:pt x="914" y="1"/>
                    </a:moveTo>
                    <a:lnTo>
                      <a:pt x="111" y="1130"/>
                    </a:lnTo>
                    <a:cubicBezTo>
                      <a:pt x="43" y="1319"/>
                      <a:pt x="0" y="1509"/>
                      <a:pt x="0" y="1701"/>
                    </a:cubicBezTo>
                    <a:cubicBezTo>
                      <a:pt x="0" y="2204"/>
                      <a:pt x="275" y="2720"/>
                      <a:pt x="803" y="3154"/>
                    </a:cubicBezTo>
                    <a:cubicBezTo>
                      <a:pt x="846" y="3183"/>
                      <a:pt x="885" y="3209"/>
                      <a:pt x="927" y="3235"/>
                    </a:cubicBezTo>
                    <a:cubicBezTo>
                      <a:pt x="1035" y="3317"/>
                      <a:pt x="1159" y="3399"/>
                      <a:pt x="1280" y="3467"/>
                    </a:cubicBezTo>
                    <a:cubicBezTo>
                      <a:pt x="2136" y="3960"/>
                      <a:pt x="3253" y="4208"/>
                      <a:pt x="4367" y="4208"/>
                    </a:cubicBezTo>
                    <a:cubicBezTo>
                      <a:pt x="5466" y="4208"/>
                      <a:pt x="6562" y="3967"/>
                      <a:pt x="7400" y="3480"/>
                    </a:cubicBezTo>
                    <a:cubicBezTo>
                      <a:pt x="8311" y="2951"/>
                      <a:pt x="8732" y="2243"/>
                      <a:pt x="8650" y="1564"/>
                    </a:cubicBezTo>
                    <a:lnTo>
                      <a:pt x="8666" y="1551"/>
                    </a:lnTo>
                    <a:lnTo>
                      <a:pt x="8650" y="1509"/>
                    </a:lnTo>
                    <a:cubicBezTo>
                      <a:pt x="8611" y="1319"/>
                      <a:pt x="8542" y="1130"/>
                      <a:pt x="8448" y="938"/>
                    </a:cubicBezTo>
                    <a:lnTo>
                      <a:pt x="7752" y="40"/>
                    </a:lnTo>
                    <a:lnTo>
                      <a:pt x="171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8"/>
              <p:cNvSpPr/>
              <p:nvPr/>
            </p:nvSpPr>
            <p:spPr>
              <a:xfrm>
                <a:off x="6248675" y="4678925"/>
                <a:ext cx="217650" cy="65475"/>
              </a:xfrm>
              <a:custGeom>
                <a:avLst/>
                <a:gdLst/>
                <a:ahLst/>
                <a:cxnLst/>
                <a:rect l="l" t="t" r="r" b="b"/>
                <a:pathLst>
                  <a:path w="8706" h="2619" extrusionOk="0">
                    <a:moveTo>
                      <a:pt x="17" y="0"/>
                    </a:moveTo>
                    <a:cubicBezTo>
                      <a:pt x="17" y="43"/>
                      <a:pt x="0" y="69"/>
                      <a:pt x="0" y="111"/>
                    </a:cubicBezTo>
                    <a:cubicBezTo>
                      <a:pt x="0" y="614"/>
                      <a:pt x="275" y="1130"/>
                      <a:pt x="803" y="1564"/>
                    </a:cubicBezTo>
                    <a:cubicBezTo>
                      <a:pt x="846" y="1593"/>
                      <a:pt x="885" y="1619"/>
                      <a:pt x="927" y="1645"/>
                    </a:cubicBezTo>
                    <a:cubicBezTo>
                      <a:pt x="1035" y="1727"/>
                      <a:pt x="1159" y="1809"/>
                      <a:pt x="1280" y="1877"/>
                    </a:cubicBezTo>
                    <a:cubicBezTo>
                      <a:pt x="2136" y="2370"/>
                      <a:pt x="3253" y="2618"/>
                      <a:pt x="4367" y="2618"/>
                    </a:cubicBezTo>
                    <a:cubicBezTo>
                      <a:pt x="5466" y="2618"/>
                      <a:pt x="6562" y="2377"/>
                      <a:pt x="7400" y="1890"/>
                    </a:cubicBezTo>
                    <a:cubicBezTo>
                      <a:pt x="8298" y="1375"/>
                      <a:pt x="8706" y="696"/>
                      <a:pt x="8650" y="13"/>
                    </a:cubicBezTo>
                    <a:lnTo>
                      <a:pt x="8650" y="13"/>
                    </a:lnTo>
                    <a:cubicBezTo>
                      <a:pt x="8598" y="614"/>
                      <a:pt x="8190" y="1198"/>
                      <a:pt x="7400" y="1645"/>
                    </a:cubicBezTo>
                    <a:cubicBezTo>
                      <a:pt x="6556" y="2135"/>
                      <a:pt x="5451" y="2380"/>
                      <a:pt x="4345" y="2380"/>
                    </a:cubicBezTo>
                    <a:cubicBezTo>
                      <a:pt x="3238" y="2380"/>
                      <a:pt x="2130" y="2135"/>
                      <a:pt x="1280" y="1645"/>
                    </a:cubicBezTo>
                    <a:cubicBezTo>
                      <a:pt x="1159" y="1564"/>
                      <a:pt x="1035" y="1499"/>
                      <a:pt x="927" y="1417"/>
                    </a:cubicBezTo>
                    <a:cubicBezTo>
                      <a:pt x="885" y="1388"/>
                      <a:pt x="846" y="1348"/>
                      <a:pt x="803" y="1319"/>
                    </a:cubicBezTo>
                    <a:cubicBezTo>
                      <a:pt x="327" y="927"/>
                      <a:pt x="56" y="464"/>
                      <a:pt x="17" y="0"/>
                    </a:cubicBez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8"/>
              <p:cNvSpPr/>
              <p:nvPr/>
            </p:nvSpPr>
            <p:spPr>
              <a:xfrm>
                <a:off x="6465325" y="4677950"/>
                <a:ext cx="25" cy="25"/>
              </a:xfrm>
              <a:custGeom>
                <a:avLst/>
                <a:gdLst/>
                <a:ahLst/>
                <a:cxnLst/>
                <a:rect l="l" t="t" r="r" b="b"/>
                <a:pathLst>
                  <a:path w="1" h="1" extrusionOk="0">
                    <a:moveTo>
                      <a:pt x="0" y="0"/>
                    </a:moveTo>
                    <a:lnTo>
                      <a:pt x="0" y="0"/>
                    </a:ln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8"/>
              <p:cNvSpPr/>
              <p:nvPr/>
            </p:nvSpPr>
            <p:spPr>
              <a:xfrm>
                <a:off x="6268750" y="4327375"/>
                <a:ext cx="176200" cy="366125"/>
              </a:xfrm>
              <a:custGeom>
                <a:avLst/>
                <a:gdLst/>
                <a:ahLst/>
                <a:cxnLst/>
                <a:rect l="l" t="t" r="r" b="b"/>
                <a:pathLst>
                  <a:path w="7048" h="14645" extrusionOk="0">
                    <a:moveTo>
                      <a:pt x="2654" y="1"/>
                    </a:moveTo>
                    <a:lnTo>
                      <a:pt x="150" y="12323"/>
                    </a:lnTo>
                    <a:cubicBezTo>
                      <a:pt x="0" y="12812"/>
                      <a:pt x="177" y="13328"/>
                      <a:pt x="682" y="13749"/>
                    </a:cubicBezTo>
                    <a:cubicBezTo>
                      <a:pt x="803" y="13860"/>
                      <a:pt x="953" y="13968"/>
                      <a:pt x="1117" y="14062"/>
                    </a:cubicBezTo>
                    <a:cubicBezTo>
                      <a:pt x="1782" y="14451"/>
                      <a:pt x="2660" y="14645"/>
                      <a:pt x="3537" y="14645"/>
                    </a:cubicBezTo>
                    <a:cubicBezTo>
                      <a:pt x="4414" y="14645"/>
                      <a:pt x="5291" y="14451"/>
                      <a:pt x="5957" y="14062"/>
                    </a:cubicBezTo>
                    <a:cubicBezTo>
                      <a:pt x="6721" y="13628"/>
                      <a:pt x="7047" y="13031"/>
                      <a:pt x="6936" y="12460"/>
                    </a:cubicBezTo>
                    <a:lnTo>
                      <a:pt x="6936" y="12443"/>
                    </a:lnTo>
                    <a:cubicBezTo>
                      <a:pt x="6936" y="12430"/>
                      <a:pt x="6936" y="12417"/>
                      <a:pt x="6923" y="12404"/>
                    </a:cubicBezTo>
                    <a:lnTo>
                      <a:pt x="4407"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8"/>
              <p:cNvSpPr/>
              <p:nvPr/>
            </p:nvSpPr>
            <p:spPr>
              <a:xfrm>
                <a:off x="6285800" y="4480725"/>
                <a:ext cx="142425" cy="127925"/>
              </a:xfrm>
              <a:custGeom>
                <a:avLst/>
                <a:gdLst/>
                <a:ahLst/>
                <a:cxnLst/>
                <a:rect l="l" t="t" r="r" b="b"/>
                <a:pathLst>
                  <a:path w="5697" h="5117" extrusionOk="0">
                    <a:moveTo>
                      <a:pt x="719" y="0"/>
                    </a:moveTo>
                    <a:lnTo>
                      <a:pt x="0" y="3564"/>
                    </a:lnTo>
                    <a:cubicBezTo>
                      <a:pt x="40" y="3943"/>
                      <a:pt x="311" y="4325"/>
                      <a:pt x="830" y="4625"/>
                    </a:cubicBezTo>
                    <a:cubicBezTo>
                      <a:pt x="1397" y="4953"/>
                      <a:pt x="2136" y="5116"/>
                      <a:pt x="2870" y="5116"/>
                    </a:cubicBezTo>
                    <a:cubicBezTo>
                      <a:pt x="3597" y="5116"/>
                      <a:pt x="4320" y="4956"/>
                      <a:pt x="4867" y="4638"/>
                    </a:cubicBezTo>
                    <a:cubicBezTo>
                      <a:pt x="5386" y="4338"/>
                      <a:pt x="5657" y="3959"/>
                      <a:pt x="5696" y="3564"/>
                    </a:cubicBezTo>
                    <a:lnTo>
                      <a:pt x="4978" y="26"/>
                    </a:lnTo>
                    <a:cubicBezTo>
                      <a:pt x="4949" y="326"/>
                      <a:pt x="4717" y="614"/>
                      <a:pt x="4338" y="829"/>
                    </a:cubicBezTo>
                    <a:cubicBezTo>
                      <a:pt x="3930" y="1067"/>
                      <a:pt x="3393" y="1187"/>
                      <a:pt x="2853" y="1187"/>
                    </a:cubicBezTo>
                    <a:cubicBezTo>
                      <a:pt x="2314" y="1187"/>
                      <a:pt x="1773" y="1067"/>
                      <a:pt x="1358" y="829"/>
                    </a:cubicBezTo>
                    <a:cubicBezTo>
                      <a:pt x="980" y="597"/>
                      <a:pt x="748" y="287"/>
                      <a:pt x="71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8"/>
              <p:cNvSpPr/>
              <p:nvPr/>
            </p:nvSpPr>
            <p:spPr>
              <a:xfrm>
                <a:off x="6332725" y="4314625"/>
                <a:ext cx="48250" cy="25325"/>
              </a:xfrm>
              <a:custGeom>
                <a:avLst/>
                <a:gdLst/>
                <a:ahLst/>
                <a:cxnLst/>
                <a:rect l="l" t="t" r="r" b="b"/>
                <a:pathLst>
                  <a:path w="1930" h="1013" extrusionOk="0">
                    <a:moveTo>
                      <a:pt x="971" y="0"/>
                    </a:moveTo>
                    <a:cubicBezTo>
                      <a:pt x="747" y="0"/>
                      <a:pt x="523" y="47"/>
                      <a:pt x="353" y="142"/>
                    </a:cubicBezTo>
                    <a:cubicBezTo>
                      <a:pt x="0" y="348"/>
                      <a:pt x="13" y="661"/>
                      <a:pt x="353" y="863"/>
                    </a:cubicBezTo>
                    <a:cubicBezTo>
                      <a:pt x="525" y="961"/>
                      <a:pt x="754" y="1013"/>
                      <a:pt x="982" y="1013"/>
                    </a:cubicBezTo>
                    <a:cubicBezTo>
                      <a:pt x="1203" y="1013"/>
                      <a:pt x="1423" y="965"/>
                      <a:pt x="1590" y="863"/>
                    </a:cubicBezTo>
                    <a:cubicBezTo>
                      <a:pt x="1929" y="661"/>
                      <a:pt x="1929" y="348"/>
                      <a:pt x="1590" y="142"/>
                    </a:cubicBezTo>
                    <a:cubicBezTo>
                      <a:pt x="1420" y="47"/>
                      <a:pt x="1196" y="0"/>
                      <a:pt x="971"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8"/>
              <p:cNvSpPr/>
              <p:nvPr/>
            </p:nvSpPr>
            <p:spPr>
              <a:xfrm>
                <a:off x="6340875" y="4318700"/>
                <a:ext cx="32250" cy="17025"/>
              </a:xfrm>
              <a:custGeom>
                <a:avLst/>
                <a:gdLst/>
                <a:ahLst/>
                <a:cxnLst/>
                <a:rect l="l" t="t" r="r" b="b"/>
                <a:pathLst>
                  <a:path w="1290" h="681" extrusionOk="0">
                    <a:moveTo>
                      <a:pt x="645" y="0"/>
                    </a:moveTo>
                    <a:cubicBezTo>
                      <a:pt x="495" y="0"/>
                      <a:pt x="345" y="35"/>
                      <a:pt x="229" y="103"/>
                    </a:cubicBezTo>
                    <a:cubicBezTo>
                      <a:pt x="1" y="240"/>
                      <a:pt x="1" y="443"/>
                      <a:pt x="229" y="580"/>
                    </a:cubicBezTo>
                    <a:cubicBezTo>
                      <a:pt x="345" y="647"/>
                      <a:pt x="495" y="680"/>
                      <a:pt x="645" y="680"/>
                    </a:cubicBezTo>
                    <a:cubicBezTo>
                      <a:pt x="795" y="680"/>
                      <a:pt x="946" y="647"/>
                      <a:pt x="1062" y="580"/>
                    </a:cubicBezTo>
                    <a:cubicBezTo>
                      <a:pt x="1290" y="443"/>
                      <a:pt x="1290" y="240"/>
                      <a:pt x="1062" y="103"/>
                    </a:cubicBezTo>
                    <a:cubicBezTo>
                      <a:pt x="946" y="35"/>
                      <a:pt x="795" y="0"/>
                      <a:pt x="645"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9"/>
        <p:cNvGrpSpPr/>
        <p:nvPr/>
      </p:nvGrpSpPr>
      <p:grpSpPr>
        <a:xfrm>
          <a:off x="0" y="0"/>
          <a:ext cx="0" cy="0"/>
          <a:chOff x="0" y="0"/>
          <a:chExt cx="0" cy="0"/>
        </a:xfrm>
      </p:grpSpPr>
      <p:sp>
        <p:nvSpPr>
          <p:cNvPr id="130" name="Google Shape;130;p29"/>
          <p:cNvSpPr/>
          <p:nvPr/>
        </p:nvSpPr>
        <p:spPr>
          <a:xfrm>
            <a:off x="5492825" y="1139175"/>
            <a:ext cx="3370500" cy="3733200"/>
          </a:xfrm>
          <a:prstGeom prst="roundRect">
            <a:avLst>
              <a:gd name="adj" fmla="val 0"/>
            </a:avLst>
          </a:prstGeom>
          <a:solidFill>
            <a:srgbClr val="5BADFB">
              <a:alpha val="619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txBox="1">
            <a:spLocks noGrp="1"/>
          </p:cNvSpPr>
          <p:nvPr>
            <p:ph type="title"/>
          </p:nvPr>
        </p:nvSpPr>
        <p:spPr>
          <a:xfrm>
            <a:off x="720000" y="521225"/>
            <a:ext cx="7710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700"/>
              <a:buNone/>
              <a:defRPr sz="2700">
                <a:latin typeface="Lexend ExtraBold"/>
                <a:ea typeface="Lexend ExtraBold"/>
                <a:cs typeface="Lexend ExtraBold"/>
                <a:sym typeface="Lexend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32" name="Google Shape;132;p29"/>
          <p:cNvSpPr txBox="1">
            <a:spLocks noGrp="1"/>
          </p:cNvSpPr>
          <p:nvPr>
            <p:ph type="subTitle" idx="1"/>
          </p:nvPr>
        </p:nvSpPr>
        <p:spPr>
          <a:xfrm>
            <a:off x="720000" y="1541950"/>
            <a:ext cx="4294800" cy="229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Font typeface="Nunito Light"/>
              <a:buChar char="●"/>
              <a:defRPr>
                <a:latin typeface="Lexend Light"/>
                <a:ea typeface="Lexend Light"/>
                <a:cs typeface="Lexend Light"/>
                <a:sym typeface="Lexend Light"/>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1600"/>
              </a:spcBef>
              <a:spcAft>
                <a:spcPts val="0"/>
              </a:spcAft>
              <a:buClr>
                <a:srgbClr val="E76A28"/>
              </a:buClr>
              <a:buSzPts val="1500"/>
              <a:buFont typeface="Nunito Light"/>
              <a:buChar char="■"/>
              <a:defRPr/>
            </a:lvl3pPr>
            <a:lvl4pPr lvl="3" algn="ctr">
              <a:lnSpc>
                <a:spcPct val="100000"/>
              </a:lnSpc>
              <a:spcBef>
                <a:spcPts val="1600"/>
              </a:spcBef>
              <a:spcAft>
                <a:spcPts val="0"/>
              </a:spcAft>
              <a:buClr>
                <a:srgbClr val="E76A28"/>
              </a:buClr>
              <a:buSzPts val="1500"/>
              <a:buFont typeface="Nunito Light"/>
              <a:buChar char="●"/>
              <a:defRPr/>
            </a:lvl4pPr>
            <a:lvl5pPr lvl="4" algn="ctr">
              <a:lnSpc>
                <a:spcPct val="100000"/>
              </a:lnSpc>
              <a:spcBef>
                <a:spcPts val="1600"/>
              </a:spcBef>
              <a:spcAft>
                <a:spcPts val="0"/>
              </a:spcAft>
              <a:buClr>
                <a:srgbClr val="E76A28"/>
              </a:buClr>
              <a:buSzPts val="1400"/>
              <a:buFont typeface="Nunito Light"/>
              <a:buChar char="○"/>
              <a:defRPr/>
            </a:lvl5pPr>
            <a:lvl6pPr lvl="5" algn="ctr">
              <a:lnSpc>
                <a:spcPct val="100000"/>
              </a:lnSpc>
              <a:spcBef>
                <a:spcPts val="1600"/>
              </a:spcBef>
              <a:spcAft>
                <a:spcPts val="0"/>
              </a:spcAft>
              <a:buClr>
                <a:srgbClr val="999999"/>
              </a:buClr>
              <a:buSzPts val="1400"/>
              <a:buFont typeface="Nunito Light"/>
              <a:buChar char="■"/>
              <a:defRPr/>
            </a:lvl6pPr>
            <a:lvl7pPr lvl="6" algn="ctr">
              <a:lnSpc>
                <a:spcPct val="100000"/>
              </a:lnSpc>
              <a:spcBef>
                <a:spcPts val="1600"/>
              </a:spcBef>
              <a:spcAft>
                <a:spcPts val="0"/>
              </a:spcAft>
              <a:buClr>
                <a:srgbClr val="999999"/>
              </a:buClr>
              <a:buSzPts val="1300"/>
              <a:buFont typeface="Nunito Light"/>
              <a:buChar char="●"/>
              <a:defRPr/>
            </a:lvl7pPr>
            <a:lvl8pPr lvl="7" algn="ctr">
              <a:lnSpc>
                <a:spcPct val="100000"/>
              </a:lnSpc>
              <a:spcBef>
                <a:spcPts val="1600"/>
              </a:spcBef>
              <a:spcAft>
                <a:spcPts val="0"/>
              </a:spcAft>
              <a:buClr>
                <a:srgbClr val="999999"/>
              </a:buClr>
              <a:buSzPts val="1300"/>
              <a:buFont typeface="Nunito Light"/>
              <a:buChar char="○"/>
              <a:defRPr/>
            </a:lvl8pPr>
            <a:lvl9pPr lvl="8" algn="ctr">
              <a:lnSpc>
                <a:spcPct val="100000"/>
              </a:lnSpc>
              <a:spcBef>
                <a:spcPts val="1600"/>
              </a:spcBef>
              <a:spcAft>
                <a:spcPts val="1600"/>
              </a:spcAft>
              <a:buClr>
                <a:srgbClr val="999999"/>
              </a:buClr>
              <a:buSzPts val="1400"/>
              <a:buFont typeface="Nunito Light"/>
              <a:buChar char="■"/>
              <a:defRPr/>
            </a:lvl9pPr>
          </a:lstStyle>
          <a:p>
            <a:endParaRPr/>
          </a:p>
        </p:txBody>
      </p:sp>
      <p:sp>
        <p:nvSpPr>
          <p:cNvPr id="133" name="Google Shape;133;p29"/>
          <p:cNvSpPr/>
          <p:nvPr/>
        </p:nvSpPr>
        <p:spPr>
          <a:xfrm>
            <a:off x="280800" y="279300"/>
            <a:ext cx="85824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9"/>
          <p:cNvSpPr/>
          <p:nvPr/>
        </p:nvSpPr>
        <p:spPr>
          <a:xfrm>
            <a:off x="281825" y="279300"/>
            <a:ext cx="8582400" cy="162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5" name="Google Shape;135;p29"/>
          <p:cNvGrpSpPr/>
          <p:nvPr/>
        </p:nvGrpSpPr>
        <p:grpSpPr>
          <a:xfrm>
            <a:off x="797587" y="4468006"/>
            <a:ext cx="283952" cy="404337"/>
            <a:chOff x="6191950" y="4314625"/>
            <a:chExt cx="330100" cy="470050"/>
          </a:xfrm>
        </p:grpSpPr>
        <p:sp>
          <p:nvSpPr>
            <p:cNvPr id="136" name="Google Shape;136;p29"/>
            <p:cNvSpPr/>
            <p:nvPr/>
          </p:nvSpPr>
          <p:spPr>
            <a:xfrm>
              <a:off x="6191950" y="4601275"/>
              <a:ext cx="330100" cy="183400"/>
            </a:xfrm>
            <a:custGeom>
              <a:avLst/>
              <a:gdLst/>
              <a:ahLst/>
              <a:cxnLst/>
              <a:rect l="l" t="t" r="r" b="b"/>
              <a:pathLst>
                <a:path w="13204" h="7336" extrusionOk="0">
                  <a:moveTo>
                    <a:pt x="6664" y="1"/>
                  </a:moveTo>
                  <a:cubicBezTo>
                    <a:pt x="6066" y="1"/>
                    <a:pt x="5439" y="145"/>
                    <a:pt x="4949" y="427"/>
                  </a:cubicBezTo>
                  <a:lnTo>
                    <a:pt x="993" y="2711"/>
                  </a:lnTo>
                  <a:cubicBezTo>
                    <a:pt x="95" y="3230"/>
                    <a:pt x="1" y="4017"/>
                    <a:pt x="774" y="4467"/>
                  </a:cubicBezTo>
                  <a:lnTo>
                    <a:pt x="5207" y="7036"/>
                  </a:lnTo>
                  <a:cubicBezTo>
                    <a:pt x="5555" y="7238"/>
                    <a:pt x="6023" y="7336"/>
                    <a:pt x="6514" y="7336"/>
                  </a:cubicBezTo>
                  <a:cubicBezTo>
                    <a:pt x="7119" y="7336"/>
                    <a:pt x="7760" y="7187"/>
                    <a:pt x="8256" y="6902"/>
                  </a:cubicBezTo>
                  <a:lnTo>
                    <a:pt x="12212" y="4618"/>
                  </a:lnTo>
                  <a:cubicBezTo>
                    <a:pt x="13109" y="4099"/>
                    <a:pt x="13204" y="3312"/>
                    <a:pt x="12430" y="2862"/>
                  </a:cubicBezTo>
                  <a:lnTo>
                    <a:pt x="7998" y="306"/>
                  </a:lnTo>
                  <a:cubicBezTo>
                    <a:pt x="7639" y="101"/>
                    <a:pt x="7162" y="1"/>
                    <a:pt x="66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9"/>
            <p:cNvSpPr/>
            <p:nvPr/>
          </p:nvSpPr>
          <p:spPr>
            <a:xfrm>
              <a:off x="6191950" y="4593500"/>
              <a:ext cx="330100" cy="183500"/>
            </a:xfrm>
            <a:custGeom>
              <a:avLst/>
              <a:gdLst/>
              <a:ahLst/>
              <a:cxnLst/>
              <a:rect l="l" t="t" r="r" b="b"/>
              <a:pathLst>
                <a:path w="13204" h="7340" extrusionOk="0">
                  <a:moveTo>
                    <a:pt x="6664" y="0"/>
                  </a:moveTo>
                  <a:cubicBezTo>
                    <a:pt x="6066" y="0"/>
                    <a:pt x="5439" y="144"/>
                    <a:pt x="4949" y="428"/>
                  </a:cubicBezTo>
                  <a:lnTo>
                    <a:pt x="2462" y="1867"/>
                  </a:lnTo>
                  <a:lnTo>
                    <a:pt x="993" y="2725"/>
                  </a:lnTo>
                  <a:cubicBezTo>
                    <a:pt x="95" y="3241"/>
                    <a:pt x="1" y="4031"/>
                    <a:pt x="774" y="4478"/>
                  </a:cubicBezTo>
                  <a:lnTo>
                    <a:pt x="2759" y="5621"/>
                  </a:lnTo>
                  <a:lnTo>
                    <a:pt x="5207" y="7037"/>
                  </a:lnTo>
                  <a:cubicBezTo>
                    <a:pt x="5559" y="7240"/>
                    <a:pt x="6034" y="7339"/>
                    <a:pt x="6532" y="7339"/>
                  </a:cubicBezTo>
                  <a:cubicBezTo>
                    <a:pt x="7132" y="7339"/>
                    <a:pt x="7765" y="7195"/>
                    <a:pt x="8256" y="6913"/>
                  </a:cubicBezTo>
                  <a:lnTo>
                    <a:pt x="12212" y="4628"/>
                  </a:lnTo>
                  <a:cubicBezTo>
                    <a:pt x="13109" y="4113"/>
                    <a:pt x="13204" y="3323"/>
                    <a:pt x="12430" y="2876"/>
                  </a:cubicBezTo>
                  <a:lnTo>
                    <a:pt x="7998" y="303"/>
                  </a:lnTo>
                  <a:cubicBezTo>
                    <a:pt x="7639" y="100"/>
                    <a:pt x="7162" y="0"/>
                    <a:pt x="666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9"/>
            <p:cNvSpPr/>
            <p:nvPr/>
          </p:nvSpPr>
          <p:spPr>
            <a:xfrm>
              <a:off x="6248675" y="4639175"/>
              <a:ext cx="218300" cy="105225"/>
            </a:xfrm>
            <a:custGeom>
              <a:avLst/>
              <a:gdLst/>
              <a:ahLst/>
              <a:cxnLst/>
              <a:rect l="l" t="t" r="r" b="b"/>
              <a:pathLst>
                <a:path w="8732" h="4209" extrusionOk="0">
                  <a:moveTo>
                    <a:pt x="914" y="1"/>
                  </a:moveTo>
                  <a:lnTo>
                    <a:pt x="111" y="1130"/>
                  </a:lnTo>
                  <a:cubicBezTo>
                    <a:pt x="43" y="1319"/>
                    <a:pt x="0" y="1509"/>
                    <a:pt x="0" y="1701"/>
                  </a:cubicBezTo>
                  <a:cubicBezTo>
                    <a:pt x="0" y="2204"/>
                    <a:pt x="275" y="2720"/>
                    <a:pt x="803" y="3154"/>
                  </a:cubicBezTo>
                  <a:cubicBezTo>
                    <a:pt x="846" y="3183"/>
                    <a:pt x="885" y="3209"/>
                    <a:pt x="927" y="3235"/>
                  </a:cubicBezTo>
                  <a:cubicBezTo>
                    <a:pt x="1035" y="3317"/>
                    <a:pt x="1159" y="3399"/>
                    <a:pt x="1280" y="3467"/>
                  </a:cubicBezTo>
                  <a:cubicBezTo>
                    <a:pt x="2136" y="3960"/>
                    <a:pt x="3253" y="4208"/>
                    <a:pt x="4367" y="4208"/>
                  </a:cubicBezTo>
                  <a:cubicBezTo>
                    <a:pt x="5466" y="4208"/>
                    <a:pt x="6562" y="3967"/>
                    <a:pt x="7400" y="3480"/>
                  </a:cubicBezTo>
                  <a:cubicBezTo>
                    <a:pt x="8311" y="2951"/>
                    <a:pt x="8732" y="2243"/>
                    <a:pt x="8650" y="1564"/>
                  </a:cubicBezTo>
                  <a:lnTo>
                    <a:pt x="8666" y="1551"/>
                  </a:lnTo>
                  <a:lnTo>
                    <a:pt x="8650" y="1509"/>
                  </a:lnTo>
                  <a:cubicBezTo>
                    <a:pt x="8611" y="1319"/>
                    <a:pt x="8542" y="1130"/>
                    <a:pt x="8448" y="938"/>
                  </a:cubicBezTo>
                  <a:lnTo>
                    <a:pt x="7752" y="40"/>
                  </a:lnTo>
                  <a:lnTo>
                    <a:pt x="171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9"/>
            <p:cNvSpPr/>
            <p:nvPr/>
          </p:nvSpPr>
          <p:spPr>
            <a:xfrm>
              <a:off x="6248675" y="4678925"/>
              <a:ext cx="217650" cy="65475"/>
            </a:xfrm>
            <a:custGeom>
              <a:avLst/>
              <a:gdLst/>
              <a:ahLst/>
              <a:cxnLst/>
              <a:rect l="l" t="t" r="r" b="b"/>
              <a:pathLst>
                <a:path w="8706" h="2619" extrusionOk="0">
                  <a:moveTo>
                    <a:pt x="17" y="0"/>
                  </a:moveTo>
                  <a:cubicBezTo>
                    <a:pt x="17" y="43"/>
                    <a:pt x="0" y="69"/>
                    <a:pt x="0" y="111"/>
                  </a:cubicBezTo>
                  <a:cubicBezTo>
                    <a:pt x="0" y="614"/>
                    <a:pt x="275" y="1130"/>
                    <a:pt x="803" y="1564"/>
                  </a:cubicBezTo>
                  <a:cubicBezTo>
                    <a:pt x="846" y="1593"/>
                    <a:pt x="885" y="1619"/>
                    <a:pt x="927" y="1645"/>
                  </a:cubicBezTo>
                  <a:cubicBezTo>
                    <a:pt x="1035" y="1727"/>
                    <a:pt x="1159" y="1809"/>
                    <a:pt x="1280" y="1877"/>
                  </a:cubicBezTo>
                  <a:cubicBezTo>
                    <a:pt x="2136" y="2370"/>
                    <a:pt x="3253" y="2618"/>
                    <a:pt x="4367" y="2618"/>
                  </a:cubicBezTo>
                  <a:cubicBezTo>
                    <a:pt x="5466" y="2618"/>
                    <a:pt x="6562" y="2377"/>
                    <a:pt x="7400" y="1890"/>
                  </a:cubicBezTo>
                  <a:cubicBezTo>
                    <a:pt x="8298" y="1375"/>
                    <a:pt x="8706" y="696"/>
                    <a:pt x="8650" y="13"/>
                  </a:cubicBezTo>
                  <a:lnTo>
                    <a:pt x="8650" y="13"/>
                  </a:lnTo>
                  <a:cubicBezTo>
                    <a:pt x="8598" y="614"/>
                    <a:pt x="8190" y="1198"/>
                    <a:pt x="7400" y="1645"/>
                  </a:cubicBezTo>
                  <a:cubicBezTo>
                    <a:pt x="6556" y="2135"/>
                    <a:pt x="5451" y="2380"/>
                    <a:pt x="4345" y="2380"/>
                  </a:cubicBezTo>
                  <a:cubicBezTo>
                    <a:pt x="3238" y="2380"/>
                    <a:pt x="2130" y="2135"/>
                    <a:pt x="1280" y="1645"/>
                  </a:cubicBezTo>
                  <a:cubicBezTo>
                    <a:pt x="1159" y="1564"/>
                    <a:pt x="1035" y="1499"/>
                    <a:pt x="927" y="1417"/>
                  </a:cubicBezTo>
                  <a:cubicBezTo>
                    <a:pt x="885" y="1388"/>
                    <a:pt x="846" y="1348"/>
                    <a:pt x="803" y="1319"/>
                  </a:cubicBezTo>
                  <a:cubicBezTo>
                    <a:pt x="327" y="927"/>
                    <a:pt x="56" y="464"/>
                    <a:pt x="17" y="0"/>
                  </a:cubicBez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9"/>
            <p:cNvSpPr/>
            <p:nvPr/>
          </p:nvSpPr>
          <p:spPr>
            <a:xfrm>
              <a:off x="6465325" y="4677950"/>
              <a:ext cx="25" cy="25"/>
            </a:xfrm>
            <a:custGeom>
              <a:avLst/>
              <a:gdLst/>
              <a:ahLst/>
              <a:cxnLst/>
              <a:rect l="l" t="t" r="r" b="b"/>
              <a:pathLst>
                <a:path w="1" h="1" extrusionOk="0">
                  <a:moveTo>
                    <a:pt x="0" y="0"/>
                  </a:moveTo>
                  <a:lnTo>
                    <a:pt x="0" y="0"/>
                  </a:ln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9"/>
            <p:cNvSpPr/>
            <p:nvPr/>
          </p:nvSpPr>
          <p:spPr>
            <a:xfrm>
              <a:off x="6268750" y="4327375"/>
              <a:ext cx="176200" cy="366125"/>
            </a:xfrm>
            <a:custGeom>
              <a:avLst/>
              <a:gdLst/>
              <a:ahLst/>
              <a:cxnLst/>
              <a:rect l="l" t="t" r="r" b="b"/>
              <a:pathLst>
                <a:path w="7048" h="14645" extrusionOk="0">
                  <a:moveTo>
                    <a:pt x="2654" y="1"/>
                  </a:moveTo>
                  <a:lnTo>
                    <a:pt x="150" y="12323"/>
                  </a:lnTo>
                  <a:cubicBezTo>
                    <a:pt x="0" y="12812"/>
                    <a:pt x="177" y="13328"/>
                    <a:pt x="682" y="13749"/>
                  </a:cubicBezTo>
                  <a:cubicBezTo>
                    <a:pt x="803" y="13860"/>
                    <a:pt x="953" y="13968"/>
                    <a:pt x="1117" y="14062"/>
                  </a:cubicBezTo>
                  <a:cubicBezTo>
                    <a:pt x="1782" y="14451"/>
                    <a:pt x="2660" y="14645"/>
                    <a:pt x="3537" y="14645"/>
                  </a:cubicBezTo>
                  <a:cubicBezTo>
                    <a:pt x="4414" y="14645"/>
                    <a:pt x="5291" y="14451"/>
                    <a:pt x="5957" y="14062"/>
                  </a:cubicBezTo>
                  <a:cubicBezTo>
                    <a:pt x="6721" y="13628"/>
                    <a:pt x="7047" y="13031"/>
                    <a:pt x="6936" y="12460"/>
                  </a:cubicBezTo>
                  <a:lnTo>
                    <a:pt x="6936" y="12443"/>
                  </a:lnTo>
                  <a:cubicBezTo>
                    <a:pt x="6936" y="12430"/>
                    <a:pt x="6936" y="12417"/>
                    <a:pt x="6923" y="12404"/>
                  </a:cubicBezTo>
                  <a:lnTo>
                    <a:pt x="4407"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9"/>
            <p:cNvSpPr/>
            <p:nvPr/>
          </p:nvSpPr>
          <p:spPr>
            <a:xfrm>
              <a:off x="6285800" y="4480725"/>
              <a:ext cx="142425" cy="127925"/>
            </a:xfrm>
            <a:custGeom>
              <a:avLst/>
              <a:gdLst/>
              <a:ahLst/>
              <a:cxnLst/>
              <a:rect l="l" t="t" r="r" b="b"/>
              <a:pathLst>
                <a:path w="5697" h="5117" extrusionOk="0">
                  <a:moveTo>
                    <a:pt x="719" y="0"/>
                  </a:moveTo>
                  <a:lnTo>
                    <a:pt x="0" y="3564"/>
                  </a:lnTo>
                  <a:cubicBezTo>
                    <a:pt x="40" y="3943"/>
                    <a:pt x="311" y="4325"/>
                    <a:pt x="830" y="4625"/>
                  </a:cubicBezTo>
                  <a:cubicBezTo>
                    <a:pt x="1397" y="4953"/>
                    <a:pt x="2136" y="5116"/>
                    <a:pt x="2870" y="5116"/>
                  </a:cubicBezTo>
                  <a:cubicBezTo>
                    <a:pt x="3597" y="5116"/>
                    <a:pt x="4320" y="4956"/>
                    <a:pt x="4867" y="4638"/>
                  </a:cubicBezTo>
                  <a:cubicBezTo>
                    <a:pt x="5386" y="4338"/>
                    <a:pt x="5657" y="3959"/>
                    <a:pt x="5696" y="3564"/>
                  </a:cubicBezTo>
                  <a:lnTo>
                    <a:pt x="4978" y="26"/>
                  </a:lnTo>
                  <a:cubicBezTo>
                    <a:pt x="4949" y="326"/>
                    <a:pt x="4717" y="614"/>
                    <a:pt x="4338" y="829"/>
                  </a:cubicBezTo>
                  <a:cubicBezTo>
                    <a:pt x="3930" y="1067"/>
                    <a:pt x="3393" y="1187"/>
                    <a:pt x="2853" y="1187"/>
                  </a:cubicBezTo>
                  <a:cubicBezTo>
                    <a:pt x="2314" y="1187"/>
                    <a:pt x="1773" y="1067"/>
                    <a:pt x="1358" y="829"/>
                  </a:cubicBezTo>
                  <a:cubicBezTo>
                    <a:pt x="980" y="597"/>
                    <a:pt x="748" y="287"/>
                    <a:pt x="71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9"/>
            <p:cNvSpPr/>
            <p:nvPr/>
          </p:nvSpPr>
          <p:spPr>
            <a:xfrm>
              <a:off x="6332725" y="4314625"/>
              <a:ext cx="48250" cy="25325"/>
            </a:xfrm>
            <a:custGeom>
              <a:avLst/>
              <a:gdLst/>
              <a:ahLst/>
              <a:cxnLst/>
              <a:rect l="l" t="t" r="r" b="b"/>
              <a:pathLst>
                <a:path w="1930" h="1013" extrusionOk="0">
                  <a:moveTo>
                    <a:pt x="971" y="0"/>
                  </a:moveTo>
                  <a:cubicBezTo>
                    <a:pt x="747" y="0"/>
                    <a:pt x="523" y="47"/>
                    <a:pt x="353" y="142"/>
                  </a:cubicBezTo>
                  <a:cubicBezTo>
                    <a:pt x="0" y="348"/>
                    <a:pt x="13" y="661"/>
                    <a:pt x="353" y="863"/>
                  </a:cubicBezTo>
                  <a:cubicBezTo>
                    <a:pt x="525" y="961"/>
                    <a:pt x="754" y="1013"/>
                    <a:pt x="982" y="1013"/>
                  </a:cubicBezTo>
                  <a:cubicBezTo>
                    <a:pt x="1203" y="1013"/>
                    <a:pt x="1423" y="965"/>
                    <a:pt x="1590" y="863"/>
                  </a:cubicBezTo>
                  <a:cubicBezTo>
                    <a:pt x="1929" y="661"/>
                    <a:pt x="1929" y="348"/>
                    <a:pt x="1590" y="142"/>
                  </a:cubicBezTo>
                  <a:cubicBezTo>
                    <a:pt x="1420" y="47"/>
                    <a:pt x="1196" y="0"/>
                    <a:pt x="971"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9"/>
            <p:cNvSpPr/>
            <p:nvPr/>
          </p:nvSpPr>
          <p:spPr>
            <a:xfrm>
              <a:off x="6340875" y="4318700"/>
              <a:ext cx="32250" cy="17025"/>
            </a:xfrm>
            <a:custGeom>
              <a:avLst/>
              <a:gdLst/>
              <a:ahLst/>
              <a:cxnLst/>
              <a:rect l="l" t="t" r="r" b="b"/>
              <a:pathLst>
                <a:path w="1290" h="681" extrusionOk="0">
                  <a:moveTo>
                    <a:pt x="645" y="0"/>
                  </a:moveTo>
                  <a:cubicBezTo>
                    <a:pt x="495" y="0"/>
                    <a:pt x="345" y="35"/>
                    <a:pt x="229" y="103"/>
                  </a:cubicBezTo>
                  <a:cubicBezTo>
                    <a:pt x="1" y="240"/>
                    <a:pt x="1" y="443"/>
                    <a:pt x="229" y="580"/>
                  </a:cubicBezTo>
                  <a:cubicBezTo>
                    <a:pt x="345" y="647"/>
                    <a:pt x="495" y="680"/>
                    <a:pt x="645" y="680"/>
                  </a:cubicBezTo>
                  <a:cubicBezTo>
                    <a:pt x="795" y="680"/>
                    <a:pt x="946" y="647"/>
                    <a:pt x="1062" y="580"/>
                  </a:cubicBezTo>
                  <a:cubicBezTo>
                    <a:pt x="1290" y="443"/>
                    <a:pt x="1290" y="240"/>
                    <a:pt x="1062" y="103"/>
                  </a:cubicBezTo>
                  <a:cubicBezTo>
                    <a:pt x="946" y="35"/>
                    <a:pt x="795" y="0"/>
                    <a:pt x="645"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29"/>
          <p:cNvGrpSpPr/>
          <p:nvPr/>
        </p:nvGrpSpPr>
        <p:grpSpPr>
          <a:xfrm>
            <a:off x="405849" y="3840257"/>
            <a:ext cx="314144" cy="1183135"/>
            <a:chOff x="8297005" y="513279"/>
            <a:chExt cx="159084" cy="599177"/>
          </a:xfrm>
        </p:grpSpPr>
        <p:sp>
          <p:nvSpPr>
            <p:cNvPr id="146" name="Google Shape;146;p29"/>
            <p:cNvSpPr/>
            <p:nvPr/>
          </p:nvSpPr>
          <p:spPr>
            <a:xfrm>
              <a:off x="8388526" y="1082678"/>
              <a:ext cx="42392" cy="29778"/>
            </a:xfrm>
            <a:custGeom>
              <a:avLst/>
              <a:gdLst/>
              <a:ahLst/>
              <a:cxnLst/>
              <a:rect l="l" t="t" r="r" b="b"/>
              <a:pathLst>
                <a:path w="736" h="517" extrusionOk="0">
                  <a:moveTo>
                    <a:pt x="735" y="1"/>
                  </a:moveTo>
                  <a:lnTo>
                    <a:pt x="1" y="216"/>
                  </a:lnTo>
                  <a:lnTo>
                    <a:pt x="194" y="517"/>
                  </a:lnTo>
                  <a:lnTo>
                    <a:pt x="735" y="190"/>
                  </a:lnTo>
                  <a:lnTo>
                    <a:pt x="735"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9"/>
            <p:cNvSpPr/>
            <p:nvPr/>
          </p:nvSpPr>
          <p:spPr>
            <a:xfrm>
              <a:off x="8322751" y="1038732"/>
              <a:ext cx="108168" cy="62090"/>
            </a:xfrm>
            <a:custGeom>
              <a:avLst/>
              <a:gdLst/>
              <a:ahLst/>
              <a:cxnLst/>
              <a:rect l="l" t="t" r="r" b="b"/>
              <a:pathLst>
                <a:path w="1878" h="1078" extrusionOk="0">
                  <a:moveTo>
                    <a:pt x="546" y="0"/>
                  </a:moveTo>
                  <a:lnTo>
                    <a:pt x="1" y="314"/>
                  </a:lnTo>
                  <a:lnTo>
                    <a:pt x="1" y="764"/>
                  </a:lnTo>
                  <a:lnTo>
                    <a:pt x="546" y="1077"/>
                  </a:lnTo>
                  <a:lnTo>
                    <a:pt x="1336" y="1077"/>
                  </a:lnTo>
                  <a:lnTo>
                    <a:pt x="1877" y="764"/>
                  </a:lnTo>
                  <a:lnTo>
                    <a:pt x="1877" y="314"/>
                  </a:lnTo>
                  <a:lnTo>
                    <a:pt x="133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9"/>
            <p:cNvSpPr/>
            <p:nvPr/>
          </p:nvSpPr>
          <p:spPr>
            <a:xfrm>
              <a:off x="8339281" y="1047372"/>
              <a:ext cx="75280" cy="21311"/>
            </a:xfrm>
            <a:custGeom>
              <a:avLst/>
              <a:gdLst/>
              <a:ahLst/>
              <a:cxnLst/>
              <a:rect l="l" t="t" r="r" b="b"/>
              <a:pathLst>
                <a:path w="1307" h="370" extrusionOk="0">
                  <a:moveTo>
                    <a:pt x="379" y="0"/>
                  </a:moveTo>
                  <a:lnTo>
                    <a:pt x="1" y="219"/>
                  </a:lnTo>
                  <a:lnTo>
                    <a:pt x="1" y="369"/>
                  </a:lnTo>
                  <a:lnTo>
                    <a:pt x="1306" y="369"/>
                  </a:lnTo>
                  <a:lnTo>
                    <a:pt x="1306" y="219"/>
                  </a:lnTo>
                  <a:lnTo>
                    <a:pt x="924"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9"/>
            <p:cNvSpPr/>
            <p:nvPr/>
          </p:nvSpPr>
          <p:spPr>
            <a:xfrm>
              <a:off x="8339281" y="1056011"/>
              <a:ext cx="75280" cy="34443"/>
            </a:xfrm>
            <a:custGeom>
              <a:avLst/>
              <a:gdLst/>
              <a:ahLst/>
              <a:cxnLst/>
              <a:rect l="l" t="t" r="r" b="b"/>
              <a:pathLst>
                <a:path w="1307" h="598" extrusionOk="0">
                  <a:moveTo>
                    <a:pt x="379" y="0"/>
                  </a:moveTo>
                  <a:lnTo>
                    <a:pt x="1" y="219"/>
                  </a:lnTo>
                  <a:lnTo>
                    <a:pt x="1" y="382"/>
                  </a:lnTo>
                  <a:lnTo>
                    <a:pt x="379" y="598"/>
                  </a:lnTo>
                  <a:lnTo>
                    <a:pt x="924" y="598"/>
                  </a:lnTo>
                  <a:lnTo>
                    <a:pt x="1306" y="382"/>
                  </a:lnTo>
                  <a:lnTo>
                    <a:pt x="1306" y="219"/>
                  </a:lnTo>
                  <a:lnTo>
                    <a:pt x="924" y="0"/>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9"/>
            <p:cNvSpPr/>
            <p:nvPr/>
          </p:nvSpPr>
          <p:spPr>
            <a:xfrm>
              <a:off x="8350224" y="1100764"/>
              <a:ext cx="49476" cy="11692"/>
            </a:xfrm>
            <a:custGeom>
              <a:avLst/>
              <a:gdLst/>
              <a:ahLst/>
              <a:cxnLst/>
              <a:rect l="l" t="t" r="r" b="b"/>
              <a:pathLst>
                <a:path w="859" h="203" extrusionOk="0">
                  <a:moveTo>
                    <a:pt x="69" y="0"/>
                  </a:moveTo>
                  <a:lnTo>
                    <a:pt x="0" y="26"/>
                  </a:lnTo>
                  <a:lnTo>
                    <a:pt x="69" y="203"/>
                  </a:lnTo>
                  <a:lnTo>
                    <a:pt x="859" y="203"/>
                  </a:lnTo>
                  <a:lnTo>
                    <a:pt x="859"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9"/>
            <p:cNvSpPr/>
            <p:nvPr/>
          </p:nvSpPr>
          <p:spPr>
            <a:xfrm>
              <a:off x="8322751" y="1082678"/>
              <a:ext cx="31448" cy="29778"/>
            </a:xfrm>
            <a:custGeom>
              <a:avLst/>
              <a:gdLst/>
              <a:ahLst/>
              <a:cxnLst/>
              <a:rect l="l" t="t" r="r" b="b"/>
              <a:pathLst>
                <a:path w="546" h="517" extrusionOk="0">
                  <a:moveTo>
                    <a:pt x="1" y="1"/>
                  </a:moveTo>
                  <a:lnTo>
                    <a:pt x="1" y="190"/>
                  </a:lnTo>
                  <a:lnTo>
                    <a:pt x="546" y="517"/>
                  </a:lnTo>
                  <a:lnTo>
                    <a:pt x="546" y="314"/>
                  </a:lnTo>
                  <a:lnTo>
                    <a:pt x="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9"/>
            <p:cNvSpPr/>
            <p:nvPr/>
          </p:nvSpPr>
          <p:spPr>
            <a:xfrm>
              <a:off x="8331390" y="1043397"/>
              <a:ext cx="90889" cy="51780"/>
            </a:xfrm>
            <a:custGeom>
              <a:avLst/>
              <a:gdLst/>
              <a:ahLst/>
              <a:cxnLst/>
              <a:rect l="l" t="t" r="r" b="b"/>
              <a:pathLst>
                <a:path w="1578" h="899" extrusionOk="0">
                  <a:moveTo>
                    <a:pt x="464" y="1"/>
                  </a:moveTo>
                  <a:lnTo>
                    <a:pt x="1" y="262"/>
                  </a:lnTo>
                  <a:lnTo>
                    <a:pt x="1" y="641"/>
                  </a:lnTo>
                  <a:lnTo>
                    <a:pt x="464" y="898"/>
                  </a:lnTo>
                  <a:lnTo>
                    <a:pt x="1117" y="898"/>
                  </a:lnTo>
                  <a:lnTo>
                    <a:pt x="1577" y="641"/>
                  </a:lnTo>
                  <a:lnTo>
                    <a:pt x="1577" y="262"/>
                  </a:lnTo>
                  <a:lnTo>
                    <a:pt x="111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9"/>
            <p:cNvSpPr/>
            <p:nvPr/>
          </p:nvSpPr>
          <p:spPr>
            <a:xfrm>
              <a:off x="8372169" y="968234"/>
              <a:ext cx="9504" cy="120724"/>
            </a:xfrm>
            <a:custGeom>
              <a:avLst/>
              <a:gdLst/>
              <a:ahLst/>
              <a:cxnLst/>
              <a:rect l="l" t="t" r="r" b="b"/>
              <a:pathLst>
                <a:path w="165" h="2096" extrusionOk="0">
                  <a:moveTo>
                    <a:pt x="1" y="0"/>
                  </a:moveTo>
                  <a:lnTo>
                    <a:pt x="1" y="2096"/>
                  </a:lnTo>
                  <a:lnTo>
                    <a:pt x="164" y="2096"/>
                  </a:lnTo>
                  <a:lnTo>
                    <a:pt x="164"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9"/>
            <p:cNvSpPr/>
            <p:nvPr/>
          </p:nvSpPr>
          <p:spPr>
            <a:xfrm>
              <a:off x="8381614" y="964433"/>
              <a:ext cx="6969" cy="124526"/>
            </a:xfrm>
            <a:custGeom>
              <a:avLst/>
              <a:gdLst/>
              <a:ahLst/>
              <a:cxnLst/>
              <a:rect l="l" t="t" r="r" b="b"/>
              <a:pathLst>
                <a:path w="121" h="2162" extrusionOk="0">
                  <a:moveTo>
                    <a:pt x="121" y="1"/>
                  </a:moveTo>
                  <a:lnTo>
                    <a:pt x="0" y="66"/>
                  </a:lnTo>
                  <a:lnTo>
                    <a:pt x="0" y="2162"/>
                  </a:lnTo>
                  <a:lnTo>
                    <a:pt x="121" y="2093"/>
                  </a:lnTo>
                  <a:lnTo>
                    <a:pt x="12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9"/>
            <p:cNvSpPr/>
            <p:nvPr/>
          </p:nvSpPr>
          <p:spPr>
            <a:xfrm>
              <a:off x="8365027" y="964433"/>
              <a:ext cx="7200" cy="124526"/>
            </a:xfrm>
            <a:custGeom>
              <a:avLst/>
              <a:gdLst/>
              <a:ahLst/>
              <a:cxnLst/>
              <a:rect l="l" t="t" r="r" b="b"/>
              <a:pathLst>
                <a:path w="125" h="2162" extrusionOk="0">
                  <a:moveTo>
                    <a:pt x="1" y="1"/>
                  </a:moveTo>
                  <a:lnTo>
                    <a:pt x="1" y="2093"/>
                  </a:lnTo>
                  <a:lnTo>
                    <a:pt x="125" y="2162"/>
                  </a:lnTo>
                  <a:lnTo>
                    <a:pt x="125" y="66"/>
                  </a:lnTo>
                  <a:lnTo>
                    <a:pt x="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9"/>
            <p:cNvSpPr/>
            <p:nvPr/>
          </p:nvSpPr>
          <p:spPr>
            <a:xfrm>
              <a:off x="8365027" y="955044"/>
              <a:ext cx="23557" cy="13247"/>
            </a:xfrm>
            <a:custGeom>
              <a:avLst/>
              <a:gdLst/>
              <a:ahLst/>
              <a:cxnLst/>
              <a:rect l="l" t="t" r="r" b="b"/>
              <a:pathLst>
                <a:path w="409" h="230" extrusionOk="0">
                  <a:moveTo>
                    <a:pt x="125" y="1"/>
                  </a:moveTo>
                  <a:lnTo>
                    <a:pt x="1" y="66"/>
                  </a:lnTo>
                  <a:lnTo>
                    <a:pt x="1" y="164"/>
                  </a:lnTo>
                  <a:lnTo>
                    <a:pt x="125" y="229"/>
                  </a:lnTo>
                  <a:lnTo>
                    <a:pt x="288" y="229"/>
                  </a:lnTo>
                  <a:lnTo>
                    <a:pt x="409" y="164"/>
                  </a:lnTo>
                  <a:lnTo>
                    <a:pt x="409" y="66"/>
                  </a:lnTo>
                  <a:lnTo>
                    <a:pt x="288"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9"/>
            <p:cNvSpPr/>
            <p:nvPr/>
          </p:nvSpPr>
          <p:spPr>
            <a:xfrm>
              <a:off x="8297005" y="513279"/>
              <a:ext cx="159084" cy="470053"/>
            </a:xfrm>
            <a:custGeom>
              <a:avLst/>
              <a:gdLst/>
              <a:ahLst/>
              <a:cxnLst/>
              <a:rect l="l" t="t" r="r" b="b"/>
              <a:pathLst>
                <a:path w="2762" h="8161" extrusionOk="0">
                  <a:moveTo>
                    <a:pt x="1388" y="0"/>
                  </a:moveTo>
                  <a:lnTo>
                    <a:pt x="0" y="7031"/>
                  </a:lnTo>
                  <a:lnTo>
                    <a:pt x="0" y="7684"/>
                  </a:lnTo>
                  <a:lnTo>
                    <a:pt x="816" y="8160"/>
                  </a:lnTo>
                  <a:lnTo>
                    <a:pt x="1959" y="8160"/>
                  </a:lnTo>
                  <a:lnTo>
                    <a:pt x="2762" y="7684"/>
                  </a:lnTo>
                  <a:lnTo>
                    <a:pt x="2762" y="7031"/>
                  </a:lnTo>
                  <a:lnTo>
                    <a:pt x="1388"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9"/>
            <p:cNvSpPr/>
            <p:nvPr/>
          </p:nvSpPr>
          <p:spPr>
            <a:xfrm>
              <a:off x="8344004" y="513279"/>
              <a:ext cx="112085" cy="470053"/>
            </a:xfrm>
            <a:custGeom>
              <a:avLst/>
              <a:gdLst/>
              <a:ahLst/>
              <a:cxnLst/>
              <a:rect l="l" t="t" r="r" b="b"/>
              <a:pathLst>
                <a:path w="1946" h="8161" extrusionOk="0">
                  <a:moveTo>
                    <a:pt x="572" y="0"/>
                  </a:moveTo>
                  <a:lnTo>
                    <a:pt x="0" y="8160"/>
                  </a:lnTo>
                  <a:lnTo>
                    <a:pt x="1143" y="8160"/>
                  </a:lnTo>
                  <a:lnTo>
                    <a:pt x="1946" y="7684"/>
                  </a:lnTo>
                  <a:lnTo>
                    <a:pt x="1946" y="7031"/>
                  </a:lnTo>
                  <a:lnTo>
                    <a:pt x="572"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1326200" y="1962150"/>
            <a:ext cx="1398900" cy="40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2700">
                <a:latin typeface="Lexend ExtraBold"/>
                <a:ea typeface="Lexend ExtraBold"/>
                <a:cs typeface="Lexend ExtraBold"/>
                <a:sym typeface="Lexend ExtraBold"/>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61" name="Google Shape;161;p30"/>
          <p:cNvSpPr txBox="1">
            <a:spLocks noGrp="1"/>
          </p:cNvSpPr>
          <p:nvPr>
            <p:ph type="subTitle" idx="1"/>
          </p:nvPr>
        </p:nvSpPr>
        <p:spPr>
          <a:xfrm>
            <a:off x="938500" y="3418175"/>
            <a:ext cx="2173200" cy="75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PT Sans"/>
              <a:buNone/>
              <a:defRPr>
                <a:latin typeface="Lexend Light"/>
                <a:ea typeface="Lexend Light"/>
                <a:cs typeface="Lexend Light"/>
                <a:sym typeface="Lexend Ligh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62" name="Google Shape;162;p30"/>
          <p:cNvSpPr txBox="1">
            <a:spLocks noGrp="1"/>
          </p:cNvSpPr>
          <p:nvPr>
            <p:ph type="subTitle" idx="2"/>
          </p:nvPr>
        </p:nvSpPr>
        <p:spPr>
          <a:xfrm>
            <a:off x="938500" y="3044700"/>
            <a:ext cx="2173200" cy="44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3" name="Google Shape;163;p30"/>
          <p:cNvSpPr txBox="1">
            <a:spLocks noGrp="1"/>
          </p:cNvSpPr>
          <p:nvPr>
            <p:ph type="title" idx="3"/>
          </p:nvPr>
        </p:nvSpPr>
        <p:spPr>
          <a:xfrm>
            <a:off x="3873650" y="1962150"/>
            <a:ext cx="1397700" cy="40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2700">
                <a:latin typeface="Lexend ExtraBold"/>
                <a:ea typeface="Lexend ExtraBold"/>
                <a:cs typeface="Lexend ExtraBold"/>
                <a:sym typeface="Lexend ExtraBold"/>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64" name="Google Shape;164;p30"/>
          <p:cNvSpPr txBox="1">
            <a:spLocks noGrp="1"/>
          </p:cNvSpPr>
          <p:nvPr>
            <p:ph type="subTitle" idx="4"/>
          </p:nvPr>
        </p:nvSpPr>
        <p:spPr>
          <a:xfrm>
            <a:off x="3485400" y="3418175"/>
            <a:ext cx="2173200" cy="75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PT Sans"/>
              <a:buNone/>
              <a:defRPr>
                <a:latin typeface="Lexend Light"/>
                <a:ea typeface="Lexend Light"/>
                <a:cs typeface="Lexend Light"/>
                <a:sym typeface="Lexend Ligh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65" name="Google Shape;165;p30"/>
          <p:cNvSpPr txBox="1">
            <a:spLocks noGrp="1"/>
          </p:cNvSpPr>
          <p:nvPr>
            <p:ph type="subTitle" idx="5"/>
          </p:nvPr>
        </p:nvSpPr>
        <p:spPr>
          <a:xfrm>
            <a:off x="3485400" y="3044700"/>
            <a:ext cx="2173200" cy="44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6" name="Google Shape;166;p30"/>
          <p:cNvSpPr txBox="1">
            <a:spLocks noGrp="1"/>
          </p:cNvSpPr>
          <p:nvPr>
            <p:ph type="title" idx="6"/>
          </p:nvPr>
        </p:nvSpPr>
        <p:spPr>
          <a:xfrm>
            <a:off x="6417675" y="1962150"/>
            <a:ext cx="1397700" cy="40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2700">
                <a:latin typeface="Lexend ExtraBold"/>
                <a:ea typeface="Lexend ExtraBold"/>
                <a:cs typeface="Lexend ExtraBold"/>
                <a:sym typeface="Lexend ExtraBold"/>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67" name="Google Shape;167;p30"/>
          <p:cNvSpPr txBox="1">
            <a:spLocks noGrp="1"/>
          </p:cNvSpPr>
          <p:nvPr>
            <p:ph type="subTitle" idx="7"/>
          </p:nvPr>
        </p:nvSpPr>
        <p:spPr>
          <a:xfrm>
            <a:off x="6032300" y="3418175"/>
            <a:ext cx="2173200" cy="75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PT Sans"/>
              <a:buNone/>
              <a:defRPr>
                <a:latin typeface="Lexend Light"/>
                <a:ea typeface="Lexend Light"/>
                <a:cs typeface="Lexend Light"/>
                <a:sym typeface="Lexend Ligh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68" name="Google Shape;168;p30"/>
          <p:cNvSpPr txBox="1">
            <a:spLocks noGrp="1"/>
          </p:cNvSpPr>
          <p:nvPr>
            <p:ph type="subTitle" idx="8"/>
          </p:nvPr>
        </p:nvSpPr>
        <p:spPr>
          <a:xfrm>
            <a:off x="6032300" y="3044700"/>
            <a:ext cx="2173200" cy="44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9" name="Google Shape;169;p30"/>
          <p:cNvSpPr txBox="1">
            <a:spLocks noGrp="1"/>
          </p:cNvSpPr>
          <p:nvPr>
            <p:ph type="title" idx="9"/>
          </p:nvPr>
        </p:nvSpPr>
        <p:spPr>
          <a:xfrm>
            <a:off x="720000" y="5212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700"/>
              <a:buNone/>
              <a:defRPr>
                <a:latin typeface="Lexend ExtraBold"/>
                <a:ea typeface="Lexend ExtraBold"/>
                <a:cs typeface="Lexend ExtraBold"/>
                <a:sym typeface="Lexend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70" name="Google Shape;170;p30"/>
          <p:cNvSpPr/>
          <p:nvPr/>
        </p:nvSpPr>
        <p:spPr>
          <a:xfrm>
            <a:off x="280800" y="279300"/>
            <a:ext cx="85824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0"/>
          <p:cNvSpPr/>
          <p:nvPr/>
        </p:nvSpPr>
        <p:spPr>
          <a:xfrm>
            <a:off x="281825" y="4702200"/>
            <a:ext cx="8582400" cy="162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2" name="Google Shape;172;p30"/>
          <p:cNvGrpSpPr/>
          <p:nvPr/>
        </p:nvGrpSpPr>
        <p:grpSpPr>
          <a:xfrm>
            <a:off x="8346068" y="539493"/>
            <a:ext cx="662463" cy="775160"/>
            <a:chOff x="5424136" y="1294946"/>
            <a:chExt cx="1748846" cy="2046357"/>
          </a:xfrm>
        </p:grpSpPr>
        <p:grpSp>
          <p:nvGrpSpPr>
            <p:cNvPr id="173" name="Google Shape;173;p30"/>
            <p:cNvGrpSpPr/>
            <p:nvPr/>
          </p:nvGrpSpPr>
          <p:grpSpPr>
            <a:xfrm>
              <a:off x="5424136" y="2234050"/>
              <a:ext cx="1184145" cy="1107253"/>
              <a:chOff x="5424136" y="2234050"/>
              <a:chExt cx="1184145" cy="1107253"/>
            </a:xfrm>
          </p:grpSpPr>
          <p:sp>
            <p:nvSpPr>
              <p:cNvPr id="174" name="Google Shape;174;p30"/>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30"/>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30"/>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30"/>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0"/>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0"/>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0"/>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0"/>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2" name="Google Shape;182;p30"/>
            <p:cNvGrpSpPr/>
            <p:nvPr/>
          </p:nvGrpSpPr>
          <p:grpSpPr>
            <a:xfrm>
              <a:off x="6319687" y="1294946"/>
              <a:ext cx="853295" cy="797776"/>
              <a:chOff x="5424136" y="2234050"/>
              <a:chExt cx="1184145" cy="1107253"/>
            </a:xfrm>
          </p:grpSpPr>
          <p:sp>
            <p:nvSpPr>
              <p:cNvPr id="183" name="Google Shape;183;p30"/>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0"/>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0"/>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30"/>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0"/>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0"/>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0"/>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0"/>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1" name="Google Shape;191;p30"/>
          <p:cNvGrpSpPr/>
          <p:nvPr/>
        </p:nvGrpSpPr>
        <p:grpSpPr>
          <a:xfrm>
            <a:off x="399074" y="3862232"/>
            <a:ext cx="705340" cy="1183135"/>
            <a:chOff x="399074" y="3862232"/>
            <a:chExt cx="705340" cy="1183135"/>
          </a:xfrm>
        </p:grpSpPr>
        <p:grpSp>
          <p:nvGrpSpPr>
            <p:cNvPr id="192" name="Google Shape;192;p30"/>
            <p:cNvGrpSpPr/>
            <p:nvPr/>
          </p:nvGrpSpPr>
          <p:grpSpPr>
            <a:xfrm>
              <a:off x="399074" y="3862232"/>
              <a:ext cx="314144" cy="1183135"/>
              <a:chOff x="8297005" y="513279"/>
              <a:chExt cx="159084" cy="599177"/>
            </a:xfrm>
          </p:grpSpPr>
          <p:sp>
            <p:nvSpPr>
              <p:cNvPr id="193" name="Google Shape;193;p30"/>
              <p:cNvSpPr/>
              <p:nvPr/>
            </p:nvSpPr>
            <p:spPr>
              <a:xfrm>
                <a:off x="8388526" y="1082678"/>
                <a:ext cx="42392" cy="29778"/>
              </a:xfrm>
              <a:custGeom>
                <a:avLst/>
                <a:gdLst/>
                <a:ahLst/>
                <a:cxnLst/>
                <a:rect l="l" t="t" r="r" b="b"/>
                <a:pathLst>
                  <a:path w="736" h="517" extrusionOk="0">
                    <a:moveTo>
                      <a:pt x="735" y="1"/>
                    </a:moveTo>
                    <a:lnTo>
                      <a:pt x="1" y="216"/>
                    </a:lnTo>
                    <a:lnTo>
                      <a:pt x="194" y="517"/>
                    </a:lnTo>
                    <a:lnTo>
                      <a:pt x="735" y="190"/>
                    </a:lnTo>
                    <a:lnTo>
                      <a:pt x="735"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0"/>
              <p:cNvSpPr/>
              <p:nvPr/>
            </p:nvSpPr>
            <p:spPr>
              <a:xfrm>
                <a:off x="8322751" y="1038732"/>
                <a:ext cx="108168" cy="62090"/>
              </a:xfrm>
              <a:custGeom>
                <a:avLst/>
                <a:gdLst/>
                <a:ahLst/>
                <a:cxnLst/>
                <a:rect l="l" t="t" r="r" b="b"/>
                <a:pathLst>
                  <a:path w="1878" h="1078" extrusionOk="0">
                    <a:moveTo>
                      <a:pt x="546" y="0"/>
                    </a:moveTo>
                    <a:lnTo>
                      <a:pt x="1" y="314"/>
                    </a:lnTo>
                    <a:lnTo>
                      <a:pt x="1" y="764"/>
                    </a:lnTo>
                    <a:lnTo>
                      <a:pt x="546" y="1077"/>
                    </a:lnTo>
                    <a:lnTo>
                      <a:pt x="1336" y="1077"/>
                    </a:lnTo>
                    <a:lnTo>
                      <a:pt x="1877" y="764"/>
                    </a:lnTo>
                    <a:lnTo>
                      <a:pt x="1877" y="314"/>
                    </a:lnTo>
                    <a:lnTo>
                      <a:pt x="133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0"/>
              <p:cNvSpPr/>
              <p:nvPr/>
            </p:nvSpPr>
            <p:spPr>
              <a:xfrm>
                <a:off x="8339281" y="1047372"/>
                <a:ext cx="75280" cy="21311"/>
              </a:xfrm>
              <a:custGeom>
                <a:avLst/>
                <a:gdLst/>
                <a:ahLst/>
                <a:cxnLst/>
                <a:rect l="l" t="t" r="r" b="b"/>
                <a:pathLst>
                  <a:path w="1307" h="370" extrusionOk="0">
                    <a:moveTo>
                      <a:pt x="379" y="0"/>
                    </a:moveTo>
                    <a:lnTo>
                      <a:pt x="1" y="219"/>
                    </a:lnTo>
                    <a:lnTo>
                      <a:pt x="1" y="369"/>
                    </a:lnTo>
                    <a:lnTo>
                      <a:pt x="1306" y="369"/>
                    </a:lnTo>
                    <a:lnTo>
                      <a:pt x="1306" y="219"/>
                    </a:lnTo>
                    <a:lnTo>
                      <a:pt x="924"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0"/>
              <p:cNvSpPr/>
              <p:nvPr/>
            </p:nvSpPr>
            <p:spPr>
              <a:xfrm>
                <a:off x="8339281" y="1056011"/>
                <a:ext cx="75280" cy="34443"/>
              </a:xfrm>
              <a:custGeom>
                <a:avLst/>
                <a:gdLst/>
                <a:ahLst/>
                <a:cxnLst/>
                <a:rect l="l" t="t" r="r" b="b"/>
                <a:pathLst>
                  <a:path w="1307" h="598" extrusionOk="0">
                    <a:moveTo>
                      <a:pt x="379" y="0"/>
                    </a:moveTo>
                    <a:lnTo>
                      <a:pt x="1" y="219"/>
                    </a:lnTo>
                    <a:lnTo>
                      <a:pt x="1" y="382"/>
                    </a:lnTo>
                    <a:lnTo>
                      <a:pt x="379" y="598"/>
                    </a:lnTo>
                    <a:lnTo>
                      <a:pt x="924" y="598"/>
                    </a:lnTo>
                    <a:lnTo>
                      <a:pt x="1306" y="382"/>
                    </a:lnTo>
                    <a:lnTo>
                      <a:pt x="1306" y="219"/>
                    </a:lnTo>
                    <a:lnTo>
                      <a:pt x="924" y="0"/>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0"/>
              <p:cNvSpPr/>
              <p:nvPr/>
            </p:nvSpPr>
            <p:spPr>
              <a:xfrm>
                <a:off x="8350224" y="1100764"/>
                <a:ext cx="49476" cy="11692"/>
              </a:xfrm>
              <a:custGeom>
                <a:avLst/>
                <a:gdLst/>
                <a:ahLst/>
                <a:cxnLst/>
                <a:rect l="l" t="t" r="r" b="b"/>
                <a:pathLst>
                  <a:path w="859" h="203" extrusionOk="0">
                    <a:moveTo>
                      <a:pt x="69" y="0"/>
                    </a:moveTo>
                    <a:lnTo>
                      <a:pt x="0" y="26"/>
                    </a:lnTo>
                    <a:lnTo>
                      <a:pt x="69" y="203"/>
                    </a:lnTo>
                    <a:lnTo>
                      <a:pt x="859" y="203"/>
                    </a:lnTo>
                    <a:lnTo>
                      <a:pt x="859"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0"/>
              <p:cNvSpPr/>
              <p:nvPr/>
            </p:nvSpPr>
            <p:spPr>
              <a:xfrm>
                <a:off x="8322751" y="1082678"/>
                <a:ext cx="31448" cy="29778"/>
              </a:xfrm>
              <a:custGeom>
                <a:avLst/>
                <a:gdLst/>
                <a:ahLst/>
                <a:cxnLst/>
                <a:rect l="l" t="t" r="r" b="b"/>
                <a:pathLst>
                  <a:path w="546" h="517" extrusionOk="0">
                    <a:moveTo>
                      <a:pt x="1" y="1"/>
                    </a:moveTo>
                    <a:lnTo>
                      <a:pt x="1" y="190"/>
                    </a:lnTo>
                    <a:lnTo>
                      <a:pt x="546" y="517"/>
                    </a:lnTo>
                    <a:lnTo>
                      <a:pt x="546" y="314"/>
                    </a:lnTo>
                    <a:lnTo>
                      <a:pt x="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0"/>
              <p:cNvSpPr/>
              <p:nvPr/>
            </p:nvSpPr>
            <p:spPr>
              <a:xfrm>
                <a:off x="8331390" y="1043397"/>
                <a:ext cx="90889" cy="51780"/>
              </a:xfrm>
              <a:custGeom>
                <a:avLst/>
                <a:gdLst/>
                <a:ahLst/>
                <a:cxnLst/>
                <a:rect l="l" t="t" r="r" b="b"/>
                <a:pathLst>
                  <a:path w="1578" h="899" extrusionOk="0">
                    <a:moveTo>
                      <a:pt x="464" y="1"/>
                    </a:moveTo>
                    <a:lnTo>
                      <a:pt x="1" y="262"/>
                    </a:lnTo>
                    <a:lnTo>
                      <a:pt x="1" y="641"/>
                    </a:lnTo>
                    <a:lnTo>
                      <a:pt x="464" y="898"/>
                    </a:lnTo>
                    <a:lnTo>
                      <a:pt x="1117" y="898"/>
                    </a:lnTo>
                    <a:lnTo>
                      <a:pt x="1577" y="641"/>
                    </a:lnTo>
                    <a:lnTo>
                      <a:pt x="1577" y="262"/>
                    </a:lnTo>
                    <a:lnTo>
                      <a:pt x="111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0"/>
              <p:cNvSpPr/>
              <p:nvPr/>
            </p:nvSpPr>
            <p:spPr>
              <a:xfrm>
                <a:off x="8372169" y="968234"/>
                <a:ext cx="9504" cy="120724"/>
              </a:xfrm>
              <a:custGeom>
                <a:avLst/>
                <a:gdLst/>
                <a:ahLst/>
                <a:cxnLst/>
                <a:rect l="l" t="t" r="r" b="b"/>
                <a:pathLst>
                  <a:path w="165" h="2096" extrusionOk="0">
                    <a:moveTo>
                      <a:pt x="1" y="0"/>
                    </a:moveTo>
                    <a:lnTo>
                      <a:pt x="1" y="2096"/>
                    </a:lnTo>
                    <a:lnTo>
                      <a:pt x="164" y="2096"/>
                    </a:lnTo>
                    <a:lnTo>
                      <a:pt x="164"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30"/>
              <p:cNvSpPr/>
              <p:nvPr/>
            </p:nvSpPr>
            <p:spPr>
              <a:xfrm>
                <a:off x="8381614" y="964433"/>
                <a:ext cx="6969" cy="124526"/>
              </a:xfrm>
              <a:custGeom>
                <a:avLst/>
                <a:gdLst/>
                <a:ahLst/>
                <a:cxnLst/>
                <a:rect l="l" t="t" r="r" b="b"/>
                <a:pathLst>
                  <a:path w="121" h="2162" extrusionOk="0">
                    <a:moveTo>
                      <a:pt x="121" y="1"/>
                    </a:moveTo>
                    <a:lnTo>
                      <a:pt x="0" y="66"/>
                    </a:lnTo>
                    <a:lnTo>
                      <a:pt x="0" y="2162"/>
                    </a:lnTo>
                    <a:lnTo>
                      <a:pt x="121" y="2093"/>
                    </a:lnTo>
                    <a:lnTo>
                      <a:pt x="12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30"/>
              <p:cNvSpPr/>
              <p:nvPr/>
            </p:nvSpPr>
            <p:spPr>
              <a:xfrm>
                <a:off x="8365027" y="964433"/>
                <a:ext cx="7200" cy="124526"/>
              </a:xfrm>
              <a:custGeom>
                <a:avLst/>
                <a:gdLst/>
                <a:ahLst/>
                <a:cxnLst/>
                <a:rect l="l" t="t" r="r" b="b"/>
                <a:pathLst>
                  <a:path w="125" h="2162" extrusionOk="0">
                    <a:moveTo>
                      <a:pt x="1" y="1"/>
                    </a:moveTo>
                    <a:lnTo>
                      <a:pt x="1" y="2093"/>
                    </a:lnTo>
                    <a:lnTo>
                      <a:pt x="125" y="2162"/>
                    </a:lnTo>
                    <a:lnTo>
                      <a:pt x="125" y="66"/>
                    </a:lnTo>
                    <a:lnTo>
                      <a:pt x="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30"/>
              <p:cNvSpPr/>
              <p:nvPr/>
            </p:nvSpPr>
            <p:spPr>
              <a:xfrm>
                <a:off x="8365027" y="955044"/>
                <a:ext cx="23557" cy="13247"/>
              </a:xfrm>
              <a:custGeom>
                <a:avLst/>
                <a:gdLst/>
                <a:ahLst/>
                <a:cxnLst/>
                <a:rect l="l" t="t" r="r" b="b"/>
                <a:pathLst>
                  <a:path w="409" h="230" extrusionOk="0">
                    <a:moveTo>
                      <a:pt x="125" y="1"/>
                    </a:moveTo>
                    <a:lnTo>
                      <a:pt x="1" y="66"/>
                    </a:lnTo>
                    <a:lnTo>
                      <a:pt x="1" y="164"/>
                    </a:lnTo>
                    <a:lnTo>
                      <a:pt x="125" y="229"/>
                    </a:lnTo>
                    <a:lnTo>
                      <a:pt x="288" y="229"/>
                    </a:lnTo>
                    <a:lnTo>
                      <a:pt x="409" y="164"/>
                    </a:lnTo>
                    <a:lnTo>
                      <a:pt x="409" y="66"/>
                    </a:lnTo>
                    <a:lnTo>
                      <a:pt x="288"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0"/>
              <p:cNvSpPr/>
              <p:nvPr/>
            </p:nvSpPr>
            <p:spPr>
              <a:xfrm>
                <a:off x="8297005" y="513279"/>
                <a:ext cx="159084" cy="470053"/>
              </a:xfrm>
              <a:custGeom>
                <a:avLst/>
                <a:gdLst/>
                <a:ahLst/>
                <a:cxnLst/>
                <a:rect l="l" t="t" r="r" b="b"/>
                <a:pathLst>
                  <a:path w="2762" h="8161" extrusionOk="0">
                    <a:moveTo>
                      <a:pt x="1388" y="0"/>
                    </a:moveTo>
                    <a:lnTo>
                      <a:pt x="0" y="7031"/>
                    </a:lnTo>
                    <a:lnTo>
                      <a:pt x="0" y="7684"/>
                    </a:lnTo>
                    <a:lnTo>
                      <a:pt x="816" y="8160"/>
                    </a:lnTo>
                    <a:lnTo>
                      <a:pt x="1959" y="8160"/>
                    </a:lnTo>
                    <a:lnTo>
                      <a:pt x="2762" y="7684"/>
                    </a:lnTo>
                    <a:lnTo>
                      <a:pt x="2762" y="7031"/>
                    </a:lnTo>
                    <a:lnTo>
                      <a:pt x="1388"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0"/>
              <p:cNvSpPr/>
              <p:nvPr/>
            </p:nvSpPr>
            <p:spPr>
              <a:xfrm>
                <a:off x="8344004" y="513279"/>
                <a:ext cx="112085" cy="470053"/>
              </a:xfrm>
              <a:custGeom>
                <a:avLst/>
                <a:gdLst/>
                <a:ahLst/>
                <a:cxnLst/>
                <a:rect l="l" t="t" r="r" b="b"/>
                <a:pathLst>
                  <a:path w="1946" h="8161" extrusionOk="0">
                    <a:moveTo>
                      <a:pt x="572" y="0"/>
                    </a:moveTo>
                    <a:lnTo>
                      <a:pt x="0" y="8160"/>
                    </a:lnTo>
                    <a:lnTo>
                      <a:pt x="1143" y="8160"/>
                    </a:lnTo>
                    <a:lnTo>
                      <a:pt x="1946" y="7684"/>
                    </a:lnTo>
                    <a:lnTo>
                      <a:pt x="1946" y="7031"/>
                    </a:lnTo>
                    <a:lnTo>
                      <a:pt x="572"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6" name="Google Shape;206;p30"/>
            <p:cNvGrpSpPr/>
            <p:nvPr/>
          </p:nvGrpSpPr>
          <p:grpSpPr>
            <a:xfrm>
              <a:off x="820462" y="4432106"/>
              <a:ext cx="283952" cy="404337"/>
              <a:chOff x="6191950" y="4314625"/>
              <a:chExt cx="330100" cy="470050"/>
            </a:xfrm>
          </p:grpSpPr>
          <p:sp>
            <p:nvSpPr>
              <p:cNvPr id="207" name="Google Shape;207;p30"/>
              <p:cNvSpPr/>
              <p:nvPr/>
            </p:nvSpPr>
            <p:spPr>
              <a:xfrm>
                <a:off x="6191950" y="4601275"/>
                <a:ext cx="330100" cy="183400"/>
              </a:xfrm>
              <a:custGeom>
                <a:avLst/>
                <a:gdLst/>
                <a:ahLst/>
                <a:cxnLst/>
                <a:rect l="l" t="t" r="r" b="b"/>
                <a:pathLst>
                  <a:path w="13204" h="7336" extrusionOk="0">
                    <a:moveTo>
                      <a:pt x="6664" y="1"/>
                    </a:moveTo>
                    <a:cubicBezTo>
                      <a:pt x="6066" y="1"/>
                      <a:pt x="5439" y="145"/>
                      <a:pt x="4949" y="427"/>
                    </a:cubicBezTo>
                    <a:lnTo>
                      <a:pt x="993" y="2711"/>
                    </a:lnTo>
                    <a:cubicBezTo>
                      <a:pt x="95" y="3230"/>
                      <a:pt x="1" y="4017"/>
                      <a:pt x="774" y="4467"/>
                    </a:cubicBezTo>
                    <a:lnTo>
                      <a:pt x="5207" y="7036"/>
                    </a:lnTo>
                    <a:cubicBezTo>
                      <a:pt x="5555" y="7238"/>
                      <a:pt x="6023" y="7336"/>
                      <a:pt x="6514" y="7336"/>
                    </a:cubicBezTo>
                    <a:cubicBezTo>
                      <a:pt x="7119" y="7336"/>
                      <a:pt x="7760" y="7187"/>
                      <a:pt x="8256" y="6902"/>
                    </a:cubicBezTo>
                    <a:lnTo>
                      <a:pt x="12212" y="4618"/>
                    </a:lnTo>
                    <a:cubicBezTo>
                      <a:pt x="13109" y="4099"/>
                      <a:pt x="13204" y="3312"/>
                      <a:pt x="12430" y="2862"/>
                    </a:cubicBezTo>
                    <a:lnTo>
                      <a:pt x="7998" y="306"/>
                    </a:lnTo>
                    <a:cubicBezTo>
                      <a:pt x="7639" y="101"/>
                      <a:pt x="7162" y="1"/>
                      <a:pt x="66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0"/>
              <p:cNvSpPr/>
              <p:nvPr/>
            </p:nvSpPr>
            <p:spPr>
              <a:xfrm>
                <a:off x="6191950" y="4593500"/>
                <a:ext cx="330100" cy="183500"/>
              </a:xfrm>
              <a:custGeom>
                <a:avLst/>
                <a:gdLst/>
                <a:ahLst/>
                <a:cxnLst/>
                <a:rect l="l" t="t" r="r" b="b"/>
                <a:pathLst>
                  <a:path w="13204" h="7340" extrusionOk="0">
                    <a:moveTo>
                      <a:pt x="6664" y="0"/>
                    </a:moveTo>
                    <a:cubicBezTo>
                      <a:pt x="6066" y="0"/>
                      <a:pt x="5439" y="144"/>
                      <a:pt x="4949" y="428"/>
                    </a:cubicBezTo>
                    <a:lnTo>
                      <a:pt x="2462" y="1867"/>
                    </a:lnTo>
                    <a:lnTo>
                      <a:pt x="993" y="2725"/>
                    </a:lnTo>
                    <a:cubicBezTo>
                      <a:pt x="95" y="3241"/>
                      <a:pt x="1" y="4031"/>
                      <a:pt x="774" y="4478"/>
                    </a:cubicBezTo>
                    <a:lnTo>
                      <a:pt x="2759" y="5621"/>
                    </a:lnTo>
                    <a:lnTo>
                      <a:pt x="5207" y="7037"/>
                    </a:lnTo>
                    <a:cubicBezTo>
                      <a:pt x="5559" y="7240"/>
                      <a:pt x="6034" y="7339"/>
                      <a:pt x="6532" y="7339"/>
                    </a:cubicBezTo>
                    <a:cubicBezTo>
                      <a:pt x="7132" y="7339"/>
                      <a:pt x="7765" y="7195"/>
                      <a:pt x="8256" y="6913"/>
                    </a:cubicBezTo>
                    <a:lnTo>
                      <a:pt x="12212" y="4628"/>
                    </a:lnTo>
                    <a:cubicBezTo>
                      <a:pt x="13109" y="4113"/>
                      <a:pt x="13204" y="3323"/>
                      <a:pt x="12430" y="2876"/>
                    </a:cubicBezTo>
                    <a:lnTo>
                      <a:pt x="7998" y="303"/>
                    </a:lnTo>
                    <a:cubicBezTo>
                      <a:pt x="7639" y="100"/>
                      <a:pt x="7162" y="0"/>
                      <a:pt x="666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0"/>
              <p:cNvSpPr/>
              <p:nvPr/>
            </p:nvSpPr>
            <p:spPr>
              <a:xfrm>
                <a:off x="6248675" y="4639175"/>
                <a:ext cx="218300" cy="105225"/>
              </a:xfrm>
              <a:custGeom>
                <a:avLst/>
                <a:gdLst/>
                <a:ahLst/>
                <a:cxnLst/>
                <a:rect l="l" t="t" r="r" b="b"/>
                <a:pathLst>
                  <a:path w="8732" h="4209" extrusionOk="0">
                    <a:moveTo>
                      <a:pt x="914" y="1"/>
                    </a:moveTo>
                    <a:lnTo>
                      <a:pt x="111" y="1130"/>
                    </a:lnTo>
                    <a:cubicBezTo>
                      <a:pt x="43" y="1319"/>
                      <a:pt x="0" y="1509"/>
                      <a:pt x="0" y="1701"/>
                    </a:cubicBezTo>
                    <a:cubicBezTo>
                      <a:pt x="0" y="2204"/>
                      <a:pt x="275" y="2720"/>
                      <a:pt x="803" y="3154"/>
                    </a:cubicBezTo>
                    <a:cubicBezTo>
                      <a:pt x="846" y="3183"/>
                      <a:pt x="885" y="3209"/>
                      <a:pt x="927" y="3235"/>
                    </a:cubicBezTo>
                    <a:cubicBezTo>
                      <a:pt x="1035" y="3317"/>
                      <a:pt x="1159" y="3399"/>
                      <a:pt x="1280" y="3467"/>
                    </a:cubicBezTo>
                    <a:cubicBezTo>
                      <a:pt x="2136" y="3960"/>
                      <a:pt x="3253" y="4208"/>
                      <a:pt x="4367" y="4208"/>
                    </a:cubicBezTo>
                    <a:cubicBezTo>
                      <a:pt x="5466" y="4208"/>
                      <a:pt x="6562" y="3967"/>
                      <a:pt x="7400" y="3480"/>
                    </a:cubicBezTo>
                    <a:cubicBezTo>
                      <a:pt x="8311" y="2951"/>
                      <a:pt x="8732" y="2243"/>
                      <a:pt x="8650" y="1564"/>
                    </a:cubicBezTo>
                    <a:lnTo>
                      <a:pt x="8666" y="1551"/>
                    </a:lnTo>
                    <a:lnTo>
                      <a:pt x="8650" y="1509"/>
                    </a:lnTo>
                    <a:cubicBezTo>
                      <a:pt x="8611" y="1319"/>
                      <a:pt x="8542" y="1130"/>
                      <a:pt x="8448" y="938"/>
                    </a:cubicBezTo>
                    <a:lnTo>
                      <a:pt x="7752" y="40"/>
                    </a:lnTo>
                    <a:lnTo>
                      <a:pt x="171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0"/>
              <p:cNvSpPr/>
              <p:nvPr/>
            </p:nvSpPr>
            <p:spPr>
              <a:xfrm>
                <a:off x="6248675" y="4678925"/>
                <a:ext cx="217650" cy="65475"/>
              </a:xfrm>
              <a:custGeom>
                <a:avLst/>
                <a:gdLst/>
                <a:ahLst/>
                <a:cxnLst/>
                <a:rect l="l" t="t" r="r" b="b"/>
                <a:pathLst>
                  <a:path w="8706" h="2619" extrusionOk="0">
                    <a:moveTo>
                      <a:pt x="17" y="0"/>
                    </a:moveTo>
                    <a:cubicBezTo>
                      <a:pt x="17" y="43"/>
                      <a:pt x="0" y="69"/>
                      <a:pt x="0" y="111"/>
                    </a:cubicBezTo>
                    <a:cubicBezTo>
                      <a:pt x="0" y="614"/>
                      <a:pt x="275" y="1130"/>
                      <a:pt x="803" y="1564"/>
                    </a:cubicBezTo>
                    <a:cubicBezTo>
                      <a:pt x="846" y="1593"/>
                      <a:pt x="885" y="1619"/>
                      <a:pt x="927" y="1645"/>
                    </a:cubicBezTo>
                    <a:cubicBezTo>
                      <a:pt x="1035" y="1727"/>
                      <a:pt x="1159" y="1809"/>
                      <a:pt x="1280" y="1877"/>
                    </a:cubicBezTo>
                    <a:cubicBezTo>
                      <a:pt x="2136" y="2370"/>
                      <a:pt x="3253" y="2618"/>
                      <a:pt x="4367" y="2618"/>
                    </a:cubicBezTo>
                    <a:cubicBezTo>
                      <a:pt x="5466" y="2618"/>
                      <a:pt x="6562" y="2377"/>
                      <a:pt x="7400" y="1890"/>
                    </a:cubicBezTo>
                    <a:cubicBezTo>
                      <a:pt x="8298" y="1375"/>
                      <a:pt x="8706" y="696"/>
                      <a:pt x="8650" y="13"/>
                    </a:cubicBezTo>
                    <a:lnTo>
                      <a:pt x="8650" y="13"/>
                    </a:lnTo>
                    <a:cubicBezTo>
                      <a:pt x="8598" y="614"/>
                      <a:pt x="8190" y="1198"/>
                      <a:pt x="7400" y="1645"/>
                    </a:cubicBezTo>
                    <a:cubicBezTo>
                      <a:pt x="6556" y="2135"/>
                      <a:pt x="5451" y="2380"/>
                      <a:pt x="4345" y="2380"/>
                    </a:cubicBezTo>
                    <a:cubicBezTo>
                      <a:pt x="3238" y="2380"/>
                      <a:pt x="2130" y="2135"/>
                      <a:pt x="1280" y="1645"/>
                    </a:cubicBezTo>
                    <a:cubicBezTo>
                      <a:pt x="1159" y="1564"/>
                      <a:pt x="1035" y="1499"/>
                      <a:pt x="927" y="1417"/>
                    </a:cubicBezTo>
                    <a:cubicBezTo>
                      <a:pt x="885" y="1388"/>
                      <a:pt x="846" y="1348"/>
                      <a:pt x="803" y="1319"/>
                    </a:cubicBezTo>
                    <a:cubicBezTo>
                      <a:pt x="327" y="927"/>
                      <a:pt x="56" y="464"/>
                      <a:pt x="17" y="0"/>
                    </a:cubicBez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0"/>
              <p:cNvSpPr/>
              <p:nvPr/>
            </p:nvSpPr>
            <p:spPr>
              <a:xfrm>
                <a:off x="6465325" y="4677950"/>
                <a:ext cx="25" cy="25"/>
              </a:xfrm>
              <a:custGeom>
                <a:avLst/>
                <a:gdLst/>
                <a:ahLst/>
                <a:cxnLst/>
                <a:rect l="l" t="t" r="r" b="b"/>
                <a:pathLst>
                  <a:path w="1" h="1" extrusionOk="0">
                    <a:moveTo>
                      <a:pt x="0" y="0"/>
                    </a:moveTo>
                    <a:lnTo>
                      <a:pt x="0" y="0"/>
                    </a:ln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0"/>
              <p:cNvSpPr/>
              <p:nvPr/>
            </p:nvSpPr>
            <p:spPr>
              <a:xfrm>
                <a:off x="6268750" y="4327375"/>
                <a:ext cx="176200" cy="366125"/>
              </a:xfrm>
              <a:custGeom>
                <a:avLst/>
                <a:gdLst/>
                <a:ahLst/>
                <a:cxnLst/>
                <a:rect l="l" t="t" r="r" b="b"/>
                <a:pathLst>
                  <a:path w="7048" h="14645" extrusionOk="0">
                    <a:moveTo>
                      <a:pt x="2654" y="1"/>
                    </a:moveTo>
                    <a:lnTo>
                      <a:pt x="150" y="12323"/>
                    </a:lnTo>
                    <a:cubicBezTo>
                      <a:pt x="0" y="12812"/>
                      <a:pt x="177" y="13328"/>
                      <a:pt x="682" y="13749"/>
                    </a:cubicBezTo>
                    <a:cubicBezTo>
                      <a:pt x="803" y="13860"/>
                      <a:pt x="953" y="13968"/>
                      <a:pt x="1117" y="14062"/>
                    </a:cubicBezTo>
                    <a:cubicBezTo>
                      <a:pt x="1782" y="14451"/>
                      <a:pt x="2660" y="14645"/>
                      <a:pt x="3537" y="14645"/>
                    </a:cubicBezTo>
                    <a:cubicBezTo>
                      <a:pt x="4414" y="14645"/>
                      <a:pt x="5291" y="14451"/>
                      <a:pt x="5957" y="14062"/>
                    </a:cubicBezTo>
                    <a:cubicBezTo>
                      <a:pt x="6721" y="13628"/>
                      <a:pt x="7047" y="13031"/>
                      <a:pt x="6936" y="12460"/>
                    </a:cubicBezTo>
                    <a:lnTo>
                      <a:pt x="6936" y="12443"/>
                    </a:lnTo>
                    <a:cubicBezTo>
                      <a:pt x="6936" y="12430"/>
                      <a:pt x="6936" y="12417"/>
                      <a:pt x="6923" y="12404"/>
                    </a:cubicBezTo>
                    <a:lnTo>
                      <a:pt x="4407"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0"/>
              <p:cNvSpPr/>
              <p:nvPr/>
            </p:nvSpPr>
            <p:spPr>
              <a:xfrm>
                <a:off x="6285800" y="4480725"/>
                <a:ext cx="142425" cy="127925"/>
              </a:xfrm>
              <a:custGeom>
                <a:avLst/>
                <a:gdLst/>
                <a:ahLst/>
                <a:cxnLst/>
                <a:rect l="l" t="t" r="r" b="b"/>
                <a:pathLst>
                  <a:path w="5697" h="5117" extrusionOk="0">
                    <a:moveTo>
                      <a:pt x="719" y="0"/>
                    </a:moveTo>
                    <a:lnTo>
                      <a:pt x="0" y="3564"/>
                    </a:lnTo>
                    <a:cubicBezTo>
                      <a:pt x="40" y="3943"/>
                      <a:pt x="311" y="4325"/>
                      <a:pt x="830" y="4625"/>
                    </a:cubicBezTo>
                    <a:cubicBezTo>
                      <a:pt x="1397" y="4953"/>
                      <a:pt x="2136" y="5116"/>
                      <a:pt x="2870" y="5116"/>
                    </a:cubicBezTo>
                    <a:cubicBezTo>
                      <a:pt x="3597" y="5116"/>
                      <a:pt x="4320" y="4956"/>
                      <a:pt x="4867" y="4638"/>
                    </a:cubicBezTo>
                    <a:cubicBezTo>
                      <a:pt x="5386" y="4338"/>
                      <a:pt x="5657" y="3959"/>
                      <a:pt x="5696" y="3564"/>
                    </a:cubicBezTo>
                    <a:lnTo>
                      <a:pt x="4978" y="26"/>
                    </a:lnTo>
                    <a:cubicBezTo>
                      <a:pt x="4949" y="326"/>
                      <a:pt x="4717" y="614"/>
                      <a:pt x="4338" y="829"/>
                    </a:cubicBezTo>
                    <a:cubicBezTo>
                      <a:pt x="3930" y="1067"/>
                      <a:pt x="3393" y="1187"/>
                      <a:pt x="2853" y="1187"/>
                    </a:cubicBezTo>
                    <a:cubicBezTo>
                      <a:pt x="2314" y="1187"/>
                      <a:pt x="1773" y="1067"/>
                      <a:pt x="1358" y="829"/>
                    </a:cubicBezTo>
                    <a:cubicBezTo>
                      <a:pt x="980" y="597"/>
                      <a:pt x="748" y="287"/>
                      <a:pt x="71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0"/>
              <p:cNvSpPr/>
              <p:nvPr/>
            </p:nvSpPr>
            <p:spPr>
              <a:xfrm>
                <a:off x="6332725" y="4314625"/>
                <a:ext cx="48250" cy="25325"/>
              </a:xfrm>
              <a:custGeom>
                <a:avLst/>
                <a:gdLst/>
                <a:ahLst/>
                <a:cxnLst/>
                <a:rect l="l" t="t" r="r" b="b"/>
                <a:pathLst>
                  <a:path w="1930" h="1013" extrusionOk="0">
                    <a:moveTo>
                      <a:pt x="971" y="0"/>
                    </a:moveTo>
                    <a:cubicBezTo>
                      <a:pt x="747" y="0"/>
                      <a:pt x="523" y="47"/>
                      <a:pt x="353" y="142"/>
                    </a:cubicBezTo>
                    <a:cubicBezTo>
                      <a:pt x="0" y="348"/>
                      <a:pt x="13" y="661"/>
                      <a:pt x="353" y="863"/>
                    </a:cubicBezTo>
                    <a:cubicBezTo>
                      <a:pt x="525" y="961"/>
                      <a:pt x="754" y="1013"/>
                      <a:pt x="982" y="1013"/>
                    </a:cubicBezTo>
                    <a:cubicBezTo>
                      <a:pt x="1203" y="1013"/>
                      <a:pt x="1423" y="965"/>
                      <a:pt x="1590" y="863"/>
                    </a:cubicBezTo>
                    <a:cubicBezTo>
                      <a:pt x="1929" y="661"/>
                      <a:pt x="1929" y="348"/>
                      <a:pt x="1590" y="142"/>
                    </a:cubicBezTo>
                    <a:cubicBezTo>
                      <a:pt x="1420" y="47"/>
                      <a:pt x="1196" y="0"/>
                      <a:pt x="971"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0"/>
              <p:cNvSpPr/>
              <p:nvPr/>
            </p:nvSpPr>
            <p:spPr>
              <a:xfrm>
                <a:off x="6340875" y="4318700"/>
                <a:ext cx="32250" cy="17025"/>
              </a:xfrm>
              <a:custGeom>
                <a:avLst/>
                <a:gdLst/>
                <a:ahLst/>
                <a:cxnLst/>
                <a:rect l="l" t="t" r="r" b="b"/>
                <a:pathLst>
                  <a:path w="1290" h="681" extrusionOk="0">
                    <a:moveTo>
                      <a:pt x="645" y="0"/>
                    </a:moveTo>
                    <a:cubicBezTo>
                      <a:pt x="495" y="0"/>
                      <a:pt x="345" y="35"/>
                      <a:pt x="229" y="103"/>
                    </a:cubicBezTo>
                    <a:cubicBezTo>
                      <a:pt x="1" y="240"/>
                      <a:pt x="1" y="443"/>
                      <a:pt x="229" y="580"/>
                    </a:cubicBezTo>
                    <a:cubicBezTo>
                      <a:pt x="345" y="647"/>
                      <a:pt x="495" y="680"/>
                      <a:pt x="645" y="680"/>
                    </a:cubicBezTo>
                    <a:cubicBezTo>
                      <a:pt x="795" y="680"/>
                      <a:pt x="946" y="647"/>
                      <a:pt x="1062" y="580"/>
                    </a:cubicBezTo>
                    <a:cubicBezTo>
                      <a:pt x="1290" y="443"/>
                      <a:pt x="1290" y="240"/>
                      <a:pt x="1062" y="103"/>
                    </a:cubicBezTo>
                    <a:cubicBezTo>
                      <a:pt x="946" y="35"/>
                      <a:pt x="795" y="0"/>
                      <a:pt x="645"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6"/>
        <p:cNvGrpSpPr/>
        <p:nvPr/>
      </p:nvGrpSpPr>
      <p:grpSpPr>
        <a:xfrm>
          <a:off x="0" y="0"/>
          <a:ext cx="0" cy="0"/>
          <a:chOff x="0" y="0"/>
          <a:chExt cx="0" cy="0"/>
        </a:xfrm>
      </p:grpSpPr>
      <p:sp>
        <p:nvSpPr>
          <p:cNvPr id="217" name="Google Shape;217;p31"/>
          <p:cNvSpPr/>
          <p:nvPr/>
        </p:nvSpPr>
        <p:spPr>
          <a:xfrm>
            <a:off x="3928900" y="279300"/>
            <a:ext cx="49416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Lexend Light"/>
              <a:ea typeface="Lexend Light"/>
              <a:cs typeface="Lexend Light"/>
              <a:sym typeface="Lexend Light"/>
            </a:endParaRPr>
          </a:p>
        </p:txBody>
      </p:sp>
      <p:sp>
        <p:nvSpPr>
          <p:cNvPr id="218" name="Google Shape;218;p31"/>
          <p:cNvSpPr/>
          <p:nvPr/>
        </p:nvSpPr>
        <p:spPr>
          <a:xfrm>
            <a:off x="3931207" y="4547575"/>
            <a:ext cx="4937100" cy="312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1"/>
          <p:cNvSpPr/>
          <p:nvPr/>
        </p:nvSpPr>
        <p:spPr>
          <a:xfrm>
            <a:off x="0" y="0"/>
            <a:ext cx="3685800" cy="5143500"/>
          </a:xfrm>
          <a:prstGeom prst="roundRect">
            <a:avLst>
              <a:gd name="adj" fmla="val 0"/>
            </a:avLst>
          </a:prstGeom>
          <a:solidFill>
            <a:srgbClr val="5BADFB">
              <a:alpha val="619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1"/>
          <p:cNvSpPr txBox="1">
            <a:spLocks noGrp="1"/>
          </p:cNvSpPr>
          <p:nvPr>
            <p:ph type="title"/>
          </p:nvPr>
        </p:nvSpPr>
        <p:spPr>
          <a:xfrm>
            <a:off x="4163875" y="1251375"/>
            <a:ext cx="4266900" cy="1629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4300">
                <a:latin typeface="Lexend Black"/>
                <a:ea typeface="Lexend Black"/>
                <a:cs typeface="Lexend Black"/>
                <a:sym typeface="Lexend Black"/>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1" name="Google Shape;221;p31"/>
          <p:cNvSpPr txBox="1">
            <a:spLocks noGrp="1"/>
          </p:cNvSpPr>
          <p:nvPr>
            <p:ph type="title" idx="2"/>
          </p:nvPr>
        </p:nvSpPr>
        <p:spPr>
          <a:xfrm>
            <a:off x="3933455" y="284447"/>
            <a:ext cx="1367400" cy="829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3900">
                <a:solidFill>
                  <a:schemeClr val="dk2"/>
                </a:solidFill>
                <a:latin typeface="Lexend Black"/>
                <a:ea typeface="Lexend Black"/>
                <a:cs typeface="Lexend Black"/>
                <a:sym typeface="Lexend Black"/>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222" name="Google Shape;222;p31"/>
          <p:cNvSpPr txBox="1">
            <a:spLocks noGrp="1"/>
          </p:cNvSpPr>
          <p:nvPr>
            <p:ph type="subTitle" idx="1"/>
          </p:nvPr>
        </p:nvSpPr>
        <p:spPr>
          <a:xfrm>
            <a:off x="4163875" y="2761275"/>
            <a:ext cx="4266900" cy="37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23"/>
        <p:cNvGrpSpPr/>
        <p:nvPr/>
      </p:nvGrpSpPr>
      <p:grpSpPr>
        <a:xfrm>
          <a:off x="0" y="0"/>
          <a:ext cx="0" cy="0"/>
          <a:chOff x="0" y="0"/>
          <a:chExt cx="0" cy="0"/>
        </a:xfrm>
      </p:grpSpPr>
      <p:sp>
        <p:nvSpPr>
          <p:cNvPr id="224" name="Google Shape;224;p32"/>
          <p:cNvSpPr/>
          <p:nvPr/>
        </p:nvSpPr>
        <p:spPr>
          <a:xfrm>
            <a:off x="280800" y="279300"/>
            <a:ext cx="85824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2"/>
          <p:cNvSpPr/>
          <p:nvPr/>
        </p:nvSpPr>
        <p:spPr>
          <a:xfrm>
            <a:off x="281825" y="279300"/>
            <a:ext cx="8582400" cy="162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6" name="Google Shape;226;p32"/>
          <p:cNvGrpSpPr/>
          <p:nvPr/>
        </p:nvGrpSpPr>
        <p:grpSpPr>
          <a:xfrm>
            <a:off x="8346068" y="598301"/>
            <a:ext cx="662706" cy="669954"/>
            <a:chOff x="8346068" y="598301"/>
            <a:chExt cx="662706" cy="669954"/>
          </a:xfrm>
        </p:grpSpPr>
        <p:grpSp>
          <p:nvGrpSpPr>
            <p:cNvPr id="227" name="Google Shape;227;p32"/>
            <p:cNvGrpSpPr/>
            <p:nvPr/>
          </p:nvGrpSpPr>
          <p:grpSpPr>
            <a:xfrm>
              <a:off x="8346068" y="598301"/>
              <a:ext cx="448554" cy="419427"/>
              <a:chOff x="5424136" y="2234050"/>
              <a:chExt cx="1184145" cy="1107253"/>
            </a:xfrm>
          </p:grpSpPr>
          <p:sp>
            <p:nvSpPr>
              <p:cNvPr id="228" name="Google Shape;228;p32"/>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2"/>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2"/>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2"/>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2"/>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2"/>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2"/>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2"/>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 name="Google Shape;236;p32"/>
            <p:cNvGrpSpPr/>
            <p:nvPr/>
          </p:nvGrpSpPr>
          <p:grpSpPr>
            <a:xfrm>
              <a:off x="8685502" y="966086"/>
              <a:ext cx="323272" cy="302169"/>
              <a:chOff x="5424136" y="2234050"/>
              <a:chExt cx="1184145" cy="1107253"/>
            </a:xfrm>
          </p:grpSpPr>
          <p:sp>
            <p:nvSpPr>
              <p:cNvPr id="237" name="Google Shape;237;p32"/>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2"/>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2"/>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2"/>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2"/>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2"/>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2"/>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2"/>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45" name="Google Shape;245;p32"/>
          <p:cNvGrpSpPr/>
          <p:nvPr/>
        </p:nvGrpSpPr>
        <p:grpSpPr>
          <a:xfrm>
            <a:off x="399074" y="3748082"/>
            <a:ext cx="645240" cy="1329311"/>
            <a:chOff x="399074" y="3748082"/>
            <a:chExt cx="645240" cy="1329311"/>
          </a:xfrm>
        </p:grpSpPr>
        <p:grpSp>
          <p:nvGrpSpPr>
            <p:cNvPr id="246" name="Google Shape;246;p32"/>
            <p:cNvGrpSpPr/>
            <p:nvPr/>
          </p:nvGrpSpPr>
          <p:grpSpPr>
            <a:xfrm>
              <a:off x="399074" y="3748082"/>
              <a:ext cx="314144" cy="1183135"/>
              <a:chOff x="8297005" y="513279"/>
              <a:chExt cx="159084" cy="599177"/>
            </a:xfrm>
          </p:grpSpPr>
          <p:sp>
            <p:nvSpPr>
              <p:cNvPr id="247" name="Google Shape;247;p32"/>
              <p:cNvSpPr/>
              <p:nvPr/>
            </p:nvSpPr>
            <p:spPr>
              <a:xfrm>
                <a:off x="8388526" y="1082678"/>
                <a:ext cx="42392" cy="29778"/>
              </a:xfrm>
              <a:custGeom>
                <a:avLst/>
                <a:gdLst/>
                <a:ahLst/>
                <a:cxnLst/>
                <a:rect l="l" t="t" r="r" b="b"/>
                <a:pathLst>
                  <a:path w="736" h="517" extrusionOk="0">
                    <a:moveTo>
                      <a:pt x="735" y="1"/>
                    </a:moveTo>
                    <a:lnTo>
                      <a:pt x="1" y="216"/>
                    </a:lnTo>
                    <a:lnTo>
                      <a:pt x="194" y="517"/>
                    </a:lnTo>
                    <a:lnTo>
                      <a:pt x="735" y="190"/>
                    </a:lnTo>
                    <a:lnTo>
                      <a:pt x="735"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2"/>
              <p:cNvSpPr/>
              <p:nvPr/>
            </p:nvSpPr>
            <p:spPr>
              <a:xfrm>
                <a:off x="8322751" y="1038732"/>
                <a:ext cx="108168" cy="62090"/>
              </a:xfrm>
              <a:custGeom>
                <a:avLst/>
                <a:gdLst/>
                <a:ahLst/>
                <a:cxnLst/>
                <a:rect l="l" t="t" r="r" b="b"/>
                <a:pathLst>
                  <a:path w="1878" h="1078" extrusionOk="0">
                    <a:moveTo>
                      <a:pt x="546" y="0"/>
                    </a:moveTo>
                    <a:lnTo>
                      <a:pt x="1" y="314"/>
                    </a:lnTo>
                    <a:lnTo>
                      <a:pt x="1" y="764"/>
                    </a:lnTo>
                    <a:lnTo>
                      <a:pt x="546" y="1077"/>
                    </a:lnTo>
                    <a:lnTo>
                      <a:pt x="1336" y="1077"/>
                    </a:lnTo>
                    <a:lnTo>
                      <a:pt x="1877" y="764"/>
                    </a:lnTo>
                    <a:lnTo>
                      <a:pt x="1877" y="314"/>
                    </a:lnTo>
                    <a:lnTo>
                      <a:pt x="133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2"/>
              <p:cNvSpPr/>
              <p:nvPr/>
            </p:nvSpPr>
            <p:spPr>
              <a:xfrm>
                <a:off x="8339281" y="1047372"/>
                <a:ext cx="75280" cy="21311"/>
              </a:xfrm>
              <a:custGeom>
                <a:avLst/>
                <a:gdLst/>
                <a:ahLst/>
                <a:cxnLst/>
                <a:rect l="l" t="t" r="r" b="b"/>
                <a:pathLst>
                  <a:path w="1307" h="370" extrusionOk="0">
                    <a:moveTo>
                      <a:pt x="379" y="0"/>
                    </a:moveTo>
                    <a:lnTo>
                      <a:pt x="1" y="219"/>
                    </a:lnTo>
                    <a:lnTo>
                      <a:pt x="1" y="369"/>
                    </a:lnTo>
                    <a:lnTo>
                      <a:pt x="1306" y="369"/>
                    </a:lnTo>
                    <a:lnTo>
                      <a:pt x="1306" y="219"/>
                    </a:lnTo>
                    <a:lnTo>
                      <a:pt x="924"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2"/>
              <p:cNvSpPr/>
              <p:nvPr/>
            </p:nvSpPr>
            <p:spPr>
              <a:xfrm>
                <a:off x="8339281" y="1056011"/>
                <a:ext cx="75280" cy="34443"/>
              </a:xfrm>
              <a:custGeom>
                <a:avLst/>
                <a:gdLst/>
                <a:ahLst/>
                <a:cxnLst/>
                <a:rect l="l" t="t" r="r" b="b"/>
                <a:pathLst>
                  <a:path w="1307" h="598" extrusionOk="0">
                    <a:moveTo>
                      <a:pt x="379" y="0"/>
                    </a:moveTo>
                    <a:lnTo>
                      <a:pt x="1" y="219"/>
                    </a:lnTo>
                    <a:lnTo>
                      <a:pt x="1" y="382"/>
                    </a:lnTo>
                    <a:lnTo>
                      <a:pt x="379" y="598"/>
                    </a:lnTo>
                    <a:lnTo>
                      <a:pt x="924" y="598"/>
                    </a:lnTo>
                    <a:lnTo>
                      <a:pt x="1306" y="382"/>
                    </a:lnTo>
                    <a:lnTo>
                      <a:pt x="1306" y="219"/>
                    </a:lnTo>
                    <a:lnTo>
                      <a:pt x="924" y="0"/>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2"/>
              <p:cNvSpPr/>
              <p:nvPr/>
            </p:nvSpPr>
            <p:spPr>
              <a:xfrm>
                <a:off x="8350224" y="1100764"/>
                <a:ext cx="49476" cy="11692"/>
              </a:xfrm>
              <a:custGeom>
                <a:avLst/>
                <a:gdLst/>
                <a:ahLst/>
                <a:cxnLst/>
                <a:rect l="l" t="t" r="r" b="b"/>
                <a:pathLst>
                  <a:path w="859" h="203" extrusionOk="0">
                    <a:moveTo>
                      <a:pt x="69" y="0"/>
                    </a:moveTo>
                    <a:lnTo>
                      <a:pt x="0" y="26"/>
                    </a:lnTo>
                    <a:lnTo>
                      <a:pt x="69" y="203"/>
                    </a:lnTo>
                    <a:lnTo>
                      <a:pt x="859" y="203"/>
                    </a:lnTo>
                    <a:lnTo>
                      <a:pt x="859"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2"/>
              <p:cNvSpPr/>
              <p:nvPr/>
            </p:nvSpPr>
            <p:spPr>
              <a:xfrm>
                <a:off x="8322751" y="1082678"/>
                <a:ext cx="31448" cy="29778"/>
              </a:xfrm>
              <a:custGeom>
                <a:avLst/>
                <a:gdLst/>
                <a:ahLst/>
                <a:cxnLst/>
                <a:rect l="l" t="t" r="r" b="b"/>
                <a:pathLst>
                  <a:path w="546" h="517" extrusionOk="0">
                    <a:moveTo>
                      <a:pt x="1" y="1"/>
                    </a:moveTo>
                    <a:lnTo>
                      <a:pt x="1" y="190"/>
                    </a:lnTo>
                    <a:lnTo>
                      <a:pt x="546" y="517"/>
                    </a:lnTo>
                    <a:lnTo>
                      <a:pt x="546" y="314"/>
                    </a:lnTo>
                    <a:lnTo>
                      <a:pt x="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2"/>
              <p:cNvSpPr/>
              <p:nvPr/>
            </p:nvSpPr>
            <p:spPr>
              <a:xfrm>
                <a:off x="8331390" y="1043397"/>
                <a:ext cx="90889" cy="51780"/>
              </a:xfrm>
              <a:custGeom>
                <a:avLst/>
                <a:gdLst/>
                <a:ahLst/>
                <a:cxnLst/>
                <a:rect l="l" t="t" r="r" b="b"/>
                <a:pathLst>
                  <a:path w="1578" h="899" extrusionOk="0">
                    <a:moveTo>
                      <a:pt x="464" y="1"/>
                    </a:moveTo>
                    <a:lnTo>
                      <a:pt x="1" y="262"/>
                    </a:lnTo>
                    <a:lnTo>
                      <a:pt x="1" y="641"/>
                    </a:lnTo>
                    <a:lnTo>
                      <a:pt x="464" y="898"/>
                    </a:lnTo>
                    <a:lnTo>
                      <a:pt x="1117" y="898"/>
                    </a:lnTo>
                    <a:lnTo>
                      <a:pt x="1577" y="641"/>
                    </a:lnTo>
                    <a:lnTo>
                      <a:pt x="1577" y="262"/>
                    </a:lnTo>
                    <a:lnTo>
                      <a:pt x="111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2"/>
              <p:cNvSpPr/>
              <p:nvPr/>
            </p:nvSpPr>
            <p:spPr>
              <a:xfrm>
                <a:off x="8372169" y="968234"/>
                <a:ext cx="9504" cy="120724"/>
              </a:xfrm>
              <a:custGeom>
                <a:avLst/>
                <a:gdLst/>
                <a:ahLst/>
                <a:cxnLst/>
                <a:rect l="l" t="t" r="r" b="b"/>
                <a:pathLst>
                  <a:path w="165" h="2096" extrusionOk="0">
                    <a:moveTo>
                      <a:pt x="1" y="0"/>
                    </a:moveTo>
                    <a:lnTo>
                      <a:pt x="1" y="2096"/>
                    </a:lnTo>
                    <a:lnTo>
                      <a:pt x="164" y="2096"/>
                    </a:lnTo>
                    <a:lnTo>
                      <a:pt x="164"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2"/>
              <p:cNvSpPr/>
              <p:nvPr/>
            </p:nvSpPr>
            <p:spPr>
              <a:xfrm>
                <a:off x="8381614" y="964433"/>
                <a:ext cx="6969" cy="124526"/>
              </a:xfrm>
              <a:custGeom>
                <a:avLst/>
                <a:gdLst/>
                <a:ahLst/>
                <a:cxnLst/>
                <a:rect l="l" t="t" r="r" b="b"/>
                <a:pathLst>
                  <a:path w="121" h="2162" extrusionOk="0">
                    <a:moveTo>
                      <a:pt x="121" y="1"/>
                    </a:moveTo>
                    <a:lnTo>
                      <a:pt x="0" y="66"/>
                    </a:lnTo>
                    <a:lnTo>
                      <a:pt x="0" y="2162"/>
                    </a:lnTo>
                    <a:lnTo>
                      <a:pt x="121" y="2093"/>
                    </a:lnTo>
                    <a:lnTo>
                      <a:pt x="12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2"/>
              <p:cNvSpPr/>
              <p:nvPr/>
            </p:nvSpPr>
            <p:spPr>
              <a:xfrm>
                <a:off x="8365027" y="964433"/>
                <a:ext cx="7200" cy="124526"/>
              </a:xfrm>
              <a:custGeom>
                <a:avLst/>
                <a:gdLst/>
                <a:ahLst/>
                <a:cxnLst/>
                <a:rect l="l" t="t" r="r" b="b"/>
                <a:pathLst>
                  <a:path w="125" h="2162" extrusionOk="0">
                    <a:moveTo>
                      <a:pt x="1" y="1"/>
                    </a:moveTo>
                    <a:lnTo>
                      <a:pt x="1" y="2093"/>
                    </a:lnTo>
                    <a:lnTo>
                      <a:pt x="125" y="2162"/>
                    </a:lnTo>
                    <a:lnTo>
                      <a:pt x="125" y="66"/>
                    </a:lnTo>
                    <a:lnTo>
                      <a:pt x="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2"/>
              <p:cNvSpPr/>
              <p:nvPr/>
            </p:nvSpPr>
            <p:spPr>
              <a:xfrm>
                <a:off x="8365027" y="955044"/>
                <a:ext cx="23557" cy="13247"/>
              </a:xfrm>
              <a:custGeom>
                <a:avLst/>
                <a:gdLst/>
                <a:ahLst/>
                <a:cxnLst/>
                <a:rect l="l" t="t" r="r" b="b"/>
                <a:pathLst>
                  <a:path w="409" h="230" extrusionOk="0">
                    <a:moveTo>
                      <a:pt x="125" y="1"/>
                    </a:moveTo>
                    <a:lnTo>
                      <a:pt x="1" y="66"/>
                    </a:lnTo>
                    <a:lnTo>
                      <a:pt x="1" y="164"/>
                    </a:lnTo>
                    <a:lnTo>
                      <a:pt x="125" y="229"/>
                    </a:lnTo>
                    <a:lnTo>
                      <a:pt x="288" y="229"/>
                    </a:lnTo>
                    <a:lnTo>
                      <a:pt x="409" y="164"/>
                    </a:lnTo>
                    <a:lnTo>
                      <a:pt x="409" y="66"/>
                    </a:lnTo>
                    <a:lnTo>
                      <a:pt x="288"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2"/>
              <p:cNvSpPr/>
              <p:nvPr/>
            </p:nvSpPr>
            <p:spPr>
              <a:xfrm>
                <a:off x="8297005" y="513279"/>
                <a:ext cx="159084" cy="470053"/>
              </a:xfrm>
              <a:custGeom>
                <a:avLst/>
                <a:gdLst/>
                <a:ahLst/>
                <a:cxnLst/>
                <a:rect l="l" t="t" r="r" b="b"/>
                <a:pathLst>
                  <a:path w="2762" h="8161" extrusionOk="0">
                    <a:moveTo>
                      <a:pt x="1388" y="0"/>
                    </a:moveTo>
                    <a:lnTo>
                      <a:pt x="0" y="7031"/>
                    </a:lnTo>
                    <a:lnTo>
                      <a:pt x="0" y="7684"/>
                    </a:lnTo>
                    <a:lnTo>
                      <a:pt x="816" y="8160"/>
                    </a:lnTo>
                    <a:lnTo>
                      <a:pt x="1959" y="8160"/>
                    </a:lnTo>
                    <a:lnTo>
                      <a:pt x="2762" y="7684"/>
                    </a:lnTo>
                    <a:lnTo>
                      <a:pt x="2762" y="7031"/>
                    </a:lnTo>
                    <a:lnTo>
                      <a:pt x="1388"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2"/>
              <p:cNvSpPr/>
              <p:nvPr/>
            </p:nvSpPr>
            <p:spPr>
              <a:xfrm>
                <a:off x="8344004" y="513279"/>
                <a:ext cx="112085" cy="470053"/>
              </a:xfrm>
              <a:custGeom>
                <a:avLst/>
                <a:gdLst/>
                <a:ahLst/>
                <a:cxnLst/>
                <a:rect l="l" t="t" r="r" b="b"/>
                <a:pathLst>
                  <a:path w="1946" h="8161" extrusionOk="0">
                    <a:moveTo>
                      <a:pt x="572" y="0"/>
                    </a:moveTo>
                    <a:lnTo>
                      <a:pt x="0" y="8160"/>
                    </a:lnTo>
                    <a:lnTo>
                      <a:pt x="1143" y="8160"/>
                    </a:lnTo>
                    <a:lnTo>
                      <a:pt x="1946" y="7684"/>
                    </a:lnTo>
                    <a:lnTo>
                      <a:pt x="1946" y="7031"/>
                    </a:lnTo>
                    <a:lnTo>
                      <a:pt x="572"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0" name="Google Shape;260;p32"/>
            <p:cNvGrpSpPr/>
            <p:nvPr/>
          </p:nvGrpSpPr>
          <p:grpSpPr>
            <a:xfrm>
              <a:off x="760362" y="4673056"/>
              <a:ext cx="283952" cy="404337"/>
              <a:chOff x="6191950" y="4314625"/>
              <a:chExt cx="330100" cy="470050"/>
            </a:xfrm>
          </p:grpSpPr>
          <p:sp>
            <p:nvSpPr>
              <p:cNvPr id="261" name="Google Shape;261;p32"/>
              <p:cNvSpPr/>
              <p:nvPr/>
            </p:nvSpPr>
            <p:spPr>
              <a:xfrm>
                <a:off x="6191950" y="4601275"/>
                <a:ext cx="330100" cy="183400"/>
              </a:xfrm>
              <a:custGeom>
                <a:avLst/>
                <a:gdLst/>
                <a:ahLst/>
                <a:cxnLst/>
                <a:rect l="l" t="t" r="r" b="b"/>
                <a:pathLst>
                  <a:path w="13204" h="7336" extrusionOk="0">
                    <a:moveTo>
                      <a:pt x="6664" y="1"/>
                    </a:moveTo>
                    <a:cubicBezTo>
                      <a:pt x="6066" y="1"/>
                      <a:pt x="5439" y="145"/>
                      <a:pt x="4949" y="427"/>
                    </a:cubicBezTo>
                    <a:lnTo>
                      <a:pt x="993" y="2711"/>
                    </a:lnTo>
                    <a:cubicBezTo>
                      <a:pt x="95" y="3230"/>
                      <a:pt x="1" y="4017"/>
                      <a:pt x="774" y="4467"/>
                    </a:cubicBezTo>
                    <a:lnTo>
                      <a:pt x="5207" y="7036"/>
                    </a:lnTo>
                    <a:cubicBezTo>
                      <a:pt x="5555" y="7238"/>
                      <a:pt x="6023" y="7336"/>
                      <a:pt x="6514" y="7336"/>
                    </a:cubicBezTo>
                    <a:cubicBezTo>
                      <a:pt x="7119" y="7336"/>
                      <a:pt x="7760" y="7187"/>
                      <a:pt x="8256" y="6902"/>
                    </a:cubicBezTo>
                    <a:lnTo>
                      <a:pt x="12212" y="4618"/>
                    </a:lnTo>
                    <a:cubicBezTo>
                      <a:pt x="13109" y="4099"/>
                      <a:pt x="13204" y="3312"/>
                      <a:pt x="12430" y="2862"/>
                    </a:cubicBezTo>
                    <a:lnTo>
                      <a:pt x="7998" y="306"/>
                    </a:lnTo>
                    <a:cubicBezTo>
                      <a:pt x="7639" y="101"/>
                      <a:pt x="7162" y="1"/>
                      <a:pt x="66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2"/>
              <p:cNvSpPr/>
              <p:nvPr/>
            </p:nvSpPr>
            <p:spPr>
              <a:xfrm>
                <a:off x="6191950" y="4593500"/>
                <a:ext cx="330100" cy="183500"/>
              </a:xfrm>
              <a:custGeom>
                <a:avLst/>
                <a:gdLst/>
                <a:ahLst/>
                <a:cxnLst/>
                <a:rect l="l" t="t" r="r" b="b"/>
                <a:pathLst>
                  <a:path w="13204" h="7340" extrusionOk="0">
                    <a:moveTo>
                      <a:pt x="6664" y="0"/>
                    </a:moveTo>
                    <a:cubicBezTo>
                      <a:pt x="6066" y="0"/>
                      <a:pt x="5439" y="144"/>
                      <a:pt x="4949" y="428"/>
                    </a:cubicBezTo>
                    <a:lnTo>
                      <a:pt x="2462" y="1867"/>
                    </a:lnTo>
                    <a:lnTo>
                      <a:pt x="993" y="2725"/>
                    </a:lnTo>
                    <a:cubicBezTo>
                      <a:pt x="95" y="3241"/>
                      <a:pt x="1" y="4031"/>
                      <a:pt x="774" y="4478"/>
                    </a:cubicBezTo>
                    <a:lnTo>
                      <a:pt x="2759" y="5621"/>
                    </a:lnTo>
                    <a:lnTo>
                      <a:pt x="5207" y="7037"/>
                    </a:lnTo>
                    <a:cubicBezTo>
                      <a:pt x="5559" y="7240"/>
                      <a:pt x="6034" y="7339"/>
                      <a:pt x="6532" y="7339"/>
                    </a:cubicBezTo>
                    <a:cubicBezTo>
                      <a:pt x="7132" y="7339"/>
                      <a:pt x="7765" y="7195"/>
                      <a:pt x="8256" y="6913"/>
                    </a:cubicBezTo>
                    <a:lnTo>
                      <a:pt x="12212" y="4628"/>
                    </a:lnTo>
                    <a:cubicBezTo>
                      <a:pt x="13109" y="4113"/>
                      <a:pt x="13204" y="3323"/>
                      <a:pt x="12430" y="2876"/>
                    </a:cubicBezTo>
                    <a:lnTo>
                      <a:pt x="7998" y="303"/>
                    </a:lnTo>
                    <a:cubicBezTo>
                      <a:pt x="7639" y="100"/>
                      <a:pt x="7162" y="0"/>
                      <a:pt x="666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2"/>
              <p:cNvSpPr/>
              <p:nvPr/>
            </p:nvSpPr>
            <p:spPr>
              <a:xfrm>
                <a:off x="6248675" y="4639175"/>
                <a:ext cx="218300" cy="105225"/>
              </a:xfrm>
              <a:custGeom>
                <a:avLst/>
                <a:gdLst/>
                <a:ahLst/>
                <a:cxnLst/>
                <a:rect l="l" t="t" r="r" b="b"/>
                <a:pathLst>
                  <a:path w="8732" h="4209" extrusionOk="0">
                    <a:moveTo>
                      <a:pt x="914" y="1"/>
                    </a:moveTo>
                    <a:lnTo>
                      <a:pt x="111" y="1130"/>
                    </a:lnTo>
                    <a:cubicBezTo>
                      <a:pt x="43" y="1319"/>
                      <a:pt x="0" y="1509"/>
                      <a:pt x="0" y="1701"/>
                    </a:cubicBezTo>
                    <a:cubicBezTo>
                      <a:pt x="0" y="2204"/>
                      <a:pt x="275" y="2720"/>
                      <a:pt x="803" y="3154"/>
                    </a:cubicBezTo>
                    <a:cubicBezTo>
                      <a:pt x="846" y="3183"/>
                      <a:pt x="885" y="3209"/>
                      <a:pt x="927" y="3235"/>
                    </a:cubicBezTo>
                    <a:cubicBezTo>
                      <a:pt x="1035" y="3317"/>
                      <a:pt x="1159" y="3399"/>
                      <a:pt x="1280" y="3467"/>
                    </a:cubicBezTo>
                    <a:cubicBezTo>
                      <a:pt x="2136" y="3960"/>
                      <a:pt x="3253" y="4208"/>
                      <a:pt x="4367" y="4208"/>
                    </a:cubicBezTo>
                    <a:cubicBezTo>
                      <a:pt x="5466" y="4208"/>
                      <a:pt x="6562" y="3967"/>
                      <a:pt x="7400" y="3480"/>
                    </a:cubicBezTo>
                    <a:cubicBezTo>
                      <a:pt x="8311" y="2951"/>
                      <a:pt x="8732" y="2243"/>
                      <a:pt x="8650" y="1564"/>
                    </a:cubicBezTo>
                    <a:lnTo>
                      <a:pt x="8666" y="1551"/>
                    </a:lnTo>
                    <a:lnTo>
                      <a:pt x="8650" y="1509"/>
                    </a:lnTo>
                    <a:cubicBezTo>
                      <a:pt x="8611" y="1319"/>
                      <a:pt x="8542" y="1130"/>
                      <a:pt x="8448" y="938"/>
                    </a:cubicBezTo>
                    <a:lnTo>
                      <a:pt x="7752" y="40"/>
                    </a:lnTo>
                    <a:lnTo>
                      <a:pt x="171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2"/>
              <p:cNvSpPr/>
              <p:nvPr/>
            </p:nvSpPr>
            <p:spPr>
              <a:xfrm>
                <a:off x="6248675" y="4678925"/>
                <a:ext cx="217650" cy="65475"/>
              </a:xfrm>
              <a:custGeom>
                <a:avLst/>
                <a:gdLst/>
                <a:ahLst/>
                <a:cxnLst/>
                <a:rect l="l" t="t" r="r" b="b"/>
                <a:pathLst>
                  <a:path w="8706" h="2619" extrusionOk="0">
                    <a:moveTo>
                      <a:pt x="17" y="0"/>
                    </a:moveTo>
                    <a:cubicBezTo>
                      <a:pt x="17" y="43"/>
                      <a:pt x="0" y="69"/>
                      <a:pt x="0" y="111"/>
                    </a:cubicBezTo>
                    <a:cubicBezTo>
                      <a:pt x="0" y="614"/>
                      <a:pt x="275" y="1130"/>
                      <a:pt x="803" y="1564"/>
                    </a:cubicBezTo>
                    <a:cubicBezTo>
                      <a:pt x="846" y="1593"/>
                      <a:pt x="885" y="1619"/>
                      <a:pt x="927" y="1645"/>
                    </a:cubicBezTo>
                    <a:cubicBezTo>
                      <a:pt x="1035" y="1727"/>
                      <a:pt x="1159" y="1809"/>
                      <a:pt x="1280" y="1877"/>
                    </a:cubicBezTo>
                    <a:cubicBezTo>
                      <a:pt x="2136" y="2370"/>
                      <a:pt x="3253" y="2618"/>
                      <a:pt x="4367" y="2618"/>
                    </a:cubicBezTo>
                    <a:cubicBezTo>
                      <a:pt x="5466" y="2618"/>
                      <a:pt x="6562" y="2377"/>
                      <a:pt x="7400" y="1890"/>
                    </a:cubicBezTo>
                    <a:cubicBezTo>
                      <a:pt x="8298" y="1375"/>
                      <a:pt x="8706" y="696"/>
                      <a:pt x="8650" y="13"/>
                    </a:cubicBezTo>
                    <a:lnTo>
                      <a:pt x="8650" y="13"/>
                    </a:lnTo>
                    <a:cubicBezTo>
                      <a:pt x="8598" y="614"/>
                      <a:pt x="8190" y="1198"/>
                      <a:pt x="7400" y="1645"/>
                    </a:cubicBezTo>
                    <a:cubicBezTo>
                      <a:pt x="6556" y="2135"/>
                      <a:pt x="5451" y="2380"/>
                      <a:pt x="4345" y="2380"/>
                    </a:cubicBezTo>
                    <a:cubicBezTo>
                      <a:pt x="3238" y="2380"/>
                      <a:pt x="2130" y="2135"/>
                      <a:pt x="1280" y="1645"/>
                    </a:cubicBezTo>
                    <a:cubicBezTo>
                      <a:pt x="1159" y="1564"/>
                      <a:pt x="1035" y="1499"/>
                      <a:pt x="927" y="1417"/>
                    </a:cubicBezTo>
                    <a:cubicBezTo>
                      <a:pt x="885" y="1388"/>
                      <a:pt x="846" y="1348"/>
                      <a:pt x="803" y="1319"/>
                    </a:cubicBezTo>
                    <a:cubicBezTo>
                      <a:pt x="327" y="927"/>
                      <a:pt x="56" y="464"/>
                      <a:pt x="17" y="0"/>
                    </a:cubicBez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2"/>
              <p:cNvSpPr/>
              <p:nvPr/>
            </p:nvSpPr>
            <p:spPr>
              <a:xfrm>
                <a:off x="6465325" y="4677950"/>
                <a:ext cx="25" cy="25"/>
              </a:xfrm>
              <a:custGeom>
                <a:avLst/>
                <a:gdLst/>
                <a:ahLst/>
                <a:cxnLst/>
                <a:rect l="l" t="t" r="r" b="b"/>
                <a:pathLst>
                  <a:path w="1" h="1" extrusionOk="0">
                    <a:moveTo>
                      <a:pt x="0" y="0"/>
                    </a:moveTo>
                    <a:lnTo>
                      <a:pt x="0" y="0"/>
                    </a:ln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2"/>
              <p:cNvSpPr/>
              <p:nvPr/>
            </p:nvSpPr>
            <p:spPr>
              <a:xfrm>
                <a:off x="6268750" y="4327375"/>
                <a:ext cx="176200" cy="366125"/>
              </a:xfrm>
              <a:custGeom>
                <a:avLst/>
                <a:gdLst/>
                <a:ahLst/>
                <a:cxnLst/>
                <a:rect l="l" t="t" r="r" b="b"/>
                <a:pathLst>
                  <a:path w="7048" h="14645" extrusionOk="0">
                    <a:moveTo>
                      <a:pt x="2654" y="1"/>
                    </a:moveTo>
                    <a:lnTo>
                      <a:pt x="150" y="12323"/>
                    </a:lnTo>
                    <a:cubicBezTo>
                      <a:pt x="0" y="12812"/>
                      <a:pt x="177" y="13328"/>
                      <a:pt x="682" y="13749"/>
                    </a:cubicBezTo>
                    <a:cubicBezTo>
                      <a:pt x="803" y="13860"/>
                      <a:pt x="953" y="13968"/>
                      <a:pt x="1117" y="14062"/>
                    </a:cubicBezTo>
                    <a:cubicBezTo>
                      <a:pt x="1782" y="14451"/>
                      <a:pt x="2660" y="14645"/>
                      <a:pt x="3537" y="14645"/>
                    </a:cubicBezTo>
                    <a:cubicBezTo>
                      <a:pt x="4414" y="14645"/>
                      <a:pt x="5291" y="14451"/>
                      <a:pt x="5957" y="14062"/>
                    </a:cubicBezTo>
                    <a:cubicBezTo>
                      <a:pt x="6721" y="13628"/>
                      <a:pt x="7047" y="13031"/>
                      <a:pt x="6936" y="12460"/>
                    </a:cubicBezTo>
                    <a:lnTo>
                      <a:pt x="6936" y="12443"/>
                    </a:lnTo>
                    <a:cubicBezTo>
                      <a:pt x="6936" y="12430"/>
                      <a:pt x="6936" y="12417"/>
                      <a:pt x="6923" y="12404"/>
                    </a:cubicBezTo>
                    <a:lnTo>
                      <a:pt x="4407"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2"/>
              <p:cNvSpPr/>
              <p:nvPr/>
            </p:nvSpPr>
            <p:spPr>
              <a:xfrm>
                <a:off x="6285800" y="4480725"/>
                <a:ext cx="142425" cy="127925"/>
              </a:xfrm>
              <a:custGeom>
                <a:avLst/>
                <a:gdLst/>
                <a:ahLst/>
                <a:cxnLst/>
                <a:rect l="l" t="t" r="r" b="b"/>
                <a:pathLst>
                  <a:path w="5697" h="5117" extrusionOk="0">
                    <a:moveTo>
                      <a:pt x="719" y="0"/>
                    </a:moveTo>
                    <a:lnTo>
                      <a:pt x="0" y="3564"/>
                    </a:lnTo>
                    <a:cubicBezTo>
                      <a:pt x="40" y="3943"/>
                      <a:pt x="311" y="4325"/>
                      <a:pt x="830" y="4625"/>
                    </a:cubicBezTo>
                    <a:cubicBezTo>
                      <a:pt x="1397" y="4953"/>
                      <a:pt x="2136" y="5116"/>
                      <a:pt x="2870" y="5116"/>
                    </a:cubicBezTo>
                    <a:cubicBezTo>
                      <a:pt x="3597" y="5116"/>
                      <a:pt x="4320" y="4956"/>
                      <a:pt x="4867" y="4638"/>
                    </a:cubicBezTo>
                    <a:cubicBezTo>
                      <a:pt x="5386" y="4338"/>
                      <a:pt x="5657" y="3959"/>
                      <a:pt x="5696" y="3564"/>
                    </a:cubicBezTo>
                    <a:lnTo>
                      <a:pt x="4978" y="26"/>
                    </a:lnTo>
                    <a:cubicBezTo>
                      <a:pt x="4949" y="326"/>
                      <a:pt x="4717" y="614"/>
                      <a:pt x="4338" y="829"/>
                    </a:cubicBezTo>
                    <a:cubicBezTo>
                      <a:pt x="3930" y="1067"/>
                      <a:pt x="3393" y="1187"/>
                      <a:pt x="2853" y="1187"/>
                    </a:cubicBezTo>
                    <a:cubicBezTo>
                      <a:pt x="2314" y="1187"/>
                      <a:pt x="1773" y="1067"/>
                      <a:pt x="1358" y="829"/>
                    </a:cubicBezTo>
                    <a:cubicBezTo>
                      <a:pt x="980" y="597"/>
                      <a:pt x="748" y="287"/>
                      <a:pt x="71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2"/>
              <p:cNvSpPr/>
              <p:nvPr/>
            </p:nvSpPr>
            <p:spPr>
              <a:xfrm>
                <a:off x="6332725" y="4314625"/>
                <a:ext cx="48250" cy="25325"/>
              </a:xfrm>
              <a:custGeom>
                <a:avLst/>
                <a:gdLst/>
                <a:ahLst/>
                <a:cxnLst/>
                <a:rect l="l" t="t" r="r" b="b"/>
                <a:pathLst>
                  <a:path w="1930" h="1013" extrusionOk="0">
                    <a:moveTo>
                      <a:pt x="971" y="0"/>
                    </a:moveTo>
                    <a:cubicBezTo>
                      <a:pt x="747" y="0"/>
                      <a:pt x="523" y="47"/>
                      <a:pt x="353" y="142"/>
                    </a:cubicBezTo>
                    <a:cubicBezTo>
                      <a:pt x="0" y="348"/>
                      <a:pt x="13" y="661"/>
                      <a:pt x="353" y="863"/>
                    </a:cubicBezTo>
                    <a:cubicBezTo>
                      <a:pt x="525" y="961"/>
                      <a:pt x="754" y="1013"/>
                      <a:pt x="982" y="1013"/>
                    </a:cubicBezTo>
                    <a:cubicBezTo>
                      <a:pt x="1203" y="1013"/>
                      <a:pt x="1423" y="965"/>
                      <a:pt x="1590" y="863"/>
                    </a:cubicBezTo>
                    <a:cubicBezTo>
                      <a:pt x="1929" y="661"/>
                      <a:pt x="1929" y="348"/>
                      <a:pt x="1590" y="142"/>
                    </a:cubicBezTo>
                    <a:cubicBezTo>
                      <a:pt x="1420" y="47"/>
                      <a:pt x="1196" y="0"/>
                      <a:pt x="971"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2"/>
              <p:cNvSpPr/>
              <p:nvPr/>
            </p:nvSpPr>
            <p:spPr>
              <a:xfrm>
                <a:off x="6340875" y="4318700"/>
                <a:ext cx="32250" cy="17025"/>
              </a:xfrm>
              <a:custGeom>
                <a:avLst/>
                <a:gdLst/>
                <a:ahLst/>
                <a:cxnLst/>
                <a:rect l="l" t="t" r="r" b="b"/>
                <a:pathLst>
                  <a:path w="1290" h="681" extrusionOk="0">
                    <a:moveTo>
                      <a:pt x="645" y="0"/>
                    </a:moveTo>
                    <a:cubicBezTo>
                      <a:pt x="495" y="0"/>
                      <a:pt x="345" y="35"/>
                      <a:pt x="229" y="103"/>
                    </a:cubicBezTo>
                    <a:cubicBezTo>
                      <a:pt x="1" y="240"/>
                      <a:pt x="1" y="443"/>
                      <a:pt x="229" y="580"/>
                    </a:cubicBezTo>
                    <a:cubicBezTo>
                      <a:pt x="345" y="647"/>
                      <a:pt x="495" y="680"/>
                      <a:pt x="645" y="680"/>
                    </a:cubicBezTo>
                    <a:cubicBezTo>
                      <a:pt x="795" y="680"/>
                      <a:pt x="946" y="647"/>
                      <a:pt x="1062" y="580"/>
                    </a:cubicBezTo>
                    <a:cubicBezTo>
                      <a:pt x="1290" y="443"/>
                      <a:pt x="1290" y="240"/>
                      <a:pt x="1062" y="103"/>
                    </a:cubicBezTo>
                    <a:cubicBezTo>
                      <a:pt x="946" y="35"/>
                      <a:pt x="795" y="0"/>
                      <a:pt x="645"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70" name="Google Shape;270;p32"/>
          <p:cNvSpPr txBox="1">
            <a:spLocks noGrp="1"/>
          </p:cNvSpPr>
          <p:nvPr>
            <p:ph type="title"/>
          </p:nvPr>
        </p:nvSpPr>
        <p:spPr>
          <a:xfrm>
            <a:off x="720000" y="5212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700"/>
              <a:buNone/>
              <a:defRPr>
                <a:latin typeface="Lexend ExtraBold"/>
                <a:ea typeface="Lexend ExtraBold"/>
                <a:cs typeface="Lexend ExtraBold"/>
                <a:sym typeface="Lexend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71" name="Google Shape;271;p32"/>
          <p:cNvSpPr txBox="1">
            <a:spLocks noGrp="1"/>
          </p:cNvSpPr>
          <p:nvPr>
            <p:ph type="subTitle" idx="1"/>
          </p:nvPr>
        </p:nvSpPr>
        <p:spPr>
          <a:xfrm>
            <a:off x="720045" y="2839089"/>
            <a:ext cx="2305500" cy="86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72" name="Google Shape;272;p32"/>
          <p:cNvSpPr txBox="1">
            <a:spLocks noGrp="1"/>
          </p:cNvSpPr>
          <p:nvPr>
            <p:ph type="subTitle" idx="2"/>
          </p:nvPr>
        </p:nvSpPr>
        <p:spPr>
          <a:xfrm>
            <a:off x="3419247" y="2839089"/>
            <a:ext cx="2305500" cy="86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73" name="Google Shape;273;p32"/>
          <p:cNvSpPr txBox="1">
            <a:spLocks noGrp="1"/>
          </p:cNvSpPr>
          <p:nvPr>
            <p:ph type="subTitle" idx="3"/>
          </p:nvPr>
        </p:nvSpPr>
        <p:spPr>
          <a:xfrm>
            <a:off x="6118456" y="2839089"/>
            <a:ext cx="2305500" cy="86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74" name="Google Shape;274;p32"/>
          <p:cNvSpPr txBox="1">
            <a:spLocks noGrp="1"/>
          </p:cNvSpPr>
          <p:nvPr>
            <p:ph type="subTitle" idx="4"/>
          </p:nvPr>
        </p:nvSpPr>
        <p:spPr>
          <a:xfrm>
            <a:off x="720044" y="2384513"/>
            <a:ext cx="2305500" cy="527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5" name="Google Shape;275;p32"/>
          <p:cNvSpPr txBox="1">
            <a:spLocks noGrp="1"/>
          </p:cNvSpPr>
          <p:nvPr>
            <p:ph type="subTitle" idx="5"/>
          </p:nvPr>
        </p:nvSpPr>
        <p:spPr>
          <a:xfrm>
            <a:off x="3419250" y="2384513"/>
            <a:ext cx="2305500" cy="527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6" name="Google Shape;276;p32"/>
          <p:cNvSpPr txBox="1">
            <a:spLocks noGrp="1"/>
          </p:cNvSpPr>
          <p:nvPr>
            <p:ph type="subTitle" idx="6"/>
          </p:nvPr>
        </p:nvSpPr>
        <p:spPr>
          <a:xfrm>
            <a:off x="6118456" y="2384513"/>
            <a:ext cx="2305500" cy="527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720000" y="5212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700"/>
              <a:buNone/>
              <a:defRPr sz="2700">
                <a:latin typeface="Lexend ExtraBold"/>
                <a:ea typeface="Lexend ExtraBold"/>
                <a:cs typeface="Lexend ExtraBold"/>
                <a:sym typeface="Lexend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79" name="Google Shape;279;p33"/>
          <p:cNvSpPr txBox="1">
            <a:spLocks noGrp="1"/>
          </p:cNvSpPr>
          <p:nvPr>
            <p:ph type="subTitle" idx="1"/>
          </p:nvPr>
        </p:nvSpPr>
        <p:spPr>
          <a:xfrm>
            <a:off x="4786603" y="2854150"/>
            <a:ext cx="2778900" cy="116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b="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0" name="Google Shape;280;p33"/>
          <p:cNvSpPr txBox="1">
            <a:spLocks noGrp="1"/>
          </p:cNvSpPr>
          <p:nvPr>
            <p:ph type="subTitle" idx="2"/>
          </p:nvPr>
        </p:nvSpPr>
        <p:spPr>
          <a:xfrm>
            <a:off x="1578725" y="2854150"/>
            <a:ext cx="2778900" cy="116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b="0">
                <a:latin typeface="Lexend Light"/>
                <a:ea typeface="Lexend Light"/>
                <a:cs typeface="Lexend Light"/>
                <a:sym typeface="Lexend Light"/>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1" name="Google Shape;281;p33"/>
          <p:cNvSpPr txBox="1">
            <a:spLocks noGrp="1"/>
          </p:cNvSpPr>
          <p:nvPr>
            <p:ph type="subTitle" idx="3"/>
          </p:nvPr>
        </p:nvSpPr>
        <p:spPr>
          <a:xfrm>
            <a:off x="1578725" y="2484025"/>
            <a:ext cx="2778900" cy="441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2" name="Google Shape;282;p33"/>
          <p:cNvSpPr txBox="1">
            <a:spLocks noGrp="1"/>
          </p:cNvSpPr>
          <p:nvPr>
            <p:ph type="subTitle" idx="4"/>
          </p:nvPr>
        </p:nvSpPr>
        <p:spPr>
          <a:xfrm>
            <a:off x="4786608" y="2484025"/>
            <a:ext cx="2778900" cy="441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700">
                <a:solidFill>
                  <a:schemeClr val="dk1"/>
                </a:solidFill>
                <a:latin typeface="Lexend ExtraBold"/>
                <a:ea typeface="Lexend ExtraBold"/>
                <a:cs typeface="Lexend ExtraBold"/>
                <a:sym typeface="Lexend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3" name="Google Shape;283;p33"/>
          <p:cNvSpPr/>
          <p:nvPr/>
        </p:nvSpPr>
        <p:spPr>
          <a:xfrm>
            <a:off x="280800" y="279300"/>
            <a:ext cx="85824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3"/>
          <p:cNvSpPr/>
          <p:nvPr/>
        </p:nvSpPr>
        <p:spPr>
          <a:xfrm>
            <a:off x="281825" y="4702200"/>
            <a:ext cx="8582400" cy="162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5" name="Google Shape;285;p33"/>
          <p:cNvGrpSpPr/>
          <p:nvPr/>
        </p:nvGrpSpPr>
        <p:grpSpPr>
          <a:xfrm>
            <a:off x="57543" y="539493"/>
            <a:ext cx="662463" cy="775160"/>
            <a:chOff x="5424136" y="1294946"/>
            <a:chExt cx="1748846" cy="2046357"/>
          </a:xfrm>
        </p:grpSpPr>
        <p:grpSp>
          <p:nvGrpSpPr>
            <p:cNvPr id="286" name="Google Shape;286;p33"/>
            <p:cNvGrpSpPr/>
            <p:nvPr/>
          </p:nvGrpSpPr>
          <p:grpSpPr>
            <a:xfrm>
              <a:off x="5424136" y="2234050"/>
              <a:ext cx="1184145" cy="1107253"/>
              <a:chOff x="5424136" y="2234050"/>
              <a:chExt cx="1184145" cy="1107253"/>
            </a:xfrm>
          </p:grpSpPr>
          <p:sp>
            <p:nvSpPr>
              <p:cNvPr id="287" name="Google Shape;287;p33"/>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3"/>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3"/>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3"/>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3"/>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3"/>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3"/>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3"/>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5" name="Google Shape;295;p33"/>
            <p:cNvGrpSpPr/>
            <p:nvPr/>
          </p:nvGrpSpPr>
          <p:grpSpPr>
            <a:xfrm>
              <a:off x="6319687" y="1294946"/>
              <a:ext cx="853295" cy="797776"/>
              <a:chOff x="5424136" y="2234050"/>
              <a:chExt cx="1184145" cy="1107253"/>
            </a:xfrm>
          </p:grpSpPr>
          <p:sp>
            <p:nvSpPr>
              <p:cNvPr id="296" name="Google Shape;296;p33"/>
              <p:cNvSpPr/>
              <p:nvPr/>
            </p:nvSpPr>
            <p:spPr>
              <a:xfrm>
                <a:off x="5424136" y="2234050"/>
                <a:ext cx="1184145" cy="1107253"/>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3"/>
              <p:cNvSpPr/>
              <p:nvPr/>
            </p:nvSpPr>
            <p:spPr>
              <a:xfrm>
                <a:off x="5850342" y="2234050"/>
                <a:ext cx="332469" cy="191682"/>
              </a:xfrm>
              <a:custGeom>
                <a:avLst/>
                <a:gdLst/>
                <a:ahLst/>
                <a:cxnLst/>
                <a:rect l="l" t="t" r="r" b="b"/>
                <a:pathLst>
                  <a:path w="1816" h="1047" extrusionOk="0">
                    <a:moveTo>
                      <a:pt x="972" y="0"/>
                    </a:moveTo>
                    <a:lnTo>
                      <a:pt x="1" y="562"/>
                    </a:lnTo>
                    <a:lnTo>
                      <a:pt x="844" y="1046"/>
                    </a:lnTo>
                    <a:lnTo>
                      <a:pt x="1815" y="484"/>
                    </a:lnTo>
                    <a:lnTo>
                      <a:pt x="972" y="0"/>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3"/>
              <p:cNvSpPr/>
              <p:nvPr/>
            </p:nvSpPr>
            <p:spPr>
              <a:xfrm>
                <a:off x="5553206" y="2651281"/>
                <a:ext cx="328990" cy="19241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3"/>
              <p:cNvSpPr/>
              <p:nvPr/>
            </p:nvSpPr>
            <p:spPr>
              <a:xfrm>
                <a:off x="5424136" y="2748861"/>
                <a:ext cx="280841" cy="31178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3"/>
              <p:cNvSpPr/>
              <p:nvPr/>
            </p:nvSpPr>
            <p:spPr>
              <a:xfrm>
                <a:off x="5727497" y="2548392"/>
                <a:ext cx="154700" cy="192414"/>
              </a:xfrm>
              <a:custGeom>
                <a:avLst/>
                <a:gdLst/>
                <a:ahLst/>
                <a:cxnLst/>
                <a:rect l="l" t="t" r="r" b="b"/>
                <a:pathLst>
                  <a:path w="845" h="1051" extrusionOk="0">
                    <a:moveTo>
                      <a:pt x="0" y="0"/>
                    </a:moveTo>
                    <a:lnTo>
                      <a:pt x="0" y="563"/>
                    </a:lnTo>
                    <a:lnTo>
                      <a:pt x="844" y="1050"/>
                    </a:lnTo>
                    <a:lnTo>
                      <a:pt x="844" y="488"/>
                    </a:lnTo>
                    <a:lnTo>
                      <a:pt x="0"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3"/>
              <p:cNvSpPr/>
              <p:nvPr/>
            </p:nvSpPr>
            <p:spPr>
              <a:xfrm>
                <a:off x="5424136" y="2971848"/>
                <a:ext cx="154517" cy="294755"/>
              </a:xfrm>
              <a:custGeom>
                <a:avLst/>
                <a:gdLst/>
                <a:ahLst/>
                <a:cxnLst/>
                <a:rect l="l" t="t" r="r" b="b"/>
                <a:pathLst>
                  <a:path w="844" h="1610" extrusionOk="0">
                    <a:moveTo>
                      <a:pt x="0" y="1"/>
                    </a:moveTo>
                    <a:lnTo>
                      <a:pt x="0" y="1126"/>
                    </a:lnTo>
                    <a:lnTo>
                      <a:pt x="844" y="1609"/>
                    </a:lnTo>
                    <a:lnTo>
                      <a:pt x="844" y="484"/>
                    </a:lnTo>
                    <a:lnTo>
                      <a:pt x="0"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3"/>
              <p:cNvSpPr/>
              <p:nvPr/>
            </p:nvSpPr>
            <p:spPr>
              <a:xfrm>
                <a:off x="6242312" y="2305267"/>
                <a:ext cx="243127" cy="191865"/>
              </a:xfrm>
              <a:custGeom>
                <a:avLst/>
                <a:gdLst/>
                <a:ahLst/>
                <a:cxnLst/>
                <a:rect l="l" t="t" r="r" b="b"/>
                <a:pathLst>
                  <a:path w="1328" h="1048" extrusionOk="0">
                    <a:moveTo>
                      <a:pt x="484" y="1"/>
                    </a:moveTo>
                    <a:lnTo>
                      <a:pt x="1" y="282"/>
                    </a:lnTo>
                    <a:lnTo>
                      <a:pt x="360" y="1047"/>
                    </a:lnTo>
                    <a:lnTo>
                      <a:pt x="1328" y="485"/>
                    </a:lnTo>
                    <a:lnTo>
                      <a:pt x="484" y="1"/>
                    </a:lnTo>
                    <a:close/>
                  </a:path>
                </a:pathLst>
              </a:custGeom>
              <a:solidFill>
                <a:srgbClr val="F5F5F5">
                  <a:alpha val="6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3"/>
              <p:cNvSpPr/>
              <p:nvPr/>
            </p:nvSpPr>
            <p:spPr>
              <a:xfrm>
                <a:off x="5727497" y="2328700"/>
                <a:ext cx="280292" cy="309035"/>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rgbClr val="F5F5F5">
                  <a:alpha val="3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04" name="Google Shape;304;p33"/>
          <p:cNvGrpSpPr/>
          <p:nvPr/>
        </p:nvGrpSpPr>
        <p:grpSpPr>
          <a:xfrm>
            <a:off x="8356124" y="3566907"/>
            <a:ext cx="314144" cy="1183135"/>
            <a:chOff x="8297005" y="513279"/>
            <a:chExt cx="159084" cy="599177"/>
          </a:xfrm>
        </p:grpSpPr>
        <p:sp>
          <p:nvSpPr>
            <p:cNvPr id="305" name="Google Shape;305;p33"/>
            <p:cNvSpPr/>
            <p:nvPr/>
          </p:nvSpPr>
          <p:spPr>
            <a:xfrm>
              <a:off x="8388526" y="1082678"/>
              <a:ext cx="42392" cy="29778"/>
            </a:xfrm>
            <a:custGeom>
              <a:avLst/>
              <a:gdLst/>
              <a:ahLst/>
              <a:cxnLst/>
              <a:rect l="l" t="t" r="r" b="b"/>
              <a:pathLst>
                <a:path w="736" h="517" extrusionOk="0">
                  <a:moveTo>
                    <a:pt x="735" y="1"/>
                  </a:moveTo>
                  <a:lnTo>
                    <a:pt x="1" y="216"/>
                  </a:lnTo>
                  <a:lnTo>
                    <a:pt x="194" y="517"/>
                  </a:lnTo>
                  <a:lnTo>
                    <a:pt x="735" y="190"/>
                  </a:lnTo>
                  <a:lnTo>
                    <a:pt x="735"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3"/>
            <p:cNvSpPr/>
            <p:nvPr/>
          </p:nvSpPr>
          <p:spPr>
            <a:xfrm>
              <a:off x="8322751" y="1038732"/>
              <a:ext cx="108168" cy="62090"/>
            </a:xfrm>
            <a:custGeom>
              <a:avLst/>
              <a:gdLst/>
              <a:ahLst/>
              <a:cxnLst/>
              <a:rect l="l" t="t" r="r" b="b"/>
              <a:pathLst>
                <a:path w="1878" h="1078" extrusionOk="0">
                  <a:moveTo>
                    <a:pt x="546" y="0"/>
                  </a:moveTo>
                  <a:lnTo>
                    <a:pt x="1" y="314"/>
                  </a:lnTo>
                  <a:lnTo>
                    <a:pt x="1" y="764"/>
                  </a:lnTo>
                  <a:lnTo>
                    <a:pt x="546" y="1077"/>
                  </a:lnTo>
                  <a:lnTo>
                    <a:pt x="1336" y="1077"/>
                  </a:lnTo>
                  <a:lnTo>
                    <a:pt x="1877" y="764"/>
                  </a:lnTo>
                  <a:lnTo>
                    <a:pt x="1877" y="314"/>
                  </a:lnTo>
                  <a:lnTo>
                    <a:pt x="133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3"/>
            <p:cNvSpPr/>
            <p:nvPr/>
          </p:nvSpPr>
          <p:spPr>
            <a:xfrm>
              <a:off x="8339281" y="1047372"/>
              <a:ext cx="75280" cy="21311"/>
            </a:xfrm>
            <a:custGeom>
              <a:avLst/>
              <a:gdLst/>
              <a:ahLst/>
              <a:cxnLst/>
              <a:rect l="l" t="t" r="r" b="b"/>
              <a:pathLst>
                <a:path w="1307" h="370" extrusionOk="0">
                  <a:moveTo>
                    <a:pt x="379" y="0"/>
                  </a:moveTo>
                  <a:lnTo>
                    <a:pt x="1" y="219"/>
                  </a:lnTo>
                  <a:lnTo>
                    <a:pt x="1" y="369"/>
                  </a:lnTo>
                  <a:lnTo>
                    <a:pt x="1306" y="369"/>
                  </a:lnTo>
                  <a:lnTo>
                    <a:pt x="1306" y="219"/>
                  </a:lnTo>
                  <a:lnTo>
                    <a:pt x="924"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3"/>
            <p:cNvSpPr/>
            <p:nvPr/>
          </p:nvSpPr>
          <p:spPr>
            <a:xfrm>
              <a:off x="8339281" y="1056011"/>
              <a:ext cx="75280" cy="34443"/>
            </a:xfrm>
            <a:custGeom>
              <a:avLst/>
              <a:gdLst/>
              <a:ahLst/>
              <a:cxnLst/>
              <a:rect l="l" t="t" r="r" b="b"/>
              <a:pathLst>
                <a:path w="1307" h="598" extrusionOk="0">
                  <a:moveTo>
                    <a:pt x="379" y="0"/>
                  </a:moveTo>
                  <a:lnTo>
                    <a:pt x="1" y="219"/>
                  </a:lnTo>
                  <a:lnTo>
                    <a:pt x="1" y="382"/>
                  </a:lnTo>
                  <a:lnTo>
                    <a:pt x="379" y="598"/>
                  </a:lnTo>
                  <a:lnTo>
                    <a:pt x="924" y="598"/>
                  </a:lnTo>
                  <a:lnTo>
                    <a:pt x="1306" y="382"/>
                  </a:lnTo>
                  <a:lnTo>
                    <a:pt x="1306" y="219"/>
                  </a:lnTo>
                  <a:lnTo>
                    <a:pt x="924" y="0"/>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3"/>
            <p:cNvSpPr/>
            <p:nvPr/>
          </p:nvSpPr>
          <p:spPr>
            <a:xfrm>
              <a:off x="8350224" y="1100764"/>
              <a:ext cx="49476" cy="11692"/>
            </a:xfrm>
            <a:custGeom>
              <a:avLst/>
              <a:gdLst/>
              <a:ahLst/>
              <a:cxnLst/>
              <a:rect l="l" t="t" r="r" b="b"/>
              <a:pathLst>
                <a:path w="859" h="203" extrusionOk="0">
                  <a:moveTo>
                    <a:pt x="69" y="0"/>
                  </a:moveTo>
                  <a:lnTo>
                    <a:pt x="0" y="26"/>
                  </a:lnTo>
                  <a:lnTo>
                    <a:pt x="69" y="203"/>
                  </a:lnTo>
                  <a:lnTo>
                    <a:pt x="859" y="203"/>
                  </a:lnTo>
                  <a:lnTo>
                    <a:pt x="859"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3"/>
            <p:cNvSpPr/>
            <p:nvPr/>
          </p:nvSpPr>
          <p:spPr>
            <a:xfrm>
              <a:off x="8322751" y="1082678"/>
              <a:ext cx="31448" cy="29778"/>
            </a:xfrm>
            <a:custGeom>
              <a:avLst/>
              <a:gdLst/>
              <a:ahLst/>
              <a:cxnLst/>
              <a:rect l="l" t="t" r="r" b="b"/>
              <a:pathLst>
                <a:path w="546" h="517" extrusionOk="0">
                  <a:moveTo>
                    <a:pt x="1" y="1"/>
                  </a:moveTo>
                  <a:lnTo>
                    <a:pt x="1" y="190"/>
                  </a:lnTo>
                  <a:lnTo>
                    <a:pt x="546" y="517"/>
                  </a:lnTo>
                  <a:lnTo>
                    <a:pt x="546" y="314"/>
                  </a:lnTo>
                  <a:lnTo>
                    <a:pt x="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3"/>
            <p:cNvSpPr/>
            <p:nvPr/>
          </p:nvSpPr>
          <p:spPr>
            <a:xfrm>
              <a:off x="8331390" y="1043397"/>
              <a:ext cx="90889" cy="51780"/>
            </a:xfrm>
            <a:custGeom>
              <a:avLst/>
              <a:gdLst/>
              <a:ahLst/>
              <a:cxnLst/>
              <a:rect l="l" t="t" r="r" b="b"/>
              <a:pathLst>
                <a:path w="1578" h="899" extrusionOk="0">
                  <a:moveTo>
                    <a:pt x="464" y="1"/>
                  </a:moveTo>
                  <a:lnTo>
                    <a:pt x="1" y="262"/>
                  </a:lnTo>
                  <a:lnTo>
                    <a:pt x="1" y="641"/>
                  </a:lnTo>
                  <a:lnTo>
                    <a:pt x="464" y="898"/>
                  </a:lnTo>
                  <a:lnTo>
                    <a:pt x="1117" y="898"/>
                  </a:lnTo>
                  <a:lnTo>
                    <a:pt x="1577" y="641"/>
                  </a:lnTo>
                  <a:lnTo>
                    <a:pt x="1577" y="262"/>
                  </a:lnTo>
                  <a:lnTo>
                    <a:pt x="111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3"/>
            <p:cNvSpPr/>
            <p:nvPr/>
          </p:nvSpPr>
          <p:spPr>
            <a:xfrm>
              <a:off x="8372169" y="968234"/>
              <a:ext cx="9504" cy="120724"/>
            </a:xfrm>
            <a:custGeom>
              <a:avLst/>
              <a:gdLst/>
              <a:ahLst/>
              <a:cxnLst/>
              <a:rect l="l" t="t" r="r" b="b"/>
              <a:pathLst>
                <a:path w="165" h="2096" extrusionOk="0">
                  <a:moveTo>
                    <a:pt x="1" y="0"/>
                  </a:moveTo>
                  <a:lnTo>
                    <a:pt x="1" y="2096"/>
                  </a:lnTo>
                  <a:lnTo>
                    <a:pt x="164" y="2096"/>
                  </a:lnTo>
                  <a:lnTo>
                    <a:pt x="164"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3"/>
            <p:cNvSpPr/>
            <p:nvPr/>
          </p:nvSpPr>
          <p:spPr>
            <a:xfrm>
              <a:off x="8381614" y="964433"/>
              <a:ext cx="6969" cy="124526"/>
            </a:xfrm>
            <a:custGeom>
              <a:avLst/>
              <a:gdLst/>
              <a:ahLst/>
              <a:cxnLst/>
              <a:rect l="l" t="t" r="r" b="b"/>
              <a:pathLst>
                <a:path w="121" h="2162" extrusionOk="0">
                  <a:moveTo>
                    <a:pt x="121" y="1"/>
                  </a:moveTo>
                  <a:lnTo>
                    <a:pt x="0" y="66"/>
                  </a:lnTo>
                  <a:lnTo>
                    <a:pt x="0" y="2162"/>
                  </a:lnTo>
                  <a:lnTo>
                    <a:pt x="121" y="2093"/>
                  </a:lnTo>
                  <a:lnTo>
                    <a:pt x="12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3"/>
            <p:cNvSpPr/>
            <p:nvPr/>
          </p:nvSpPr>
          <p:spPr>
            <a:xfrm>
              <a:off x="8365027" y="964433"/>
              <a:ext cx="7200" cy="124526"/>
            </a:xfrm>
            <a:custGeom>
              <a:avLst/>
              <a:gdLst/>
              <a:ahLst/>
              <a:cxnLst/>
              <a:rect l="l" t="t" r="r" b="b"/>
              <a:pathLst>
                <a:path w="125" h="2162" extrusionOk="0">
                  <a:moveTo>
                    <a:pt x="1" y="1"/>
                  </a:moveTo>
                  <a:lnTo>
                    <a:pt x="1" y="2093"/>
                  </a:lnTo>
                  <a:lnTo>
                    <a:pt x="125" y="2162"/>
                  </a:lnTo>
                  <a:lnTo>
                    <a:pt x="125" y="66"/>
                  </a:lnTo>
                  <a:lnTo>
                    <a:pt x="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3"/>
            <p:cNvSpPr/>
            <p:nvPr/>
          </p:nvSpPr>
          <p:spPr>
            <a:xfrm>
              <a:off x="8365027" y="955044"/>
              <a:ext cx="23557" cy="13247"/>
            </a:xfrm>
            <a:custGeom>
              <a:avLst/>
              <a:gdLst/>
              <a:ahLst/>
              <a:cxnLst/>
              <a:rect l="l" t="t" r="r" b="b"/>
              <a:pathLst>
                <a:path w="409" h="230" extrusionOk="0">
                  <a:moveTo>
                    <a:pt x="125" y="1"/>
                  </a:moveTo>
                  <a:lnTo>
                    <a:pt x="1" y="66"/>
                  </a:lnTo>
                  <a:lnTo>
                    <a:pt x="1" y="164"/>
                  </a:lnTo>
                  <a:lnTo>
                    <a:pt x="125" y="229"/>
                  </a:lnTo>
                  <a:lnTo>
                    <a:pt x="288" y="229"/>
                  </a:lnTo>
                  <a:lnTo>
                    <a:pt x="409" y="164"/>
                  </a:lnTo>
                  <a:lnTo>
                    <a:pt x="409" y="66"/>
                  </a:lnTo>
                  <a:lnTo>
                    <a:pt x="288"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3"/>
            <p:cNvSpPr/>
            <p:nvPr/>
          </p:nvSpPr>
          <p:spPr>
            <a:xfrm>
              <a:off x="8297005" y="513279"/>
              <a:ext cx="159084" cy="470053"/>
            </a:xfrm>
            <a:custGeom>
              <a:avLst/>
              <a:gdLst/>
              <a:ahLst/>
              <a:cxnLst/>
              <a:rect l="l" t="t" r="r" b="b"/>
              <a:pathLst>
                <a:path w="2762" h="8161" extrusionOk="0">
                  <a:moveTo>
                    <a:pt x="1388" y="0"/>
                  </a:moveTo>
                  <a:lnTo>
                    <a:pt x="0" y="7031"/>
                  </a:lnTo>
                  <a:lnTo>
                    <a:pt x="0" y="7684"/>
                  </a:lnTo>
                  <a:lnTo>
                    <a:pt x="816" y="8160"/>
                  </a:lnTo>
                  <a:lnTo>
                    <a:pt x="1959" y="8160"/>
                  </a:lnTo>
                  <a:lnTo>
                    <a:pt x="2762" y="7684"/>
                  </a:lnTo>
                  <a:lnTo>
                    <a:pt x="2762" y="7031"/>
                  </a:lnTo>
                  <a:lnTo>
                    <a:pt x="1388"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3"/>
            <p:cNvSpPr/>
            <p:nvPr/>
          </p:nvSpPr>
          <p:spPr>
            <a:xfrm>
              <a:off x="8344004" y="513279"/>
              <a:ext cx="112085" cy="470053"/>
            </a:xfrm>
            <a:custGeom>
              <a:avLst/>
              <a:gdLst/>
              <a:ahLst/>
              <a:cxnLst/>
              <a:rect l="l" t="t" r="r" b="b"/>
              <a:pathLst>
                <a:path w="1946" h="8161" extrusionOk="0">
                  <a:moveTo>
                    <a:pt x="572" y="0"/>
                  </a:moveTo>
                  <a:lnTo>
                    <a:pt x="0" y="8160"/>
                  </a:lnTo>
                  <a:lnTo>
                    <a:pt x="1143" y="8160"/>
                  </a:lnTo>
                  <a:lnTo>
                    <a:pt x="1946" y="7684"/>
                  </a:lnTo>
                  <a:lnTo>
                    <a:pt x="1946" y="7031"/>
                  </a:lnTo>
                  <a:lnTo>
                    <a:pt x="572"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8" name="Google Shape;318;p33"/>
          <p:cNvGrpSpPr/>
          <p:nvPr/>
        </p:nvGrpSpPr>
        <p:grpSpPr>
          <a:xfrm>
            <a:off x="7965485" y="4583681"/>
            <a:ext cx="390638" cy="461685"/>
            <a:chOff x="6819875" y="4319550"/>
            <a:chExt cx="399875" cy="472650"/>
          </a:xfrm>
        </p:grpSpPr>
        <p:sp>
          <p:nvSpPr>
            <p:cNvPr id="319" name="Google Shape;319;p33"/>
            <p:cNvSpPr/>
            <p:nvPr/>
          </p:nvSpPr>
          <p:spPr>
            <a:xfrm>
              <a:off x="6819875" y="4422200"/>
              <a:ext cx="208525" cy="291425"/>
            </a:xfrm>
            <a:custGeom>
              <a:avLst/>
              <a:gdLst/>
              <a:ahLst/>
              <a:cxnLst/>
              <a:rect l="l" t="t" r="r" b="b"/>
              <a:pathLst>
                <a:path w="8341" h="11657" extrusionOk="0">
                  <a:moveTo>
                    <a:pt x="7890" y="1"/>
                  </a:moveTo>
                  <a:lnTo>
                    <a:pt x="1" y="11412"/>
                  </a:lnTo>
                  <a:lnTo>
                    <a:pt x="409" y="11657"/>
                  </a:lnTo>
                  <a:lnTo>
                    <a:pt x="8340" y="6855"/>
                  </a:lnTo>
                  <a:lnTo>
                    <a:pt x="7753" y="6219"/>
                  </a:lnTo>
                  <a:lnTo>
                    <a:pt x="2530" y="9195"/>
                  </a:lnTo>
                  <a:lnTo>
                    <a:pt x="2530" y="9195"/>
                  </a:lnTo>
                  <a:lnTo>
                    <a:pt x="7782" y="1812"/>
                  </a:lnTo>
                  <a:lnTo>
                    <a:pt x="789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3"/>
            <p:cNvSpPr/>
            <p:nvPr/>
          </p:nvSpPr>
          <p:spPr>
            <a:xfrm>
              <a:off x="6830075" y="4428325"/>
              <a:ext cx="208525" cy="285300"/>
            </a:xfrm>
            <a:custGeom>
              <a:avLst/>
              <a:gdLst/>
              <a:ahLst/>
              <a:cxnLst/>
              <a:rect l="l" t="t" r="r" b="b"/>
              <a:pathLst>
                <a:path w="8341" h="11412" extrusionOk="0">
                  <a:moveTo>
                    <a:pt x="7890" y="1"/>
                  </a:moveTo>
                  <a:lnTo>
                    <a:pt x="1" y="11412"/>
                  </a:lnTo>
                  <a:lnTo>
                    <a:pt x="8340" y="6871"/>
                  </a:lnTo>
                  <a:lnTo>
                    <a:pt x="7753" y="6218"/>
                  </a:lnTo>
                  <a:lnTo>
                    <a:pt x="2530" y="9208"/>
                  </a:lnTo>
                  <a:lnTo>
                    <a:pt x="7782" y="1825"/>
                  </a:lnTo>
                  <a:lnTo>
                    <a:pt x="789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3"/>
            <p:cNvSpPr/>
            <p:nvPr/>
          </p:nvSpPr>
          <p:spPr>
            <a:xfrm>
              <a:off x="6878375" y="4319550"/>
              <a:ext cx="116975" cy="472650"/>
            </a:xfrm>
            <a:custGeom>
              <a:avLst/>
              <a:gdLst/>
              <a:ahLst/>
              <a:cxnLst/>
              <a:rect l="l" t="t" r="r" b="b"/>
              <a:pathLst>
                <a:path w="4679" h="18906" extrusionOk="0">
                  <a:moveTo>
                    <a:pt x="4678" y="1"/>
                  </a:moveTo>
                  <a:lnTo>
                    <a:pt x="4042" y="190"/>
                  </a:lnTo>
                  <a:lnTo>
                    <a:pt x="1" y="18648"/>
                  </a:lnTo>
                  <a:lnTo>
                    <a:pt x="533" y="18906"/>
                  </a:lnTo>
                  <a:lnTo>
                    <a:pt x="4678"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3"/>
            <p:cNvSpPr/>
            <p:nvPr/>
          </p:nvSpPr>
          <p:spPr>
            <a:xfrm>
              <a:off x="6891675" y="4319550"/>
              <a:ext cx="328075" cy="472650"/>
            </a:xfrm>
            <a:custGeom>
              <a:avLst/>
              <a:gdLst/>
              <a:ahLst/>
              <a:cxnLst/>
              <a:rect l="l" t="t" r="r" b="b"/>
              <a:pathLst>
                <a:path w="13123" h="18906" extrusionOk="0">
                  <a:moveTo>
                    <a:pt x="4146" y="1"/>
                  </a:moveTo>
                  <a:lnTo>
                    <a:pt x="1" y="18906"/>
                  </a:lnTo>
                  <a:lnTo>
                    <a:pt x="13122" y="11343"/>
                  </a:lnTo>
                  <a:lnTo>
                    <a:pt x="414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3"/>
            <p:cNvSpPr/>
            <p:nvPr/>
          </p:nvSpPr>
          <p:spPr>
            <a:xfrm>
              <a:off x="6908650" y="4339625"/>
              <a:ext cx="298850" cy="432825"/>
            </a:xfrm>
            <a:custGeom>
              <a:avLst/>
              <a:gdLst/>
              <a:ahLst/>
              <a:cxnLst/>
              <a:rect l="l" t="t" r="r" b="b"/>
              <a:pathLst>
                <a:path w="11954" h="17313" extrusionOk="0">
                  <a:moveTo>
                    <a:pt x="3536" y="1"/>
                  </a:moveTo>
                  <a:lnTo>
                    <a:pt x="1" y="17313"/>
                  </a:lnTo>
                  <a:lnTo>
                    <a:pt x="1" y="17313"/>
                  </a:lnTo>
                  <a:lnTo>
                    <a:pt x="11954" y="10419"/>
                  </a:lnTo>
                  <a:lnTo>
                    <a:pt x="3536"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3"/>
            <p:cNvSpPr/>
            <p:nvPr/>
          </p:nvSpPr>
          <p:spPr>
            <a:xfrm>
              <a:off x="6951175" y="4386875"/>
              <a:ext cx="220025" cy="330825"/>
            </a:xfrm>
            <a:custGeom>
              <a:avLst/>
              <a:gdLst/>
              <a:ahLst/>
              <a:cxnLst/>
              <a:rect l="l" t="t" r="r" b="b"/>
              <a:pathLst>
                <a:path w="8801" h="13233" extrusionOk="0">
                  <a:moveTo>
                    <a:pt x="2272" y="0"/>
                  </a:moveTo>
                  <a:lnTo>
                    <a:pt x="0" y="13233"/>
                  </a:lnTo>
                  <a:lnTo>
                    <a:pt x="8800" y="8160"/>
                  </a:lnTo>
                  <a:lnTo>
                    <a:pt x="2272"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3"/>
            <p:cNvSpPr/>
            <p:nvPr/>
          </p:nvSpPr>
          <p:spPr>
            <a:xfrm>
              <a:off x="7014425" y="4465450"/>
              <a:ext cx="55425" cy="174075"/>
            </a:xfrm>
            <a:custGeom>
              <a:avLst/>
              <a:gdLst/>
              <a:ahLst/>
              <a:cxnLst/>
              <a:rect l="l" t="t" r="r" b="b"/>
              <a:pathLst>
                <a:path w="2217" h="6963" extrusionOk="0">
                  <a:moveTo>
                    <a:pt x="1129" y="1"/>
                  </a:moveTo>
                  <a:lnTo>
                    <a:pt x="0" y="653"/>
                  </a:lnTo>
                  <a:lnTo>
                    <a:pt x="313" y="2351"/>
                  </a:lnTo>
                  <a:lnTo>
                    <a:pt x="966" y="4636"/>
                  </a:lnTo>
                  <a:lnTo>
                    <a:pt x="1671" y="4228"/>
                  </a:lnTo>
                  <a:lnTo>
                    <a:pt x="1440" y="1714"/>
                  </a:lnTo>
                  <a:lnTo>
                    <a:pt x="1129" y="1"/>
                  </a:lnTo>
                  <a:close/>
                  <a:moveTo>
                    <a:pt x="1586" y="4950"/>
                  </a:moveTo>
                  <a:cubicBezTo>
                    <a:pt x="1522" y="4950"/>
                    <a:pt x="1456" y="4967"/>
                    <a:pt x="1387" y="5004"/>
                  </a:cubicBezTo>
                  <a:cubicBezTo>
                    <a:pt x="1074" y="5194"/>
                    <a:pt x="924" y="5713"/>
                    <a:pt x="1031" y="6268"/>
                  </a:cubicBezTo>
                  <a:cubicBezTo>
                    <a:pt x="1109" y="6709"/>
                    <a:pt x="1311" y="6962"/>
                    <a:pt x="1546" y="6962"/>
                  </a:cubicBezTo>
                  <a:cubicBezTo>
                    <a:pt x="1609" y="6962"/>
                    <a:pt x="1674" y="6944"/>
                    <a:pt x="1740" y="6907"/>
                  </a:cubicBezTo>
                  <a:cubicBezTo>
                    <a:pt x="2066" y="6718"/>
                    <a:pt x="2216" y="6215"/>
                    <a:pt x="2109" y="5644"/>
                  </a:cubicBezTo>
                  <a:cubicBezTo>
                    <a:pt x="2021" y="5203"/>
                    <a:pt x="1825" y="4950"/>
                    <a:pt x="1586" y="495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700"/>
              <a:buFont typeface="Lexend Black"/>
              <a:buNone/>
              <a:defRPr sz="27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24"/>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1pPr>
            <a:lvl2pPr marL="914400" marR="0" lvl="1" indent="-317500" algn="l" rtl="0">
              <a:lnSpc>
                <a:spcPct val="100000"/>
              </a:lnSpc>
              <a:spcBef>
                <a:spcPts val="160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2pPr>
            <a:lvl3pPr marL="1371600" marR="0" lvl="2" indent="-317500" algn="l" rtl="0">
              <a:lnSpc>
                <a:spcPct val="100000"/>
              </a:lnSpc>
              <a:spcBef>
                <a:spcPts val="160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3pPr>
            <a:lvl4pPr marL="1828800" marR="0" lvl="3" indent="-317500" algn="l" rtl="0">
              <a:lnSpc>
                <a:spcPct val="100000"/>
              </a:lnSpc>
              <a:spcBef>
                <a:spcPts val="160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4pPr>
            <a:lvl5pPr marL="2286000" marR="0" lvl="4" indent="-317500" algn="l" rtl="0">
              <a:lnSpc>
                <a:spcPct val="100000"/>
              </a:lnSpc>
              <a:spcBef>
                <a:spcPts val="160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5pPr>
            <a:lvl6pPr marL="2743200" marR="0" lvl="5" indent="-317500" algn="l" rtl="0">
              <a:lnSpc>
                <a:spcPct val="100000"/>
              </a:lnSpc>
              <a:spcBef>
                <a:spcPts val="160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6pPr>
            <a:lvl7pPr marL="3200400" marR="0" lvl="6" indent="-317500" algn="l" rtl="0">
              <a:lnSpc>
                <a:spcPct val="100000"/>
              </a:lnSpc>
              <a:spcBef>
                <a:spcPts val="160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7pPr>
            <a:lvl8pPr marL="3657600" marR="0" lvl="7" indent="-317500" algn="l" rtl="0">
              <a:lnSpc>
                <a:spcPct val="100000"/>
              </a:lnSpc>
              <a:spcBef>
                <a:spcPts val="160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8pPr>
            <a:lvl9pPr marL="4114800" marR="0" lvl="8" indent="-317500" algn="l" rtl="0">
              <a:lnSpc>
                <a:spcPct val="100000"/>
              </a:lnSpc>
              <a:spcBef>
                <a:spcPts val="1600"/>
              </a:spcBef>
              <a:spcAft>
                <a:spcPts val="160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ftp.txdot.gov/pub/txdot-info/trf/trafficsafety/engineering/comparative-analysis.pdf"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1"/>
          <p:cNvSpPr txBox="1">
            <a:spLocks noGrp="1"/>
          </p:cNvSpPr>
          <p:nvPr>
            <p:ph type="ctrTitle"/>
          </p:nvPr>
        </p:nvSpPr>
        <p:spPr>
          <a:xfrm>
            <a:off x="405962" y="2049892"/>
            <a:ext cx="4403700" cy="21909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5200"/>
              <a:buNone/>
            </a:pPr>
            <a:r>
              <a:rPr lang="en-US" sz="2800"/>
              <a:t>REKOMENDASI UNTUK MENGURANGI ANGKA KECELAKAAN </a:t>
            </a:r>
            <a:r>
              <a:rPr lang="en-US" sz="2800">
                <a:solidFill>
                  <a:schemeClr val="lt1"/>
                </a:solidFill>
              </a:rPr>
              <a:t>LALU LINTAS DI</a:t>
            </a:r>
            <a:br>
              <a:rPr lang="en-US" sz="2800"/>
            </a:br>
            <a:r>
              <a:rPr lang="en-US" sz="2800">
                <a:solidFill>
                  <a:schemeClr val="lt1"/>
                </a:solidFill>
              </a:rPr>
              <a:t>AMERIKA SERIKAT</a:t>
            </a:r>
            <a:endParaRPr sz="2800">
              <a:solidFill>
                <a:schemeClr val="lt1"/>
              </a:solidFill>
            </a:endParaRPr>
          </a:p>
        </p:txBody>
      </p:sp>
      <p:sp>
        <p:nvSpPr>
          <p:cNvPr id="487" name="Google Shape;487;p1"/>
          <p:cNvSpPr txBox="1">
            <a:spLocks noGrp="1"/>
          </p:cNvSpPr>
          <p:nvPr>
            <p:ph type="subTitle" idx="1"/>
          </p:nvPr>
        </p:nvSpPr>
        <p:spPr>
          <a:xfrm>
            <a:off x="405962" y="4136892"/>
            <a:ext cx="4403700" cy="47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PROJECT ASSIGNMENT #1</a:t>
            </a:r>
            <a:endParaRPr/>
          </a:p>
        </p:txBody>
      </p:sp>
      <p:cxnSp>
        <p:nvCxnSpPr>
          <p:cNvPr id="488" name="Google Shape;488;p1"/>
          <p:cNvCxnSpPr/>
          <p:nvPr/>
        </p:nvCxnSpPr>
        <p:spPr>
          <a:xfrm>
            <a:off x="285100" y="1893675"/>
            <a:ext cx="4734300" cy="0"/>
          </a:xfrm>
          <a:prstGeom prst="straightConnector1">
            <a:avLst/>
          </a:prstGeom>
          <a:noFill/>
          <a:ln w="9525" cap="flat" cmpd="sng">
            <a:solidFill>
              <a:schemeClr val="dk1"/>
            </a:solidFill>
            <a:prstDash val="solid"/>
            <a:round/>
            <a:headEnd type="none" w="sm" len="sm"/>
            <a:tailEnd type="none" w="sm" len="sm"/>
          </a:ln>
        </p:spPr>
      </p:cxnSp>
      <p:grpSp>
        <p:nvGrpSpPr>
          <p:cNvPr id="489" name="Google Shape;489;p1"/>
          <p:cNvGrpSpPr/>
          <p:nvPr/>
        </p:nvGrpSpPr>
        <p:grpSpPr>
          <a:xfrm>
            <a:off x="713235" y="872239"/>
            <a:ext cx="564966" cy="804491"/>
            <a:chOff x="6191950" y="4314625"/>
            <a:chExt cx="330100" cy="470050"/>
          </a:xfrm>
        </p:grpSpPr>
        <p:sp>
          <p:nvSpPr>
            <p:cNvPr id="490" name="Google Shape;490;p1"/>
            <p:cNvSpPr/>
            <p:nvPr/>
          </p:nvSpPr>
          <p:spPr>
            <a:xfrm>
              <a:off x="6191950" y="4601275"/>
              <a:ext cx="330100" cy="183400"/>
            </a:xfrm>
            <a:custGeom>
              <a:avLst/>
              <a:gdLst/>
              <a:ahLst/>
              <a:cxnLst/>
              <a:rect l="l" t="t" r="r" b="b"/>
              <a:pathLst>
                <a:path w="13204" h="7336" extrusionOk="0">
                  <a:moveTo>
                    <a:pt x="6664" y="1"/>
                  </a:moveTo>
                  <a:cubicBezTo>
                    <a:pt x="6066" y="1"/>
                    <a:pt x="5439" y="145"/>
                    <a:pt x="4949" y="427"/>
                  </a:cubicBezTo>
                  <a:lnTo>
                    <a:pt x="993" y="2711"/>
                  </a:lnTo>
                  <a:cubicBezTo>
                    <a:pt x="95" y="3230"/>
                    <a:pt x="1" y="4017"/>
                    <a:pt x="774" y="4467"/>
                  </a:cubicBezTo>
                  <a:lnTo>
                    <a:pt x="5207" y="7036"/>
                  </a:lnTo>
                  <a:cubicBezTo>
                    <a:pt x="5555" y="7238"/>
                    <a:pt x="6023" y="7336"/>
                    <a:pt x="6514" y="7336"/>
                  </a:cubicBezTo>
                  <a:cubicBezTo>
                    <a:pt x="7119" y="7336"/>
                    <a:pt x="7760" y="7187"/>
                    <a:pt x="8256" y="6902"/>
                  </a:cubicBezTo>
                  <a:lnTo>
                    <a:pt x="12212" y="4618"/>
                  </a:lnTo>
                  <a:cubicBezTo>
                    <a:pt x="13109" y="4099"/>
                    <a:pt x="13204" y="3312"/>
                    <a:pt x="12430" y="2862"/>
                  </a:cubicBezTo>
                  <a:lnTo>
                    <a:pt x="7998" y="306"/>
                  </a:lnTo>
                  <a:cubicBezTo>
                    <a:pt x="7639" y="101"/>
                    <a:pt x="7162" y="1"/>
                    <a:pt x="66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6191950" y="4593500"/>
              <a:ext cx="330100" cy="183500"/>
            </a:xfrm>
            <a:custGeom>
              <a:avLst/>
              <a:gdLst/>
              <a:ahLst/>
              <a:cxnLst/>
              <a:rect l="l" t="t" r="r" b="b"/>
              <a:pathLst>
                <a:path w="13204" h="7340" extrusionOk="0">
                  <a:moveTo>
                    <a:pt x="6664" y="0"/>
                  </a:moveTo>
                  <a:cubicBezTo>
                    <a:pt x="6066" y="0"/>
                    <a:pt x="5439" y="144"/>
                    <a:pt x="4949" y="428"/>
                  </a:cubicBezTo>
                  <a:lnTo>
                    <a:pt x="2462" y="1867"/>
                  </a:lnTo>
                  <a:lnTo>
                    <a:pt x="993" y="2725"/>
                  </a:lnTo>
                  <a:cubicBezTo>
                    <a:pt x="95" y="3241"/>
                    <a:pt x="1" y="4031"/>
                    <a:pt x="774" y="4478"/>
                  </a:cubicBezTo>
                  <a:lnTo>
                    <a:pt x="2759" y="5621"/>
                  </a:lnTo>
                  <a:lnTo>
                    <a:pt x="5207" y="7037"/>
                  </a:lnTo>
                  <a:cubicBezTo>
                    <a:pt x="5559" y="7240"/>
                    <a:pt x="6034" y="7339"/>
                    <a:pt x="6532" y="7339"/>
                  </a:cubicBezTo>
                  <a:cubicBezTo>
                    <a:pt x="7132" y="7339"/>
                    <a:pt x="7765" y="7195"/>
                    <a:pt x="8256" y="6913"/>
                  </a:cubicBezTo>
                  <a:lnTo>
                    <a:pt x="12212" y="4628"/>
                  </a:lnTo>
                  <a:cubicBezTo>
                    <a:pt x="13109" y="4113"/>
                    <a:pt x="13204" y="3323"/>
                    <a:pt x="12430" y="2876"/>
                  </a:cubicBezTo>
                  <a:lnTo>
                    <a:pt x="7998" y="303"/>
                  </a:lnTo>
                  <a:cubicBezTo>
                    <a:pt x="7639" y="100"/>
                    <a:pt x="7162" y="0"/>
                    <a:pt x="666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a:off x="6248675" y="4639175"/>
              <a:ext cx="218300" cy="105225"/>
            </a:xfrm>
            <a:custGeom>
              <a:avLst/>
              <a:gdLst/>
              <a:ahLst/>
              <a:cxnLst/>
              <a:rect l="l" t="t" r="r" b="b"/>
              <a:pathLst>
                <a:path w="8732" h="4209" extrusionOk="0">
                  <a:moveTo>
                    <a:pt x="914" y="1"/>
                  </a:moveTo>
                  <a:lnTo>
                    <a:pt x="111" y="1130"/>
                  </a:lnTo>
                  <a:cubicBezTo>
                    <a:pt x="43" y="1319"/>
                    <a:pt x="0" y="1509"/>
                    <a:pt x="0" y="1701"/>
                  </a:cubicBezTo>
                  <a:cubicBezTo>
                    <a:pt x="0" y="2204"/>
                    <a:pt x="275" y="2720"/>
                    <a:pt x="803" y="3154"/>
                  </a:cubicBezTo>
                  <a:cubicBezTo>
                    <a:pt x="846" y="3183"/>
                    <a:pt x="885" y="3209"/>
                    <a:pt x="927" y="3235"/>
                  </a:cubicBezTo>
                  <a:cubicBezTo>
                    <a:pt x="1035" y="3317"/>
                    <a:pt x="1159" y="3399"/>
                    <a:pt x="1280" y="3467"/>
                  </a:cubicBezTo>
                  <a:cubicBezTo>
                    <a:pt x="2136" y="3960"/>
                    <a:pt x="3253" y="4208"/>
                    <a:pt x="4367" y="4208"/>
                  </a:cubicBezTo>
                  <a:cubicBezTo>
                    <a:pt x="5466" y="4208"/>
                    <a:pt x="6562" y="3967"/>
                    <a:pt x="7400" y="3480"/>
                  </a:cubicBezTo>
                  <a:cubicBezTo>
                    <a:pt x="8311" y="2951"/>
                    <a:pt x="8732" y="2243"/>
                    <a:pt x="8650" y="1564"/>
                  </a:cubicBezTo>
                  <a:lnTo>
                    <a:pt x="8666" y="1551"/>
                  </a:lnTo>
                  <a:lnTo>
                    <a:pt x="8650" y="1509"/>
                  </a:lnTo>
                  <a:cubicBezTo>
                    <a:pt x="8611" y="1319"/>
                    <a:pt x="8542" y="1130"/>
                    <a:pt x="8448" y="938"/>
                  </a:cubicBezTo>
                  <a:lnTo>
                    <a:pt x="7752" y="40"/>
                  </a:lnTo>
                  <a:lnTo>
                    <a:pt x="171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a:off x="6248675" y="4678925"/>
              <a:ext cx="217650" cy="65475"/>
            </a:xfrm>
            <a:custGeom>
              <a:avLst/>
              <a:gdLst/>
              <a:ahLst/>
              <a:cxnLst/>
              <a:rect l="l" t="t" r="r" b="b"/>
              <a:pathLst>
                <a:path w="8706" h="2619" extrusionOk="0">
                  <a:moveTo>
                    <a:pt x="17" y="0"/>
                  </a:moveTo>
                  <a:cubicBezTo>
                    <a:pt x="17" y="43"/>
                    <a:pt x="0" y="69"/>
                    <a:pt x="0" y="111"/>
                  </a:cubicBezTo>
                  <a:cubicBezTo>
                    <a:pt x="0" y="614"/>
                    <a:pt x="275" y="1130"/>
                    <a:pt x="803" y="1564"/>
                  </a:cubicBezTo>
                  <a:cubicBezTo>
                    <a:pt x="846" y="1593"/>
                    <a:pt x="885" y="1619"/>
                    <a:pt x="927" y="1645"/>
                  </a:cubicBezTo>
                  <a:cubicBezTo>
                    <a:pt x="1035" y="1727"/>
                    <a:pt x="1159" y="1809"/>
                    <a:pt x="1280" y="1877"/>
                  </a:cubicBezTo>
                  <a:cubicBezTo>
                    <a:pt x="2136" y="2370"/>
                    <a:pt x="3253" y="2618"/>
                    <a:pt x="4367" y="2618"/>
                  </a:cubicBezTo>
                  <a:cubicBezTo>
                    <a:pt x="5466" y="2618"/>
                    <a:pt x="6562" y="2377"/>
                    <a:pt x="7400" y="1890"/>
                  </a:cubicBezTo>
                  <a:cubicBezTo>
                    <a:pt x="8298" y="1375"/>
                    <a:pt x="8706" y="696"/>
                    <a:pt x="8650" y="13"/>
                  </a:cubicBezTo>
                  <a:lnTo>
                    <a:pt x="8650" y="13"/>
                  </a:lnTo>
                  <a:cubicBezTo>
                    <a:pt x="8598" y="614"/>
                    <a:pt x="8190" y="1198"/>
                    <a:pt x="7400" y="1645"/>
                  </a:cubicBezTo>
                  <a:cubicBezTo>
                    <a:pt x="6556" y="2135"/>
                    <a:pt x="5451" y="2380"/>
                    <a:pt x="4345" y="2380"/>
                  </a:cubicBezTo>
                  <a:cubicBezTo>
                    <a:pt x="3238" y="2380"/>
                    <a:pt x="2130" y="2135"/>
                    <a:pt x="1280" y="1645"/>
                  </a:cubicBezTo>
                  <a:cubicBezTo>
                    <a:pt x="1159" y="1564"/>
                    <a:pt x="1035" y="1499"/>
                    <a:pt x="927" y="1417"/>
                  </a:cubicBezTo>
                  <a:cubicBezTo>
                    <a:pt x="885" y="1388"/>
                    <a:pt x="846" y="1348"/>
                    <a:pt x="803" y="1319"/>
                  </a:cubicBezTo>
                  <a:cubicBezTo>
                    <a:pt x="327" y="927"/>
                    <a:pt x="56" y="464"/>
                    <a:pt x="17" y="0"/>
                  </a:cubicBez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6465325" y="4677950"/>
              <a:ext cx="25" cy="25"/>
            </a:xfrm>
            <a:custGeom>
              <a:avLst/>
              <a:gdLst/>
              <a:ahLst/>
              <a:cxnLst/>
              <a:rect l="l" t="t" r="r" b="b"/>
              <a:pathLst>
                <a:path w="1" h="1" extrusionOk="0">
                  <a:moveTo>
                    <a:pt x="0" y="0"/>
                  </a:moveTo>
                  <a:lnTo>
                    <a:pt x="0" y="0"/>
                  </a:ln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6268750" y="4327375"/>
              <a:ext cx="176200" cy="366125"/>
            </a:xfrm>
            <a:custGeom>
              <a:avLst/>
              <a:gdLst/>
              <a:ahLst/>
              <a:cxnLst/>
              <a:rect l="l" t="t" r="r" b="b"/>
              <a:pathLst>
                <a:path w="7048" h="14645" extrusionOk="0">
                  <a:moveTo>
                    <a:pt x="2654" y="1"/>
                  </a:moveTo>
                  <a:lnTo>
                    <a:pt x="150" y="12323"/>
                  </a:lnTo>
                  <a:cubicBezTo>
                    <a:pt x="0" y="12812"/>
                    <a:pt x="177" y="13328"/>
                    <a:pt x="682" y="13749"/>
                  </a:cubicBezTo>
                  <a:cubicBezTo>
                    <a:pt x="803" y="13860"/>
                    <a:pt x="953" y="13968"/>
                    <a:pt x="1117" y="14062"/>
                  </a:cubicBezTo>
                  <a:cubicBezTo>
                    <a:pt x="1782" y="14451"/>
                    <a:pt x="2660" y="14645"/>
                    <a:pt x="3537" y="14645"/>
                  </a:cubicBezTo>
                  <a:cubicBezTo>
                    <a:pt x="4414" y="14645"/>
                    <a:pt x="5291" y="14451"/>
                    <a:pt x="5957" y="14062"/>
                  </a:cubicBezTo>
                  <a:cubicBezTo>
                    <a:pt x="6721" y="13628"/>
                    <a:pt x="7047" y="13031"/>
                    <a:pt x="6936" y="12460"/>
                  </a:cubicBezTo>
                  <a:lnTo>
                    <a:pt x="6936" y="12443"/>
                  </a:lnTo>
                  <a:cubicBezTo>
                    <a:pt x="6936" y="12430"/>
                    <a:pt x="6936" y="12417"/>
                    <a:pt x="6923" y="12404"/>
                  </a:cubicBezTo>
                  <a:lnTo>
                    <a:pt x="4407"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a:off x="6285800" y="4480725"/>
              <a:ext cx="142425" cy="127925"/>
            </a:xfrm>
            <a:custGeom>
              <a:avLst/>
              <a:gdLst/>
              <a:ahLst/>
              <a:cxnLst/>
              <a:rect l="l" t="t" r="r" b="b"/>
              <a:pathLst>
                <a:path w="5697" h="5117" extrusionOk="0">
                  <a:moveTo>
                    <a:pt x="719" y="0"/>
                  </a:moveTo>
                  <a:lnTo>
                    <a:pt x="0" y="3564"/>
                  </a:lnTo>
                  <a:cubicBezTo>
                    <a:pt x="40" y="3943"/>
                    <a:pt x="311" y="4325"/>
                    <a:pt x="830" y="4625"/>
                  </a:cubicBezTo>
                  <a:cubicBezTo>
                    <a:pt x="1397" y="4953"/>
                    <a:pt x="2136" y="5116"/>
                    <a:pt x="2870" y="5116"/>
                  </a:cubicBezTo>
                  <a:cubicBezTo>
                    <a:pt x="3597" y="5116"/>
                    <a:pt x="4320" y="4956"/>
                    <a:pt x="4867" y="4638"/>
                  </a:cubicBezTo>
                  <a:cubicBezTo>
                    <a:pt x="5386" y="4338"/>
                    <a:pt x="5657" y="3959"/>
                    <a:pt x="5696" y="3564"/>
                  </a:cubicBezTo>
                  <a:lnTo>
                    <a:pt x="4978" y="26"/>
                  </a:lnTo>
                  <a:cubicBezTo>
                    <a:pt x="4949" y="326"/>
                    <a:pt x="4717" y="614"/>
                    <a:pt x="4338" y="829"/>
                  </a:cubicBezTo>
                  <a:cubicBezTo>
                    <a:pt x="3930" y="1067"/>
                    <a:pt x="3393" y="1187"/>
                    <a:pt x="2853" y="1187"/>
                  </a:cubicBezTo>
                  <a:cubicBezTo>
                    <a:pt x="2314" y="1187"/>
                    <a:pt x="1773" y="1067"/>
                    <a:pt x="1358" y="829"/>
                  </a:cubicBezTo>
                  <a:cubicBezTo>
                    <a:pt x="980" y="597"/>
                    <a:pt x="748" y="287"/>
                    <a:pt x="71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a:off x="6332725" y="4314625"/>
              <a:ext cx="48250" cy="25325"/>
            </a:xfrm>
            <a:custGeom>
              <a:avLst/>
              <a:gdLst/>
              <a:ahLst/>
              <a:cxnLst/>
              <a:rect l="l" t="t" r="r" b="b"/>
              <a:pathLst>
                <a:path w="1930" h="1013" extrusionOk="0">
                  <a:moveTo>
                    <a:pt x="971" y="0"/>
                  </a:moveTo>
                  <a:cubicBezTo>
                    <a:pt x="747" y="0"/>
                    <a:pt x="523" y="47"/>
                    <a:pt x="353" y="142"/>
                  </a:cubicBezTo>
                  <a:cubicBezTo>
                    <a:pt x="0" y="348"/>
                    <a:pt x="13" y="661"/>
                    <a:pt x="353" y="863"/>
                  </a:cubicBezTo>
                  <a:cubicBezTo>
                    <a:pt x="525" y="961"/>
                    <a:pt x="754" y="1013"/>
                    <a:pt x="982" y="1013"/>
                  </a:cubicBezTo>
                  <a:cubicBezTo>
                    <a:pt x="1203" y="1013"/>
                    <a:pt x="1423" y="965"/>
                    <a:pt x="1590" y="863"/>
                  </a:cubicBezTo>
                  <a:cubicBezTo>
                    <a:pt x="1929" y="661"/>
                    <a:pt x="1929" y="348"/>
                    <a:pt x="1590" y="142"/>
                  </a:cubicBezTo>
                  <a:cubicBezTo>
                    <a:pt x="1420" y="47"/>
                    <a:pt x="1196" y="0"/>
                    <a:pt x="971"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6340875" y="4318700"/>
              <a:ext cx="32250" cy="17025"/>
            </a:xfrm>
            <a:custGeom>
              <a:avLst/>
              <a:gdLst/>
              <a:ahLst/>
              <a:cxnLst/>
              <a:rect l="l" t="t" r="r" b="b"/>
              <a:pathLst>
                <a:path w="1290" h="681" extrusionOk="0">
                  <a:moveTo>
                    <a:pt x="645" y="0"/>
                  </a:moveTo>
                  <a:cubicBezTo>
                    <a:pt x="495" y="0"/>
                    <a:pt x="345" y="35"/>
                    <a:pt x="229" y="103"/>
                  </a:cubicBezTo>
                  <a:cubicBezTo>
                    <a:pt x="1" y="240"/>
                    <a:pt x="1" y="443"/>
                    <a:pt x="229" y="580"/>
                  </a:cubicBezTo>
                  <a:cubicBezTo>
                    <a:pt x="345" y="647"/>
                    <a:pt x="495" y="680"/>
                    <a:pt x="645" y="680"/>
                  </a:cubicBezTo>
                  <a:cubicBezTo>
                    <a:pt x="795" y="680"/>
                    <a:pt x="946" y="647"/>
                    <a:pt x="1062" y="580"/>
                  </a:cubicBezTo>
                  <a:cubicBezTo>
                    <a:pt x="1290" y="443"/>
                    <a:pt x="1290" y="240"/>
                    <a:pt x="1062" y="103"/>
                  </a:cubicBezTo>
                  <a:cubicBezTo>
                    <a:pt x="946" y="35"/>
                    <a:pt x="795" y="0"/>
                    <a:pt x="645"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9" name="Google Shape;499;p1"/>
          <p:cNvGrpSpPr/>
          <p:nvPr/>
        </p:nvGrpSpPr>
        <p:grpSpPr>
          <a:xfrm>
            <a:off x="4695451" y="82313"/>
            <a:ext cx="4347097" cy="4067884"/>
            <a:chOff x="4475016" y="327242"/>
            <a:chExt cx="4347097" cy="4067884"/>
          </a:xfrm>
        </p:grpSpPr>
        <p:grpSp>
          <p:nvGrpSpPr>
            <p:cNvPr id="500" name="Google Shape;500;p1"/>
            <p:cNvGrpSpPr/>
            <p:nvPr/>
          </p:nvGrpSpPr>
          <p:grpSpPr>
            <a:xfrm>
              <a:off x="4475016" y="821237"/>
              <a:ext cx="4347097" cy="3573889"/>
              <a:chOff x="1900997" y="762837"/>
              <a:chExt cx="4274432" cy="3514149"/>
            </a:xfrm>
          </p:grpSpPr>
          <p:sp>
            <p:nvSpPr>
              <p:cNvPr id="501" name="Google Shape;501;p1"/>
              <p:cNvSpPr/>
              <p:nvPr/>
            </p:nvSpPr>
            <p:spPr>
              <a:xfrm>
                <a:off x="1900997" y="2385357"/>
                <a:ext cx="3053299" cy="1891629"/>
              </a:xfrm>
              <a:custGeom>
                <a:avLst/>
                <a:gdLst/>
                <a:ahLst/>
                <a:cxnLst/>
                <a:rect l="l" t="t" r="r" b="b"/>
                <a:pathLst>
                  <a:path w="48935" h="30317" extrusionOk="0">
                    <a:moveTo>
                      <a:pt x="0" y="1"/>
                    </a:moveTo>
                    <a:lnTo>
                      <a:pt x="0" y="1483"/>
                    </a:lnTo>
                    <a:lnTo>
                      <a:pt x="48934" y="30317"/>
                    </a:lnTo>
                    <a:lnTo>
                      <a:pt x="48934" y="28630"/>
                    </a:lnTo>
                    <a:lnTo>
                      <a:pt x="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a:off x="4954234" y="3531740"/>
                <a:ext cx="1054787" cy="745246"/>
              </a:xfrm>
              <a:custGeom>
                <a:avLst/>
                <a:gdLst/>
                <a:ahLst/>
                <a:cxnLst/>
                <a:rect l="l" t="t" r="r" b="b"/>
                <a:pathLst>
                  <a:path w="16905" h="11944" extrusionOk="0">
                    <a:moveTo>
                      <a:pt x="16866" y="1"/>
                    </a:moveTo>
                    <a:lnTo>
                      <a:pt x="0" y="10257"/>
                    </a:lnTo>
                    <a:lnTo>
                      <a:pt x="0" y="11944"/>
                    </a:lnTo>
                    <a:lnTo>
                      <a:pt x="16905" y="1662"/>
                    </a:lnTo>
                    <a:lnTo>
                      <a:pt x="16866"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a:off x="1900997" y="1770142"/>
                <a:ext cx="4091989" cy="2401584"/>
              </a:xfrm>
              <a:custGeom>
                <a:avLst/>
                <a:gdLst/>
                <a:ahLst/>
                <a:cxnLst/>
                <a:rect l="l" t="t" r="r" b="b"/>
                <a:pathLst>
                  <a:path w="65582" h="38490" extrusionOk="0">
                    <a:moveTo>
                      <a:pt x="16852" y="0"/>
                    </a:moveTo>
                    <a:lnTo>
                      <a:pt x="0" y="9861"/>
                    </a:lnTo>
                    <a:lnTo>
                      <a:pt x="48934" y="38490"/>
                    </a:lnTo>
                    <a:lnTo>
                      <a:pt x="65581" y="28384"/>
                    </a:lnTo>
                    <a:lnTo>
                      <a:pt x="16852"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a:off x="2952478" y="1751611"/>
                <a:ext cx="804521" cy="494730"/>
              </a:xfrm>
              <a:custGeom>
                <a:avLst/>
                <a:gdLst/>
                <a:ahLst/>
                <a:cxnLst/>
                <a:rect l="l" t="t" r="r" b="b"/>
                <a:pathLst>
                  <a:path w="12894" h="7929" extrusionOk="0">
                    <a:moveTo>
                      <a:pt x="0" y="0"/>
                    </a:moveTo>
                    <a:lnTo>
                      <a:pt x="0" y="408"/>
                    </a:lnTo>
                    <a:lnTo>
                      <a:pt x="12893" y="7928"/>
                    </a:lnTo>
                    <a:lnTo>
                      <a:pt x="12893" y="7507"/>
                    </a:lnTo>
                    <a:lnTo>
                      <a:pt x="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6006526" y="3434217"/>
                <a:ext cx="168903" cy="201286"/>
              </a:xfrm>
              <a:custGeom>
                <a:avLst/>
                <a:gdLst/>
                <a:ahLst/>
                <a:cxnLst/>
                <a:rect l="l" t="t" r="r" b="b"/>
                <a:pathLst>
                  <a:path w="2707" h="3226" extrusionOk="0">
                    <a:moveTo>
                      <a:pt x="2707" y="0"/>
                    </a:moveTo>
                    <a:lnTo>
                      <a:pt x="1" y="1564"/>
                    </a:lnTo>
                    <a:lnTo>
                      <a:pt x="40" y="3225"/>
                    </a:lnTo>
                    <a:lnTo>
                      <a:pt x="2707" y="1619"/>
                    </a:lnTo>
                    <a:lnTo>
                      <a:pt x="2707"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a:off x="2952478" y="1653838"/>
                <a:ext cx="3222951" cy="1878776"/>
              </a:xfrm>
              <a:custGeom>
                <a:avLst/>
                <a:gdLst/>
                <a:ahLst/>
                <a:cxnLst/>
                <a:rect l="l" t="t" r="r" b="b"/>
                <a:pathLst>
                  <a:path w="51654" h="30111" extrusionOk="0">
                    <a:moveTo>
                      <a:pt x="2693" y="0"/>
                    </a:moveTo>
                    <a:lnTo>
                      <a:pt x="0" y="1567"/>
                    </a:lnTo>
                    <a:lnTo>
                      <a:pt x="49029" y="30111"/>
                    </a:lnTo>
                    <a:lnTo>
                      <a:pt x="51654" y="28534"/>
                    </a:lnTo>
                    <a:lnTo>
                      <a:pt x="2693"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a:off x="2938002" y="1765026"/>
                <a:ext cx="200288" cy="130031"/>
              </a:xfrm>
              <a:custGeom>
                <a:avLst/>
                <a:gdLst/>
                <a:ahLst/>
                <a:cxnLst/>
                <a:rect l="l" t="t" r="r" b="b"/>
                <a:pathLst>
                  <a:path w="3210" h="2084" extrusionOk="0">
                    <a:moveTo>
                      <a:pt x="1" y="1"/>
                    </a:moveTo>
                    <a:lnTo>
                      <a:pt x="1" y="219"/>
                    </a:lnTo>
                    <a:lnTo>
                      <a:pt x="3209" y="2083"/>
                    </a:lnTo>
                    <a:lnTo>
                      <a:pt x="3209" y="1864"/>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a:off x="2943119" y="1751611"/>
                <a:ext cx="209585" cy="122232"/>
              </a:xfrm>
              <a:custGeom>
                <a:avLst/>
                <a:gdLst/>
                <a:ahLst/>
                <a:cxnLst/>
                <a:rect l="l" t="t" r="r" b="b"/>
                <a:pathLst>
                  <a:path w="3359" h="1959" extrusionOk="0">
                    <a:moveTo>
                      <a:pt x="150" y="0"/>
                    </a:moveTo>
                    <a:lnTo>
                      <a:pt x="0" y="82"/>
                    </a:lnTo>
                    <a:lnTo>
                      <a:pt x="3196" y="1959"/>
                    </a:lnTo>
                    <a:lnTo>
                      <a:pt x="3359" y="1861"/>
                    </a:lnTo>
                    <a:lnTo>
                      <a:pt x="15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2938002" y="1756665"/>
                <a:ext cx="204531" cy="124728"/>
              </a:xfrm>
              <a:custGeom>
                <a:avLst/>
                <a:gdLst/>
                <a:ahLst/>
                <a:cxnLst/>
                <a:rect l="l" t="t" r="r" b="b"/>
                <a:pathLst>
                  <a:path w="3278" h="1999" extrusionOk="0">
                    <a:moveTo>
                      <a:pt x="82" y="1"/>
                    </a:moveTo>
                    <a:cubicBezTo>
                      <a:pt x="27" y="27"/>
                      <a:pt x="1" y="82"/>
                      <a:pt x="1" y="135"/>
                    </a:cubicBezTo>
                    <a:lnTo>
                      <a:pt x="3209" y="1998"/>
                    </a:lnTo>
                    <a:cubicBezTo>
                      <a:pt x="3209" y="1959"/>
                      <a:pt x="3238" y="1891"/>
                      <a:pt x="3278" y="1878"/>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a:off x="3138228" y="1867665"/>
                <a:ext cx="14476" cy="27391"/>
              </a:xfrm>
              <a:custGeom>
                <a:avLst/>
                <a:gdLst/>
                <a:ahLst/>
                <a:cxnLst/>
                <a:rect l="l" t="t" r="r" b="b"/>
                <a:pathLst>
                  <a:path w="232" h="439" extrusionOk="0">
                    <a:moveTo>
                      <a:pt x="232" y="1"/>
                    </a:moveTo>
                    <a:lnTo>
                      <a:pt x="69" y="99"/>
                    </a:lnTo>
                    <a:cubicBezTo>
                      <a:pt x="29" y="112"/>
                      <a:pt x="0" y="180"/>
                      <a:pt x="0" y="219"/>
                    </a:cubicBezTo>
                    <a:lnTo>
                      <a:pt x="0" y="438"/>
                    </a:lnTo>
                    <a:lnTo>
                      <a:pt x="232" y="301"/>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a:off x="3139039" y="1882141"/>
                <a:ext cx="200413" cy="130780"/>
              </a:xfrm>
              <a:custGeom>
                <a:avLst/>
                <a:gdLst/>
                <a:ahLst/>
                <a:cxnLst/>
                <a:rect l="l" t="t" r="r" b="b"/>
                <a:pathLst>
                  <a:path w="3212" h="2096" extrusionOk="0">
                    <a:moveTo>
                      <a:pt x="0" y="0"/>
                    </a:moveTo>
                    <a:lnTo>
                      <a:pt x="0" y="219"/>
                    </a:lnTo>
                    <a:lnTo>
                      <a:pt x="3212" y="2096"/>
                    </a:lnTo>
                    <a:lnTo>
                      <a:pt x="3212" y="1877"/>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a:off x="3144093" y="1868664"/>
                <a:ext cx="209834" cy="122294"/>
              </a:xfrm>
              <a:custGeom>
                <a:avLst/>
                <a:gdLst/>
                <a:ahLst/>
                <a:cxnLst/>
                <a:rect l="l" t="t" r="r" b="b"/>
                <a:pathLst>
                  <a:path w="3363" h="1960" extrusionOk="0">
                    <a:moveTo>
                      <a:pt x="151" y="1"/>
                    </a:moveTo>
                    <a:lnTo>
                      <a:pt x="1" y="96"/>
                    </a:lnTo>
                    <a:lnTo>
                      <a:pt x="3213" y="1959"/>
                    </a:lnTo>
                    <a:lnTo>
                      <a:pt x="3363" y="1861"/>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a:off x="3139039" y="1874591"/>
                <a:ext cx="205529" cy="124728"/>
              </a:xfrm>
              <a:custGeom>
                <a:avLst/>
                <a:gdLst/>
                <a:ahLst/>
                <a:cxnLst/>
                <a:rect l="l" t="t" r="r" b="b"/>
                <a:pathLst>
                  <a:path w="3294" h="1999" extrusionOk="0">
                    <a:moveTo>
                      <a:pt x="82" y="1"/>
                    </a:moveTo>
                    <a:cubicBezTo>
                      <a:pt x="43" y="14"/>
                      <a:pt x="0" y="82"/>
                      <a:pt x="0" y="121"/>
                    </a:cubicBezTo>
                    <a:lnTo>
                      <a:pt x="3212" y="1998"/>
                    </a:lnTo>
                    <a:cubicBezTo>
                      <a:pt x="3212" y="1946"/>
                      <a:pt x="3251" y="1890"/>
                      <a:pt x="3294" y="1864"/>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a:off x="3339389" y="1984781"/>
                <a:ext cx="14538" cy="28140"/>
              </a:xfrm>
              <a:custGeom>
                <a:avLst/>
                <a:gdLst/>
                <a:ahLst/>
                <a:cxnLst/>
                <a:rect l="l" t="t" r="r" b="b"/>
                <a:pathLst>
                  <a:path w="233" h="451" extrusionOk="0">
                    <a:moveTo>
                      <a:pt x="233" y="0"/>
                    </a:moveTo>
                    <a:lnTo>
                      <a:pt x="83" y="98"/>
                    </a:lnTo>
                    <a:cubicBezTo>
                      <a:pt x="40" y="124"/>
                      <a:pt x="1" y="180"/>
                      <a:pt x="1" y="232"/>
                    </a:cubicBezTo>
                    <a:lnTo>
                      <a:pt x="1" y="451"/>
                    </a:lnTo>
                    <a:lnTo>
                      <a:pt x="233" y="314"/>
                    </a:lnTo>
                    <a:lnTo>
                      <a:pt x="23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a:off x="3341074" y="2000068"/>
                <a:ext cx="200226" cy="129969"/>
              </a:xfrm>
              <a:custGeom>
                <a:avLst/>
                <a:gdLst/>
                <a:ahLst/>
                <a:cxnLst/>
                <a:rect l="l" t="t" r="r" b="b"/>
                <a:pathLst>
                  <a:path w="3209" h="2083" extrusionOk="0">
                    <a:moveTo>
                      <a:pt x="0" y="0"/>
                    </a:moveTo>
                    <a:lnTo>
                      <a:pt x="0" y="219"/>
                    </a:lnTo>
                    <a:lnTo>
                      <a:pt x="3209" y="2083"/>
                    </a:lnTo>
                    <a:lnTo>
                      <a:pt x="3209" y="1864"/>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a:off x="3345317" y="1985779"/>
                <a:ext cx="209647" cy="122294"/>
              </a:xfrm>
              <a:custGeom>
                <a:avLst/>
                <a:gdLst/>
                <a:ahLst/>
                <a:cxnLst/>
                <a:rect l="l" t="t" r="r" b="b"/>
                <a:pathLst>
                  <a:path w="3360" h="1960" extrusionOk="0">
                    <a:moveTo>
                      <a:pt x="164" y="1"/>
                    </a:moveTo>
                    <a:lnTo>
                      <a:pt x="1" y="95"/>
                    </a:lnTo>
                    <a:lnTo>
                      <a:pt x="3209" y="1959"/>
                    </a:lnTo>
                    <a:lnTo>
                      <a:pt x="3359" y="1878"/>
                    </a:lnTo>
                    <a:lnTo>
                      <a:pt x="164"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a:off x="3341074" y="1991707"/>
                <a:ext cx="204531" cy="124665"/>
              </a:xfrm>
              <a:custGeom>
                <a:avLst/>
                <a:gdLst/>
                <a:ahLst/>
                <a:cxnLst/>
                <a:rect l="l" t="t" r="r" b="b"/>
                <a:pathLst>
                  <a:path w="3278" h="1998" extrusionOk="0">
                    <a:moveTo>
                      <a:pt x="69" y="0"/>
                    </a:moveTo>
                    <a:cubicBezTo>
                      <a:pt x="26" y="27"/>
                      <a:pt x="0" y="82"/>
                      <a:pt x="0" y="134"/>
                    </a:cubicBezTo>
                    <a:lnTo>
                      <a:pt x="3209" y="1998"/>
                    </a:lnTo>
                    <a:cubicBezTo>
                      <a:pt x="3209" y="1946"/>
                      <a:pt x="3238" y="1890"/>
                      <a:pt x="3277" y="1864"/>
                    </a:cubicBezTo>
                    <a:lnTo>
                      <a:pt x="69"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a:off x="3541237" y="2102895"/>
                <a:ext cx="14538" cy="27142"/>
              </a:xfrm>
              <a:custGeom>
                <a:avLst/>
                <a:gdLst/>
                <a:ahLst/>
                <a:cxnLst/>
                <a:rect l="l" t="t" r="r" b="b"/>
                <a:pathLst>
                  <a:path w="233" h="435" extrusionOk="0">
                    <a:moveTo>
                      <a:pt x="219" y="1"/>
                    </a:moveTo>
                    <a:lnTo>
                      <a:pt x="69" y="82"/>
                    </a:lnTo>
                    <a:cubicBezTo>
                      <a:pt x="30" y="108"/>
                      <a:pt x="1" y="164"/>
                      <a:pt x="1" y="216"/>
                    </a:cubicBezTo>
                    <a:lnTo>
                      <a:pt x="1" y="435"/>
                    </a:lnTo>
                    <a:lnTo>
                      <a:pt x="232" y="298"/>
                    </a:lnTo>
                    <a:lnTo>
                      <a:pt x="21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a:off x="3542236" y="2117183"/>
                <a:ext cx="200288" cy="129969"/>
              </a:xfrm>
              <a:custGeom>
                <a:avLst/>
                <a:gdLst/>
                <a:ahLst/>
                <a:cxnLst/>
                <a:rect l="l" t="t" r="r" b="b"/>
                <a:pathLst>
                  <a:path w="3210" h="2083" extrusionOk="0">
                    <a:moveTo>
                      <a:pt x="1" y="0"/>
                    </a:moveTo>
                    <a:lnTo>
                      <a:pt x="1" y="219"/>
                    </a:lnTo>
                    <a:lnTo>
                      <a:pt x="3209" y="2083"/>
                    </a:lnTo>
                    <a:lnTo>
                      <a:pt x="3209" y="1864"/>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a:off x="3547352" y="2103706"/>
                <a:ext cx="209647" cy="122294"/>
              </a:xfrm>
              <a:custGeom>
                <a:avLst/>
                <a:gdLst/>
                <a:ahLst/>
                <a:cxnLst/>
                <a:rect l="l" t="t" r="r" b="b"/>
                <a:pathLst>
                  <a:path w="3360" h="1960" extrusionOk="0">
                    <a:moveTo>
                      <a:pt x="147" y="1"/>
                    </a:moveTo>
                    <a:lnTo>
                      <a:pt x="1" y="82"/>
                    </a:lnTo>
                    <a:lnTo>
                      <a:pt x="3209" y="1959"/>
                    </a:lnTo>
                    <a:lnTo>
                      <a:pt x="3359" y="1864"/>
                    </a:lnTo>
                    <a:lnTo>
                      <a:pt x="147"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a:off x="3542236" y="2108822"/>
                <a:ext cx="205404" cy="124665"/>
              </a:xfrm>
              <a:custGeom>
                <a:avLst/>
                <a:gdLst/>
                <a:ahLst/>
                <a:cxnLst/>
                <a:rect l="l" t="t" r="r" b="b"/>
                <a:pathLst>
                  <a:path w="3292" h="1998" extrusionOk="0">
                    <a:moveTo>
                      <a:pt x="83" y="0"/>
                    </a:moveTo>
                    <a:cubicBezTo>
                      <a:pt x="40" y="26"/>
                      <a:pt x="1" y="82"/>
                      <a:pt x="1" y="134"/>
                    </a:cubicBezTo>
                    <a:lnTo>
                      <a:pt x="3209" y="1998"/>
                    </a:lnTo>
                    <a:cubicBezTo>
                      <a:pt x="3209" y="1959"/>
                      <a:pt x="3236" y="1890"/>
                      <a:pt x="3291" y="1877"/>
                    </a:cubicBezTo>
                    <a:lnTo>
                      <a:pt x="8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a:off x="3742461" y="2220010"/>
                <a:ext cx="14538" cy="27142"/>
              </a:xfrm>
              <a:custGeom>
                <a:avLst/>
                <a:gdLst/>
                <a:ahLst/>
                <a:cxnLst/>
                <a:rect l="l" t="t" r="r" b="b"/>
                <a:pathLst>
                  <a:path w="233" h="435" extrusionOk="0">
                    <a:moveTo>
                      <a:pt x="232" y="0"/>
                    </a:moveTo>
                    <a:lnTo>
                      <a:pt x="82" y="95"/>
                    </a:lnTo>
                    <a:cubicBezTo>
                      <a:pt x="27" y="108"/>
                      <a:pt x="0" y="177"/>
                      <a:pt x="0" y="216"/>
                    </a:cubicBezTo>
                    <a:lnTo>
                      <a:pt x="0" y="435"/>
                    </a:lnTo>
                    <a:lnTo>
                      <a:pt x="232" y="310"/>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a:off x="3742461" y="2233425"/>
                <a:ext cx="200288" cy="130842"/>
              </a:xfrm>
              <a:custGeom>
                <a:avLst/>
                <a:gdLst/>
                <a:ahLst/>
                <a:cxnLst/>
                <a:rect l="l" t="t" r="r" b="b"/>
                <a:pathLst>
                  <a:path w="3210" h="2097" extrusionOk="0">
                    <a:moveTo>
                      <a:pt x="0" y="1"/>
                    </a:moveTo>
                    <a:lnTo>
                      <a:pt x="0" y="220"/>
                    </a:lnTo>
                    <a:lnTo>
                      <a:pt x="3209" y="2096"/>
                    </a:lnTo>
                    <a:lnTo>
                      <a:pt x="3209" y="1878"/>
                    </a:lnTo>
                    <a:lnTo>
                      <a:pt x="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a:off x="3747578" y="2220010"/>
                <a:ext cx="209585" cy="122232"/>
              </a:xfrm>
              <a:custGeom>
                <a:avLst/>
                <a:gdLst/>
                <a:ahLst/>
                <a:cxnLst/>
                <a:rect l="l" t="t" r="r" b="b"/>
                <a:pathLst>
                  <a:path w="3359" h="1959" extrusionOk="0">
                    <a:moveTo>
                      <a:pt x="150" y="0"/>
                    </a:moveTo>
                    <a:lnTo>
                      <a:pt x="0" y="95"/>
                    </a:lnTo>
                    <a:lnTo>
                      <a:pt x="3196" y="1959"/>
                    </a:lnTo>
                    <a:lnTo>
                      <a:pt x="3359" y="1877"/>
                    </a:lnTo>
                    <a:lnTo>
                      <a:pt x="15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a:off x="3742461" y="2225938"/>
                <a:ext cx="204531" cy="124665"/>
              </a:xfrm>
              <a:custGeom>
                <a:avLst/>
                <a:gdLst/>
                <a:ahLst/>
                <a:cxnLst/>
                <a:rect l="l" t="t" r="r" b="b"/>
                <a:pathLst>
                  <a:path w="3278" h="1998" extrusionOk="0">
                    <a:moveTo>
                      <a:pt x="82" y="0"/>
                    </a:moveTo>
                    <a:cubicBezTo>
                      <a:pt x="40" y="13"/>
                      <a:pt x="0" y="82"/>
                      <a:pt x="0" y="121"/>
                    </a:cubicBezTo>
                    <a:lnTo>
                      <a:pt x="3209" y="1998"/>
                    </a:lnTo>
                    <a:cubicBezTo>
                      <a:pt x="3209" y="1945"/>
                      <a:pt x="3238" y="1890"/>
                      <a:pt x="3278" y="1864"/>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a:off x="3942687" y="2337125"/>
                <a:ext cx="14476" cy="27142"/>
              </a:xfrm>
              <a:custGeom>
                <a:avLst/>
                <a:gdLst/>
                <a:ahLst/>
                <a:cxnLst/>
                <a:rect l="l" t="t" r="r" b="b"/>
                <a:pathLst>
                  <a:path w="232" h="435" extrusionOk="0">
                    <a:moveTo>
                      <a:pt x="232" y="0"/>
                    </a:moveTo>
                    <a:lnTo>
                      <a:pt x="69" y="82"/>
                    </a:lnTo>
                    <a:cubicBezTo>
                      <a:pt x="29" y="108"/>
                      <a:pt x="0" y="163"/>
                      <a:pt x="0" y="216"/>
                    </a:cubicBezTo>
                    <a:lnTo>
                      <a:pt x="0" y="434"/>
                    </a:lnTo>
                    <a:lnTo>
                      <a:pt x="232" y="297"/>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a:off x="3941813" y="2349729"/>
                <a:ext cx="200288" cy="130031"/>
              </a:xfrm>
              <a:custGeom>
                <a:avLst/>
                <a:gdLst/>
                <a:ahLst/>
                <a:cxnLst/>
                <a:rect l="l" t="t" r="r" b="b"/>
                <a:pathLst>
                  <a:path w="3210" h="2084" extrusionOk="0">
                    <a:moveTo>
                      <a:pt x="1" y="1"/>
                    </a:moveTo>
                    <a:lnTo>
                      <a:pt x="1" y="219"/>
                    </a:lnTo>
                    <a:lnTo>
                      <a:pt x="3210" y="2083"/>
                    </a:lnTo>
                    <a:lnTo>
                      <a:pt x="3210" y="1864"/>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a:off x="3946930" y="2336065"/>
                <a:ext cx="209647" cy="122294"/>
              </a:xfrm>
              <a:custGeom>
                <a:avLst/>
                <a:gdLst/>
                <a:ahLst/>
                <a:cxnLst/>
                <a:rect l="l" t="t" r="r" b="b"/>
                <a:pathLst>
                  <a:path w="3360" h="1960" extrusionOk="0">
                    <a:moveTo>
                      <a:pt x="151" y="1"/>
                    </a:moveTo>
                    <a:lnTo>
                      <a:pt x="1" y="82"/>
                    </a:lnTo>
                    <a:lnTo>
                      <a:pt x="3196" y="1959"/>
                    </a:lnTo>
                    <a:lnTo>
                      <a:pt x="3359" y="1865"/>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a:off x="3941813" y="2341181"/>
                <a:ext cx="204593" cy="124915"/>
              </a:xfrm>
              <a:custGeom>
                <a:avLst/>
                <a:gdLst/>
                <a:ahLst/>
                <a:cxnLst/>
                <a:rect l="l" t="t" r="r" b="b"/>
                <a:pathLst>
                  <a:path w="3279" h="2002" extrusionOk="0">
                    <a:moveTo>
                      <a:pt x="83" y="0"/>
                    </a:moveTo>
                    <a:cubicBezTo>
                      <a:pt x="43" y="30"/>
                      <a:pt x="1" y="82"/>
                      <a:pt x="1" y="138"/>
                    </a:cubicBezTo>
                    <a:lnTo>
                      <a:pt x="3210" y="2001"/>
                    </a:lnTo>
                    <a:cubicBezTo>
                      <a:pt x="3210" y="1959"/>
                      <a:pt x="3239" y="1894"/>
                      <a:pt x="3278" y="1877"/>
                    </a:cubicBezTo>
                    <a:lnTo>
                      <a:pt x="8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a:off x="4142039" y="2452369"/>
                <a:ext cx="14538" cy="27391"/>
              </a:xfrm>
              <a:custGeom>
                <a:avLst/>
                <a:gdLst/>
                <a:ahLst/>
                <a:cxnLst/>
                <a:rect l="l" t="t" r="r" b="b"/>
                <a:pathLst>
                  <a:path w="233" h="439" extrusionOk="0">
                    <a:moveTo>
                      <a:pt x="232" y="1"/>
                    </a:moveTo>
                    <a:lnTo>
                      <a:pt x="69" y="95"/>
                    </a:lnTo>
                    <a:cubicBezTo>
                      <a:pt x="30" y="112"/>
                      <a:pt x="1" y="177"/>
                      <a:pt x="1" y="219"/>
                    </a:cubicBezTo>
                    <a:lnTo>
                      <a:pt x="1" y="438"/>
                    </a:lnTo>
                    <a:lnTo>
                      <a:pt x="232" y="314"/>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a:off x="4142039" y="2466034"/>
                <a:ext cx="200475" cy="130780"/>
              </a:xfrm>
              <a:custGeom>
                <a:avLst/>
                <a:gdLst/>
                <a:ahLst/>
                <a:cxnLst/>
                <a:rect l="l" t="t" r="r" b="b"/>
                <a:pathLst>
                  <a:path w="3213" h="2096" extrusionOk="0">
                    <a:moveTo>
                      <a:pt x="1" y="0"/>
                    </a:moveTo>
                    <a:lnTo>
                      <a:pt x="1" y="219"/>
                    </a:lnTo>
                    <a:lnTo>
                      <a:pt x="3212" y="2096"/>
                    </a:lnTo>
                    <a:lnTo>
                      <a:pt x="3212" y="1877"/>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a:off x="4147155" y="2452369"/>
                <a:ext cx="209834" cy="122294"/>
              </a:xfrm>
              <a:custGeom>
                <a:avLst/>
                <a:gdLst/>
                <a:ahLst/>
                <a:cxnLst/>
                <a:rect l="l" t="t" r="r" b="b"/>
                <a:pathLst>
                  <a:path w="3363" h="1960" extrusionOk="0">
                    <a:moveTo>
                      <a:pt x="150" y="1"/>
                    </a:moveTo>
                    <a:lnTo>
                      <a:pt x="0" y="95"/>
                    </a:lnTo>
                    <a:lnTo>
                      <a:pt x="3199" y="1959"/>
                    </a:lnTo>
                    <a:lnTo>
                      <a:pt x="3362" y="1864"/>
                    </a:lnTo>
                    <a:lnTo>
                      <a:pt x="15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a:off x="4142039" y="2458297"/>
                <a:ext cx="204718" cy="124915"/>
              </a:xfrm>
              <a:custGeom>
                <a:avLst/>
                <a:gdLst/>
                <a:ahLst/>
                <a:cxnLst/>
                <a:rect l="l" t="t" r="r" b="b"/>
                <a:pathLst>
                  <a:path w="3281" h="2002" extrusionOk="0">
                    <a:moveTo>
                      <a:pt x="82" y="0"/>
                    </a:moveTo>
                    <a:cubicBezTo>
                      <a:pt x="30" y="17"/>
                      <a:pt x="1" y="82"/>
                      <a:pt x="1" y="124"/>
                    </a:cubicBezTo>
                    <a:lnTo>
                      <a:pt x="3212" y="2001"/>
                    </a:lnTo>
                    <a:cubicBezTo>
                      <a:pt x="3212" y="1946"/>
                      <a:pt x="3238" y="1893"/>
                      <a:pt x="3281" y="1864"/>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a:off x="4342451" y="2568673"/>
                <a:ext cx="14538" cy="28140"/>
              </a:xfrm>
              <a:custGeom>
                <a:avLst/>
                <a:gdLst/>
                <a:ahLst/>
                <a:cxnLst/>
                <a:rect l="l" t="t" r="r" b="b"/>
                <a:pathLst>
                  <a:path w="233" h="451" extrusionOk="0">
                    <a:moveTo>
                      <a:pt x="232" y="0"/>
                    </a:moveTo>
                    <a:lnTo>
                      <a:pt x="69" y="95"/>
                    </a:lnTo>
                    <a:cubicBezTo>
                      <a:pt x="26" y="124"/>
                      <a:pt x="0" y="177"/>
                      <a:pt x="0" y="232"/>
                    </a:cubicBezTo>
                    <a:lnTo>
                      <a:pt x="0" y="451"/>
                    </a:lnTo>
                    <a:lnTo>
                      <a:pt x="232" y="314"/>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a:off x="2952478" y="1653838"/>
                <a:ext cx="172335" cy="99458"/>
              </a:xfrm>
              <a:custGeom>
                <a:avLst/>
                <a:gdLst/>
                <a:ahLst/>
                <a:cxnLst/>
                <a:rect l="l" t="t" r="r" b="b"/>
                <a:pathLst>
                  <a:path w="2762" h="1594" extrusionOk="0">
                    <a:moveTo>
                      <a:pt x="2693" y="0"/>
                    </a:moveTo>
                    <a:lnTo>
                      <a:pt x="0" y="1567"/>
                    </a:lnTo>
                    <a:lnTo>
                      <a:pt x="69" y="1593"/>
                    </a:lnTo>
                    <a:lnTo>
                      <a:pt x="2762" y="30"/>
                    </a:lnTo>
                    <a:lnTo>
                      <a:pt x="26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a:off x="3152641" y="1770142"/>
                <a:ext cx="171586" cy="100269"/>
              </a:xfrm>
              <a:custGeom>
                <a:avLst/>
                <a:gdLst/>
                <a:ahLst/>
                <a:cxnLst/>
                <a:rect l="l" t="t" r="r" b="b"/>
                <a:pathLst>
                  <a:path w="2750" h="1607" extrusionOk="0">
                    <a:moveTo>
                      <a:pt x="2694" y="0"/>
                    </a:moveTo>
                    <a:lnTo>
                      <a:pt x="1" y="1564"/>
                    </a:lnTo>
                    <a:lnTo>
                      <a:pt x="69" y="1606"/>
                    </a:lnTo>
                    <a:lnTo>
                      <a:pt x="2749" y="43"/>
                    </a:lnTo>
                    <a:lnTo>
                      <a:pt x="2694"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a:off x="3352867" y="1887195"/>
                <a:ext cx="171524" cy="99458"/>
              </a:xfrm>
              <a:custGeom>
                <a:avLst/>
                <a:gdLst/>
                <a:ahLst/>
                <a:cxnLst/>
                <a:rect l="l" t="t" r="r" b="b"/>
                <a:pathLst>
                  <a:path w="2749" h="1594" extrusionOk="0">
                    <a:moveTo>
                      <a:pt x="2693" y="1"/>
                    </a:moveTo>
                    <a:lnTo>
                      <a:pt x="0" y="1564"/>
                    </a:lnTo>
                    <a:lnTo>
                      <a:pt x="69" y="1594"/>
                    </a:lnTo>
                    <a:lnTo>
                      <a:pt x="2749" y="30"/>
                    </a:lnTo>
                    <a:lnTo>
                      <a:pt x="2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a:off x="3553279" y="2003499"/>
                <a:ext cx="171337" cy="100269"/>
              </a:xfrm>
              <a:custGeom>
                <a:avLst/>
                <a:gdLst/>
                <a:ahLst/>
                <a:cxnLst/>
                <a:rect l="l" t="t" r="r" b="b"/>
                <a:pathLst>
                  <a:path w="2746" h="1607" extrusionOk="0">
                    <a:moveTo>
                      <a:pt x="2693" y="1"/>
                    </a:moveTo>
                    <a:lnTo>
                      <a:pt x="0" y="1564"/>
                    </a:lnTo>
                    <a:lnTo>
                      <a:pt x="69" y="1607"/>
                    </a:lnTo>
                    <a:lnTo>
                      <a:pt x="2745" y="43"/>
                    </a:lnTo>
                    <a:lnTo>
                      <a:pt x="2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a:off x="3753443" y="2120615"/>
                <a:ext cx="171586" cy="100269"/>
              </a:xfrm>
              <a:custGeom>
                <a:avLst/>
                <a:gdLst/>
                <a:ahLst/>
                <a:cxnLst/>
                <a:rect l="l" t="t" r="r" b="b"/>
                <a:pathLst>
                  <a:path w="2750" h="1607" extrusionOk="0">
                    <a:moveTo>
                      <a:pt x="2694" y="1"/>
                    </a:moveTo>
                    <a:lnTo>
                      <a:pt x="1" y="1564"/>
                    </a:lnTo>
                    <a:lnTo>
                      <a:pt x="69" y="1606"/>
                    </a:lnTo>
                    <a:lnTo>
                      <a:pt x="2749" y="27"/>
                    </a:lnTo>
                    <a:lnTo>
                      <a:pt x="269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a:off x="3953668" y="2236919"/>
                <a:ext cx="171524" cy="100269"/>
              </a:xfrm>
              <a:custGeom>
                <a:avLst/>
                <a:gdLst/>
                <a:ahLst/>
                <a:cxnLst/>
                <a:rect l="l" t="t" r="r" b="b"/>
                <a:pathLst>
                  <a:path w="2749" h="1607" extrusionOk="0">
                    <a:moveTo>
                      <a:pt x="2693" y="0"/>
                    </a:moveTo>
                    <a:lnTo>
                      <a:pt x="0" y="1564"/>
                    </a:lnTo>
                    <a:lnTo>
                      <a:pt x="56" y="1606"/>
                    </a:lnTo>
                    <a:lnTo>
                      <a:pt x="2749" y="39"/>
                    </a:lnTo>
                    <a:lnTo>
                      <a:pt x="26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a:off x="4152209" y="2354035"/>
                <a:ext cx="172397" cy="100269"/>
              </a:xfrm>
              <a:custGeom>
                <a:avLst/>
                <a:gdLst/>
                <a:ahLst/>
                <a:cxnLst/>
                <a:rect l="l" t="t" r="r" b="b"/>
                <a:pathLst>
                  <a:path w="2763" h="1607" extrusionOk="0">
                    <a:moveTo>
                      <a:pt x="2710" y="0"/>
                    </a:moveTo>
                    <a:lnTo>
                      <a:pt x="1" y="1564"/>
                    </a:lnTo>
                    <a:lnTo>
                      <a:pt x="69" y="1606"/>
                    </a:lnTo>
                    <a:lnTo>
                      <a:pt x="2762" y="26"/>
                    </a:lnTo>
                    <a:lnTo>
                      <a:pt x="2710"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a:off x="4352622" y="2470276"/>
                <a:ext cx="172335" cy="100082"/>
              </a:xfrm>
              <a:custGeom>
                <a:avLst/>
                <a:gdLst/>
                <a:ahLst/>
                <a:cxnLst/>
                <a:rect l="l" t="t" r="r" b="b"/>
                <a:pathLst>
                  <a:path w="2762" h="1604" extrusionOk="0">
                    <a:moveTo>
                      <a:pt x="2706" y="1"/>
                    </a:moveTo>
                    <a:lnTo>
                      <a:pt x="1" y="1564"/>
                    </a:lnTo>
                    <a:lnTo>
                      <a:pt x="69" y="1604"/>
                    </a:lnTo>
                    <a:lnTo>
                      <a:pt x="2762" y="40"/>
                    </a:lnTo>
                    <a:lnTo>
                      <a:pt x="270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a:off x="4342451" y="2583149"/>
                <a:ext cx="199414" cy="129782"/>
              </a:xfrm>
              <a:custGeom>
                <a:avLst/>
                <a:gdLst/>
                <a:ahLst/>
                <a:cxnLst/>
                <a:rect l="l" t="t" r="r" b="b"/>
                <a:pathLst>
                  <a:path w="3196" h="2080" extrusionOk="0">
                    <a:moveTo>
                      <a:pt x="0" y="0"/>
                    </a:moveTo>
                    <a:lnTo>
                      <a:pt x="0" y="219"/>
                    </a:lnTo>
                    <a:lnTo>
                      <a:pt x="3196" y="2079"/>
                    </a:lnTo>
                    <a:lnTo>
                      <a:pt x="3196" y="1864"/>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a:off x="4346694" y="2568673"/>
                <a:ext cx="209647" cy="122232"/>
              </a:xfrm>
              <a:custGeom>
                <a:avLst/>
                <a:gdLst/>
                <a:ahLst/>
                <a:cxnLst/>
                <a:rect l="l" t="t" r="r" b="b"/>
                <a:pathLst>
                  <a:path w="3360" h="1959" extrusionOk="0">
                    <a:moveTo>
                      <a:pt x="164" y="0"/>
                    </a:moveTo>
                    <a:lnTo>
                      <a:pt x="1" y="95"/>
                    </a:lnTo>
                    <a:lnTo>
                      <a:pt x="3209" y="1959"/>
                    </a:lnTo>
                    <a:lnTo>
                      <a:pt x="3360" y="1877"/>
                    </a:lnTo>
                    <a:lnTo>
                      <a:pt x="164"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a:off x="4342451" y="2574601"/>
                <a:ext cx="204531" cy="124852"/>
              </a:xfrm>
              <a:custGeom>
                <a:avLst/>
                <a:gdLst/>
                <a:ahLst/>
                <a:cxnLst/>
                <a:rect l="l" t="t" r="r" b="b"/>
                <a:pathLst>
                  <a:path w="3278" h="2001" extrusionOk="0">
                    <a:moveTo>
                      <a:pt x="69" y="0"/>
                    </a:moveTo>
                    <a:cubicBezTo>
                      <a:pt x="26" y="29"/>
                      <a:pt x="0" y="82"/>
                      <a:pt x="0" y="137"/>
                    </a:cubicBezTo>
                    <a:lnTo>
                      <a:pt x="3196" y="2001"/>
                    </a:lnTo>
                    <a:cubicBezTo>
                      <a:pt x="3196" y="1958"/>
                      <a:pt x="3235" y="1890"/>
                      <a:pt x="3277" y="1864"/>
                    </a:cubicBezTo>
                    <a:lnTo>
                      <a:pt x="69"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a:off x="4541803" y="2685789"/>
                <a:ext cx="14538" cy="27142"/>
              </a:xfrm>
              <a:custGeom>
                <a:avLst/>
                <a:gdLst/>
                <a:ahLst/>
                <a:cxnLst/>
                <a:rect l="l" t="t" r="r" b="b"/>
                <a:pathLst>
                  <a:path w="233" h="435" extrusionOk="0">
                    <a:moveTo>
                      <a:pt x="233" y="0"/>
                    </a:moveTo>
                    <a:lnTo>
                      <a:pt x="82" y="82"/>
                    </a:lnTo>
                    <a:cubicBezTo>
                      <a:pt x="40" y="108"/>
                      <a:pt x="1" y="176"/>
                      <a:pt x="1" y="219"/>
                    </a:cubicBezTo>
                    <a:lnTo>
                      <a:pt x="1" y="434"/>
                    </a:lnTo>
                    <a:lnTo>
                      <a:pt x="233" y="300"/>
                    </a:lnTo>
                    <a:lnTo>
                      <a:pt x="23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a:off x="4552847" y="2587392"/>
                <a:ext cx="172335" cy="100082"/>
              </a:xfrm>
              <a:custGeom>
                <a:avLst/>
                <a:gdLst/>
                <a:ahLst/>
                <a:cxnLst/>
                <a:rect l="l" t="t" r="r" b="b"/>
                <a:pathLst>
                  <a:path w="2762" h="1604" extrusionOk="0">
                    <a:moveTo>
                      <a:pt x="2693" y="1"/>
                    </a:moveTo>
                    <a:lnTo>
                      <a:pt x="0" y="1564"/>
                    </a:lnTo>
                    <a:lnTo>
                      <a:pt x="69" y="1603"/>
                    </a:lnTo>
                    <a:lnTo>
                      <a:pt x="2761" y="27"/>
                    </a:lnTo>
                    <a:lnTo>
                      <a:pt x="2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a:off x="4541803" y="2699391"/>
                <a:ext cx="200288" cy="130655"/>
              </a:xfrm>
              <a:custGeom>
                <a:avLst/>
                <a:gdLst/>
                <a:ahLst/>
                <a:cxnLst/>
                <a:rect l="l" t="t" r="r" b="b"/>
                <a:pathLst>
                  <a:path w="3210" h="2094" extrusionOk="0">
                    <a:moveTo>
                      <a:pt x="1" y="1"/>
                    </a:moveTo>
                    <a:lnTo>
                      <a:pt x="1" y="216"/>
                    </a:lnTo>
                    <a:lnTo>
                      <a:pt x="3209" y="2093"/>
                    </a:lnTo>
                    <a:lnTo>
                      <a:pt x="3209" y="1865"/>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a:off x="4546920" y="2685789"/>
                <a:ext cx="209647" cy="122232"/>
              </a:xfrm>
              <a:custGeom>
                <a:avLst/>
                <a:gdLst/>
                <a:ahLst/>
                <a:cxnLst/>
                <a:rect l="l" t="t" r="r" b="b"/>
                <a:pathLst>
                  <a:path w="3360" h="1959" extrusionOk="0">
                    <a:moveTo>
                      <a:pt x="151" y="0"/>
                    </a:moveTo>
                    <a:lnTo>
                      <a:pt x="0" y="82"/>
                    </a:lnTo>
                    <a:lnTo>
                      <a:pt x="3209" y="1959"/>
                    </a:lnTo>
                    <a:lnTo>
                      <a:pt x="3359" y="1864"/>
                    </a:lnTo>
                    <a:lnTo>
                      <a:pt x="15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a:off x="4541803" y="2690843"/>
                <a:ext cx="205342" cy="124915"/>
              </a:xfrm>
              <a:custGeom>
                <a:avLst/>
                <a:gdLst/>
                <a:ahLst/>
                <a:cxnLst/>
                <a:rect l="l" t="t" r="r" b="b"/>
                <a:pathLst>
                  <a:path w="3291" h="2002" extrusionOk="0">
                    <a:moveTo>
                      <a:pt x="82" y="1"/>
                    </a:moveTo>
                    <a:cubicBezTo>
                      <a:pt x="40" y="27"/>
                      <a:pt x="1" y="95"/>
                      <a:pt x="1" y="138"/>
                    </a:cubicBezTo>
                    <a:lnTo>
                      <a:pt x="3209" y="2002"/>
                    </a:lnTo>
                    <a:cubicBezTo>
                      <a:pt x="3209" y="1959"/>
                      <a:pt x="3252" y="1904"/>
                      <a:pt x="3291" y="1878"/>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a:off x="4742029" y="2802031"/>
                <a:ext cx="14538" cy="28015"/>
              </a:xfrm>
              <a:custGeom>
                <a:avLst/>
                <a:gdLst/>
                <a:ahLst/>
                <a:cxnLst/>
                <a:rect l="l" t="t" r="r" b="b"/>
                <a:pathLst>
                  <a:path w="233" h="449" extrusionOk="0">
                    <a:moveTo>
                      <a:pt x="232" y="1"/>
                    </a:moveTo>
                    <a:lnTo>
                      <a:pt x="82" y="96"/>
                    </a:lnTo>
                    <a:cubicBezTo>
                      <a:pt x="43" y="122"/>
                      <a:pt x="0" y="177"/>
                      <a:pt x="0" y="220"/>
                    </a:cubicBezTo>
                    <a:lnTo>
                      <a:pt x="0" y="448"/>
                    </a:lnTo>
                    <a:lnTo>
                      <a:pt x="232" y="314"/>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a:off x="4753011" y="2703696"/>
                <a:ext cx="171524" cy="100082"/>
              </a:xfrm>
              <a:custGeom>
                <a:avLst/>
                <a:gdLst/>
                <a:ahLst/>
                <a:cxnLst/>
                <a:rect l="l" t="t" r="r" b="b"/>
                <a:pathLst>
                  <a:path w="2749" h="1604" extrusionOk="0">
                    <a:moveTo>
                      <a:pt x="2693" y="0"/>
                    </a:moveTo>
                    <a:lnTo>
                      <a:pt x="1" y="1564"/>
                    </a:lnTo>
                    <a:lnTo>
                      <a:pt x="56" y="1603"/>
                    </a:lnTo>
                    <a:lnTo>
                      <a:pt x="2749" y="40"/>
                    </a:lnTo>
                    <a:lnTo>
                      <a:pt x="26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a:off x="4742029" y="2815695"/>
                <a:ext cx="200475" cy="130593"/>
              </a:xfrm>
              <a:custGeom>
                <a:avLst/>
                <a:gdLst/>
                <a:ahLst/>
                <a:cxnLst/>
                <a:rect l="l" t="t" r="r" b="b"/>
                <a:pathLst>
                  <a:path w="3213" h="2093" extrusionOk="0">
                    <a:moveTo>
                      <a:pt x="0" y="1"/>
                    </a:moveTo>
                    <a:lnTo>
                      <a:pt x="0" y="229"/>
                    </a:lnTo>
                    <a:lnTo>
                      <a:pt x="3212" y="2093"/>
                    </a:lnTo>
                    <a:lnTo>
                      <a:pt x="3212" y="1877"/>
                    </a:lnTo>
                    <a:lnTo>
                      <a:pt x="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a:off x="4747083" y="2802031"/>
                <a:ext cx="209647" cy="122294"/>
              </a:xfrm>
              <a:custGeom>
                <a:avLst/>
                <a:gdLst/>
                <a:ahLst/>
                <a:cxnLst/>
                <a:rect l="l" t="t" r="r" b="b"/>
                <a:pathLst>
                  <a:path w="3360" h="1960" extrusionOk="0">
                    <a:moveTo>
                      <a:pt x="151" y="1"/>
                    </a:moveTo>
                    <a:lnTo>
                      <a:pt x="1" y="96"/>
                    </a:lnTo>
                    <a:lnTo>
                      <a:pt x="3196" y="1959"/>
                    </a:lnTo>
                    <a:lnTo>
                      <a:pt x="3360" y="1878"/>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
              <p:cNvSpPr/>
              <p:nvPr/>
            </p:nvSpPr>
            <p:spPr>
              <a:xfrm>
                <a:off x="4742029" y="2807958"/>
                <a:ext cx="204531" cy="124915"/>
              </a:xfrm>
              <a:custGeom>
                <a:avLst/>
                <a:gdLst/>
                <a:ahLst/>
                <a:cxnLst/>
                <a:rect l="l" t="t" r="r" b="b"/>
                <a:pathLst>
                  <a:path w="3278" h="2002" extrusionOk="0">
                    <a:moveTo>
                      <a:pt x="82" y="1"/>
                    </a:moveTo>
                    <a:cubicBezTo>
                      <a:pt x="43" y="27"/>
                      <a:pt x="0" y="82"/>
                      <a:pt x="0" y="125"/>
                    </a:cubicBezTo>
                    <a:lnTo>
                      <a:pt x="3212" y="2001"/>
                    </a:lnTo>
                    <a:cubicBezTo>
                      <a:pt x="3212" y="1946"/>
                      <a:pt x="3238" y="1890"/>
                      <a:pt x="3277" y="1864"/>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a:off x="4942442" y="2919146"/>
                <a:ext cx="14288" cy="27142"/>
              </a:xfrm>
              <a:custGeom>
                <a:avLst/>
                <a:gdLst/>
                <a:ahLst/>
                <a:cxnLst/>
                <a:rect l="l" t="t" r="r" b="b"/>
                <a:pathLst>
                  <a:path w="229" h="435" extrusionOk="0">
                    <a:moveTo>
                      <a:pt x="229" y="1"/>
                    </a:moveTo>
                    <a:lnTo>
                      <a:pt x="65" y="82"/>
                    </a:lnTo>
                    <a:cubicBezTo>
                      <a:pt x="26" y="108"/>
                      <a:pt x="0" y="164"/>
                      <a:pt x="0" y="219"/>
                    </a:cubicBezTo>
                    <a:lnTo>
                      <a:pt x="0" y="435"/>
                    </a:lnTo>
                    <a:lnTo>
                      <a:pt x="229" y="301"/>
                    </a:lnTo>
                    <a:lnTo>
                      <a:pt x="22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a:off x="4952612" y="2820812"/>
                <a:ext cx="172148" cy="99208"/>
              </a:xfrm>
              <a:custGeom>
                <a:avLst/>
                <a:gdLst/>
                <a:ahLst/>
                <a:cxnLst/>
                <a:rect l="l" t="t" r="r" b="b"/>
                <a:pathLst>
                  <a:path w="2759" h="1590" extrusionOk="0">
                    <a:moveTo>
                      <a:pt x="2706" y="0"/>
                    </a:moveTo>
                    <a:lnTo>
                      <a:pt x="0" y="1564"/>
                    </a:lnTo>
                    <a:lnTo>
                      <a:pt x="66" y="1590"/>
                    </a:lnTo>
                    <a:lnTo>
                      <a:pt x="2758" y="26"/>
                    </a:lnTo>
                    <a:lnTo>
                      <a:pt x="270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a:off x="4942442" y="2932811"/>
                <a:ext cx="199414" cy="129782"/>
              </a:xfrm>
              <a:custGeom>
                <a:avLst/>
                <a:gdLst/>
                <a:ahLst/>
                <a:cxnLst/>
                <a:rect l="l" t="t" r="r" b="b"/>
                <a:pathLst>
                  <a:path w="3196" h="2080" extrusionOk="0">
                    <a:moveTo>
                      <a:pt x="0" y="0"/>
                    </a:moveTo>
                    <a:lnTo>
                      <a:pt x="0" y="216"/>
                    </a:lnTo>
                    <a:lnTo>
                      <a:pt x="3196" y="2080"/>
                    </a:lnTo>
                    <a:lnTo>
                      <a:pt x="3196" y="1861"/>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a:off x="4946497" y="2918335"/>
                <a:ext cx="209834" cy="122294"/>
              </a:xfrm>
              <a:custGeom>
                <a:avLst/>
                <a:gdLst/>
                <a:ahLst/>
                <a:cxnLst/>
                <a:rect l="l" t="t" r="r" b="b"/>
                <a:pathLst>
                  <a:path w="3363" h="1960" extrusionOk="0">
                    <a:moveTo>
                      <a:pt x="151" y="1"/>
                    </a:moveTo>
                    <a:lnTo>
                      <a:pt x="0" y="95"/>
                    </a:lnTo>
                    <a:lnTo>
                      <a:pt x="3212" y="1959"/>
                    </a:lnTo>
                    <a:lnTo>
                      <a:pt x="3362" y="1878"/>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a:off x="4942442" y="2924262"/>
                <a:ext cx="204531" cy="124665"/>
              </a:xfrm>
              <a:custGeom>
                <a:avLst/>
                <a:gdLst/>
                <a:ahLst/>
                <a:cxnLst/>
                <a:rect l="l" t="t" r="r" b="b"/>
                <a:pathLst>
                  <a:path w="3278" h="1998" extrusionOk="0">
                    <a:moveTo>
                      <a:pt x="65" y="0"/>
                    </a:moveTo>
                    <a:cubicBezTo>
                      <a:pt x="26" y="26"/>
                      <a:pt x="0" y="82"/>
                      <a:pt x="0" y="137"/>
                    </a:cubicBezTo>
                    <a:lnTo>
                      <a:pt x="3196" y="1998"/>
                    </a:lnTo>
                    <a:cubicBezTo>
                      <a:pt x="3196" y="1959"/>
                      <a:pt x="3235" y="1890"/>
                      <a:pt x="3277" y="1864"/>
                    </a:cubicBezTo>
                    <a:lnTo>
                      <a:pt x="65"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a:off x="5141794" y="3035450"/>
                <a:ext cx="14538" cy="27142"/>
              </a:xfrm>
              <a:custGeom>
                <a:avLst/>
                <a:gdLst/>
                <a:ahLst/>
                <a:cxnLst/>
                <a:rect l="l" t="t" r="r" b="b"/>
                <a:pathLst>
                  <a:path w="233" h="435" extrusionOk="0">
                    <a:moveTo>
                      <a:pt x="232" y="1"/>
                    </a:moveTo>
                    <a:lnTo>
                      <a:pt x="82" y="82"/>
                    </a:lnTo>
                    <a:cubicBezTo>
                      <a:pt x="40" y="108"/>
                      <a:pt x="1" y="177"/>
                      <a:pt x="1" y="216"/>
                    </a:cubicBezTo>
                    <a:lnTo>
                      <a:pt x="1" y="435"/>
                    </a:lnTo>
                    <a:lnTo>
                      <a:pt x="232" y="298"/>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
              <p:cNvSpPr/>
              <p:nvPr/>
            </p:nvSpPr>
            <p:spPr>
              <a:xfrm>
                <a:off x="5152775" y="2936866"/>
                <a:ext cx="172397" cy="100269"/>
              </a:xfrm>
              <a:custGeom>
                <a:avLst/>
                <a:gdLst/>
                <a:ahLst/>
                <a:cxnLst/>
                <a:rect l="l" t="t" r="r" b="b"/>
                <a:pathLst>
                  <a:path w="2763" h="1607" extrusionOk="0">
                    <a:moveTo>
                      <a:pt x="2694" y="1"/>
                    </a:moveTo>
                    <a:lnTo>
                      <a:pt x="1" y="1567"/>
                    </a:lnTo>
                    <a:lnTo>
                      <a:pt x="69" y="1607"/>
                    </a:lnTo>
                    <a:lnTo>
                      <a:pt x="2762" y="30"/>
                    </a:lnTo>
                    <a:lnTo>
                      <a:pt x="269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a:off x="5141794" y="3048865"/>
                <a:ext cx="200288" cy="130842"/>
              </a:xfrm>
              <a:custGeom>
                <a:avLst/>
                <a:gdLst/>
                <a:ahLst/>
                <a:cxnLst/>
                <a:rect l="l" t="t" r="r" b="b"/>
                <a:pathLst>
                  <a:path w="3210" h="2097" extrusionOk="0">
                    <a:moveTo>
                      <a:pt x="1" y="1"/>
                    </a:moveTo>
                    <a:lnTo>
                      <a:pt x="1" y="220"/>
                    </a:lnTo>
                    <a:lnTo>
                      <a:pt x="3209" y="2096"/>
                    </a:lnTo>
                    <a:lnTo>
                      <a:pt x="3209" y="1878"/>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a:off x="5146910" y="3035450"/>
                <a:ext cx="209585" cy="122232"/>
              </a:xfrm>
              <a:custGeom>
                <a:avLst/>
                <a:gdLst/>
                <a:ahLst/>
                <a:cxnLst/>
                <a:rect l="l" t="t" r="r" b="b"/>
                <a:pathLst>
                  <a:path w="3359" h="1959" extrusionOk="0">
                    <a:moveTo>
                      <a:pt x="150" y="1"/>
                    </a:moveTo>
                    <a:lnTo>
                      <a:pt x="0" y="82"/>
                    </a:lnTo>
                    <a:lnTo>
                      <a:pt x="3209" y="1959"/>
                    </a:lnTo>
                    <a:lnTo>
                      <a:pt x="3359" y="1864"/>
                    </a:lnTo>
                    <a:lnTo>
                      <a:pt x="15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a:off x="5141794" y="3040567"/>
                <a:ext cx="205342" cy="125476"/>
              </a:xfrm>
              <a:custGeom>
                <a:avLst/>
                <a:gdLst/>
                <a:ahLst/>
                <a:cxnLst/>
                <a:rect l="l" t="t" r="r" b="b"/>
                <a:pathLst>
                  <a:path w="3291" h="2011" extrusionOk="0">
                    <a:moveTo>
                      <a:pt x="82" y="0"/>
                    </a:moveTo>
                    <a:cubicBezTo>
                      <a:pt x="40" y="26"/>
                      <a:pt x="1" y="95"/>
                      <a:pt x="1" y="134"/>
                    </a:cubicBezTo>
                    <a:lnTo>
                      <a:pt x="3209" y="2011"/>
                    </a:lnTo>
                    <a:cubicBezTo>
                      <a:pt x="3209" y="1959"/>
                      <a:pt x="3252" y="1903"/>
                      <a:pt x="3291" y="1877"/>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a:off x="5342019" y="3151755"/>
                <a:ext cx="14476" cy="27953"/>
              </a:xfrm>
              <a:custGeom>
                <a:avLst/>
                <a:gdLst/>
                <a:ahLst/>
                <a:cxnLst/>
                <a:rect l="l" t="t" r="r" b="b"/>
                <a:pathLst>
                  <a:path w="232" h="448" extrusionOk="0">
                    <a:moveTo>
                      <a:pt x="232" y="0"/>
                    </a:moveTo>
                    <a:lnTo>
                      <a:pt x="82" y="95"/>
                    </a:lnTo>
                    <a:cubicBezTo>
                      <a:pt x="43" y="121"/>
                      <a:pt x="0" y="177"/>
                      <a:pt x="0" y="229"/>
                    </a:cubicBezTo>
                    <a:lnTo>
                      <a:pt x="0" y="447"/>
                    </a:lnTo>
                    <a:lnTo>
                      <a:pt x="232" y="310"/>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a:off x="5353001" y="3053170"/>
                <a:ext cx="171524" cy="100269"/>
              </a:xfrm>
              <a:custGeom>
                <a:avLst/>
                <a:gdLst/>
                <a:ahLst/>
                <a:cxnLst/>
                <a:rect l="l" t="t" r="r" b="b"/>
                <a:pathLst>
                  <a:path w="2749" h="1607" extrusionOk="0">
                    <a:moveTo>
                      <a:pt x="2693" y="1"/>
                    </a:moveTo>
                    <a:lnTo>
                      <a:pt x="0" y="1564"/>
                    </a:lnTo>
                    <a:lnTo>
                      <a:pt x="56" y="1606"/>
                    </a:lnTo>
                    <a:lnTo>
                      <a:pt x="2749" y="43"/>
                    </a:lnTo>
                    <a:lnTo>
                      <a:pt x="2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
              <p:cNvSpPr/>
              <p:nvPr/>
            </p:nvSpPr>
            <p:spPr>
              <a:xfrm>
                <a:off x="5342019" y="3164358"/>
                <a:ext cx="200226" cy="130842"/>
              </a:xfrm>
              <a:custGeom>
                <a:avLst/>
                <a:gdLst/>
                <a:ahLst/>
                <a:cxnLst/>
                <a:rect l="l" t="t" r="r" b="b"/>
                <a:pathLst>
                  <a:path w="3209" h="2097" extrusionOk="0">
                    <a:moveTo>
                      <a:pt x="0" y="1"/>
                    </a:moveTo>
                    <a:lnTo>
                      <a:pt x="0" y="219"/>
                    </a:lnTo>
                    <a:lnTo>
                      <a:pt x="3209" y="2096"/>
                    </a:lnTo>
                    <a:lnTo>
                      <a:pt x="3209" y="1877"/>
                    </a:lnTo>
                    <a:lnTo>
                      <a:pt x="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
              <p:cNvSpPr/>
              <p:nvPr/>
            </p:nvSpPr>
            <p:spPr>
              <a:xfrm>
                <a:off x="5347073" y="3150694"/>
                <a:ext cx="209647" cy="122294"/>
              </a:xfrm>
              <a:custGeom>
                <a:avLst/>
                <a:gdLst/>
                <a:ahLst/>
                <a:cxnLst/>
                <a:rect l="l" t="t" r="r" b="b"/>
                <a:pathLst>
                  <a:path w="3360" h="1960" extrusionOk="0">
                    <a:moveTo>
                      <a:pt x="151" y="1"/>
                    </a:moveTo>
                    <a:lnTo>
                      <a:pt x="1" y="99"/>
                    </a:lnTo>
                    <a:lnTo>
                      <a:pt x="3196" y="1959"/>
                    </a:lnTo>
                    <a:lnTo>
                      <a:pt x="3359" y="1865"/>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a:off x="5342019" y="3156809"/>
                <a:ext cx="204531" cy="124728"/>
              </a:xfrm>
              <a:custGeom>
                <a:avLst/>
                <a:gdLst/>
                <a:ahLst/>
                <a:cxnLst/>
                <a:rect l="l" t="t" r="r" b="b"/>
                <a:pathLst>
                  <a:path w="3278" h="1999" extrusionOk="0">
                    <a:moveTo>
                      <a:pt x="82" y="1"/>
                    </a:moveTo>
                    <a:cubicBezTo>
                      <a:pt x="43" y="14"/>
                      <a:pt x="0" y="82"/>
                      <a:pt x="0" y="122"/>
                    </a:cubicBezTo>
                    <a:lnTo>
                      <a:pt x="3209" y="1998"/>
                    </a:lnTo>
                    <a:cubicBezTo>
                      <a:pt x="3209" y="1943"/>
                      <a:pt x="3238" y="1891"/>
                      <a:pt x="3277" y="1861"/>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
              <p:cNvSpPr/>
              <p:nvPr/>
            </p:nvSpPr>
            <p:spPr>
              <a:xfrm>
                <a:off x="5542182" y="3266998"/>
                <a:ext cx="14538" cy="28203"/>
              </a:xfrm>
              <a:custGeom>
                <a:avLst/>
                <a:gdLst/>
                <a:ahLst/>
                <a:cxnLst/>
                <a:rect l="l" t="t" r="r" b="b"/>
                <a:pathLst>
                  <a:path w="233" h="452" extrusionOk="0">
                    <a:moveTo>
                      <a:pt x="232" y="1"/>
                    </a:moveTo>
                    <a:lnTo>
                      <a:pt x="69" y="95"/>
                    </a:lnTo>
                    <a:cubicBezTo>
                      <a:pt x="30" y="125"/>
                      <a:pt x="1" y="177"/>
                      <a:pt x="1" y="232"/>
                    </a:cubicBezTo>
                    <a:lnTo>
                      <a:pt x="1" y="451"/>
                    </a:lnTo>
                    <a:lnTo>
                      <a:pt x="232" y="314"/>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a:off x="5552353" y="3169475"/>
                <a:ext cx="172397" cy="99458"/>
              </a:xfrm>
              <a:custGeom>
                <a:avLst/>
                <a:gdLst/>
                <a:ahLst/>
                <a:cxnLst/>
                <a:rect l="l" t="t" r="r" b="b"/>
                <a:pathLst>
                  <a:path w="2763" h="1594" extrusionOk="0">
                    <a:moveTo>
                      <a:pt x="2710" y="0"/>
                    </a:moveTo>
                    <a:lnTo>
                      <a:pt x="1" y="1551"/>
                    </a:lnTo>
                    <a:lnTo>
                      <a:pt x="69" y="1593"/>
                    </a:lnTo>
                    <a:lnTo>
                      <a:pt x="2762" y="26"/>
                    </a:lnTo>
                    <a:lnTo>
                      <a:pt x="2710"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a:off x="5542182" y="3281474"/>
                <a:ext cx="200475" cy="129969"/>
              </a:xfrm>
              <a:custGeom>
                <a:avLst/>
                <a:gdLst/>
                <a:ahLst/>
                <a:cxnLst/>
                <a:rect l="l" t="t" r="r" b="b"/>
                <a:pathLst>
                  <a:path w="3213" h="2083" extrusionOk="0">
                    <a:moveTo>
                      <a:pt x="1" y="0"/>
                    </a:moveTo>
                    <a:lnTo>
                      <a:pt x="1" y="219"/>
                    </a:lnTo>
                    <a:lnTo>
                      <a:pt x="3213" y="2083"/>
                    </a:lnTo>
                    <a:lnTo>
                      <a:pt x="3200" y="1864"/>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a:off x="5546488" y="3266998"/>
                <a:ext cx="209585" cy="122294"/>
              </a:xfrm>
              <a:custGeom>
                <a:avLst/>
                <a:gdLst/>
                <a:ahLst/>
                <a:cxnLst/>
                <a:rect l="l" t="t" r="r" b="b"/>
                <a:pathLst>
                  <a:path w="3359" h="1960" extrusionOk="0">
                    <a:moveTo>
                      <a:pt x="163" y="1"/>
                    </a:moveTo>
                    <a:lnTo>
                      <a:pt x="0" y="95"/>
                    </a:lnTo>
                    <a:lnTo>
                      <a:pt x="3212" y="1959"/>
                    </a:lnTo>
                    <a:lnTo>
                      <a:pt x="3359" y="1878"/>
                    </a:lnTo>
                    <a:lnTo>
                      <a:pt x="163"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
              <p:cNvSpPr/>
              <p:nvPr/>
            </p:nvSpPr>
            <p:spPr>
              <a:xfrm>
                <a:off x="5542182" y="3272926"/>
                <a:ext cx="204780" cy="124915"/>
              </a:xfrm>
              <a:custGeom>
                <a:avLst/>
                <a:gdLst/>
                <a:ahLst/>
                <a:cxnLst/>
                <a:rect l="l" t="t" r="r" b="b"/>
                <a:pathLst>
                  <a:path w="3282" h="2002" extrusionOk="0">
                    <a:moveTo>
                      <a:pt x="69" y="0"/>
                    </a:moveTo>
                    <a:cubicBezTo>
                      <a:pt x="30" y="30"/>
                      <a:pt x="1" y="82"/>
                      <a:pt x="1" y="137"/>
                    </a:cubicBezTo>
                    <a:lnTo>
                      <a:pt x="3200" y="2001"/>
                    </a:lnTo>
                    <a:cubicBezTo>
                      <a:pt x="3200" y="1959"/>
                      <a:pt x="3239" y="1894"/>
                      <a:pt x="3281" y="1864"/>
                    </a:cubicBezTo>
                    <a:lnTo>
                      <a:pt x="69"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
              <p:cNvSpPr/>
              <p:nvPr/>
            </p:nvSpPr>
            <p:spPr>
              <a:xfrm>
                <a:off x="5741784" y="3384114"/>
                <a:ext cx="14288" cy="27329"/>
              </a:xfrm>
              <a:custGeom>
                <a:avLst/>
                <a:gdLst/>
                <a:ahLst/>
                <a:cxnLst/>
                <a:rect l="l" t="t" r="r" b="b"/>
                <a:pathLst>
                  <a:path w="229" h="438" extrusionOk="0">
                    <a:moveTo>
                      <a:pt x="229" y="1"/>
                    </a:moveTo>
                    <a:lnTo>
                      <a:pt x="82" y="82"/>
                    </a:lnTo>
                    <a:cubicBezTo>
                      <a:pt x="40" y="112"/>
                      <a:pt x="1" y="177"/>
                      <a:pt x="1" y="219"/>
                    </a:cubicBezTo>
                    <a:lnTo>
                      <a:pt x="14" y="438"/>
                    </a:lnTo>
                    <a:lnTo>
                      <a:pt x="229" y="301"/>
                    </a:lnTo>
                    <a:lnTo>
                      <a:pt x="22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a:off x="5752766" y="3285779"/>
                <a:ext cx="172397" cy="100206"/>
              </a:xfrm>
              <a:custGeom>
                <a:avLst/>
                <a:gdLst/>
                <a:ahLst/>
                <a:cxnLst/>
                <a:rect l="l" t="t" r="r" b="b"/>
                <a:pathLst>
                  <a:path w="2763" h="1606" extrusionOk="0">
                    <a:moveTo>
                      <a:pt x="2707" y="0"/>
                    </a:moveTo>
                    <a:lnTo>
                      <a:pt x="1" y="1563"/>
                    </a:lnTo>
                    <a:lnTo>
                      <a:pt x="69" y="1606"/>
                    </a:lnTo>
                    <a:lnTo>
                      <a:pt x="2762" y="26"/>
                    </a:lnTo>
                    <a:lnTo>
                      <a:pt x="270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
              <p:cNvSpPr/>
              <p:nvPr/>
            </p:nvSpPr>
            <p:spPr>
              <a:xfrm>
                <a:off x="5742595" y="3397778"/>
                <a:ext cx="255445" cy="162976"/>
              </a:xfrm>
              <a:custGeom>
                <a:avLst/>
                <a:gdLst/>
                <a:ahLst/>
                <a:cxnLst/>
                <a:rect l="l" t="t" r="r" b="b"/>
                <a:pathLst>
                  <a:path w="4094" h="2612" extrusionOk="0">
                    <a:moveTo>
                      <a:pt x="1" y="0"/>
                    </a:moveTo>
                    <a:lnTo>
                      <a:pt x="1" y="219"/>
                    </a:lnTo>
                    <a:lnTo>
                      <a:pt x="4094" y="2611"/>
                    </a:lnTo>
                    <a:lnTo>
                      <a:pt x="4094" y="2393"/>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
              <p:cNvSpPr/>
              <p:nvPr/>
            </p:nvSpPr>
            <p:spPr>
              <a:xfrm>
                <a:off x="5747712" y="3384114"/>
                <a:ext cx="264804" cy="154615"/>
              </a:xfrm>
              <a:custGeom>
                <a:avLst/>
                <a:gdLst/>
                <a:ahLst/>
                <a:cxnLst/>
                <a:rect l="l" t="t" r="r" b="b"/>
                <a:pathLst>
                  <a:path w="4244" h="2478" extrusionOk="0">
                    <a:moveTo>
                      <a:pt x="150" y="1"/>
                    </a:moveTo>
                    <a:lnTo>
                      <a:pt x="0" y="82"/>
                    </a:lnTo>
                    <a:lnTo>
                      <a:pt x="4080" y="2478"/>
                    </a:lnTo>
                    <a:lnTo>
                      <a:pt x="4243" y="2380"/>
                    </a:lnTo>
                    <a:lnTo>
                      <a:pt x="15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a:off x="5742595" y="3389230"/>
                <a:ext cx="259750" cy="157859"/>
              </a:xfrm>
              <a:custGeom>
                <a:avLst/>
                <a:gdLst/>
                <a:ahLst/>
                <a:cxnLst/>
                <a:rect l="l" t="t" r="r" b="b"/>
                <a:pathLst>
                  <a:path w="4163" h="2530" extrusionOk="0">
                    <a:moveTo>
                      <a:pt x="82" y="0"/>
                    </a:moveTo>
                    <a:cubicBezTo>
                      <a:pt x="27" y="30"/>
                      <a:pt x="1" y="95"/>
                      <a:pt x="1" y="137"/>
                    </a:cubicBezTo>
                    <a:lnTo>
                      <a:pt x="4094" y="2530"/>
                    </a:lnTo>
                    <a:cubicBezTo>
                      <a:pt x="4094" y="2478"/>
                      <a:pt x="4120" y="2422"/>
                      <a:pt x="4162" y="2396"/>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
              <p:cNvSpPr/>
              <p:nvPr/>
            </p:nvSpPr>
            <p:spPr>
              <a:xfrm>
                <a:off x="5997978" y="3532614"/>
                <a:ext cx="14538" cy="28140"/>
              </a:xfrm>
              <a:custGeom>
                <a:avLst/>
                <a:gdLst/>
                <a:ahLst/>
                <a:cxnLst/>
                <a:rect l="l" t="t" r="r" b="b"/>
                <a:pathLst>
                  <a:path w="233" h="451" extrusionOk="0">
                    <a:moveTo>
                      <a:pt x="232" y="0"/>
                    </a:moveTo>
                    <a:lnTo>
                      <a:pt x="69" y="98"/>
                    </a:lnTo>
                    <a:cubicBezTo>
                      <a:pt x="27" y="124"/>
                      <a:pt x="1" y="180"/>
                      <a:pt x="1" y="232"/>
                    </a:cubicBezTo>
                    <a:lnTo>
                      <a:pt x="1" y="450"/>
                    </a:lnTo>
                    <a:lnTo>
                      <a:pt x="232" y="313"/>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
              <p:cNvSpPr/>
              <p:nvPr/>
            </p:nvSpPr>
            <p:spPr>
              <a:xfrm>
                <a:off x="5952991" y="3402021"/>
                <a:ext cx="172335" cy="100082"/>
              </a:xfrm>
              <a:custGeom>
                <a:avLst/>
                <a:gdLst/>
                <a:ahLst/>
                <a:cxnLst/>
                <a:rect l="l" t="t" r="r" b="b"/>
                <a:pathLst>
                  <a:path w="2762" h="1604" extrusionOk="0">
                    <a:moveTo>
                      <a:pt x="2706" y="1"/>
                    </a:moveTo>
                    <a:lnTo>
                      <a:pt x="0" y="1564"/>
                    </a:lnTo>
                    <a:lnTo>
                      <a:pt x="69" y="1603"/>
                    </a:lnTo>
                    <a:lnTo>
                      <a:pt x="2762" y="40"/>
                    </a:lnTo>
                    <a:lnTo>
                      <a:pt x="270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
              <p:cNvSpPr/>
              <p:nvPr/>
            </p:nvSpPr>
            <p:spPr>
              <a:xfrm>
                <a:off x="3221525" y="1871160"/>
                <a:ext cx="4118" cy="2683"/>
              </a:xfrm>
              <a:custGeom>
                <a:avLst/>
                <a:gdLst/>
                <a:ahLst/>
                <a:cxnLst/>
                <a:rect l="l" t="t" r="r" b="b"/>
                <a:pathLst>
                  <a:path w="66" h="43" extrusionOk="0">
                    <a:moveTo>
                      <a:pt x="13" y="0"/>
                    </a:moveTo>
                    <a:cubicBezTo>
                      <a:pt x="0" y="13"/>
                      <a:pt x="0" y="26"/>
                      <a:pt x="13" y="43"/>
                    </a:cubicBezTo>
                    <a:lnTo>
                      <a:pt x="52" y="43"/>
                    </a:lnTo>
                    <a:cubicBezTo>
                      <a:pt x="65" y="26"/>
                      <a:pt x="65" y="13"/>
                      <a:pt x="52" y="0"/>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a:off x="3222336" y="1871160"/>
                <a:ext cx="2496" cy="2433"/>
              </a:xfrm>
              <a:custGeom>
                <a:avLst/>
                <a:gdLst/>
                <a:ahLst/>
                <a:cxnLst/>
                <a:rect l="l" t="t" r="r" b="b"/>
                <a:pathLst>
                  <a:path w="40" h="39" extrusionOk="0">
                    <a:moveTo>
                      <a:pt x="0" y="0"/>
                    </a:moveTo>
                    <a:lnTo>
                      <a:pt x="0" y="13"/>
                    </a:lnTo>
                    <a:lnTo>
                      <a:pt x="0" y="26"/>
                    </a:lnTo>
                    <a:cubicBezTo>
                      <a:pt x="7" y="34"/>
                      <a:pt x="13" y="38"/>
                      <a:pt x="20" y="38"/>
                    </a:cubicBezTo>
                    <a:cubicBezTo>
                      <a:pt x="26" y="38"/>
                      <a:pt x="33" y="34"/>
                      <a:pt x="39" y="26"/>
                    </a:cubicBezTo>
                    <a:lnTo>
                      <a:pt x="39" y="13"/>
                    </a:lnTo>
                    <a:lnTo>
                      <a:pt x="39" y="0"/>
                    </a:lnTo>
                    <a:close/>
                  </a:path>
                </a:pathLst>
              </a:custGeom>
              <a:solidFill>
                <a:srgbClr val="B1B6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a:off x="3221525" y="1871160"/>
                <a:ext cx="4118" cy="1685"/>
              </a:xfrm>
              <a:custGeom>
                <a:avLst/>
                <a:gdLst/>
                <a:ahLst/>
                <a:cxnLst/>
                <a:rect l="l" t="t" r="r" b="b"/>
                <a:pathLst>
                  <a:path w="66" h="27" extrusionOk="0">
                    <a:moveTo>
                      <a:pt x="13" y="0"/>
                    </a:moveTo>
                    <a:cubicBezTo>
                      <a:pt x="0" y="0"/>
                      <a:pt x="0" y="13"/>
                      <a:pt x="13" y="26"/>
                    </a:cubicBezTo>
                    <a:lnTo>
                      <a:pt x="52" y="26"/>
                    </a:lnTo>
                    <a:cubicBezTo>
                      <a:pt x="65" y="13"/>
                      <a:pt x="65" y="0"/>
                      <a:pt x="52" y="0"/>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
              <p:cNvSpPr/>
              <p:nvPr/>
            </p:nvSpPr>
            <p:spPr>
              <a:xfrm>
                <a:off x="3323354" y="1743063"/>
                <a:ext cx="33007" cy="153616"/>
              </a:xfrm>
              <a:custGeom>
                <a:avLst/>
                <a:gdLst/>
                <a:ahLst/>
                <a:cxnLst/>
                <a:rect l="l" t="t" r="r" b="b"/>
                <a:pathLst>
                  <a:path w="529" h="2462" extrusionOk="0">
                    <a:moveTo>
                      <a:pt x="0" y="0"/>
                    </a:moveTo>
                    <a:lnTo>
                      <a:pt x="0" y="2311"/>
                    </a:lnTo>
                    <a:cubicBezTo>
                      <a:pt x="0" y="2353"/>
                      <a:pt x="26" y="2393"/>
                      <a:pt x="82" y="2422"/>
                    </a:cubicBezTo>
                    <a:cubicBezTo>
                      <a:pt x="136" y="2448"/>
                      <a:pt x="203" y="2461"/>
                      <a:pt x="271" y="2461"/>
                    </a:cubicBezTo>
                    <a:cubicBezTo>
                      <a:pt x="339" y="2461"/>
                      <a:pt x="406" y="2448"/>
                      <a:pt x="460" y="2422"/>
                    </a:cubicBezTo>
                    <a:cubicBezTo>
                      <a:pt x="516" y="2393"/>
                      <a:pt x="529" y="2353"/>
                      <a:pt x="529" y="2311"/>
                    </a:cubicBezTo>
                    <a:lnTo>
                      <a:pt x="529"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
              <p:cNvSpPr/>
              <p:nvPr/>
            </p:nvSpPr>
            <p:spPr>
              <a:xfrm>
                <a:off x="3321482" y="1733079"/>
                <a:ext cx="36501" cy="19342"/>
              </a:xfrm>
              <a:custGeom>
                <a:avLst/>
                <a:gdLst/>
                <a:ahLst/>
                <a:cxnLst/>
                <a:rect l="l" t="t" r="r" b="b"/>
                <a:pathLst>
                  <a:path w="585" h="310" extrusionOk="0">
                    <a:moveTo>
                      <a:pt x="301" y="1"/>
                    </a:moveTo>
                    <a:cubicBezTo>
                      <a:pt x="233" y="1"/>
                      <a:pt x="166" y="18"/>
                      <a:pt x="112" y="52"/>
                    </a:cubicBezTo>
                    <a:cubicBezTo>
                      <a:pt x="1" y="105"/>
                      <a:pt x="14" y="199"/>
                      <a:pt x="112" y="268"/>
                    </a:cubicBezTo>
                    <a:cubicBezTo>
                      <a:pt x="166" y="296"/>
                      <a:pt x="233" y="309"/>
                      <a:pt x="301" y="309"/>
                    </a:cubicBezTo>
                    <a:cubicBezTo>
                      <a:pt x="369" y="309"/>
                      <a:pt x="436" y="296"/>
                      <a:pt x="490" y="268"/>
                    </a:cubicBezTo>
                    <a:cubicBezTo>
                      <a:pt x="585" y="199"/>
                      <a:pt x="585" y="105"/>
                      <a:pt x="490" y="52"/>
                    </a:cubicBezTo>
                    <a:cubicBezTo>
                      <a:pt x="436" y="18"/>
                      <a:pt x="369" y="1"/>
                      <a:pt x="301"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a:off x="3328408" y="1126974"/>
                <a:ext cx="23710" cy="621392"/>
              </a:xfrm>
              <a:custGeom>
                <a:avLst/>
                <a:gdLst/>
                <a:ahLst/>
                <a:cxnLst/>
                <a:rect l="l" t="t" r="r" b="b"/>
                <a:pathLst>
                  <a:path w="380" h="9959" extrusionOk="0">
                    <a:moveTo>
                      <a:pt x="1" y="0"/>
                    </a:moveTo>
                    <a:lnTo>
                      <a:pt x="1" y="9848"/>
                    </a:lnTo>
                    <a:cubicBezTo>
                      <a:pt x="1" y="9887"/>
                      <a:pt x="14" y="9913"/>
                      <a:pt x="53" y="9930"/>
                    </a:cubicBezTo>
                    <a:cubicBezTo>
                      <a:pt x="87" y="9949"/>
                      <a:pt x="135" y="9959"/>
                      <a:pt x="185" y="9959"/>
                    </a:cubicBezTo>
                    <a:cubicBezTo>
                      <a:pt x="235" y="9959"/>
                      <a:pt x="286" y="9949"/>
                      <a:pt x="327" y="9930"/>
                    </a:cubicBezTo>
                    <a:cubicBezTo>
                      <a:pt x="366" y="9913"/>
                      <a:pt x="379" y="9887"/>
                      <a:pt x="379" y="9848"/>
                    </a:cubicBezTo>
                    <a:lnTo>
                      <a:pt x="379"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
              <p:cNvSpPr/>
              <p:nvPr/>
            </p:nvSpPr>
            <p:spPr>
              <a:xfrm>
                <a:off x="3326598" y="1119861"/>
                <a:ext cx="26331" cy="14101"/>
              </a:xfrm>
              <a:custGeom>
                <a:avLst/>
                <a:gdLst/>
                <a:ahLst/>
                <a:cxnLst/>
                <a:rect l="l" t="t" r="r" b="b"/>
                <a:pathLst>
                  <a:path w="422" h="226" extrusionOk="0">
                    <a:moveTo>
                      <a:pt x="214" y="1"/>
                    </a:moveTo>
                    <a:cubicBezTo>
                      <a:pt x="164" y="1"/>
                      <a:pt x="116" y="12"/>
                      <a:pt x="82" y="33"/>
                    </a:cubicBezTo>
                    <a:cubicBezTo>
                      <a:pt x="0" y="88"/>
                      <a:pt x="13" y="154"/>
                      <a:pt x="82" y="196"/>
                    </a:cubicBezTo>
                    <a:cubicBezTo>
                      <a:pt x="116" y="216"/>
                      <a:pt x="164" y="225"/>
                      <a:pt x="214" y="225"/>
                    </a:cubicBezTo>
                    <a:cubicBezTo>
                      <a:pt x="264" y="225"/>
                      <a:pt x="315" y="216"/>
                      <a:pt x="356" y="196"/>
                    </a:cubicBezTo>
                    <a:cubicBezTo>
                      <a:pt x="421" y="154"/>
                      <a:pt x="421" y="88"/>
                      <a:pt x="356" y="33"/>
                    </a:cubicBezTo>
                    <a:cubicBezTo>
                      <a:pt x="315" y="12"/>
                      <a:pt x="264" y="1"/>
                      <a:pt x="21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
              <p:cNvSpPr/>
              <p:nvPr/>
            </p:nvSpPr>
            <p:spPr>
              <a:xfrm>
                <a:off x="3328408" y="1141762"/>
                <a:ext cx="10233" cy="12167"/>
              </a:xfrm>
              <a:custGeom>
                <a:avLst/>
                <a:gdLst/>
                <a:ahLst/>
                <a:cxnLst/>
                <a:rect l="l" t="t" r="r" b="b"/>
                <a:pathLst>
                  <a:path w="164" h="195" extrusionOk="0">
                    <a:moveTo>
                      <a:pt x="73" y="1"/>
                    </a:moveTo>
                    <a:cubicBezTo>
                      <a:pt x="37" y="1"/>
                      <a:pt x="1" y="13"/>
                      <a:pt x="1" y="47"/>
                    </a:cubicBezTo>
                    <a:cubicBezTo>
                      <a:pt x="1" y="90"/>
                      <a:pt x="27" y="158"/>
                      <a:pt x="82" y="184"/>
                    </a:cubicBezTo>
                    <a:cubicBezTo>
                      <a:pt x="93" y="192"/>
                      <a:pt x="103" y="195"/>
                      <a:pt x="112" y="195"/>
                    </a:cubicBezTo>
                    <a:cubicBezTo>
                      <a:pt x="134" y="195"/>
                      <a:pt x="148" y="174"/>
                      <a:pt x="148" y="145"/>
                    </a:cubicBezTo>
                    <a:cubicBezTo>
                      <a:pt x="148" y="90"/>
                      <a:pt x="164" y="34"/>
                      <a:pt x="121" y="8"/>
                    </a:cubicBezTo>
                    <a:cubicBezTo>
                      <a:pt x="108" y="4"/>
                      <a:pt x="91" y="1"/>
                      <a:pt x="73"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
              <p:cNvSpPr/>
              <p:nvPr/>
            </p:nvSpPr>
            <p:spPr>
              <a:xfrm>
                <a:off x="3154263" y="1137644"/>
                <a:ext cx="184377" cy="113996"/>
              </a:xfrm>
              <a:custGeom>
                <a:avLst/>
                <a:gdLst/>
                <a:ahLst/>
                <a:cxnLst/>
                <a:rect l="l" t="t" r="r" b="b"/>
                <a:pathLst>
                  <a:path w="2955" h="1827" extrusionOk="0">
                    <a:moveTo>
                      <a:pt x="2830" y="0"/>
                    </a:moveTo>
                    <a:cubicBezTo>
                      <a:pt x="2825" y="0"/>
                      <a:pt x="2822" y="2"/>
                      <a:pt x="2818" y="6"/>
                    </a:cubicBezTo>
                    <a:lnTo>
                      <a:pt x="1" y="1638"/>
                    </a:lnTo>
                    <a:lnTo>
                      <a:pt x="17" y="1680"/>
                    </a:lnTo>
                    <a:cubicBezTo>
                      <a:pt x="30" y="1719"/>
                      <a:pt x="56" y="1775"/>
                      <a:pt x="99" y="1801"/>
                    </a:cubicBezTo>
                    <a:lnTo>
                      <a:pt x="112" y="1827"/>
                    </a:lnTo>
                    <a:lnTo>
                      <a:pt x="2926" y="211"/>
                    </a:lnTo>
                    <a:lnTo>
                      <a:pt x="2926" y="195"/>
                    </a:lnTo>
                    <a:cubicBezTo>
                      <a:pt x="2939" y="195"/>
                      <a:pt x="2955" y="182"/>
                      <a:pt x="2955" y="156"/>
                    </a:cubicBezTo>
                    <a:cubicBezTo>
                      <a:pt x="2955" y="100"/>
                      <a:pt x="2912" y="32"/>
                      <a:pt x="2873" y="19"/>
                    </a:cubicBezTo>
                    <a:cubicBezTo>
                      <a:pt x="2853" y="9"/>
                      <a:pt x="2840" y="0"/>
                      <a:pt x="283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
              <p:cNvSpPr/>
              <p:nvPr/>
            </p:nvSpPr>
            <p:spPr>
              <a:xfrm>
                <a:off x="3152641" y="1239161"/>
                <a:ext cx="10295" cy="13228"/>
              </a:xfrm>
              <a:custGeom>
                <a:avLst/>
                <a:gdLst/>
                <a:ahLst/>
                <a:cxnLst/>
                <a:rect l="l" t="t" r="r" b="b"/>
                <a:pathLst>
                  <a:path w="165" h="212" extrusionOk="0">
                    <a:moveTo>
                      <a:pt x="51" y="0"/>
                    </a:moveTo>
                    <a:cubicBezTo>
                      <a:pt x="24" y="0"/>
                      <a:pt x="1" y="25"/>
                      <a:pt x="1" y="66"/>
                    </a:cubicBezTo>
                    <a:cubicBezTo>
                      <a:pt x="1" y="105"/>
                      <a:pt x="43" y="174"/>
                      <a:pt x="82" y="200"/>
                    </a:cubicBezTo>
                    <a:cubicBezTo>
                      <a:pt x="94" y="208"/>
                      <a:pt x="106" y="212"/>
                      <a:pt x="117" y="212"/>
                    </a:cubicBezTo>
                    <a:cubicBezTo>
                      <a:pt x="144" y="212"/>
                      <a:pt x="164" y="189"/>
                      <a:pt x="164" y="161"/>
                    </a:cubicBezTo>
                    <a:cubicBezTo>
                      <a:pt x="164" y="105"/>
                      <a:pt x="125" y="37"/>
                      <a:pt x="82" y="11"/>
                    </a:cubicBezTo>
                    <a:cubicBezTo>
                      <a:pt x="72" y="4"/>
                      <a:pt x="61" y="0"/>
                      <a:pt x="51"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
              <p:cNvSpPr/>
              <p:nvPr/>
            </p:nvSpPr>
            <p:spPr>
              <a:xfrm>
                <a:off x="3153452" y="1242031"/>
                <a:ext cx="6988" cy="9110"/>
              </a:xfrm>
              <a:custGeom>
                <a:avLst/>
                <a:gdLst/>
                <a:ahLst/>
                <a:cxnLst/>
                <a:rect l="l" t="t" r="r" b="b"/>
                <a:pathLst>
                  <a:path w="112" h="146" extrusionOk="0">
                    <a:moveTo>
                      <a:pt x="35" y="1"/>
                    </a:moveTo>
                    <a:cubicBezTo>
                      <a:pt x="16" y="1"/>
                      <a:pt x="1" y="14"/>
                      <a:pt x="1" y="33"/>
                    </a:cubicBezTo>
                    <a:cubicBezTo>
                      <a:pt x="1" y="72"/>
                      <a:pt x="30" y="115"/>
                      <a:pt x="56" y="141"/>
                    </a:cubicBezTo>
                    <a:cubicBezTo>
                      <a:pt x="63" y="144"/>
                      <a:pt x="70" y="146"/>
                      <a:pt x="76" y="146"/>
                    </a:cubicBezTo>
                    <a:cubicBezTo>
                      <a:pt x="95" y="146"/>
                      <a:pt x="112" y="131"/>
                      <a:pt x="112" y="102"/>
                    </a:cubicBezTo>
                    <a:cubicBezTo>
                      <a:pt x="112" y="72"/>
                      <a:pt x="82" y="20"/>
                      <a:pt x="56" y="7"/>
                    </a:cubicBezTo>
                    <a:cubicBezTo>
                      <a:pt x="49" y="3"/>
                      <a:pt x="42" y="1"/>
                      <a:pt x="35"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
              <p:cNvSpPr/>
              <p:nvPr/>
            </p:nvSpPr>
            <p:spPr>
              <a:xfrm>
                <a:off x="3096673" y="1245712"/>
                <a:ext cx="75623" cy="51788"/>
              </a:xfrm>
              <a:custGeom>
                <a:avLst/>
                <a:gdLst/>
                <a:ahLst/>
                <a:cxnLst/>
                <a:rect l="l" t="t" r="r" b="b"/>
                <a:pathLst>
                  <a:path w="1212" h="830" extrusionOk="0">
                    <a:moveTo>
                      <a:pt x="1211" y="0"/>
                    </a:moveTo>
                    <a:lnTo>
                      <a:pt x="0" y="696"/>
                    </a:lnTo>
                    <a:lnTo>
                      <a:pt x="0" y="829"/>
                    </a:lnTo>
                    <a:lnTo>
                      <a:pt x="1211" y="137"/>
                    </a:lnTo>
                    <a:lnTo>
                      <a:pt x="1211"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
              <p:cNvSpPr/>
              <p:nvPr/>
            </p:nvSpPr>
            <p:spPr>
              <a:xfrm>
                <a:off x="3071216" y="1231236"/>
                <a:ext cx="101080" cy="57903"/>
              </a:xfrm>
              <a:custGeom>
                <a:avLst/>
                <a:gdLst/>
                <a:ahLst/>
                <a:cxnLst/>
                <a:rect l="l" t="t" r="r" b="b"/>
                <a:pathLst>
                  <a:path w="1620" h="928" extrusionOk="0">
                    <a:moveTo>
                      <a:pt x="1211" y="1"/>
                    </a:moveTo>
                    <a:lnTo>
                      <a:pt x="0" y="696"/>
                    </a:lnTo>
                    <a:lnTo>
                      <a:pt x="408" y="928"/>
                    </a:lnTo>
                    <a:lnTo>
                      <a:pt x="1619" y="232"/>
                    </a:lnTo>
                    <a:lnTo>
                      <a:pt x="121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
              <p:cNvSpPr/>
              <p:nvPr/>
            </p:nvSpPr>
            <p:spPr>
              <a:xfrm>
                <a:off x="3071216" y="1274601"/>
                <a:ext cx="25520" cy="22899"/>
              </a:xfrm>
              <a:custGeom>
                <a:avLst/>
                <a:gdLst/>
                <a:ahLst/>
                <a:cxnLst/>
                <a:rect l="l" t="t" r="r" b="b"/>
                <a:pathLst>
                  <a:path w="409" h="367" extrusionOk="0">
                    <a:moveTo>
                      <a:pt x="0" y="1"/>
                    </a:moveTo>
                    <a:lnTo>
                      <a:pt x="0" y="138"/>
                    </a:lnTo>
                    <a:lnTo>
                      <a:pt x="408" y="366"/>
                    </a:lnTo>
                    <a:lnTo>
                      <a:pt x="408" y="233"/>
                    </a:lnTo>
                    <a:lnTo>
                      <a:pt x="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
              <p:cNvSpPr/>
              <p:nvPr/>
            </p:nvSpPr>
            <p:spPr>
              <a:xfrm>
                <a:off x="4534066" y="2421858"/>
                <a:ext cx="33257" cy="153741"/>
              </a:xfrm>
              <a:custGeom>
                <a:avLst/>
                <a:gdLst/>
                <a:ahLst/>
                <a:cxnLst/>
                <a:rect l="l" t="t" r="r" b="b"/>
                <a:pathLst>
                  <a:path w="533" h="2464" extrusionOk="0">
                    <a:moveTo>
                      <a:pt x="1" y="0"/>
                    </a:moveTo>
                    <a:lnTo>
                      <a:pt x="1" y="2314"/>
                    </a:lnTo>
                    <a:cubicBezTo>
                      <a:pt x="1" y="2353"/>
                      <a:pt x="30" y="2396"/>
                      <a:pt x="69" y="2422"/>
                    </a:cubicBezTo>
                    <a:cubicBezTo>
                      <a:pt x="125" y="2450"/>
                      <a:pt x="193" y="2464"/>
                      <a:pt x="261" y="2464"/>
                    </a:cubicBezTo>
                    <a:cubicBezTo>
                      <a:pt x="330" y="2464"/>
                      <a:pt x="397" y="2450"/>
                      <a:pt x="451" y="2422"/>
                    </a:cubicBezTo>
                    <a:cubicBezTo>
                      <a:pt x="507" y="2396"/>
                      <a:pt x="533" y="2353"/>
                      <a:pt x="533" y="2314"/>
                    </a:cubicBezTo>
                    <a:lnTo>
                      <a:pt x="533"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
              <p:cNvSpPr/>
              <p:nvPr/>
            </p:nvSpPr>
            <p:spPr>
              <a:xfrm>
                <a:off x="4532444" y="2411875"/>
                <a:ext cx="36501" cy="19405"/>
              </a:xfrm>
              <a:custGeom>
                <a:avLst/>
                <a:gdLst/>
                <a:ahLst/>
                <a:cxnLst/>
                <a:rect l="l" t="t" r="r" b="b"/>
                <a:pathLst>
                  <a:path w="585" h="311" extrusionOk="0">
                    <a:moveTo>
                      <a:pt x="287" y="1"/>
                    </a:moveTo>
                    <a:cubicBezTo>
                      <a:pt x="219" y="1"/>
                      <a:pt x="151" y="18"/>
                      <a:pt x="95" y="52"/>
                    </a:cubicBezTo>
                    <a:cubicBezTo>
                      <a:pt x="1" y="108"/>
                      <a:pt x="1" y="202"/>
                      <a:pt x="95" y="271"/>
                    </a:cubicBezTo>
                    <a:cubicBezTo>
                      <a:pt x="151" y="297"/>
                      <a:pt x="219" y="310"/>
                      <a:pt x="287" y="310"/>
                    </a:cubicBezTo>
                    <a:cubicBezTo>
                      <a:pt x="356" y="310"/>
                      <a:pt x="423" y="297"/>
                      <a:pt x="477" y="271"/>
                    </a:cubicBezTo>
                    <a:cubicBezTo>
                      <a:pt x="585" y="202"/>
                      <a:pt x="585" y="108"/>
                      <a:pt x="477" y="52"/>
                    </a:cubicBezTo>
                    <a:cubicBezTo>
                      <a:pt x="423" y="18"/>
                      <a:pt x="356" y="1"/>
                      <a:pt x="287"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
              <p:cNvSpPr/>
              <p:nvPr/>
            </p:nvSpPr>
            <p:spPr>
              <a:xfrm>
                <a:off x="4538372" y="1805770"/>
                <a:ext cx="23897" cy="621392"/>
              </a:xfrm>
              <a:custGeom>
                <a:avLst/>
                <a:gdLst/>
                <a:ahLst/>
                <a:cxnLst/>
                <a:rect l="l" t="t" r="r" b="b"/>
                <a:pathLst>
                  <a:path w="383" h="9959" extrusionOk="0">
                    <a:moveTo>
                      <a:pt x="0" y="0"/>
                    </a:moveTo>
                    <a:lnTo>
                      <a:pt x="0" y="9848"/>
                    </a:lnTo>
                    <a:cubicBezTo>
                      <a:pt x="0" y="9887"/>
                      <a:pt x="30" y="9916"/>
                      <a:pt x="56" y="9930"/>
                    </a:cubicBezTo>
                    <a:cubicBezTo>
                      <a:pt x="97" y="9949"/>
                      <a:pt x="147" y="9959"/>
                      <a:pt x="196" y="9959"/>
                    </a:cubicBezTo>
                    <a:cubicBezTo>
                      <a:pt x="245" y="9959"/>
                      <a:pt x="292" y="9949"/>
                      <a:pt x="327" y="9930"/>
                    </a:cubicBezTo>
                    <a:cubicBezTo>
                      <a:pt x="369" y="9916"/>
                      <a:pt x="382" y="9887"/>
                      <a:pt x="382" y="9861"/>
                    </a:cubicBezTo>
                    <a:lnTo>
                      <a:pt x="382"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
              <p:cNvSpPr/>
              <p:nvPr/>
            </p:nvSpPr>
            <p:spPr>
              <a:xfrm>
                <a:off x="4537561" y="1798844"/>
                <a:ext cx="26331" cy="14039"/>
              </a:xfrm>
              <a:custGeom>
                <a:avLst/>
                <a:gdLst/>
                <a:ahLst/>
                <a:cxnLst/>
                <a:rect l="l" t="t" r="r" b="b"/>
                <a:pathLst>
                  <a:path w="422" h="225" extrusionOk="0">
                    <a:moveTo>
                      <a:pt x="209" y="0"/>
                    </a:moveTo>
                    <a:cubicBezTo>
                      <a:pt x="160" y="0"/>
                      <a:pt x="110" y="10"/>
                      <a:pt x="69" y="30"/>
                    </a:cubicBezTo>
                    <a:cubicBezTo>
                      <a:pt x="0" y="85"/>
                      <a:pt x="0" y="154"/>
                      <a:pt x="69" y="193"/>
                    </a:cubicBezTo>
                    <a:cubicBezTo>
                      <a:pt x="110" y="214"/>
                      <a:pt x="160" y="225"/>
                      <a:pt x="209" y="225"/>
                    </a:cubicBezTo>
                    <a:cubicBezTo>
                      <a:pt x="258" y="225"/>
                      <a:pt x="305" y="214"/>
                      <a:pt x="340" y="193"/>
                    </a:cubicBezTo>
                    <a:cubicBezTo>
                      <a:pt x="421" y="154"/>
                      <a:pt x="421" y="85"/>
                      <a:pt x="340" y="30"/>
                    </a:cubicBezTo>
                    <a:cubicBezTo>
                      <a:pt x="305" y="10"/>
                      <a:pt x="258" y="0"/>
                      <a:pt x="20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
              <p:cNvSpPr/>
              <p:nvPr/>
            </p:nvSpPr>
            <p:spPr>
              <a:xfrm>
                <a:off x="4538372" y="1820620"/>
                <a:ext cx="11044" cy="12229"/>
              </a:xfrm>
              <a:custGeom>
                <a:avLst/>
                <a:gdLst/>
                <a:ahLst/>
                <a:cxnLst/>
                <a:rect l="l" t="t" r="r" b="b"/>
                <a:pathLst>
                  <a:path w="177" h="196" extrusionOk="0">
                    <a:moveTo>
                      <a:pt x="74" y="0"/>
                    </a:moveTo>
                    <a:cubicBezTo>
                      <a:pt x="37" y="0"/>
                      <a:pt x="0" y="12"/>
                      <a:pt x="0" y="50"/>
                    </a:cubicBezTo>
                    <a:cubicBezTo>
                      <a:pt x="0" y="89"/>
                      <a:pt x="43" y="157"/>
                      <a:pt x="82" y="183"/>
                    </a:cubicBezTo>
                    <a:cubicBezTo>
                      <a:pt x="94" y="192"/>
                      <a:pt x="106" y="195"/>
                      <a:pt x="116" y="195"/>
                    </a:cubicBezTo>
                    <a:cubicBezTo>
                      <a:pt x="143" y="195"/>
                      <a:pt x="164" y="172"/>
                      <a:pt x="164" y="144"/>
                    </a:cubicBezTo>
                    <a:cubicBezTo>
                      <a:pt x="164" y="89"/>
                      <a:pt x="177" y="37"/>
                      <a:pt x="124" y="7"/>
                    </a:cubicBezTo>
                    <a:cubicBezTo>
                      <a:pt x="110" y="3"/>
                      <a:pt x="92" y="0"/>
                      <a:pt x="74"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
              <p:cNvSpPr/>
              <p:nvPr/>
            </p:nvSpPr>
            <p:spPr>
              <a:xfrm>
                <a:off x="4364414" y="1816439"/>
                <a:ext cx="184190" cy="114245"/>
              </a:xfrm>
              <a:custGeom>
                <a:avLst/>
                <a:gdLst/>
                <a:ahLst/>
                <a:cxnLst/>
                <a:rect l="l" t="t" r="r" b="b"/>
                <a:pathLst>
                  <a:path w="2952" h="1831" extrusionOk="0">
                    <a:moveTo>
                      <a:pt x="2829" y="0"/>
                    </a:moveTo>
                    <a:cubicBezTo>
                      <a:pt x="2825" y="0"/>
                      <a:pt x="2821" y="2"/>
                      <a:pt x="2818" y="6"/>
                    </a:cubicBezTo>
                    <a:lnTo>
                      <a:pt x="1" y="1638"/>
                    </a:lnTo>
                    <a:lnTo>
                      <a:pt x="27" y="1680"/>
                    </a:lnTo>
                    <a:cubicBezTo>
                      <a:pt x="27" y="1719"/>
                      <a:pt x="56" y="1775"/>
                      <a:pt x="95" y="1801"/>
                    </a:cubicBezTo>
                    <a:lnTo>
                      <a:pt x="125" y="1830"/>
                    </a:lnTo>
                    <a:lnTo>
                      <a:pt x="2925" y="211"/>
                    </a:lnTo>
                    <a:cubicBezTo>
                      <a:pt x="2938" y="198"/>
                      <a:pt x="2952" y="185"/>
                      <a:pt x="2952" y="156"/>
                    </a:cubicBezTo>
                    <a:cubicBezTo>
                      <a:pt x="2952" y="104"/>
                      <a:pt x="2912" y="35"/>
                      <a:pt x="2870" y="22"/>
                    </a:cubicBezTo>
                    <a:cubicBezTo>
                      <a:pt x="2851" y="10"/>
                      <a:pt x="2839" y="0"/>
                      <a:pt x="282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
              <p:cNvSpPr/>
              <p:nvPr/>
            </p:nvSpPr>
            <p:spPr>
              <a:xfrm>
                <a:off x="4362792" y="1917956"/>
                <a:ext cx="10233" cy="13353"/>
              </a:xfrm>
              <a:custGeom>
                <a:avLst/>
                <a:gdLst/>
                <a:ahLst/>
                <a:cxnLst/>
                <a:rect l="l" t="t" r="r" b="b"/>
                <a:pathLst>
                  <a:path w="164" h="214" extrusionOk="0">
                    <a:moveTo>
                      <a:pt x="50" y="0"/>
                    </a:moveTo>
                    <a:cubicBezTo>
                      <a:pt x="22" y="0"/>
                      <a:pt x="1" y="25"/>
                      <a:pt x="1" y="66"/>
                    </a:cubicBezTo>
                    <a:cubicBezTo>
                      <a:pt x="1" y="109"/>
                      <a:pt x="40" y="174"/>
                      <a:pt x="82" y="203"/>
                    </a:cubicBezTo>
                    <a:cubicBezTo>
                      <a:pt x="97" y="210"/>
                      <a:pt x="109" y="214"/>
                      <a:pt x="120" y="214"/>
                    </a:cubicBezTo>
                    <a:cubicBezTo>
                      <a:pt x="149" y="214"/>
                      <a:pt x="164" y="191"/>
                      <a:pt x="164" y="161"/>
                    </a:cubicBezTo>
                    <a:cubicBezTo>
                      <a:pt x="164" y="109"/>
                      <a:pt x="135" y="40"/>
                      <a:pt x="82" y="11"/>
                    </a:cubicBezTo>
                    <a:cubicBezTo>
                      <a:pt x="71" y="4"/>
                      <a:pt x="60" y="0"/>
                      <a:pt x="5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
              <p:cNvSpPr/>
              <p:nvPr/>
            </p:nvSpPr>
            <p:spPr>
              <a:xfrm>
                <a:off x="4363603" y="1920888"/>
                <a:ext cx="6801" cy="9297"/>
              </a:xfrm>
              <a:custGeom>
                <a:avLst/>
                <a:gdLst/>
                <a:ahLst/>
                <a:cxnLst/>
                <a:rect l="l" t="t" r="r" b="b"/>
                <a:pathLst>
                  <a:path w="109" h="149" extrusionOk="0">
                    <a:moveTo>
                      <a:pt x="34" y="1"/>
                    </a:moveTo>
                    <a:cubicBezTo>
                      <a:pt x="15" y="1"/>
                      <a:pt x="1" y="13"/>
                      <a:pt x="1" y="32"/>
                    </a:cubicBezTo>
                    <a:cubicBezTo>
                      <a:pt x="1" y="75"/>
                      <a:pt x="27" y="114"/>
                      <a:pt x="56" y="143"/>
                    </a:cubicBezTo>
                    <a:cubicBezTo>
                      <a:pt x="66" y="146"/>
                      <a:pt x="74" y="148"/>
                      <a:pt x="81" y="148"/>
                    </a:cubicBezTo>
                    <a:cubicBezTo>
                      <a:pt x="101" y="148"/>
                      <a:pt x="108" y="133"/>
                      <a:pt x="108" y="101"/>
                    </a:cubicBezTo>
                    <a:cubicBezTo>
                      <a:pt x="108" y="75"/>
                      <a:pt x="95" y="19"/>
                      <a:pt x="56" y="6"/>
                    </a:cubicBezTo>
                    <a:cubicBezTo>
                      <a:pt x="48" y="3"/>
                      <a:pt x="41" y="1"/>
                      <a:pt x="3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
              <p:cNvSpPr/>
              <p:nvPr/>
            </p:nvSpPr>
            <p:spPr>
              <a:xfrm>
                <a:off x="4306824" y="1924695"/>
                <a:ext cx="75623" cy="51788"/>
              </a:xfrm>
              <a:custGeom>
                <a:avLst/>
                <a:gdLst/>
                <a:ahLst/>
                <a:cxnLst/>
                <a:rect l="l" t="t" r="r" b="b"/>
                <a:pathLst>
                  <a:path w="1212" h="830" extrusionOk="0">
                    <a:moveTo>
                      <a:pt x="1211" y="1"/>
                    </a:moveTo>
                    <a:lnTo>
                      <a:pt x="0" y="693"/>
                    </a:lnTo>
                    <a:lnTo>
                      <a:pt x="0" y="830"/>
                    </a:lnTo>
                    <a:lnTo>
                      <a:pt x="1211" y="134"/>
                    </a:lnTo>
                    <a:lnTo>
                      <a:pt x="121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
              <p:cNvSpPr/>
              <p:nvPr/>
            </p:nvSpPr>
            <p:spPr>
              <a:xfrm>
                <a:off x="4281367" y="1910219"/>
                <a:ext cx="101080" cy="57715"/>
              </a:xfrm>
              <a:custGeom>
                <a:avLst/>
                <a:gdLst/>
                <a:ahLst/>
                <a:cxnLst/>
                <a:rect l="l" t="t" r="r" b="b"/>
                <a:pathLst>
                  <a:path w="1620" h="925" extrusionOk="0">
                    <a:moveTo>
                      <a:pt x="1211" y="1"/>
                    </a:moveTo>
                    <a:lnTo>
                      <a:pt x="0" y="693"/>
                    </a:lnTo>
                    <a:lnTo>
                      <a:pt x="408" y="925"/>
                    </a:lnTo>
                    <a:lnTo>
                      <a:pt x="1619" y="233"/>
                    </a:lnTo>
                    <a:lnTo>
                      <a:pt x="121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
              <p:cNvSpPr/>
              <p:nvPr/>
            </p:nvSpPr>
            <p:spPr>
              <a:xfrm>
                <a:off x="4281367" y="1953396"/>
                <a:ext cx="25520" cy="23086"/>
              </a:xfrm>
              <a:custGeom>
                <a:avLst/>
                <a:gdLst/>
                <a:ahLst/>
                <a:cxnLst/>
                <a:rect l="l" t="t" r="r" b="b"/>
                <a:pathLst>
                  <a:path w="409" h="370" extrusionOk="0">
                    <a:moveTo>
                      <a:pt x="0" y="1"/>
                    </a:moveTo>
                    <a:lnTo>
                      <a:pt x="0" y="138"/>
                    </a:lnTo>
                    <a:lnTo>
                      <a:pt x="408" y="370"/>
                    </a:lnTo>
                    <a:lnTo>
                      <a:pt x="408" y="233"/>
                    </a:lnTo>
                    <a:lnTo>
                      <a:pt x="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
              <p:cNvSpPr/>
              <p:nvPr/>
            </p:nvSpPr>
            <p:spPr>
              <a:xfrm>
                <a:off x="5733236" y="3151755"/>
                <a:ext cx="33069" cy="153554"/>
              </a:xfrm>
              <a:custGeom>
                <a:avLst/>
                <a:gdLst/>
                <a:ahLst/>
                <a:cxnLst/>
                <a:rect l="l" t="t" r="r" b="b"/>
                <a:pathLst>
                  <a:path w="530" h="2461" extrusionOk="0">
                    <a:moveTo>
                      <a:pt x="0" y="0"/>
                    </a:moveTo>
                    <a:lnTo>
                      <a:pt x="0" y="2311"/>
                    </a:lnTo>
                    <a:cubicBezTo>
                      <a:pt x="0" y="2350"/>
                      <a:pt x="13" y="2393"/>
                      <a:pt x="69" y="2419"/>
                    </a:cubicBezTo>
                    <a:cubicBezTo>
                      <a:pt x="123" y="2447"/>
                      <a:pt x="191" y="2461"/>
                      <a:pt x="258" y="2461"/>
                    </a:cubicBezTo>
                    <a:cubicBezTo>
                      <a:pt x="326" y="2461"/>
                      <a:pt x="394" y="2447"/>
                      <a:pt x="448" y="2419"/>
                    </a:cubicBezTo>
                    <a:cubicBezTo>
                      <a:pt x="503" y="2393"/>
                      <a:pt x="529" y="2350"/>
                      <a:pt x="516" y="2311"/>
                    </a:cubicBezTo>
                    <a:lnTo>
                      <a:pt x="516"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
              <p:cNvSpPr/>
              <p:nvPr/>
            </p:nvSpPr>
            <p:spPr>
              <a:xfrm>
                <a:off x="5731614" y="3141584"/>
                <a:ext cx="35690" cy="19530"/>
              </a:xfrm>
              <a:custGeom>
                <a:avLst/>
                <a:gdLst/>
                <a:ahLst/>
                <a:cxnLst/>
                <a:rect l="l" t="t" r="r" b="b"/>
                <a:pathLst>
                  <a:path w="572" h="313" extrusionOk="0">
                    <a:moveTo>
                      <a:pt x="284" y="1"/>
                    </a:moveTo>
                    <a:cubicBezTo>
                      <a:pt x="217" y="1"/>
                      <a:pt x="149" y="18"/>
                      <a:pt x="95" y="52"/>
                    </a:cubicBezTo>
                    <a:cubicBezTo>
                      <a:pt x="0" y="108"/>
                      <a:pt x="0" y="202"/>
                      <a:pt x="95" y="271"/>
                    </a:cubicBezTo>
                    <a:cubicBezTo>
                      <a:pt x="149" y="299"/>
                      <a:pt x="217" y="313"/>
                      <a:pt x="284" y="313"/>
                    </a:cubicBezTo>
                    <a:cubicBezTo>
                      <a:pt x="352" y="313"/>
                      <a:pt x="420" y="299"/>
                      <a:pt x="474" y="271"/>
                    </a:cubicBezTo>
                    <a:cubicBezTo>
                      <a:pt x="572" y="202"/>
                      <a:pt x="572" y="108"/>
                      <a:pt x="474" y="52"/>
                    </a:cubicBezTo>
                    <a:cubicBezTo>
                      <a:pt x="420" y="18"/>
                      <a:pt x="352" y="1"/>
                      <a:pt x="28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
              <p:cNvSpPr/>
              <p:nvPr/>
            </p:nvSpPr>
            <p:spPr>
              <a:xfrm>
                <a:off x="5737479" y="2535666"/>
                <a:ext cx="23710" cy="621392"/>
              </a:xfrm>
              <a:custGeom>
                <a:avLst/>
                <a:gdLst/>
                <a:ahLst/>
                <a:cxnLst/>
                <a:rect l="l" t="t" r="r" b="b"/>
                <a:pathLst>
                  <a:path w="380" h="9959" extrusionOk="0">
                    <a:moveTo>
                      <a:pt x="1" y="1"/>
                    </a:moveTo>
                    <a:lnTo>
                      <a:pt x="1" y="9858"/>
                    </a:lnTo>
                    <a:cubicBezTo>
                      <a:pt x="1" y="9887"/>
                      <a:pt x="14" y="9913"/>
                      <a:pt x="53" y="9927"/>
                    </a:cubicBezTo>
                    <a:cubicBezTo>
                      <a:pt x="94" y="9948"/>
                      <a:pt x="142" y="9958"/>
                      <a:pt x="190" y="9958"/>
                    </a:cubicBezTo>
                    <a:cubicBezTo>
                      <a:pt x="238" y="9958"/>
                      <a:pt x="287" y="9948"/>
                      <a:pt x="327" y="9927"/>
                    </a:cubicBezTo>
                    <a:cubicBezTo>
                      <a:pt x="367" y="9913"/>
                      <a:pt x="380" y="9887"/>
                      <a:pt x="380" y="9858"/>
                    </a:cubicBezTo>
                    <a:lnTo>
                      <a:pt x="38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
              <p:cNvSpPr/>
              <p:nvPr/>
            </p:nvSpPr>
            <p:spPr>
              <a:xfrm>
                <a:off x="5736668" y="2528616"/>
                <a:ext cx="25520" cy="14039"/>
              </a:xfrm>
              <a:custGeom>
                <a:avLst/>
                <a:gdLst/>
                <a:ahLst/>
                <a:cxnLst/>
                <a:rect l="l" t="t" r="r" b="b"/>
                <a:pathLst>
                  <a:path w="409" h="225" extrusionOk="0">
                    <a:moveTo>
                      <a:pt x="203" y="0"/>
                    </a:moveTo>
                    <a:cubicBezTo>
                      <a:pt x="155" y="0"/>
                      <a:pt x="107" y="11"/>
                      <a:pt x="66" y="32"/>
                    </a:cubicBezTo>
                    <a:cubicBezTo>
                      <a:pt x="1" y="84"/>
                      <a:pt x="1" y="153"/>
                      <a:pt x="66" y="195"/>
                    </a:cubicBezTo>
                    <a:cubicBezTo>
                      <a:pt x="107" y="215"/>
                      <a:pt x="155" y="225"/>
                      <a:pt x="203" y="225"/>
                    </a:cubicBezTo>
                    <a:cubicBezTo>
                      <a:pt x="251" y="225"/>
                      <a:pt x="300" y="215"/>
                      <a:pt x="340" y="195"/>
                    </a:cubicBezTo>
                    <a:cubicBezTo>
                      <a:pt x="409" y="153"/>
                      <a:pt x="409" y="84"/>
                      <a:pt x="340" y="32"/>
                    </a:cubicBezTo>
                    <a:cubicBezTo>
                      <a:pt x="300" y="11"/>
                      <a:pt x="251" y="0"/>
                      <a:pt x="20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
              <p:cNvSpPr/>
              <p:nvPr/>
            </p:nvSpPr>
            <p:spPr>
              <a:xfrm>
                <a:off x="5737479" y="2550516"/>
                <a:ext cx="10295" cy="12167"/>
              </a:xfrm>
              <a:custGeom>
                <a:avLst/>
                <a:gdLst/>
                <a:ahLst/>
                <a:cxnLst/>
                <a:rect l="l" t="t" r="r" b="b"/>
                <a:pathLst>
                  <a:path w="165" h="195" extrusionOk="0">
                    <a:moveTo>
                      <a:pt x="59" y="1"/>
                    </a:moveTo>
                    <a:cubicBezTo>
                      <a:pt x="28" y="1"/>
                      <a:pt x="1" y="14"/>
                      <a:pt x="1" y="47"/>
                    </a:cubicBezTo>
                    <a:cubicBezTo>
                      <a:pt x="1" y="102"/>
                      <a:pt x="27" y="154"/>
                      <a:pt x="83" y="184"/>
                    </a:cubicBezTo>
                    <a:cubicBezTo>
                      <a:pt x="93" y="191"/>
                      <a:pt x="104" y="194"/>
                      <a:pt x="115" y="194"/>
                    </a:cubicBezTo>
                    <a:cubicBezTo>
                      <a:pt x="142" y="194"/>
                      <a:pt x="164" y="172"/>
                      <a:pt x="164" y="141"/>
                    </a:cubicBezTo>
                    <a:cubicBezTo>
                      <a:pt x="164" y="89"/>
                      <a:pt x="164" y="34"/>
                      <a:pt x="122" y="20"/>
                    </a:cubicBezTo>
                    <a:cubicBezTo>
                      <a:pt x="105" y="8"/>
                      <a:pt x="81" y="1"/>
                      <a:pt x="59"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
              <p:cNvSpPr/>
              <p:nvPr/>
            </p:nvSpPr>
            <p:spPr>
              <a:xfrm>
                <a:off x="5563584" y="2546336"/>
                <a:ext cx="184190" cy="114058"/>
              </a:xfrm>
              <a:custGeom>
                <a:avLst/>
                <a:gdLst/>
                <a:ahLst/>
                <a:cxnLst/>
                <a:rect l="l" t="t" r="r" b="b"/>
                <a:pathLst>
                  <a:path w="2952" h="1828" extrusionOk="0">
                    <a:moveTo>
                      <a:pt x="2826" y="0"/>
                    </a:moveTo>
                    <a:cubicBezTo>
                      <a:pt x="2822" y="0"/>
                      <a:pt x="2818" y="2"/>
                      <a:pt x="2814" y="6"/>
                    </a:cubicBezTo>
                    <a:lnTo>
                      <a:pt x="0" y="1638"/>
                    </a:lnTo>
                    <a:lnTo>
                      <a:pt x="27" y="1677"/>
                    </a:lnTo>
                    <a:cubicBezTo>
                      <a:pt x="27" y="1719"/>
                      <a:pt x="53" y="1772"/>
                      <a:pt x="95" y="1801"/>
                    </a:cubicBezTo>
                    <a:lnTo>
                      <a:pt x="108" y="1827"/>
                    </a:lnTo>
                    <a:lnTo>
                      <a:pt x="2922" y="208"/>
                    </a:lnTo>
                    <a:cubicBezTo>
                      <a:pt x="2938" y="195"/>
                      <a:pt x="2951" y="182"/>
                      <a:pt x="2951" y="156"/>
                    </a:cubicBezTo>
                    <a:cubicBezTo>
                      <a:pt x="2951" y="101"/>
                      <a:pt x="2909" y="32"/>
                      <a:pt x="2870" y="19"/>
                    </a:cubicBezTo>
                    <a:cubicBezTo>
                      <a:pt x="2849" y="10"/>
                      <a:pt x="2836" y="0"/>
                      <a:pt x="2826"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
              <p:cNvSpPr/>
              <p:nvPr/>
            </p:nvSpPr>
            <p:spPr>
              <a:xfrm>
                <a:off x="5561775" y="2647790"/>
                <a:ext cx="10233" cy="13228"/>
              </a:xfrm>
              <a:custGeom>
                <a:avLst/>
                <a:gdLst/>
                <a:ahLst/>
                <a:cxnLst/>
                <a:rect l="l" t="t" r="r" b="b"/>
                <a:pathLst>
                  <a:path w="164" h="212" extrusionOk="0">
                    <a:moveTo>
                      <a:pt x="50" y="0"/>
                    </a:moveTo>
                    <a:cubicBezTo>
                      <a:pt x="23" y="0"/>
                      <a:pt x="0" y="26"/>
                      <a:pt x="0" y="64"/>
                    </a:cubicBezTo>
                    <a:cubicBezTo>
                      <a:pt x="0" y="107"/>
                      <a:pt x="43" y="175"/>
                      <a:pt x="82" y="201"/>
                    </a:cubicBezTo>
                    <a:cubicBezTo>
                      <a:pt x="97" y="208"/>
                      <a:pt x="110" y="212"/>
                      <a:pt x="121" y="212"/>
                    </a:cubicBezTo>
                    <a:cubicBezTo>
                      <a:pt x="150" y="212"/>
                      <a:pt x="163" y="190"/>
                      <a:pt x="163" y="162"/>
                    </a:cubicBezTo>
                    <a:cubicBezTo>
                      <a:pt x="163" y="107"/>
                      <a:pt x="137" y="38"/>
                      <a:pt x="82" y="12"/>
                    </a:cubicBezTo>
                    <a:cubicBezTo>
                      <a:pt x="71" y="4"/>
                      <a:pt x="60" y="0"/>
                      <a:pt x="5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
              <p:cNvSpPr/>
              <p:nvPr/>
            </p:nvSpPr>
            <p:spPr>
              <a:xfrm>
                <a:off x="5562586" y="2650660"/>
                <a:ext cx="6988" cy="9172"/>
              </a:xfrm>
              <a:custGeom>
                <a:avLst/>
                <a:gdLst/>
                <a:ahLst/>
                <a:cxnLst/>
                <a:rect l="l" t="t" r="r" b="b"/>
                <a:pathLst>
                  <a:path w="112" h="147" extrusionOk="0">
                    <a:moveTo>
                      <a:pt x="36" y="0"/>
                    </a:moveTo>
                    <a:cubicBezTo>
                      <a:pt x="17" y="0"/>
                      <a:pt x="0" y="16"/>
                      <a:pt x="0" y="47"/>
                    </a:cubicBezTo>
                    <a:cubicBezTo>
                      <a:pt x="0" y="74"/>
                      <a:pt x="30" y="129"/>
                      <a:pt x="56" y="142"/>
                    </a:cubicBezTo>
                    <a:cubicBezTo>
                      <a:pt x="62" y="145"/>
                      <a:pt x="69" y="147"/>
                      <a:pt x="75" y="147"/>
                    </a:cubicBezTo>
                    <a:cubicBezTo>
                      <a:pt x="94" y="147"/>
                      <a:pt x="111" y="132"/>
                      <a:pt x="111" y="100"/>
                    </a:cubicBezTo>
                    <a:cubicBezTo>
                      <a:pt x="111" y="74"/>
                      <a:pt x="82" y="18"/>
                      <a:pt x="56" y="5"/>
                    </a:cubicBezTo>
                    <a:cubicBezTo>
                      <a:pt x="49" y="2"/>
                      <a:pt x="43" y="0"/>
                      <a:pt x="36"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
              <p:cNvSpPr/>
              <p:nvPr/>
            </p:nvSpPr>
            <p:spPr>
              <a:xfrm>
                <a:off x="5505744" y="2654404"/>
                <a:ext cx="75623" cy="51788"/>
              </a:xfrm>
              <a:custGeom>
                <a:avLst/>
                <a:gdLst/>
                <a:ahLst/>
                <a:cxnLst/>
                <a:rect l="l" t="t" r="r" b="b"/>
                <a:pathLst>
                  <a:path w="1212" h="830" extrusionOk="0">
                    <a:moveTo>
                      <a:pt x="1211" y="1"/>
                    </a:moveTo>
                    <a:lnTo>
                      <a:pt x="0" y="709"/>
                    </a:lnTo>
                    <a:lnTo>
                      <a:pt x="0" y="830"/>
                    </a:lnTo>
                    <a:lnTo>
                      <a:pt x="1211" y="138"/>
                    </a:lnTo>
                    <a:lnTo>
                      <a:pt x="121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
              <p:cNvSpPr/>
              <p:nvPr/>
            </p:nvSpPr>
            <p:spPr>
              <a:xfrm>
                <a:off x="5480287" y="2639928"/>
                <a:ext cx="101080" cy="58714"/>
              </a:xfrm>
              <a:custGeom>
                <a:avLst/>
                <a:gdLst/>
                <a:ahLst/>
                <a:cxnLst/>
                <a:rect l="l" t="t" r="r" b="b"/>
                <a:pathLst>
                  <a:path w="1620" h="941" extrusionOk="0">
                    <a:moveTo>
                      <a:pt x="1211" y="1"/>
                    </a:moveTo>
                    <a:lnTo>
                      <a:pt x="0" y="696"/>
                    </a:lnTo>
                    <a:lnTo>
                      <a:pt x="408" y="941"/>
                    </a:lnTo>
                    <a:lnTo>
                      <a:pt x="1619" y="233"/>
                    </a:lnTo>
                    <a:lnTo>
                      <a:pt x="121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
              <p:cNvSpPr/>
              <p:nvPr/>
            </p:nvSpPr>
            <p:spPr>
              <a:xfrm>
                <a:off x="5480287" y="2683355"/>
                <a:ext cx="25520" cy="22837"/>
              </a:xfrm>
              <a:custGeom>
                <a:avLst/>
                <a:gdLst/>
                <a:ahLst/>
                <a:cxnLst/>
                <a:rect l="l" t="t" r="r" b="b"/>
                <a:pathLst>
                  <a:path w="409" h="366" extrusionOk="0">
                    <a:moveTo>
                      <a:pt x="0" y="0"/>
                    </a:moveTo>
                    <a:lnTo>
                      <a:pt x="0" y="134"/>
                    </a:lnTo>
                    <a:lnTo>
                      <a:pt x="408" y="366"/>
                    </a:lnTo>
                    <a:lnTo>
                      <a:pt x="408" y="245"/>
                    </a:lnTo>
                    <a:lnTo>
                      <a:pt x="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
              <p:cNvSpPr/>
              <p:nvPr/>
            </p:nvSpPr>
            <p:spPr>
              <a:xfrm>
                <a:off x="4071782" y="1719228"/>
                <a:ext cx="70319" cy="49354"/>
              </a:xfrm>
              <a:custGeom>
                <a:avLst/>
                <a:gdLst/>
                <a:ahLst/>
                <a:cxnLst/>
                <a:rect l="l" t="t" r="r" b="b"/>
                <a:pathLst>
                  <a:path w="1127" h="791" extrusionOk="0">
                    <a:moveTo>
                      <a:pt x="1127" y="0"/>
                    </a:moveTo>
                    <a:lnTo>
                      <a:pt x="0" y="340"/>
                    </a:lnTo>
                    <a:lnTo>
                      <a:pt x="271" y="790"/>
                    </a:lnTo>
                    <a:lnTo>
                      <a:pt x="1127" y="300"/>
                    </a:lnTo>
                    <a:lnTo>
                      <a:pt x="1127"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
              <p:cNvSpPr/>
              <p:nvPr/>
            </p:nvSpPr>
            <p:spPr>
              <a:xfrm>
                <a:off x="3960594" y="1645477"/>
                <a:ext cx="181507" cy="104324"/>
              </a:xfrm>
              <a:custGeom>
                <a:avLst/>
                <a:gdLst/>
                <a:ahLst/>
                <a:cxnLst/>
                <a:rect l="l" t="t" r="r" b="b"/>
                <a:pathLst>
                  <a:path w="2909" h="1672" extrusionOk="0">
                    <a:moveTo>
                      <a:pt x="855" y="1"/>
                    </a:moveTo>
                    <a:lnTo>
                      <a:pt x="0" y="490"/>
                    </a:lnTo>
                    <a:lnTo>
                      <a:pt x="0" y="1182"/>
                    </a:lnTo>
                    <a:lnTo>
                      <a:pt x="855" y="1672"/>
                    </a:lnTo>
                    <a:lnTo>
                      <a:pt x="2053" y="1672"/>
                    </a:lnTo>
                    <a:lnTo>
                      <a:pt x="2909" y="1182"/>
                    </a:lnTo>
                    <a:lnTo>
                      <a:pt x="2909" y="490"/>
                    </a:lnTo>
                    <a:lnTo>
                      <a:pt x="205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
              <p:cNvSpPr/>
              <p:nvPr/>
            </p:nvSpPr>
            <p:spPr>
              <a:xfrm>
                <a:off x="3988485" y="1660764"/>
                <a:ext cx="125726" cy="34879"/>
              </a:xfrm>
              <a:custGeom>
                <a:avLst/>
                <a:gdLst/>
                <a:ahLst/>
                <a:cxnLst/>
                <a:rect l="l" t="t" r="r" b="b"/>
                <a:pathLst>
                  <a:path w="2015" h="559" extrusionOk="0">
                    <a:moveTo>
                      <a:pt x="585" y="0"/>
                    </a:moveTo>
                    <a:lnTo>
                      <a:pt x="0" y="340"/>
                    </a:lnTo>
                    <a:lnTo>
                      <a:pt x="0" y="559"/>
                    </a:lnTo>
                    <a:lnTo>
                      <a:pt x="2014" y="559"/>
                    </a:lnTo>
                    <a:lnTo>
                      <a:pt x="2014" y="340"/>
                    </a:lnTo>
                    <a:lnTo>
                      <a:pt x="1430"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
              <p:cNvSpPr/>
              <p:nvPr/>
            </p:nvSpPr>
            <p:spPr>
              <a:xfrm>
                <a:off x="3988485" y="1674179"/>
                <a:ext cx="125726" cy="58714"/>
              </a:xfrm>
              <a:custGeom>
                <a:avLst/>
                <a:gdLst/>
                <a:ahLst/>
                <a:cxnLst/>
                <a:rect l="l" t="t" r="r" b="b"/>
                <a:pathLst>
                  <a:path w="2015" h="941" extrusionOk="0">
                    <a:moveTo>
                      <a:pt x="585" y="1"/>
                    </a:moveTo>
                    <a:lnTo>
                      <a:pt x="0" y="344"/>
                    </a:lnTo>
                    <a:lnTo>
                      <a:pt x="0" y="601"/>
                    </a:lnTo>
                    <a:lnTo>
                      <a:pt x="585" y="941"/>
                    </a:lnTo>
                    <a:lnTo>
                      <a:pt x="1430" y="941"/>
                    </a:lnTo>
                    <a:lnTo>
                      <a:pt x="2014" y="601"/>
                    </a:lnTo>
                    <a:lnTo>
                      <a:pt x="2014" y="344"/>
                    </a:lnTo>
                    <a:lnTo>
                      <a:pt x="1430" y="1"/>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
              <p:cNvSpPr/>
              <p:nvPr/>
            </p:nvSpPr>
            <p:spPr>
              <a:xfrm>
                <a:off x="4007203" y="1749739"/>
                <a:ext cx="81550" cy="18843"/>
              </a:xfrm>
              <a:custGeom>
                <a:avLst/>
                <a:gdLst/>
                <a:ahLst/>
                <a:cxnLst/>
                <a:rect l="l" t="t" r="r" b="b"/>
                <a:pathLst>
                  <a:path w="1307" h="302" extrusionOk="0">
                    <a:moveTo>
                      <a:pt x="108" y="1"/>
                    </a:moveTo>
                    <a:lnTo>
                      <a:pt x="1" y="43"/>
                    </a:lnTo>
                    <a:lnTo>
                      <a:pt x="108" y="301"/>
                    </a:lnTo>
                    <a:lnTo>
                      <a:pt x="1306" y="301"/>
                    </a:lnTo>
                    <a:lnTo>
                      <a:pt x="1306"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
              <p:cNvSpPr/>
              <p:nvPr/>
            </p:nvSpPr>
            <p:spPr>
              <a:xfrm>
                <a:off x="3960594" y="1719228"/>
                <a:ext cx="53410" cy="49354"/>
              </a:xfrm>
              <a:custGeom>
                <a:avLst/>
                <a:gdLst/>
                <a:ahLst/>
                <a:cxnLst/>
                <a:rect l="l" t="t" r="r" b="b"/>
                <a:pathLst>
                  <a:path w="856" h="791" extrusionOk="0">
                    <a:moveTo>
                      <a:pt x="0" y="0"/>
                    </a:moveTo>
                    <a:lnTo>
                      <a:pt x="0" y="300"/>
                    </a:lnTo>
                    <a:lnTo>
                      <a:pt x="855" y="790"/>
                    </a:lnTo>
                    <a:lnTo>
                      <a:pt x="855" y="490"/>
                    </a:lnTo>
                    <a:lnTo>
                      <a:pt x="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
              <p:cNvSpPr/>
              <p:nvPr/>
            </p:nvSpPr>
            <p:spPr>
              <a:xfrm>
                <a:off x="3975007" y="1653027"/>
                <a:ext cx="152868" cy="87415"/>
              </a:xfrm>
              <a:custGeom>
                <a:avLst/>
                <a:gdLst/>
                <a:ahLst/>
                <a:cxnLst/>
                <a:rect l="l" t="t" r="r" b="b"/>
                <a:pathLst>
                  <a:path w="2450" h="1401" extrusionOk="0">
                    <a:moveTo>
                      <a:pt x="719" y="0"/>
                    </a:moveTo>
                    <a:lnTo>
                      <a:pt x="1" y="408"/>
                    </a:lnTo>
                    <a:lnTo>
                      <a:pt x="1" y="993"/>
                    </a:lnTo>
                    <a:lnTo>
                      <a:pt x="719" y="1401"/>
                    </a:lnTo>
                    <a:lnTo>
                      <a:pt x="1728" y="1401"/>
                    </a:lnTo>
                    <a:lnTo>
                      <a:pt x="2449" y="993"/>
                    </a:lnTo>
                    <a:lnTo>
                      <a:pt x="2449" y="408"/>
                    </a:lnTo>
                    <a:lnTo>
                      <a:pt x="1728"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
              <p:cNvSpPr/>
              <p:nvPr/>
            </p:nvSpPr>
            <p:spPr>
              <a:xfrm>
                <a:off x="4043642" y="1527550"/>
                <a:ext cx="16160" cy="201910"/>
              </a:xfrm>
              <a:custGeom>
                <a:avLst/>
                <a:gdLst/>
                <a:ahLst/>
                <a:cxnLst/>
                <a:rect l="l" t="t" r="r" b="b"/>
                <a:pathLst>
                  <a:path w="259" h="3236" extrusionOk="0">
                    <a:moveTo>
                      <a:pt x="1" y="1"/>
                    </a:moveTo>
                    <a:lnTo>
                      <a:pt x="1" y="3235"/>
                    </a:lnTo>
                    <a:lnTo>
                      <a:pt x="259" y="3235"/>
                    </a:lnTo>
                    <a:lnTo>
                      <a:pt x="259"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
              <p:cNvSpPr/>
              <p:nvPr/>
            </p:nvSpPr>
            <p:spPr>
              <a:xfrm>
                <a:off x="4059740" y="1520625"/>
                <a:ext cx="11106" cy="208836"/>
              </a:xfrm>
              <a:custGeom>
                <a:avLst/>
                <a:gdLst/>
                <a:ahLst/>
                <a:cxnLst/>
                <a:rect l="l" t="t" r="r" b="b"/>
                <a:pathLst>
                  <a:path w="178" h="3347" extrusionOk="0">
                    <a:moveTo>
                      <a:pt x="177" y="1"/>
                    </a:moveTo>
                    <a:lnTo>
                      <a:pt x="1" y="112"/>
                    </a:lnTo>
                    <a:lnTo>
                      <a:pt x="1" y="3346"/>
                    </a:lnTo>
                    <a:lnTo>
                      <a:pt x="177" y="3252"/>
                    </a:lnTo>
                    <a:lnTo>
                      <a:pt x="177"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
              <p:cNvSpPr/>
              <p:nvPr/>
            </p:nvSpPr>
            <p:spPr>
              <a:xfrm>
                <a:off x="4031849" y="1520625"/>
                <a:ext cx="11855" cy="208836"/>
              </a:xfrm>
              <a:custGeom>
                <a:avLst/>
                <a:gdLst/>
                <a:ahLst/>
                <a:cxnLst/>
                <a:rect l="l" t="t" r="r" b="b"/>
                <a:pathLst>
                  <a:path w="190" h="3347" extrusionOk="0">
                    <a:moveTo>
                      <a:pt x="1" y="1"/>
                    </a:moveTo>
                    <a:lnTo>
                      <a:pt x="1" y="3252"/>
                    </a:lnTo>
                    <a:lnTo>
                      <a:pt x="190" y="3346"/>
                    </a:lnTo>
                    <a:lnTo>
                      <a:pt x="190" y="112"/>
                    </a:lnTo>
                    <a:lnTo>
                      <a:pt x="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
              <p:cNvSpPr/>
              <p:nvPr/>
            </p:nvSpPr>
            <p:spPr>
              <a:xfrm>
                <a:off x="4031849" y="1504527"/>
                <a:ext cx="38997" cy="23086"/>
              </a:xfrm>
              <a:custGeom>
                <a:avLst/>
                <a:gdLst/>
                <a:ahLst/>
                <a:cxnLst/>
                <a:rect l="l" t="t" r="r" b="b"/>
                <a:pathLst>
                  <a:path w="625" h="370" extrusionOk="0">
                    <a:moveTo>
                      <a:pt x="190" y="1"/>
                    </a:moveTo>
                    <a:lnTo>
                      <a:pt x="1" y="109"/>
                    </a:lnTo>
                    <a:lnTo>
                      <a:pt x="1" y="259"/>
                    </a:lnTo>
                    <a:lnTo>
                      <a:pt x="190" y="370"/>
                    </a:lnTo>
                    <a:lnTo>
                      <a:pt x="448" y="370"/>
                    </a:lnTo>
                    <a:lnTo>
                      <a:pt x="624" y="259"/>
                    </a:lnTo>
                    <a:lnTo>
                      <a:pt x="624" y="109"/>
                    </a:lnTo>
                    <a:lnTo>
                      <a:pt x="448"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
              <p:cNvSpPr/>
              <p:nvPr/>
            </p:nvSpPr>
            <p:spPr>
              <a:xfrm>
                <a:off x="3918041" y="762837"/>
                <a:ext cx="267425" cy="789234"/>
              </a:xfrm>
              <a:custGeom>
                <a:avLst/>
                <a:gdLst/>
                <a:ahLst/>
                <a:cxnLst/>
                <a:rect l="l" t="t" r="r" b="b"/>
                <a:pathLst>
                  <a:path w="4286" h="12649" extrusionOk="0">
                    <a:moveTo>
                      <a:pt x="2138" y="0"/>
                    </a:moveTo>
                    <a:lnTo>
                      <a:pt x="0" y="10896"/>
                    </a:lnTo>
                    <a:lnTo>
                      <a:pt x="0" y="11914"/>
                    </a:lnTo>
                    <a:lnTo>
                      <a:pt x="1253" y="12648"/>
                    </a:lnTo>
                    <a:lnTo>
                      <a:pt x="3019" y="12648"/>
                    </a:lnTo>
                    <a:lnTo>
                      <a:pt x="4286" y="11914"/>
                    </a:lnTo>
                    <a:lnTo>
                      <a:pt x="4286" y="10896"/>
                    </a:lnTo>
                    <a:lnTo>
                      <a:pt x="2138"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
              <p:cNvSpPr/>
              <p:nvPr/>
            </p:nvSpPr>
            <p:spPr>
              <a:xfrm>
                <a:off x="3996222" y="762837"/>
                <a:ext cx="189244" cy="789234"/>
              </a:xfrm>
              <a:custGeom>
                <a:avLst/>
                <a:gdLst/>
                <a:ahLst/>
                <a:cxnLst/>
                <a:rect l="l" t="t" r="r" b="b"/>
                <a:pathLst>
                  <a:path w="3033" h="12649" extrusionOk="0">
                    <a:moveTo>
                      <a:pt x="885" y="0"/>
                    </a:moveTo>
                    <a:lnTo>
                      <a:pt x="0" y="12648"/>
                    </a:lnTo>
                    <a:lnTo>
                      <a:pt x="1766" y="12648"/>
                    </a:lnTo>
                    <a:lnTo>
                      <a:pt x="3033" y="11914"/>
                    </a:lnTo>
                    <a:lnTo>
                      <a:pt x="3033" y="10896"/>
                    </a:lnTo>
                    <a:lnTo>
                      <a:pt x="885"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
              <p:cNvSpPr/>
              <p:nvPr/>
            </p:nvSpPr>
            <p:spPr>
              <a:xfrm>
                <a:off x="5250361" y="2408381"/>
                <a:ext cx="70506" cy="49167"/>
              </a:xfrm>
              <a:custGeom>
                <a:avLst/>
                <a:gdLst/>
                <a:ahLst/>
                <a:cxnLst/>
                <a:rect l="l" t="t" r="r" b="b"/>
                <a:pathLst>
                  <a:path w="1130" h="788" extrusionOk="0">
                    <a:moveTo>
                      <a:pt x="1130" y="1"/>
                    </a:moveTo>
                    <a:lnTo>
                      <a:pt x="0" y="353"/>
                    </a:lnTo>
                    <a:lnTo>
                      <a:pt x="271" y="787"/>
                    </a:lnTo>
                    <a:lnTo>
                      <a:pt x="1130" y="298"/>
                    </a:lnTo>
                    <a:lnTo>
                      <a:pt x="113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
              <p:cNvSpPr/>
              <p:nvPr/>
            </p:nvSpPr>
            <p:spPr>
              <a:xfrm>
                <a:off x="5139173" y="2334442"/>
                <a:ext cx="181694" cy="105385"/>
              </a:xfrm>
              <a:custGeom>
                <a:avLst/>
                <a:gdLst/>
                <a:ahLst/>
                <a:cxnLst/>
                <a:rect l="l" t="t" r="r" b="b"/>
                <a:pathLst>
                  <a:path w="2912" h="1689" extrusionOk="0">
                    <a:moveTo>
                      <a:pt x="859" y="1"/>
                    </a:moveTo>
                    <a:lnTo>
                      <a:pt x="0" y="490"/>
                    </a:lnTo>
                    <a:lnTo>
                      <a:pt x="0" y="1186"/>
                    </a:lnTo>
                    <a:lnTo>
                      <a:pt x="859" y="1688"/>
                    </a:lnTo>
                    <a:lnTo>
                      <a:pt x="2053" y="1688"/>
                    </a:lnTo>
                    <a:lnTo>
                      <a:pt x="2912" y="1186"/>
                    </a:lnTo>
                    <a:lnTo>
                      <a:pt x="2912" y="490"/>
                    </a:lnTo>
                    <a:lnTo>
                      <a:pt x="205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
              <p:cNvSpPr/>
              <p:nvPr/>
            </p:nvSpPr>
            <p:spPr>
              <a:xfrm>
                <a:off x="5167251" y="2349729"/>
                <a:ext cx="125539" cy="34879"/>
              </a:xfrm>
              <a:custGeom>
                <a:avLst/>
                <a:gdLst/>
                <a:ahLst/>
                <a:cxnLst/>
                <a:rect l="l" t="t" r="r" b="b"/>
                <a:pathLst>
                  <a:path w="2012" h="559" extrusionOk="0">
                    <a:moveTo>
                      <a:pt x="585" y="1"/>
                    </a:moveTo>
                    <a:lnTo>
                      <a:pt x="1" y="340"/>
                    </a:lnTo>
                    <a:lnTo>
                      <a:pt x="1" y="559"/>
                    </a:lnTo>
                    <a:lnTo>
                      <a:pt x="2011" y="559"/>
                    </a:lnTo>
                    <a:lnTo>
                      <a:pt x="2011" y="340"/>
                    </a:lnTo>
                    <a:lnTo>
                      <a:pt x="1427" y="1"/>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
              <p:cNvSpPr/>
              <p:nvPr/>
            </p:nvSpPr>
            <p:spPr>
              <a:xfrm>
                <a:off x="5167251" y="2364205"/>
                <a:ext cx="125539" cy="57715"/>
              </a:xfrm>
              <a:custGeom>
                <a:avLst/>
                <a:gdLst/>
                <a:ahLst/>
                <a:cxnLst/>
                <a:rect l="l" t="t" r="r" b="b"/>
                <a:pathLst>
                  <a:path w="2012" h="925" extrusionOk="0">
                    <a:moveTo>
                      <a:pt x="585" y="0"/>
                    </a:moveTo>
                    <a:lnTo>
                      <a:pt x="1" y="327"/>
                    </a:lnTo>
                    <a:lnTo>
                      <a:pt x="1" y="585"/>
                    </a:lnTo>
                    <a:lnTo>
                      <a:pt x="585" y="924"/>
                    </a:lnTo>
                    <a:lnTo>
                      <a:pt x="1427" y="924"/>
                    </a:lnTo>
                    <a:lnTo>
                      <a:pt x="2011" y="585"/>
                    </a:lnTo>
                    <a:lnTo>
                      <a:pt x="2011" y="327"/>
                    </a:lnTo>
                    <a:lnTo>
                      <a:pt x="1427" y="0"/>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
              <p:cNvSpPr/>
              <p:nvPr/>
            </p:nvSpPr>
            <p:spPr>
              <a:xfrm>
                <a:off x="5185782" y="2439765"/>
                <a:ext cx="81550" cy="17783"/>
              </a:xfrm>
              <a:custGeom>
                <a:avLst/>
                <a:gdLst/>
                <a:ahLst/>
                <a:cxnLst/>
                <a:rect l="l" t="t" r="r" b="b"/>
                <a:pathLst>
                  <a:path w="1307" h="285" extrusionOk="0">
                    <a:moveTo>
                      <a:pt x="112" y="0"/>
                    </a:moveTo>
                    <a:lnTo>
                      <a:pt x="1" y="26"/>
                    </a:lnTo>
                    <a:lnTo>
                      <a:pt x="112" y="284"/>
                    </a:lnTo>
                    <a:lnTo>
                      <a:pt x="1306" y="284"/>
                    </a:lnTo>
                    <a:lnTo>
                      <a:pt x="1306"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
              <p:cNvSpPr/>
              <p:nvPr/>
            </p:nvSpPr>
            <p:spPr>
              <a:xfrm>
                <a:off x="5139173" y="2408381"/>
                <a:ext cx="53597" cy="49167"/>
              </a:xfrm>
              <a:custGeom>
                <a:avLst/>
                <a:gdLst/>
                <a:ahLst/>
                <a:cxnLst/>
                <a:rect l="l" t="t" r="r" b="b"/>
                <a:pathLst>
                  <a:path w="859" h="788" extrusionOk="0">
                    <a:moveTo>
                      <a:pt x="0" y="1"/>
                    </a:moveTo>
                    <a:lnTo>
                      <a:pt x="0" y="298"/>
                    </a:lnTo>
                    <a:lnTo>
                      <a:pt x="859" y="787"/>
                    </a:lnTo>
                    <a:lnTo>
                      <a:pt x="859" y="503"/>
                    </a:lnTo>
                    <a:lnTo>
                      <a:pt x="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
              <p:cNvSpPr/>
              <p:nvPr/>
            </p:nvSpPr>
            <p:spPr>
              <a:xfrm>
                <a:off x="5153586" y="2342179"/>
                <a:ext cx="152805" cy="88289"/>
              </a:xfrm>
              <a:custGeom>
                <a:avLst/>
                <a:gdLst/>
                <a:ahLst/>
                <a:cxnLst/>
                <a:rect l="l" t="t" r="r" b="b"/>
                <a:pathLst>
                  <a:path w="2449" h="1415" extrusionOk="0">
                    <a:moveTo>
                      <a:pt x="722" y="1"/>
                    </a:moveTo>
                    <a:lnTo>
                      <a:pt x="1" y="409"/>
                    </a:lnTo>
                    <a:lnTo>
                      <a:pt x="1" y="993"/>
                    </a:lnTo>
                    <a:lnTo>
                      <a:pt x="722" y="1414"/>
                    </a:lnTo>
                    <a:lnTo>
                      <a:pt x="1728" y="1414"/>
                    </a:lnTo>
                    <a:lnTo>
                      <a:pt x="2449" y="993"/>
                    </a:lnTo>
                    <a:lnTo>
                      <a:pt x="2449" y="409"/>
                    </a:lnTo>
                    <a:lnTo>
                      <a:pt x="172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
              <p:cNvSpPr/>
              <p:nvPr/>
            </p:nvSpPr>
            <p:spPr>
              <a:xfrm>
                <a:off x="5221410" y="2216516"/>
                <a:ext cx="16410" cy="202909"/>
              </a:xfrm>
              <a:custGeom>
                <a:avLst/>
                <a:gdLst/>
                <a:ahLst/>
                <a:cxnLst/>
                <a:rect l="l" t="t" r="r" b="b"/>
                <a:pathLst>
                  <a:path w="263" h="3252" extrusionOk="0">
                    <a:moveTo>
                      <a:pt x="1" y="1"/>
                    </a:moveTo>
                    <a:lnTo>
                      <a:pt x="1" y="3252"/>
                    </a:lnTo>
                    <a:lnTo>
                      <a:pt x="262" y="3252"/>
                    </a:lnTo>
                    <a:lnTo>
                      <a:pt x="262"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
              <p:cNvSpPr/>
              <p:nvPr/>
            </p:nvSpPr>
            <p:spPr>
              <a:xfrm>
                <a:off x="5237757" y="2209840"/>
                <a:ext cx="11855" cy="209585"/>
              </a:xfrm>
              <a:custGeom>
                <a:avLst/>
                <a:gdLst/>
                <a:ahLst/>
                <a:cxnLst/>
                <a:rect l="l" t="t" r="r" b="b"/>
                <a:pathLst>
                  <a:path w="190" h="3359" extrusionOk="0">
                    <a:moveTo>
                      <a:pt x="189" y="0"/>
                    </a:moveTo>
                    <a:lnTo>
                      <a:pt x="0" y="108"/>
                    </a:lnTo>
                    <a:lnTo>
                      <a:pt x="0" y="3359"/>
                    </a:lnTo>
                    <a:lnTo>
                      <a:pt x="189" y="3248"/>
                    </a:lnTo>
                    <a:lnTo>
                      <a:pt x="189"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
              <p:cNvSpPr/>
              <p:nvPr/>
            </p:nvSpPr>
            <p:spPr>
              <a:xfrm>
                <a:off x="5210428" y="2209840"/>
                <a:ext cx="11044" cy="209585"/>
              </a:xfrm>
              <a:custGeom>
                <a:avLst/>
                <a:gdLst/>
                <a:ahLst/>
                <a:cxnLst/>
                <a:rect l="l" t="t" r="r" b="b"/>
                <a:pathLst>
                  <a:path w="177" h="3359" extrusionOk="0">
                    <a:moveTo>
                      <a:pt x="1" y="0"/>
                    </a:moveTo>
                    <a:lnTo>
                      <a:pt x="1" y="3248"/>
                    </a:lnTo>
                    <a:lnTo>
                      <a:pt x="177" y="3359"/>
                    </a:lnTo>
                    <a:lnTo>
                      <a:pt x="177" y="108"/>
                    </a:lnTo>
                    <a:lnTo>
                      <a:pt x="1"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
              <p:cNvSpPr/>
              <p:nvPr/>
            </p:nvSpPr>
            <p:spPr>
              <a:xfrm>
                <a:off x="5210428" y="2194553"/>
                <a:ext cx="39184" cy="22025"/>
              </a:xfrm>
              <a:custGeom>
                <a:avLst/>
                <a:gdLst/>
                <a:ahLst/>
                <a:cxnLst/>
                <a:rect l="l" t="t" r="r" b="b"/>
                <a:pathLst>
                  <a:path w="628" h="353" extrusionOk="0">
                    <a:moveTo>
                      <a:pt x="177" y="0"/>
                    </a:moveTo>
                    <a:lnTo>
                      <a:pt x="1" y="95"/>
                    </a:lnTo>
                    <a:lnTo>
                      <a:pt x="1" y="245"/>
                    </a:lnTo>
                    <a:lnTo>
                      <a:pt x="177" y="353"/>
                    </a:lnTo>
                    <a:lnTo>
                      <a:pt x="438" y="353"/>
                    </a:lnTo>
                    <a:lnTo>
                      <a:pt x="627" y="245"/>
                    </a:lnTo>
                    <a:lnTo>
                      <a:pt x="627" y="95"/>
                    </a:lnTo>
                    <a:lnTo>
                      <a:pt x="438"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
              <p:cNvSpPr/>
              <p:nvPr/>
            </p:nvSpPr>
            <p:spPr>
              <a:xfrm>
                <a:off x="5095996" y="1451990"/>
                <a:ext cx="267238" cy="789234"/>
              </a:xfrm>
              <a:custGeom>
                <a:avLst/>
                <a:gdLst/>
                <a:ahLst/>
                <a:cxnLst/>
                <a:rect l="l" t="t" r="r" b="b"/>
                <a:pathLst>
                  <a:path w="4283" h="12649" extrusionOk="0">
                    <a:moveTo>
                      <a:pt x="2148" y="1"/>
                    </a:moveTo>
                    <a:lnTo>
                      <a:pt x="0" y="10893"/>
                    </a:lnTo>
                    <a:lnTo>
                      <a:pt x="0" y="11914"/>
                    </a:lnTo>
                    <a:lnTo>
                      <a:pt x="1263" y="12649"/>
                    </a:lnTo>
                    <a:lnTo>
                      <a:pt x="3033" y="12649"/>
                    </a:lnTo>
                    <a:lnTo>
                      <a:pt x="4283" y="11914"/>
                    </a:lnTo>
                    <a:lnTo>
                      <a:pt x="4283" y="10893"/>
                    </a:lnTo>
                    <a:lnTo>
                      <a:pt x="2148" y="1"/>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
              <p:cNvSpPr/>
              <p:nvPr/>
            </p:nvSpPr>
            <p:spPr>
              <a:xfrm>
                <a:off x="5174801" y="1451990"/>
                <a:ext cx="188433" cy="789234"/>
              </a:xfrm>
              <a:custGeom>
                <a:avLst/>
                <a:gdLst/>
                <a:ahLst/>
                <a:cxnLst/>
                <a:rect l="l" t="t" r="r" b="b"/>
                <a:pathLst>
                  <a:path w="3020" h="12649" extrusionOk="0">
                    <a:moveTo>
                      <a:pt x="885" y="1"/>
                    </a:moveTo>
                    <a:lnTo>
                      <a:pt x="0" y="12649"/>
                    </a:lnTo>
                    <a:lnTo>
                      <a:pt x="1770" y="12649"/>
                    </a:lnTo>
                    <a:lnTo>
                      <a:pt x="3020" y="11914"/>
                    </a:lnTo>
                    <a:lnTo>
                      <a:pt x="3020" y="10893"/>
                    </a:lnTo>
                    <a:lnTo>
                      <a:pt x="885" y="1"/>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
              <p:cNvSpPr/>
              <p:nvPr/>
            </p:nvSpPr>
            <p:spPr>
              <a:xfrm>
                <a:off x="2664712" y="2199607"/>
                <a:ext cx="348913" cy="202721"/>
              </a:xfrm>
              <a:custGeom>
                <a:avLst/>
                <a:gdLst/>
                <a:ahLst/>
                <a:cxnLst/>
                <a:rect l="l" t="t" r="r" b="b"/>
                <a:pathLst>
                  <a:path w="5592" h="3249" extrusionOk="0">
                    <a:moveTo>
                      <a:pt x="395" y="1"/>
                    </a:moveTo>
                    <a:lnTo>
                      <a:pt x="0" y="229"/>
                    </a:lnTo>
                    <a:lnTo>
                      <a:pt x="5197" y="3249"/>
                    </a:lnTo>
                    <a:lnTo>
                      <a:pt x="5591" y="3020"/>
                    </a:lnTo>
                    <a:lnTo>
                      <a:pt x="39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
              <p:cNvSpPr/>
              <p:nvPr/>
            </p:nvSpPr>
            <p:spPr>
              <a:xfrm>
                <a:off x="3374268" y="2612038"/>
                <a:ext cx="348726" cy="202721"/>
              </a:xfrm>
              <a:custGeom>
                <a:avLst/>
                <a:gdLst/>
                <a:ahLst/>
                <a:cxnLst/>
                <a:rect l="l" t="t" r="r" b="b"/>
                <a:pathLst>
                  <a:path w="5589" h="3249" extrusionOk="0">
                    <a:moveTo>
                      <a:pt x="392" y="1"/>
                    </a:moveTo>
                    <a:lnTo>
                      <a:pt x="0" y="229"/>
                    </a:lnTo>
                    <a:lnTo>
                      <a:pt x="5193" y="3248"/>
                    </a:lnTo>
                    <a:lnTo>
                      <a:pt x="5588" y="3020"/>
                    </a:lnTo>
                    <a:lnTo>
                      <a:pt x="39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
              <p:cNvSpPr/>
              <p:nvPr/>
            </p:nvSpPr>
            <p:spPr>
              <a:xfrm>
                <a:off x="4083575" y="3024469"/>
                <a:ext cx="348726" cy="202659"/>
              </a:xfrm>
              <a:custGeom>
                <a:avLst/>
                <a:gdLst/>
                <a:ahLst/>
                <a:cxnLst/>
                <a:rect l="l" t="t" r="r" b="b"/>
                <a:pathLst>
                  <a:path w="5589" h="3248" extrusionOk="0">
                    <a:moveTo>
                      <a:pt x="396" y="0"/>
                    </a:moveTo>
                    <a:lnTo>
                      <a:pt x="1" y="229"/>
                    </a:lnTo>
                    <a:lnTo>
                      <a:pt x="5197" y="3248"/>
                    </a:lnTo>
                    <a:lnTo>
                      <a:pt x="5589" y="3019"/>
                    </a:lnTo>
                    <a:lnTo>
                      <a:pt x="39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
              <p:cNvSpPr/>
              <p:nvPr/>
            </p:nvSpPr>
            <p:spPr>
              <a:xfrm>
                <a:off x="4792943" y="3436837"/>
                <a:ext cx="348913" cy="202721"/>
              </a:xfrm>
              <a:custGeom>
                <a:avLst/>
                <a:gdLst/>
                <a:ahLst/>
                <a:cxnLst/>
                <a:rect l="l" t="t" r="r" b="b"/>
                <a:pathLst>
                  <a:path w="5592" h="3249" extrusionOk="0">
                    <a:moveTo>
                      <a:pt x="395" y="1"/>
                    </a:moveTo>
                    <a:lnTo>
                      <a:pt x="0" y="229"/>
                    </a:lnTo>
                    <a:lnTo>
                      <a:pt x="5197" y="3249"/>
                    </a:lnTo>
                    <a:lnTo>
                      <a:pt x="5592" y="3020"/>
                    </a:lnTo>
                    <a:lnTo>
                      <a:pt x="39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9" name="Google Shape;649;p1"/>
            <p:cNvGrpSpPr/>
            <p:nvPr/>
          </p:nvGrpSpPr>
          <p:grpSpPr>
            <a:xfrm>
              <a:off x="5077958" y="2108194"/>
              <a:ext cx="1440145" cy="1120700"/>
              <a:chOff x="4551775" y="1391800"/>
              <a:chExt cx="565450" cy="440025"/>
            </a:xfrm>
          </p:grpSpPr>
          <p:sp>
            <p:nvSpPr>
              <p:cNvPr id="650" name="Google Shape;650;p1"/>
              <p:cNvSpPr/>
              <p:nvPr/>
            </p:nvSpPr>
            <p:spPr>
              <a:xfrm>
                <a:off x="4982550" y="1527675"/>
                <a:ext cx="20425" cy="23600"/>
              </a:xfrm>
              <a:custGeom>
                <a:avLst/>
                <a:gdLst/>
                <a:ahLst/>
                <a:cxnLst/>
                <a:rect l="l" t="t" r="r" b="b"/>
                <a:pathLst>
                  <a:path w="817" h="944" extrusionOk="0">
                    <a:moveTo>
                      <a:pt x="656" y="0"/>
                    </a:moveTo>
                    <a:cubicBezTo>
                      <a:pt x="646" y="0"/>
                      <a:pt x="636" y="2"/>
                      <a:pt x="624" y="7"/>
                    </a:cubicBezTo>
                    <a:cubicBezTo>
                      <a:pt x="542" y="7"/>
                      <a:pt x="422" y="89"/>
                      <a:pt x="203" y="222"/>
                    </a:cubicBezTo>
                    <a:cubicBezTo>
                      <a:pt x="121" y="291"/>
                      <a:pt x="40" y="386"/>
                      <a:pt x="14" y="480"/>
                    </a:cubicBezTo>
                    <a:lnTo>
                      <a:pt x="14" y="497"/>
                    </a:lnTo>
                    <a:cubicBezTo>
                      <a:pt x="1" y="510"/>
                      <a:pt x="1" y="523"/>
                      <a:pt x="1" y="536"/>
                    </a:cubicBezTo>
                    <a:lnTo>
                      <a:pt x="1" y="604"/>
                    </a:lnTo>
                    <a:lnTo>
                      <a:pt x="1" y="699"/>
                    </a:lnTo>
                    <a:cubicBezTo>
                      <a:pt x="1" y="754"/>
                      <a:pt x="1" y="794"/>
                      <a:pt x="14" y="823"/>
                    </a:cubicBezTo>
                    <a:cubicBezTo>
                      <a:pt x="14" y="836"/>
                      <a:pt x="27" y="849"/>
                      <a:pt x="27" y="849"/>
                    </a:cubicBezTo>
                    <a:cubicBezTo>
                      <a:pt x="40" y="862"/>
                      <a:pt x="40" y="862"/>
                      <a:pt x="53" y="875"/>
                    </a:cubicBezTo>
                    <a:cubicBezTo>
                      <a:pt x="82" y="905"/>
                      <a:pt x="134" y="931"/>
                      <a:pt x="203" y="944"/>
                    </a:cubicBezTo>
                    <a:lnTo>
                      <a:pt x="298" y="944"/>
                    </a:lnTo>
                    <a:cubicBezTo>
                      <a:pt x="327" y="944"/>
                      <a:pt x="366" y="931"/>
                      <a:pt x="396" y="918"/>
                    </a:cubicBezTo>
                    <a:cubicBezTo>
                      <a:pt x="396" y="918"/>
                      <a:pt x="409" y="918"/>
                      <a:pt x="409" y="905"/>
                    </a:cubicBezTo>
                    <a:cubicBezTo>
                      <a:pt x="422" y="905"/>
                      <a:pt x="422" y="905"/>
                      <a:pt x="435" y="888"/>
                    </a:cubicBezTo>
                    <a:cubicBezTo>
                      <a:pt x="559" y="807"/>
                      <a:pt x="722" y="660"/>
                      <a:pt x="774" y="536"/>
                    </a:cubicBezTo>
                    <a:cubicBezTo>
                      <a:pt x="787" y="510"/>
                      <a:pt x="804" y="497"/>
                      <a:pt x="804" y="467"/>
                    </a:cubicBezTo>
                    <a:cubicBezTo>
                      <a:pt x="804" y="441"/>
                      <a:pt x="817" y="415"/>
                      <a:pt x="817" y="399"/>
                    </a:cubicBezTo>
                    <a:lnTo>
                      <a:pt x="817" y="372"/>
                    </a:lnTo>
                    <a:lnTo>
                      <a:pt x="817" y="317"/>
                    </a:lnTo>
                    <a:lnTo>
                      <a:pt x="817" y="278"/>
                    </a:lnTo>
                    <a:lnTo>
                      <a:pt x="817" y="252"/>
                    </a:lnTo>
                    <a:cubicBezTo>
                      <a:pt x="817" y="222"/>
                      <a:pt x="804" y="183"/>
                      <a:pt x="804" y="170"/>
                    </a:cubicBezTo>
                    <a:lnTo>
                      <a:pt x="804" y="154"/>
                    </a:lnTo>
                    <a:cubicBezTo>
                      <a:pt x="787" y="102"/>
                      <a:pt x="761" y="59"/>
                      <a:pt x="735" y="33"/>
                    </a:cubicBezTo>
                    <a:cubicBezTo>
                      <a:pt x="704" y="14"/>
                      <a:pt x="682" y="0"/>
                      <a:pt x="656"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
              <p:cNvSpPr/>
              <p:nvPr/>
            </p:nvSpPr>
            <p:spPr>
              <a:xfrm>
                <a:off x="4986950" y="1530200"/>
                <a:ext cx="16025" cy="20650"/>
              </a:xfrm>
              <a:custGeom>
                <a:avLst/>
                <a:gdLst/>
                <a:ahLst/>
                <a:cxnLst/>
                <a:rect l="l" t="t" r="r" b="b"/>
                <a:pathLst>
                  <a:path w="641" h="826" extrusionOk="0">
                    <a:moveTo>
                      <a:pt x="530" y="1"/>
                    </a:moveTo>
                    <a:cubicBezTo>
                      <a:pt x="464" y="14"/>
                      <a:pt x="340" y="69"/>
                      <a:pt x="259" y="134"/>
                    </a:cubicBezTo>
                    <a:cubicBezTo>
                      <a:pt x="151" y="232"/>
                      <a:pt x="1" y="327"/>
                      <a:pt x="1" y="529"/>
                    </a:cubicBezTo>
                    <a:lnTo>
                      <a:pt x="1" y="559"/>
                    </a:lnTo>
                    <a:cubicBezTo>
                      <a:pt x="1" y="624"/>
                      <a:pt x="1" y="679"/>
                      <a:pt x="27" y="722"/>
                    </a:cubicBezTo>
                    <a:lnTo>
                      <a:pt x="27" y="735"/>
                    </a:lnTo>
                    <a:cubicBezTo>
                      <a:pt x="40" y="774"/>
                      <a:pt x="69" y="804"/>
                      <a:pt x="95" y="817"/>
                    </a:cubicBezTo>
                    <a:cubicBezTo>
                      <a:pt x="113" y="822"/>
                      <a:pt x="130" y="825"/>
                      <a:pt x="148" y="825"/>
                    </a:cubicBezTo>
                    <a:cubicBezTo>
                      <a:pt x="173" y="825"/>
                      <a:pt x="200" y="819"/>
                      <a:pt x="233" y="804"/>
                    </a:cubicBezTo>
                    <a:cubicBezTo>
                      <a:pt x="246" y="804"/>
                      <a:pt x="246" y="804"/>
                      <a:pt x="259" y="787"/>
                    </a:cubicBezTo>
                    <a:cubicBezTo>
                      <a:pt x="409" y="722"/>
                      <a:pt x="546" y="572"/>
                      <a:pt x="598" y="435"/>
                    </a:cubicBezTo>
                    <a:cubicBezTo>
                      <a:pt x="611" y="409"/>
                      <a:pt x="628" y="396"/>
                      <a:pt x="628" y="366"/>
                    </a:cubicBezTo>
                    <a:cubicBezTo>
                      <a:pt x="628" y="340"/>
                      <a:pt x="641" y="327"/>
                      <a:pt x="641" y="298"/>
                    </a:cubicBezTo>
                    <a:lnTo>
                      <a:pt x="641" y="271"/>
                    </a:lnTo>
                    <a:lnTo>
                      <a:pt x="641" y="216"/>
                    </a:lnTo>
                    <a:lnTo>
                      <a:pt x="641" y="177"/>
                    </a:lnTo>
                    <a:lnTo>
                      <a:pt x="641" y="151"/>
                    </a:lnTo>
                    <a:cubicBezTo>
                      <a:pt x="641" y="108"/>
                      <a:pt x="628" y="82"/>
                      <a:pt x="628" y="69"/>
                    </a:cubicBezTo>
                    <a:lnTo>
                      <a:pt x="628" y="53"/>
                    </a:lnTo>
                    <a:cubicBezTo>
                      <a:pt x="611" y="27"/>
                      <a:pt x="598" y="1"/>
                      <a:pt x="572"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
              <p:cNvSpPr/>
              <p:nvPr/>
            </p:nvSpPr>
            <p:spPr>
              <a:xfrm>
                <a:off x="4551775" y="1474050"/>
                <a:ext cx="565450" cy="317525"/>
              </a:xfrm>
              <a:custGeom>
                <a:avLst/>
                <a:gdLst/>
                <a:ahLst/>
                <a:cxnLst/>
                <a:rect l="l" t="t" r="r" b="b"/>
                <a:pathLst>
                  <a:path w="22618" h="12701" extrusionOk="0">
                    <a:moveTo>
                      <a:pt x="4960" y="0"/>
                    </a:moveTo>
                    <a:cubicBezTo>
                      <a:pt x="3732" y="0"/>
                      <a:pt x="176" y="2999"/>
                      <a:pt x="82" y="3523"/>
                    </a:cubicBezTo>
                    <a:cubicBezTo>
                      <a:pt x="1" y="4029"/>
                      <a:pt x="461" y="4313"/>
                      <a:pt x="1127" y="4708"/>
                    </a:cubicBezTo>
                    <a:lnTo>
                      <a:pt x="13667" y="12039"/>
                    </a:lnTo>
                    <a:cubicBezTo>
                      <a:pt x="13667" y="12039"/>
                      <a:pt x="14810" y="12623"/>
                      <a:pt x="15952" y="12691"/>
                    </a:cubicBezTo>
                    <a:cubicBezTo>
                      <a:pt x="16034" y="12697"/>
                      <a:pt x="16114" y="12700"/>
                      <a:pt x="16194" y="12700"/>
                    </a:cubicBezTo>
                    <a:cubicBezTo>
                      <a:pt x="17233" y="12700"/>
                      <a:pt x="18123" y="12232"/>
                      <a:pt x="18769" y="11944"/>
                    </a:cubicBezTo>
                    <a:cubicBezTo>
                      <a:pt x="19461" y="11631"/>
                      <a:pt x="21054" y="10704"/>
                      <a:pt x="21380" y="10394"/>
                    </a:cubicBezTo>
                    <a:cubicBezTo>
                      <a:pt x="21720" y="10093"/>
                      <a:pt x="22617" y="9440"/>
                      <a:pt x="21720" y="8556"/>
                    </a:cubicBezTo>
                    <a:cubicBezTo>
                      <a:pt x="20822" y="7671"/>
                      <a:pt x="6173" y="43"/>
                      <a:pt x="4991" y="1"/>
                    </a:cubicBezTo>
                    <a:cubicBezTo>
                      <a:pt x="4981" y="0"/>
                      <a:pt x="4971" y="0"/>
                      <a:pt x="496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
              <p:cNvSpPr/>
              <p:nvPr/>
            </p:nvSpPr>
            <p:spPr>
              <a:xfrm>
                <a:off x="4604425" y="1497225"/>
                <a:ext cx="350900" cy="252250"/>
              </a:xfrm>
              <a:custGeom>
                <a:avLst/>
                <a:gdLst/>
                <a:ahLst/>
                <a:cxnLst/>
                <a:rect l="l" t="t" r="r" b="b"/>
                <a:pathLst>
                  <a:path w="14036" h="10090" extrusionOk="0">
                    <a:moveTo>
                      <a:pt x="163" y="1"/>
                    </a:moveTo>
                    <a:lnTo>
                      <a:pt x="0" y="2733"/>
                    </a:lnTo>
                    <a:lnTo>
                      <a:pt x="424" y="3360"/>
                    </a:lnTo>
                    <a:lnTo>
                      <a:pt x="1469" y="2625"/>
                    </a:lnTo>
                    <a:lnTo>
                      <a:pt x="6012" y="5713"/>
                    </a:lnTo>
                    <a:lnTo>
                      <a:pt x="10216" y="9235"/>
                    </a:lnTo>
                    <a:lnTo>
                      <a:pt x="11196" y="8621"/>
                    </a:lnTo>
                    <a:lnTo>
                      <a:pt x="13533" y="10090"/>
                    </a:lnTo>
                    <a:lnTo>
                      <a:pt x="14035" y="4979"/>
                    </a:lnTo>
                    <a:lnTo>
                      <a:pt x="163"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
              <p:cNvSpPr/>
              <p:nvPr/>
            </p:nvSpPr>
            <p:spPr>
              <a:xfrm>
                <a:off x="4909100" y="1719200"/>
                <a:ext cx="33000" cy="42200"/>
              </a:xfrm>
              <a:custGeom>
                <a:avLst/>
                <a:gdLst/>
                <a:ahLst/>
                <a:cxnLst/>
                <a:rect l="l" t="t" r="r" b="b"/>
                <a:pathLst>
                  <a:path w="1320" h="1688" extrusionOk="0">
                    <a:moveTo>
                      <a:pt x="233" y="0"/>
                    </a:moveTo>
                    <a:lnTo>
                      <a:pt x="1" y="287"/>
                    </a:lnTo>
                    <a:lnTo>
                      <a:pt x="1088" y="1688"/>
                    </a:lnTo>
                    <a:lnTo>
                      <a:pt x="1320" y="1404"/>
                    </a:lnTo>
                    <a:lnTo>
                      <a:pt x="233" y="0"/>
                    </a:lnTo>
                    <a:close/>
                  </a:path>
                </a:pathLst>
              </a:custGeom>
              <a:solidFill>
                <a:srgbClr val="FFE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
              <p:cNvSpPr/>
              <p:nvPr/>
            </p:nvSpPr>
            <p:spPr>
              <a:xfrm>
                <a:off x="4906750" y="1720900"/>
                <a:ext cx="32650" cy="42225"/>
              </a:xfrm>
              <a:custGeom>
                <a:avLst/>
                <a:gdLst/>
                <a:ahLst/>
                <a:cxnLst/>
                <a:rect l="l" t="t" r="r" b="b"/>
                <a:pathLst>
                  <a:path w="1306" h="1689" extrusionOk="0">
                    <a:moveTo>
                      <a:pt x="216" y="1"/>
                    </a:moveTo>
                    <a:lnTo>
                      <a:pt x="0" y="288"/>
                    </a:lnTo>
                    <a:lnTo>
                      <a:pt x="1074" y="1688"/>
                    </a:lnTo>
                    <a:lnTo>
                      <a:pt x="1306" y="1401"/>
                    </a:lnTo>
                    <a:lnTo>
                      <a:pt x="216" y="1"/>
                    </a:lnTo>
                    <a:close/>
                  </a:path>
                </a:pathLst>
              </a:custGeom>
              <a:solidFill>
                <a:srgbClr val="FFB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
              <p:cNvSpPr/>
              <p:nvPr/>
            </p:nvSpPr>
            <p:spPr>
              <a:xfrm>
                <a:off x="4871000" y="1681825"/>
                <a:ext cx="67350" cy="85375"/>
              </a:xfrm>
              <a:custGeom>
                <a:avLst/>
                <a:gdLst/>
                <a:ahLst/>
                <a:cxnLst/>
                <a:rect l="l" t="t" r="r" b="b"/>
                <a:pathLst>
                  <a:path w="2694" h="3415" extrusionOk="0">
                    <a:moveTo>
                      <a:pt x="1074" y="0"/>
                    </a:moveTo>
                    <a:lnTo>
                      <a:pt x="1" y="627"/>
                    </a:lnTo>
                    <a:lnTo>
                      <a:pt x="1607" y="3414"/>
                    </a:lnTo>
                    <a:lnTo>
                      <a:pt x="2693" y="2788"/>
                    </a:lnTo>
                    <a:lnTo>
                      <a:pt x="2341" y="872"/>
                    </a:lnTo>
                    <a:lnTo>
                      <a:pt x="1074"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
              <p:cNvSpPr/>
              <p:nvPr/>
            </p:nvSpPr>
            <p:spPr>
              <a:xfrm>
                <a:off x="4862200" y="1695825"/>
                <a:ext cx="57125" cy="73600"/>
              </a:xfrm>
              <a:custGeom>
                <a:avLst/>
                <a:gdLst/>
                <a:ahLst/>
                <a:cxnLst/>
                <a:rect l="l" t="t" r="r" b="b"/>
                <a:pathLst>
                  <a:path w="2285" h="2944" extrusionOk="0">
                    <a:moveTo>
                      <a:pt x="627" y="1"/>
                    </a:moveTo>
                    <a:cubicBezTo>
                      <a:pt x="256" y="1"/>
                      <a:pt x="0" y="296"/>
                      <a:pt x="0" y="814"/>
                    </a:cubicBezTo>
                    <a:cubicBezTo>
                      <a:pt x="0" y="1536"/>
                      <a:pt x="516" y="2420"/>
                      <a:pt x="1143" y="2786"/>
                    </a:cubicBezTo>
                    <a:cubicBezTo>
                      <a:pt x="1324" y="2893"/>
                      <a:pt x="1497" y="2944"/>
                      <a:pt x="1651" y="2944"/>
                    </a:cubicBezTo>
                    <a:cubicBezTo>
                      <a:pt x="2024" y="2944"/>
                      <a:pt x="2285" y="2644"/>
                      <a:pt x="2285" y="2133"/>
                    </a:cubicBezTo>
                    <a:cubicBezTo>
                      <a:pt x="2285" y="1412"/>
                      <a:pt x="1766" y="527"/>
                      <a:pt x="1143" y="161"/>
                    </a:cubicBezTo>
                    <a:cubicBezTo>
                      <a:pt x="958" y="53"/>
                      <a:pt x="783" y="1"/>
                      <a:pt x="627" y="1"/>
                    </a:cubicBezTo>
                    <a:close/>
                  </a:path>
                </a:pathLst>
              </a:custGeom>
              <a:solidFill>
                <a:srgbClr val="8538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
              <p:cNvSpPr/>
              <p:nvPr/>
            </p:nvSpPr>
            <p:spPr>
              <a:xfrm>
                <a:off x="4644550" y="1538750"/>
                <a:ext cx="57150" cy="73425"/>
              </a:xfrm>
              <a:custGeom>
                <a:avLst/>
                <a:gdLst/>
                <a:ahLst/>
                <a:cxnLst/>
                <a:rect l="l" t="t" r="r" b="b"/>
                <a:pathLst>
                  <a:path w="2286" h="2937" extrusionOk="0">
                    <a:moveTo>
                      <a:pt x="621" y="0"/>
                    </a:moveTo>
                    <a:cubicBezTo>
                      <a:pt x="250" y="0"/>
                      <a:pt x="1" y="293"/>
                      <a:pt x="1" y="801"/>
                    </a:cubicBezTo>
                    <a:cubicBezTo>
                      <a:pt x="1" y="1535"/>
                      <a:pt x="504" y="2420"/>
                      <a:pt x="1143" y="2786"/>
                    </a:cubicBezTo>
                    <a:cubicBezTo>
                      <a:pt x="1325" y="2888"/>
                      <a:pt x="1498" y="2936"/>
                      <a:pt x="1651" y="2936"/>
                    </a:cubicBezTo>
                    <a:cubicBezTo>
                      <a:pt x="2026" y="2936"/>
                      <a:pt x="2286" y="2645"/>
                      <a:pt x="2286" y="2133"/>
                    </a:cubicBezTo>
                    <a:cubicBezTo>
                      <a:pt x="2286" y="1398"/>
                      <a:pt x="1770" y="514"/>
                      <a:pt x="1143" y="161"/>
                    </a:cubicBezTo>
                    <a:cubicBezTo>
                      <a:pt x="954" y="52"/>
                      <a:pt x="777" y="0"/>
                      <a:pt x="621" y="0"/>
                    </a:cubicBezTo>
                    <a:close/>
                  </a:path>
                </a:pathLst>
              </a:custGeom>
              <a:solidFill>
                <a:srgbClr val="7427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
              <p:cNvSpPr/>
              <p:nvPr/>
            </p:nvSpPr>
            <p:spPr>
              <a:xfrm>
                <a:off x="4626200" y="1540400"/>
                <a:ext cx="67350" cy="85375"/>
              </a:xfrm>
              <a:custGeom>
                <a:avLst/>
                <a:gdLst/>
                <a:ahLst/>
                <a:cxnLst/>
                <a:rect l="l" t="t" r="r" b="b"/>
                <a:pathLst>
                  <a:path w="2694" h="3415" extrusionOk="0">
                    <a:moveTo>
                      <a:pt x="1087" y="1"/>
                    </a:moveTo>
                    <a:lnTo>
                      <a:pt x="1" y="624"/>
                    </a:lnTo>
                    <a:lnTo>
                      <a:pt x="1619" y="3415"/>
                    </a:lnTo>
                    <a:lnTo>
                      <a:pt x="2693" y="2788"/>
                    </a:lnTo>
                    <a:lnTo>
                      <a:pt x="2354" y="869"/>
                    </a:lnTo>
                    <a:lnTo>
                      <a:pt x="108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
              <p:cNvSpPr/>
              <p:nvPr/>
            </p:nvSpPr>
            <p:spPr>
              <a:xfrm>
                <a:off x="4696950" y="1391800"/>
                <a:ext cx="403225" cy="309050"/>
              </a:xfrm>
              <a:custGeom>
                <a:avLst/>
                <a:gdLst/>
                <a:ahLst/>
                <a:cxnLst/>
                <a:rect l="l" t="t" r="r" b="b"/>
                <a:pathLst>
                  <a:path w="16129" h="12362" extrusionOk="0">
                    <a:moveTo>
                      <a:pt x="692" y="1"/>
                    </a:moveTo>
                    <a:lnTo>
                      <a:pt x="542" y="40"/>
                    </a:lnTo>
                    <a:lnTo>
                      <a:pt x="516" y="409"/>
                    </a:lnTo>
                    <a:lnTo>
                      <a:pt x="284" y="627"/>
                    </a:lnTo>
                    <a:lnTo>
                      <a:pt x="379" y="804"/>
                    </a:lnTo>
                    <a:lnTo>
                      <a:pt x="284" y="1483"/>
                    </a:lnTo>
                    <a:lnTo>
                      <a:pt x="95" y="1590"/>
                    </a:lnTo>
                    <a:lnTo>
                      <a:pt x="13" y="2204"/>
                    </a:lnTo>
                    <a:lnTo>
                      <a:pt x="0" y="2243"/>
                    </a:lnTo>
                    <a:cubicBezTo>
                      <a:pt x="0" y="2243"/>
                      <a:pt x="151" y="2814"/>
                      <a:pt x="353" y="3059"/>
                    </a:cubicBezTo>
                    <a:cubicBezTo>
                      <a:pt x="516" y="3252"/>
                      <a:pt x="1632" y="3986"/>
                      <a:pt x="2054" y="4257"/>
                    </a:cubicBezTo>
                    <a:cubicBezTo>
                      <a:pt x="2148" y="4326"/>
                      <a:pt x="2204" y="4365"/>
                      <a:pt x="2204" y="4365"/>
                    </a:cubicBezTo>
                    <a:lnTo>
                      <a:pt x="2230" y="4365"/>
                    </a:lnTo>
                    <a:lnTo>
                      <a:pt x="2230" y="3957"/>
                    </a:lnTo>
                    <a:cubicBezTo>
                      <a:pt x="2230" y="3360"/>
                      <a:pt x="2530" y="3016"/>
                      <a:pt x="2966" y="3016"/>
                    </a:cubicBezTo>
                    <a:cubicBezTo>
                      <a:pt x="3145" y="3016"/>
                      <a:pt x="3348" y="3074"/>
                      <a:pt x="3562" y="3196"/>
                    </a:cubicBezTo>
                    <a:cubicBezTo>
                      <a:pt x="4296" y="3617"/>
                      <a:pt x="4896" y="4652"/>
                      <a:pt x="4896" y="5507"/>
                    </a:cubicBezTo>
                    <a:lnTo>
                      <a:pt x="4896" y="6121"/>
                    </a:lnTo>
                    <a:lnTo>
                      <a:pt x="4923" y="6147"/>
                    </a:lnTo>
                    <a:lnTo>
                      <a:pt x="12009" y="10240"/>
                    </a:lnTo>
                    <a:lnTo>
                      <a:pt x="12009" y="9617"/>
                    </a:lnTo>
                    <a:cubicBezTo>
                      <a:pt x="12009" y="9017"/>
                      <a:pt x="12309" y="8672"/>
                      <a:pt x="12746" y="8672"/>
                    </a:cubicBezTo>
                    <a:cubicBezTo>
                      <a:pt x="12925" y="8672"/>
                      <a:pt x="13127" y="8730"/>
                      <a:pt x="13341" y="8853"/>
                    </a:cubicBezTo>
                    <a:cubicBezTo>
                      <a:pt x="14075" y="9290"/>
                      <a:pt x="14676" y="10322"/>
                      <a:pt x="14676" y="11167"/>
                    </a:cubicBezTo>
                    <a:lnTo>
                      <a:pt x="14676" y="11790"/>
                    </a:lnTo>
                    <a:lnTo>
                      <a:pt x="14796" y="11859"/>
                    </a:lnTo>
                    <a:lnTo>
                      <a:pt x="14852" y="11888"/>
                    </a:lnTo>
                    <a:lnTo>
                      <a:pt x="15694" y="12349"/>
                    </a:lnTo>
                    <a:lnTo>
                      <a:pt x="15707" y="12362"/>
                    </a:lnTo>
                    <a:lnTo>
                      <a:pt x="15913" y="12336"/>
                    </a:lnTo>
                    <a:lnTo>
                      <a:pt x="15952" y="12185"/>
                    </a:lnTo>
                    <a:lnTo>
                      <a:pt x="15857" y="12185"/>
                    </a:lnTo>
                    <a:lnTo>
                      <a:pt x="15913" y="12117"/>
                    </a:lnTo>
                    <a:lnTo>
                      <a:pt x="16089" y="11872"/>
                    </a:lnTo>
                    <a:lnTo>
                      <a:pt x="16128" y="11696"/>
                    </a:lnTo>
                    <a:lnTo>
                      <a:pt x="16076" y="10485"/>
                    </a:lnTo>
                    <a:lnTo>
                      <a:pt x="16076" y="10446"/>
                    </a:lnTo>
                    <a:cubicBezTo>
                      <a:pt x="16076" y="10446"/>
                      <a:pt x="15818" y="10051"/>
                      <a:pt x="15423" y="9669"/>
                    </a:cubicBezTo>
                    <a:cubicBezTo>
                      <a:pt x="15028" y="9303"/>
                      <a:pt x="14607" y="8706"/>
                      <a:pt x="13778" y="8135"/>
                    </a:cubicBezTo>
                    <a:cubicBezTo>
                      <a:pt x="12946" y="7547"/>
                      <a:pt x="12146" y="6937"/>
                      <a:pt x="12146" y="6937"/>
                    </a:cubicBezTo>
                    <a:cubicBezTo>
                      <a:pt x="12146" y="6937"/>
                      <a:pt x="11656" y="6353"/>
                      <a:pt x="11206" y="5821"/>
                    </a:cubicBezTo>
                    <a:cubicBezTo>
                      <a:pt x="10772" y="5292"/>
                      <a:pt x="9887" y="4352"/>
                      <a:pt x="8963" y="3591"/>
                    </a:cubicBezTo>
                    <a:cubicBezTo>
                      <a:pt x="8036" y="2831"/>
                      <a:pt x="7289" y="2436"/>
                      <a:pt x="6773" y="2149"/>
                    </a:cubicBezTo>
                    <a:cubicBezTo>
                      <a:pt x="6271" y="1865"/>
                      <a:pt x="5262" y="1264"/>
                      <a:pt x="4067" y="954"/>
                    </a:cubicBezTo>
                    <a:cubicBezTo>
                      <a:pt x="2870" y="627"/>
                      <a:pt x="1835" y="340"/>
                      <a:pt x="1835" y="340"/>
                    </a:cubicBezTo>
                    <a:lnTo>
                      <a:pt x="692"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
              <p:cNvSpPr/>
              <p:nvPr/>
            </p:nvSpPr>
            <p:spPr>
              <a:xfrm>
                <a:off x="4709850" y="1391800"/>
                <a:ext cx="389000" cy="262125"/>
              </a:xfrm>
              <a:custGeom>
                <a:avLst/>
                <a:gdLst/>
                <a:ahLst/>
                <a:cxnLst/>
                <a:rect l="l" t="t" r="r" b="b"/>
                <a:pathLst>
                  <a:path w="15560" h="10485" extrusionOk="0">
                    <a:moveTo>
                      <a:pt x="176" y="1"/>
                    </a:moveTo>
                    <a:lnTo>
                      <a:pt x="26" y="40"/>
                    </a:lnTo>
                    <a:lnTo>
                      <a:pt x="0" y="409"/>
                    </a:lnTo>
                    <a:lnTo>
                      <a:pt x="1306" y="1117"/>
                    </a:lnTo>
                    <a:cubicBezTo>
                      <a:pt x="1306" y="1117"/>
                      <a:pt x="2367" y="1659"/>
                      <a:pt x="3509" y="2325"/>
                    </a:cubicBezTo>
                    <a:cubicBezTo>
                      <a:pt x="4651" y="3007"/>
                      <a:pt x="9916" y="6189"/>
                      <a:pt x="11059" y="6911"/>
                    </a:cubicBezTo>
                    <a:cubicBezTo>
                      <a:pt x="12201" y="7629"/>
                      <a:pt x="13817" y="9045"/>
                      <a:pt x="13817" y="9045"/>
                    </a:cubicBezTo>
                    <a:lnTo>
                      <a:pt x="15410" y="10338"/>
                    </a:lnTo>
                    <a:lnTo>
                      <a:pt x="15560" y="10485"/>
                    </a:lnTo>
                    <a:lnTo>
                      <a:pt x="15560" y="10446"/>
                    </a:lnTo>
                    <a:cubicBezTo>
                      <a:pt x="15560" y="10446"/>
                      <a:pt x="15302" y="10051"/>
                      <a:pt x="14907" y="9669"/>
                    </a:cubicBezTo>
                    <a:cubicBezTo>
                      <a:pt x="14512" y="9303"/>
                      <a:pt x="14091" y="8706"/>
                      <a:pt x="13262" y="8135"/>
                    </a:cubicBezTo>
                    <a:cubicBezTo>
                      <a:pt x="12430" y="7547"/>
                      <a:pt x="11630" y="6937"/>
                      <a:pt x="11630" y="6937"/>
                    </a:cubicBezTo>
                    <a:cubicBezTo>
                      <a:pt x="11630" y="6937"/>
                      <a:pt x="11140" y="6353"/>
                      <a:pt x="10690" y="5821"/>
                    </a:cubicBezTo>
                    <a:cubicBezTo>
                      <a:pt x="10256" y="5292"/>
                      <a:pt x="9371" y="4352"/>
                      <a:pt x="8447" y="3591"/>
                    </a:cubicBezTo>
                    <a:cubicBezTo>
                      <a:pt x="7520" y="2831"/>
                      <a:pt x="6773" y="2436"/>
                      <a:pt x="6257" y="2149"/>
                    </a:cubicBezTo>
                    <a:cubicBezTo>
                      <a:pt x="5918" y="1959"/>
                      <a:pt x="5304" y="1564"/>
                      <a:pt x="4583" y="1264"/>
                    </a:cubicBezTo>
                    <a:cubicBezTo>
                      <a:pt x="4256" y="1130"/>
                      <a:pt x="3930" y="1049"/>
                      <a:pt x="3551" y="954"/>
                    </a:cubicBezTo>
                    <a:cubicBezTo>
                      <a:pt x="2354" y="627"/>
                      <a:pt x="1319" y="340"/>
                      <a:pt x="1319" y="340"/>
                    </a:cubicBezTo>
                    <a:lnTo>
                      <a:pt x="176"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
              <p:cNvSpPr/>
              <p:nvPr/>
            </p:nvSpPr>
            <p:spPr>
              <a:xfrm>
                <a:off x="4801000" y="1444200"/>
                <a:ext cx="186950" cy="190075"/>
              </a:xfrm>
              <a:custGeom>
                <a:avLst/>
                <a:gdLst/>
                <a:ahLst/>
                <a:cxnLst/>
                <a:rect l="l" t="t" r="r" b="b"/>
                <a:pathLst>
                  <a:path w="7478" h="7603" extrusionOk="0">
                    <a:moveTo>
                      <a:pt x="52" y="0"/>
                    </a:moveTo>
                    <a:lnTo>
                      <a:pt x="0" y="340"/>
                    </a:lnTo>
                    <a:lnTo>
                      <a:pt x="284" y="1277"/>
                    </a:lnTo>
                    <a:lnTo>
                      <a:pt x="1495" y="4106"/>
                    </a:lnTo>
                    <a:lnTo>
                      <a:pt x="7315" y="7602"/>
                    </a:lnTo>
                    <a:lnTo>
                      <a:pt x="7383" y="7126"/>
                    </a:lnTo>
                    <a:lnTo>
                      <a:pt x="7383" y="6825"/>
                    </a:lnTo>
                    <a:cubicBezTo>
                      <a:pt x="7396" y="6773"/>
                      <a:pt x="7478" y="6078"/>
                      <a:pt x="7465" y="5562"/>
                    </a:cubicBezTo>
                    <a:cubicBezTo>
                      <a:pt x="7452" y="5043"/>
                      <a:pt x="7452" y="4815"/>
                      <a:pt x="7452" y="4815"/>
                    </a:cubicBezTo>
                    <a:lnTo>
                      <a:pt x="7452" y="4798"/>
                    </a:lnTo>
                    <a:lnTo>
                      <a:pt x="7263" y="4338"/>
                    </a:lnTo>
                    <a:lnTo>
                      <a:pt x="7181" y="4377"/>
                    </a:lnTo>
                    <a:lnTo>
                      <a:pt x="7370" y="4815"/>
                    </a:lnTo>
                    <a:cubicBezTo>
                      <a:pt x="7370" y="4867"/>
                      <a:pt x="7370" y="5099"/>
                      <a:pt x="7383" y="5562"/>
                    </a:cubicBezTo>
                    <a:cubicBezTo>
                      <a:pt x="7413" y="6091"/>
                      <a:pt x="7302" y="6799"/>
                      <a:pt x="7302" y="6812"/>
                    </a:cubicBezTo>
                    <a:lnTo>
                      <a:pt x="7302" y="7113"/>
                    </a:lnTo>
                    <a:lnTo>
                      <a:pt x="7250" y="7478"/>
                    </a:lnTo>
                    <a:lnTo>
                      <a:pt x="1564" y="4051"/>
                    </a:lnTo>
                    <a:lnTo>
                      <a:pt x="353" y="1250"/>
                    </a:lnTo>
                    <a:lnTo>
                      <a:pt x="82" y="340"/>
                    </a:lnTo>
                    <a:lnTo>
                      <a:pt x="121" y="13"/>
                    </a:lnTo>
                    <a:lnTo>
                      <a:pt x="52"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
              <p:cNvSpPr/>
              <p:nvPr/>
            </p:nvSpPr>
            <p:spPr>
              <a:xfrm>
                <a:off x="4780600" y="1416275"/>
                <a:ext cx="211450" cy="145850"/>
              </a:xfrm>
              <a:custGeom>
                <a:avLst/>
                <a:gdLst/>
                <a:ahLst/>
                <a:cxnLst/>
                <a:rect l="l" t="t" r="r" b="b"/>
                <a:pathLst>
                  <a:path w="8458" h="5834" extrusionOk="0">
                    <a:moveTo>
                      <a:pt x="108" y="1"/>
                    </a:moveTo>
                    <a:cubicBezTo>
                      <a:pt x="108" y="1"/>
                      <a:pt x="0" y="285"/>
                      <a:pt x="0" y="301"/>
                    </a:cubicBezTo>
                    <a:cubicBezTo>
                      <a:pt x="0" y="314"/>
                      <a:pt x="395" y="804"/>
                      <a:pt x="395" y="804"/>
                    </a:cubicBezTo>
                    <a:lnTo>
                      <a:pt x="8376" y="5834"/>
                    </a:lnTo>
                    <a:lnTo>
                      <a:pt x="8457" y="5795"/>
                    </a:lnTo>
                    <a:cubicBezTo>
                      <a:pt x="8457" y="5795"/>
                      <a:pt x="7276" y="4381"/>
                      <a:pt x="6433" y="3510"/>
                    </a:cubicBezTo>
                    <a:cubicBezTo>
                      <a:pt x="5588" y="2638"/>
                      <a:pt x="4501" y="1933"/>
                      <a:pt x="3969" y="1620"/>
                    </a:cubicBezTo>
                    <a:cubicBezTo>
                      <a:pt x="3427" y="1320"/>
                      <a:pt x="1998" y="546"/>
                      <a:pt x="1495" y="396"/>
                    </a:cubicBezTo>
                    <a:cubicBezTo>
                      <a:pt x="1005" y="246"/>
                      <a:pt x="108" y="1"/>
                      <a:pt x="108" y="1"/>
                    </a:cubicBezTo>
                    <a:close/>
                  </a:path>
                </a:pathLst>
              </a:custGeom>
              <a:solidFill>
                <a:srgbClr val="84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
              <p:cNvSpPr/>
              <p:nvPr/>
            </p:nvSpPr>
            <p:spPr>
              <a:xfrm>
                <a:off x="4803675" y="1426150"/>
                <a:ext cx="25575" cy="25825"/>
              </a:xfrm>
              <a:custGeom>
                <a:avLst/>
                <a:gdLst/>
                <a:ahLst/>
                <a:cxnLst/>
                <a:rect l="l" t="t" r="r" b="b"/>
                <a:pathLst>
                  <a:path w="1023" h="1033" extrusionOk="0">
                    <a:moveTo>
                      <a:pt x="572" y="1"/>
                    </a:moveTo>
                    <a:lnTo>
                      <a:pt x="1" y="735"/>
                    </a:lnTo>
                    <a:lnTo>
                      <a:pt x="464" y="1032"/>
                    </a:lnTo>
                    <a:lnTo>
                      <a:pt x="1022" y="164"/>
                    </a:lnTo>
                    <a:lnTo>
                      <a:pt x="572"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
              <p:cNvSpPr/>
              <p:nvPr/>
            </p:nvSpPr>
            <p:spPr>
              <a:xfrm>
                <a:off x="5050525" y="1617925"/>
                <a:ext cx="44575" cy="36000"/>
              </a:xfrm>
              <a:custGeom>
                <a:avLst/>
                <a:gdLst/>
                <a:ahLst/>
                <a:cxnLst/>
                <a:rect l="l" t="t" r="r" b="b"/>
                <a:pathLst>
                  <a:path w="1783" h="1440" extrusionOk="0">
                    <a:moveTo>
                      <a:pt x="190" y="0"/>
                    </a:moveTo>
                    <a:lnTo>
                      <a:pt x="1" y="53"/>
                    </a:lnTo>
                    <a:lnTo>
                      <a:pt x="533" y="679"/>
                    </a:lnTo>
                    <a:lnTo>
                      <a:pt x="1117" y="1130"/>
                    </a:lnTo>
                    <a:lnTo>
                      <a:pt x="1251" y="1130"/>
                    </a:lnTo>
                    <a:lnTo>
                      <a:pt x="1646" y="1440"/>
                    </a:lnTo>
                    <a:lnTo>
                      <a:pt x="1783" y="1293"/>
                    </a:lnTo>
                    <a:lnTo>
                      <a:pt x="954" y="529"/>
                    </a:lnTo>
                    <a:lnTo>
                      <a:pt x="190" y="0"/>
                    </a:lnTo>
                    <a:close/>
                  </a:path>
                </a:pathLst>
              </a:custGeom>
              <a:solidFill>
                <a:srgbClr val="E1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
              <p:cNvSpPr/>
              <p:nvPr/>
            </p:nvSpPr>
            <p:spPr>
              <a:xfrm>
                <a:off x="5095075" y="1655300"/>
                <a:ext cx="5100" cy="28900"/>
              </a:xfrm>
              <a:custGeom>
                <a:avLst/>
                <a:gdLst/>
                <a:ahLst/>
                <a:cxnLst/>
                <a:rect l="l" t="t" r="r" b="b"/>
                <a:pathLst>
                  <a:path w="204" h="1156" extrusionOk="0">
                    <a:moveTo>
                      <a:pt x="164" y="0"/>
                    </a:moveTo>
                    <a:lnTo>
                      <a:pt x="14" y="232"/>
                    </a:lnTo>
                    <a:lnTo>
                      <a:pt x="1" y="761"/>
                    </a:lnTo>
                    <a:lnTo>
                      <a:pt x="203" y="1156"/>
                    </a:lnTo>
                    <a:lnTo>
                      <a:pt x="164"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
              <p:cNvSpPr/>
              <p:nvPr/>
            </p:nvSpPr>
            <p:spPr>
              <a:xfrm>
                <a:off x="4704050" y="1398250"/>
                <a:ext cx="38450" cy="25575"/>
              </a:xfrm>
              <a:custGeom>
                <a:avLst/>
                <a:gdLst/>
                <a:ahLst/>
                <a:cxnLst/>
                <a:rect l="l" t="t" r="r" b="b"/>
                <a:pathLst>
                  <a:path w="1538" h="1023" extrusionOk="0">
                    <a:moveTo>
                      <a:pt x="245" y="1"/>
                    </a:moveTo>
                    <a:lnTo>
                      <a:pt x="0" y="369"/>
                    </a:lnTo>
                    <a:lnTo>
                      <a:pt x="111" y="477"/>
                    </a:lnTo>
                    <a:lnTo>
                      <a:pt x="1280" y="1022"/>
                    </a:lnTo>
                    <a:lnTo>
                      <a:pt x="1512" y="993"/>
                    </a:lnTo>
                    <a:lnTo>
                      <a:pt x="1538" y="859"/>
                    </a:lnTo>
                    <a:lnTo>
                      <a:pt x="722" y="108"/>
                    </a:lnTo>
                    <a:lnTo>
                      <a:pt x="382" y="14"/>
                    </a:lnTo>
                    <a:lnTo>
                      <a:pt x="245" y="1"/>
                    </a:lnTo>
                    <a:close/>
                  </a:path>
                </a:pathLst>
              </a:custGeom>
              <a:solidFill>
                <a:srgbClr val="E1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
              <p:cNvSpPr/>
              <p:nvPr/>
            </p:nvSpPr>
            <p:spPr>
              <a:xfrm>
                <a:off x="4696950" y="1446900"/>
                <a:ext cx="55100" cy="54025"/>
              </a:xfrm>
              <a:custGeom>
                <a:avLst/>
                <a:gdLst/>
                <a:ahLst/>
                <a:cxnLst/>
                <a:rect l="l" t="t" r="r" b="b"/>
                <a:pathLst>
                  <a:path w="2204" h="2161" extrusionOk="0">
                    <a:moveTo>
                      <a:pt x="13" y="0"/>
                    </a:moveTo>
                    <a:lnTo>
                      <a:pt x="0" y="39"/>
                    </a:lnTo>
                    <a:cubicBezTo>
                      <a:pt x="0" y="39"/>
                      <a:pt x="151" y="610"/>
                      <a:pt x="353" y="855"/>
                    </a:cubicBezTo>
                    <a:cubicBezTo>
                      <a:pt x="516" y="1048"/>
                      <a:pt x="1632" y="1782"/>
                      <a:pt x="2054" y="2053"/>
                    </a:cubicBezTo>
                    <a:cubicBezTo>
                      <a:pt x="2148" y="2122"/>
                      <a:pt x="2204" y="2161"/>
                      <a:pt x="2204" y="2161"/>
                    </a:cubicBezTo>
                    <a:lnTo>
                      <a:pt x="898" y="1155"/>
                    </a:lnTo>
                    <a:lnTo>
                      <a:pt x="598" y="447"/>
                    </a:lnTo>
                    <a:lnTo>
                      <a:pt x="13"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
              <p:cNvSpPr/>
              <p:nvPr/>
            </p:nvSpPr>
            <p:spPr>
              <a:xfrm>
                <a:off x="4699325" y="1428850"/>
                <a:ext cx="47600" cy="35025"/>
              </a:xfrm>
              <a:custGeom>
                <a:avLst/>
                <a:gdLst/>
                <a:ahLst/>
                <a:cxnLst/>
                <a:rect l="l" t="t" r="r" b="b"/>
                <a:pathLst>
                  <a:path w="1904" h="1401" extrusionOk="0">
                    <a:moveTo>
                      <a:pt x="189" y="1"/>
                    </a:moveTo>
                    <a:lnTo>
                      <a:pt x="0" y="108"/>
                    </a:lnTo>
                    <a:lnTo>
                      <a:pt x="137" y="259"/>
                    </a:lnTo>
                    <a:lnTo>
                      <a:pt x="1903" y="1401"/>
                    </a:lnTo>
                    <a:lnTo>
                      <a:pt x="1632" y="1061"/>
                    </a:lnTo>
                    <a:lnTo>
                      <a:pt x="735" y="422"/>
                    </a:lnTo>
                    <a:lnTo>
                      <a:pt x="232" y="125"/>
                    </a:lnTo>
                    <a:lnTo>
                      <a:pt x="189" y="69"/>
                    </a:lnTo>
                    <a:lnTo>
                      <a:pt x="189"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
              <p:cNvSpPr/>
              <p:nvPr/>
            </p:nvSpPr>
            <p:spPr>
              <a:xfrm>
                <a:off x="4824725" y="1518950"/>
                <a:ext cx="165775" cy="106400"/>
              </a:xfrm>
              <a:custGeom>
                <a:avLst/>
                <a:gdLst/>
                <a:ahLst/>
                <a:cxnLst/>
                <a:rect l="l" t="t" r="r" b="b"/>
                <a:pathLst>
                  <a:path w="6631" h="4256" extrusionOk="0">
                    <a:moveTo>
                      <a:pt x="1" y="0"/>
                    </a:moveTo>
                    <a:cubicBezTo>
                      <a:pt x="1" y="0"/>
                      <a:pt x="6408" y="4191"/>
                      <a:pt x="6529" y="4243"/>
                    </a:cubicBezTo>
                    <a:cubicBezTo>
                      <a:pt x="6543" y="4251"/>
                      <a:pt x="6555" y="4255"/>
                      <a:pt x="6564" y="4255"/>
                    </a:cubicBezTo>
                    <a:cubicBezTo>
                      <a:pt x="6631" y="4255"/>
                      <a:pt x="6535" y="4039"/>
                      <a:pt x="6258" y="3822"/>
                    </a:cubicBezTo>
                    <a:cubicBezTo>
                      <a:pt x="5945" y="3591"/>
                      <a:pt x="1839" y="1035"/>
                      <a:pt x="1023" y="532"/>
                    </a:cubicBezTo>
                    <a:cubicBezTo>
                      <a:pt x="220" y="13"/>
                      <a:pt x="1" y="0"/>
                      <a:pt x="1"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
              <p:cNvSpPr/>
              <p:nvPr/>
            </p:nvSpPr>
            <p:spPr>
              <a:xfrm>
                <a:off x="5063825" y="1642400"/>
                <a:ext cx="30225" cy="27200"/>
              </a:xfrm>
              <a:custGeom>
                <a:avLst/>
                <a:gdLst/>
                <a:ahLst/>
                <a:cxnLst/>
                <a:rect l="l" t="t" r="r" b="b"/>
                <a:pathLst>
                  <a:path w="1209" h="1088" extrusionOk="0">
                    <a:moveTo>
                      <a:pt x="1" y="1"/>
                    </a:moveTo>
                    <a:lnTo>
                      <a:pt x="556" y="407"/>
                    </a:lnTo>
                    <a:lnTo>
                      <a:pt x="529" y="379"/>
                    </a:lnTo>
                    <a:lnTo>
                      <a:pt x="1" y="1"/>
                    </a:lnTo>
                    <a:close/>
                    <a:moveTo>
                      <a:pt x="556" y="407"/>
                    </a:moveTo>
                    <a:lnTo>
                      <a:pt x="1208" y="1088"/>
                    </a:lnTo>
                    <a:lnTo>
                      <a:pt x="817" y="598"/>
                    </a:lnTo>
                    <a:lnTo>
                      <a:pt x="556" y="407"/>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
              <p:cNvSpPr/>
              <p:nvPr/>
            </p:nvSpPr>
            <p:spPr>
              <a:xfrm>
                <a:off x="5001900" y="1614925"/>
                <a:ext cx="57125" cy="73550"/>
              </a:xfrm>
              <a:custGeom>
                <a:avLst/>
                <a:gdLst/>
                <a:ahLst/>
                <a:cxnLst/>
                <a:rect l="l" t="t" r="r" b="b"/>
                <a:pathLst>
                  <a:path w="2285" h="2942" extrusionOk="0">
                    <a:moveTo>
                      <a:pt x="629" y="1"/>
                    </a:moveTo>
                    <a:cubicBezTo>
                      <a:pt x="258" y="1"/>
                      <a:pt x="0" y="294"/>
                      <a:pt x="0" y="812"/>
                    </a:cubicBezTo>
                    <a:cubicBezTo>
                      <a:pt x="0" y="1534"/>
                      <a:pt x="519" y="2418"/>
                      <a:pt x="1143" y="2784"/>
                    </a:cubicBezTo>
                    <a:cubicBezTo>
                      <a:pt x="1325" y="2891"/>
                      <a:pt x="1498" y="2942"/>
                      <a:pt x="1652" y="2942"/>
                    </a:cubicBezTo>
                    <a:cubicBezTo>
                      <a:pt x="2026" y="2942"/>
                      <a:pt x="2285" y="2642"/>
                      <a:pt x="2285" y="2131"/>
                    </a:cubicBezTo>
                    <a:cubicBezTo>
                      <a:pt x="2285" y="1413"/>
                      <a:pt x="1769" y="528"/>
                      <a:pt x="1143" y="160"/>
                    </a:cubicBezTo>
                    <a:cubicBezTo>
                      <a:pt x="959" y="52"/>
                      <a:pt x="784" y="1"/>
                      <a:pt x="62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
              <p:cNvSpPr/>
              <p:nvPr/>
            </p:nvSpPr>
            <p:spPr>
              <a:xfrm>
                <a:off x="4757425" y="1473200"/>
                <a:ext cx="57125" cy="73575"/>
              </a:xfrm>
              <a:custGeom>
                <a:avLst/>
                <a:gdLst/>
                <a:ahLst/>
                <a:cxnLst/>
                <a:rect l="l" t="t" r="r" b="b"/>
                <a:pathLst>
                  <a:path w="2285" h="2943" extrusionOk="0">
                    <a:moveTo>
                      <a:pt x="629" y="1"/>
                    </a:moveTo>
                    <a:cubicBezTo>
                      <a:pt x="254" y="1"/>
                      <a:pt x="0" y="301"/>
                      <a:pt x="0" y="812"/>
                    </a:cubicBezTo>
                    <a:cubicBezTo>
                      <a:pt x="0" y="1546"/>
                      <a:pt x="506" y="2431"/>
                      <a:pt x="1143" y="2783"/>
                    </a:cubicBezTo>
                    <a:cubicBezTo>
                      <a:pt x="1327" y="2891"/>
                      <a:pt x="1502" y="2942"/>
                      <a:pt x="1657" y="2942"/>
                    </a:cubicBezTo>
                    <a:cubicBezTo>
                      <a:pt x="2028" y="2942"/>
                      <a:pt x="2285" y="2648"/>
                      <a:pt x="2285" y="2130"/>
                    </a:cubicBezTo>
                    <a:cubicBezTo>
                      <a:pt x="2285" y="1409"/>
                      <a:pt x="1769" y="525"/>
                      <a:pt x="1143" y="159"/>
                    </a:cubicBezTo>
                    <a:cubicBezTo>
                      <a:pt x="957" y="52"/>
                      <a:pt x="783" y="1"/>
                      <a:pt x="62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
              <p:cNvSpPr/>
              <p:nvPr/>
            </p:nvSpPr>
            <p:spPr>
              <a:xfrm>
                <a:off x="4992750" y="1603100"/>
                <a:ext cx="75500" cy="85925"/>
              </a:xfrm>
              <a:custGeom>
                <a:avLst/>
                <a:gdLst/>
                <a:ahLst/>
                <a:cxnLst/>
                <a:rect l="l" t="t" r="r" b="b"/>
                <a:pathLst>
                  <a:path w="3020" h="3437" extrusionOk="0">
                    <a:moveTo>
                      <a:pt x="833" y="1"/>
                    </a:moveTo>
                    <a:cubicBezTo>
                      <a:pt x="340" y="1"/>
                      <a:pt x="1" y="396"/>
                      <a:pt x="1" y="1070"/>
                    </a:cubicBezTo>
                    <a:lnTo>
                      <a:pt x="1" y="1693"/>
                    </a:lnTo>
                    <a:lnTo>
                      <a:pt x="177" y="1788"/>
                    </a:lnTo>
                    <a:lnTo>
                      <a:pt x="177" y="1165"/>
                    </a:lnTo>
                    <a:cubicBezTo>
                      <a:pt x="177" y="565"/>
                      <a:pt x="477" y="220"/>
                      <a:pt x="914" y="220"/>
                    </a:cubicBezTo>
                    <a:cubicBezTo>
                      <a:pt x="1093" y="220"/>
                      <a:pt x="1295" y="278"/>
                      <a:pt x="1509" y="401"/>
                    </a:cubicBezTo>
                    <a:cubicBezTo>
                      <a:pt x="2243" y="838"/>
                      <a:pt x="2844" y="1870"/>
                      <a:pt x="2844" y="2715"/>
                    </a:cubicBezTo>
                    <a:lnTo>
                      <a:pt x="2844" y="3338"/>
                    </a:lnTo>
                    <a:lnTo>
                      <a:pt x="2964" y="3407"/>
                    </a:lnTo>
                    <a:lnTo>
                      <a:pt x="3020" y="3436"/>
                    </a:lnTo>
                    <a:lnTo>
                      <a:pt x="3020" y="2810"/>
                    </a:lnTo>
                    <a:cubicBezTo>
                      <a:pt x="3020" y="1857"/>
                      <a:pt x="2338" y="688"/>
                      <a:pt x="1509" y="212"/>
                    </a:cubicBezTo>
                    <a:cubicBezTo>
                      <a:pt x="1266" y="68"/>
                      <a:pt x="1036" y="1"/>
                      <a:pt x="833"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
              <p:cNvSpPr/>
              <p:nvPr/>
            </p:nvSpPr>
            <p:spPr>
              <a:xfrm>
                <a:off x="4748275" y="1461500"/>
                <a:ext cx="75175" cy="86025"/>
              </a:xfrm>
              <a:custGeom>
                <a:avLst/>
                <a:gdLst/>
                <a:ahLst/>
                <a:cxnLst/>
                <a:rect l="l" t="t" r="r" b="b"/>
                <a:pathLst>
                  <a:path w="3007" h="3441" extrusionOk="0">
                    <a:moveTo>
                      <a:pt x="834" y="1"/>
                    </a:moveTo>
                    <a:cubicBezTo>
                      <a:pt x="341" y="1"/>
                      <a:pt x="1" y="390"/>
                      <a:pt x="1" y="1074"/>
                    </a:cubicBezTo>
                    <a:lnTo>
                      <a:pt x="1" y="1469"/>
                    </a:lnTo>
                    <a:cubicBezTo>
                      <a:pt x="95" y="1538"/>
                      <a:pt x="151" y="1577"/>
                      <a:pt x="151" y="1577"/>
                    </a:cubicBezTo>
                    <a:lnTo>
                      <a:pt x="177" y="1577"/>
                    </a:lnTo>
                    <a:lnTo>
                      <a:pt x="177" y="1169"/>
                    </a:lnTo>
                    <a:cubicBezTo>
                      <a:pt x="177" y="572"/>
                      <a:pt x="477" y="228"/>
                      <a:pt x="913" y="228"/>
                    </a:cubicBezTo>
                    <a:cubicBezTo>
                      <a:pt x="1092" y="228"/>
                      <a:pt x="1295" y="286"/>
                      <a:pt x="1509" y="408"/>
                    </a:cubicBezTo>
                    <a:cubicBezTo>
                      <a:pt x="2243" y="829"/>
                      <a:pt x="2843" y="1864"/>
                      <a:pt x="2843" y="2719"/>
                    </a:cubicBezTo>
                    <a:lnTo>
                      <a:pt x="2843" y="3333"/>
                    </a:lnTo>
                    <a:lnTo>
                      <a:pt x="2870" y="3359"/>
                    </a:lnTo>
                    <a:lnTo>
                      <a:pt x="3007" y="3441"/>
                    </a:lnTo>
                    <a:lnTo>
                      <a:pt x="3007" y="2817"/>
                    </a:lnTo>
                    <a:cubicBezTo>
                      <a:pt x="3007" y="1864"/>
                      <a:pt x="2341" y="696"/>
                      <a:pt x="1509" y="206"/>
                    </a:cubicBezTo>
                    <a:cubicBezTo>
                      <a:pt x="1266" y="67"/>
                      <a:pt x="1037" y="1"/>
                      <a:pt x="834"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
              <p:cNvSpPr/>
              <p:nvPr/>
            </p:nvSpPr>
            <p:spPr>
              <a:xfrm>
                <a:off x="4627925" y="1407800"/>
                <a:ext cx="194475" cy="89775"/>
              </a:xfrm>
              <a:custGeom>
                <a:avLst/>
                <a:gdLst/>
                <a:ahLst/>
                <a:cxnLst/>
                <a:rect l="l" t="t" r="r" b="b"/>
                <a:pathLst>
                  <a:path w="7779" h="3591" extrusionOk="0">
                    <a:moveTo>
                      <a:pt x="4677" y="1"/>
                    </a:moveTo>
                    <a:lnTo>
                      <a:pt x="3809" y="327"/>
                    </a:lnTo>
                    <a:lnTo>
                      <a:pt x="2856" y="722"/>
                    </a:lnTo>
                    <a:lnTo>
                      <a:pt x="1198" y="1685"/>
                    </a:lnTo>
                    <a:lnTo>
                      <a:pt x="313" y="2354"/>
                    </a:lnTo>
                    <a:lnTo>
                      <a:pt x="0" y="2638"/>
                    </a:lnTo>
                    <a:lnTo>
                      <a:pt x="0" y="2801"/>
                    </a:lnTo>
                    <a:lnTo>
                      <a:pt x="2585" y="3591"/>
                    </a:lnTo>
                    <a:lnTo>
                      <a:pt x="3264" y="3088"/>
                    </a:lnTo>
                    <a:lnTo>
                      <a:pt x="4351" y="2354"/>
                    </a:lnTo>
                    <a:lnTo>
                      <a:pt x="5712" y="1577"/>
                    </a:lnTo>
                    <a:lnTo>
                      <a:pt x="6747" y="1074"/>
                    </a:lnTo>
                    <a:lnTo>
                      <a:pt x="7778" y="666"/>
                    </a:lnTo>
                    <a:lnTo>
                      <a:pt x="5085"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
              <p:cNvSpPr/>
              <p:nvPr/>
            </p:nvSpPr>
            <p:spPr>
              <a:xfrm>
                <a:off x="4629625" y="1409525"/>
                <a:ext cx="186975" cy="86350"/>
              </a:xfrm>
              <a:custGeom>
                <a:avLst/>
                <a:gdLst/>
                <a:ahLst/>
                <a:cxnLst/>
                <a:rect l="l" t="t" r="r" b="b"/>
                <a:pathLst>
                  <a:path w="7479" h="3454" extrusionOk="0">
                    <a:moveTo>
                      <a:pt x="4622" y="0"/>
                    </a:moveTo>
                    <a:lnTo>
                      <a:pt x="3767" y="326"/>
                    </a:lnTo>
                    <a:lnTo>
                      <a:pt x="2814" y="718"/>
                    </a:lnTo>
                    <a:lnTo>
                      <a:pt x="1169" y="1671"/>
                    </a:lnTo>
                    <a:lnTo>
                      <a:pt x="298" y="2337"/>
                    </a:lnTo>
                    <a:lnTo>
                      <a:pt x="1" y="2611"/>
                    </a:lnTo>
                    <a:lnTo>
                      <a:pt x="1" y="2677"/>
                    </a:lnTo>
                    <a:lnTo>
                      <a:pt x="1672" y="3196"/>
                    </a:lnTo>
                    <a:lnTo>
                      <a:pt x="2501" y="3453"/>
                    </a:lnTo>
                    <a:lnTo>
                      <a:pt x="3154" y="2964"/>
                    </a:lnTo>
                    <a:lnTo>
                      <a:pt x="4244" y="2229"/>
                    </a:lnTo>
                    <a:lnTo>
                      <a:pt x="5602" y="1440"/>
                    </a:lnTo>
                    <a:lnTo>
                      <a:pt x="6418" y="1045"/>
                    </a:lnTo>
                    <a:lnTo>
                      <a:pt x="6649" y="937"/>
                    </a:lnTo>
                    <a:lnTo>
                      <a:pt x="7439" y="624"/>
                    </a:lnTo>
                    <a:lnTo>
                      <a:pt x="7479" y="610"/>
                    </a:lnTo>
                    <a:lnTo>
                      <a:pt x="6813" y="447"/>
                    </a:lnTo>
                    <a:lnTo>
                      <a:pt x="6134" y="284"/>
                    </a:lnTo>
                    <a:lnTo>
                      <a:pt x="5017" y="13"/>
                    </a:lnTo>
                    <a:lnTo>
                      <a:pt x="4828"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
              <p:cNvSpPr/>
              <p:nvPr/>
            </p:nvSpPr>
            <p:spPr>
              <a:xfrm>
                <a:off x="4955300" y="1652925"/>
                <a:ext cx="143550" cy="120400"/>
              </a:xfrm>
              <a:custGeom>
                <a:avLst/>
                <a:gdLst/>
                <a:ahLst/>
                <a:cxnLst/>
                <a:rect l="l" t="t" r="r" b="b"/>
                <a:pathLst>
                  <a:path w="5742" h="4816" extrusionOk="0">
                    <a:moveTo>
                      <a:pt x="5742" y="1"/>
                    </a:moveTo>
                    <a:lnTo>
                      <a:pt x="4342" y="817"/>
                    </a:lnTo>
                    <a:lnTo>
                      <a:pt x="653" y="2951"/>
                    </a:lnTo>
                    <a:lnTo>
                      <a:pt x="56" y="4407"/>
                    </a:lnTo>
                    <a:lnTo>
                      <a:pt x="0" y="4570"/>
                    </a:lnTo>
                    <a:lnTo>
                      <a:pt x="356" y="4815"/>
                    </a:lnTo>
                    <a:lnTo>
                      <a:pt x="1430" y="4609"/>
                    </a:lnTo>
                    <a:lnTo>
                      <a:pt x="2804" y="4038"/>
                    </a:lnTo>
                    <a:lnTo>
                      <a:pt x="4475" y="3075"/>
                    </a:lnTo>
                    <a:lnTo>
                      <a:pt x="5197" y="2436"/>
                    </a:lnTo>
                    <a:lnTo>
                      <a:pt x="5579" y="1891"/>
                    </a:lnTo>
                    <a:lnTo>
                      <a:pt x="5579" y="1740"/>
                    </a:lnTo>
                    <a:lnTo>
                      <a:pt x="5579" y="1701"/>
                    </a:lnTo>
                    <a:lnTo>
                      <a:pt x="5579" y="1672"/>
                    </a:lnTo>
                    <a:lnTo>
                      <a:pt x="5566" y="1564"/>
                    </a:lnTo>
                    <a:lnTo>
                      <a:pt x="5647" y="980"/>
                    </a:lnTo>
                    <a:lnTo>
                      <a:pt x="5742"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
              <p:cNvSpPr/>
              <p:nvPr/>
            </p:nvSpPr>
            <p:spPr>
              <a:xfrm>
                <a:off x="5000575" y="1565200"/>
                <a:ext cx="98275" cy="93875"/>
              </a:xfrm>
              <a:custGeom>
                <a:avLst/>
                <a:gdLst/>
                <a:ahLst/>
                <a:cxnLst/>
                <a:rect l="l" t="t" r="r" b="b"/>
                <a:pathLst>
                  <a:path w="3931" h="3755" extrusionOk="0">
                    <a:moveTo>
                      <a:pt x="1" y="1"/>
                    </a:moveTo>
                    <a:lnTo>
                      <a:pt x="1672" y="2952"/>
                    </a:lnTo>
                    <a:lnTo>
                      <a:pt x="3931" y="3754"/>
                    </a:lnTo>
                    <a:cubicBezTo>
                      <a:pt x="3931" y="3754"/>
                      <a:pt x="3901" y="3428"/>
                      <a:pt x="3794" y="3170"/>
                    </a:cubicBezTo>
                    <a:cubicBezTo>
                      <a:pt x="3686" y="2912"/>
                      <a:pt x="3399" y="2586"/>
                      <a:pt x="2801" y="2109"/>
                    </a:cubicBezTo>
                    <a:cubicBezTo>
                      <a:pt x="2204" y="1620"/>
                      <a:pt x="1" y="1"/>
                      <a:pt x="1"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
              <p:cNvSpPr/>
              <p:nvPr/>
            </p:nvSpPr>
            <p:spPr>
              <a:xfrm>
                <a:off x="4860800" y="1565200"/>
                <a:ext cx="238050" cy="161525"/>
              </a:xfrm>
              <a:custGeom>
                <a:avLst/>
                <a:gdLst/>
                <a:ahLst/>
                <a:cxnLst/>
                <a:rect l="l" t="t" r="r" b="b"/>
                <a:pathLst>
                  <a:path w="9522" h="6461" extrusionOk="0">
                    <a:moveTo>
                      <a:pt x="5592" y="1"/>
                    </a:moveTo>
                    <a:lnTo>
                      <a:pt x="1" y="3239"/>
                    </a:lnTo>
                    <a:lnTo>
                      <a:pt x="1117" y="4038"/>
                    </a:lnTo>
                    <a:lnTo>
                      <a:pt x="4433" y="6460"/>
                    </a:lnTo>
                    <a:lnTo>
                      <a:pt x="5713" y="6052"/>
                    </a:lnTo>
                    <a:lnTo>
                      <a:pt x="6705" y="5605"/>
                    </a:lnTo>
                    <a:lnTo>
                      <a:pt x="8461" y="4584"/>
                    </a:lnTo>
                    <a:lnTo>
                      <a:pt x="8908" y="4202"/>
                    </a:lnTo>
                    <a:lnTo>
                      <a:pt x="9522" y="3510"/>
                    </a:lnTo>
                    <a:cubicBezTo>
                      <a:pt x="9522" y="3510"/>
                      <a:pt x="9385" y="3304"/>
                      <a:pt x="9140" y="3007"/>
                    </a:cubicBezTo>
                    <a:cubicBezTo>
                      <a:pt x="8840" y="2625"/>
                      <a:pt x="8379" y="2109"/>
                      <a:pt x="7847" y="1688"/>
                    </a:cubicBezTo>
                    <a:cubicBezTo>
                      <a:pt x="6898" y="938"/>
                      <a:pt x="5592" y="1"/>
                      <a:pt x="5592"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
              <p:cNvSpPr/>
              <p:nvPr/>
            </p:nvSpPr>
            <p:spPr>
              <a:xfrm>
                <a:off x="4843825" y="1637250"/>
                <a:ext cx="255025" cy="90125"/>
              </a:xfrm>
              <a:custGeom>
                <a:avLst/>
                <a:gdLst/>
                <a:ahLst/>
                <a:cxnLst/>
                <a:rect l="l" t="t" r="r" b="b"/>
                <a:pathLst>
                  <a:path w="10201" h="3605" extrusionOk="0">
                    <a:moveTo>
                      <a:pt x="1" y="1"/>
                    </a:moveTo>
                    <a:lnTo>
                      <a:pt x="82" y="314"/>
                    </a:lnTo>
                    <a:cubicBezTo>
                      <a:pt x="95" y="314"/>
                      <a:pt x="95" y="314"/>
                      <a:pt x="108" y="327"/>
                    </a:cubicBezTo>
                    <a:cubicBezTo>
                      <a:pt x="1251" y="1049"/>
                      <a:pt x="3209" y="2260"/>
                      <a:pt x="3209" y="2260"/>
                    </a:cubicBezTo>
                    <a:lnTo>
                      <a:pt x="4965" y="3458"/>
                    </a:lnTo>
                    <a:lnTo>
                      <a:pt x="5112" y="3604"/>
                    </a:lnTo>
                    <a:lnTo>
                      <a:pt x="5112" y="3578"/>
                    </a:lnTo>
                    <a:lnTo>
                      <a:pt x="6392" y="3170"/>
                    </a:lnTo>
                    <a:lnTo>
                      <a:pt x="7384" y="2723"/>
                    </a:lnTo>
                    <a:lnTo>
                      <a:pt x="9140" y="1702"/>
                    </a:lnTo>
                    <a:lnTo>
                      <a:pt x="9587" y="1320"/>
                    </a:lnTo>
                    <a:lnTo>
                      <a:pt x="10201" y="628"/>
                    </a:lnTo>
                    <a:cubicBezTo>
                      <a:pt x="10201" y="628"/>
                      <a:pt x="10064" y="422"/>
                      <a:pt x="9819" y="125"/>
                    </a:cubicBezTo>
                    <a:cubicBezTo>
                      <a:pt x="9806" y="194"/>
                      <a:pt x="9793" y="275"/>
                      <a:pt x="9780" y="357"/>
                    </a:cubicBezTo>
                    <a:cubicBezTo>
                      <a:pt x="9698" y="654"/>
                      <a:pt x="9140" y="1320"/>
                      <a:pt x="8947" y="1470"/>
                    </a:cubicBezTo>
                    <a:cubicBezTo>
                      <a:pt x="8758" y="1633"/>
                      <a:pt x="6907" y="2612"/>
                      <a:pt x="6568" y="2655"/>
                    </a:cubicBezTo>
                    <a:cubicBezTo>
                      <a:pt x="6418" y="2679"/>
                      <a:pt x="6133" y="2695"/>
                      <a:pt x="5822" y="2695"/>
                    </a:cubicBezTo>
                    <a:cubicBezTo>
                      <a:pt x="5455" y="2695"/>
                      <a:pt x="5051" y="2672"/>
                      <a:pt x="4786" y="2612"/>
                    </a:cubicBezTo>
                    <a:cubicBezTo>
                      <a:pt x="4489" y="2544"/>
                      <a:pt x="4068" y="2397"/>
                      <a:pt x="3699" y="2247"/>
                    </a:cubicBezTo>
                    <a:cubicBezTo>
                      <a:pt x="3467" y="2152"/>
                      <a:pt x="3265" y="2054"/>
                      <a:pt x="3128" y="1959"/>
                    </a:cubicBezTo>
                    <a:cubicBezTo>
                      <a:pt x="2951" y="1865"/>
                      <a:pt x="2380" y="1525"/>
                      <a:pt x="1796" y="1156"/>
                    </a:cubicBezTo>
                    <a:cubicBezTo>
                      <a:pt x="1048" y="709"/>
                      <a:pt x="259" y="233"/>
                      <a:pt x="259" y="233"/>
                    </a:cubicBezTo>
                    <a:lnTo>
                      <a:pt x="1"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
              <p:cNvSpPr/>
              <p:nvPr/>
            </p:nvSpPr>
            <p:spPr>
              <a:xfrm>
                <a:off x="4883575" y="1640025"/>
                <a:ext cx="129925" cy="68650"/>
              </a:xfrm>
              <a:custGeom>
                <a:avLst/>
                <a:gdLst/>
                <a:ahLst/>
                <a:cxnLst/>
                <a:rect l="l" t="t" r="r" b="b"/>
                <a:pathLst>
                  <a:path w="5197" h="2746" extrusionOk="0">
                    <a:moveTo>
                      <a:pt x="69" y="1"/>
                    </a:moveTo>
                    <a:lnTo>
                      <a:pt x="0" y="14"/>
                    </a:lnTo>
                    <a:cubicBezTo>
                      <a:pt x="0" y="27"/>
                      <a:pt x="5128" y="2514"/>
                      <a:pt x="5184" y="2746"/>
                    </a:cubicBezTo>
                    <a:cubicBezTo>
                      <a:pt x="5197" y="2651"/>
                      <a:pt x="5102" y="2583"/>
                      <a:pt x="4857" y="2433"/>
                    </a:cubicBezTo>
                    <a:cubicBezTo>
                      <a:pt x="4257" y="1972"/>
                      <a:pt x="69" y="1"/>
                      <a:pt x="69"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
              <p:cNvSpPr/>
              <p:nvPr/>
            </p:nvSpPr>
            <p:spPr>
              <a:xfrm>
                <a:off x="4988350" y="1581850"/>
                <a:ext cx="82925" cy="95250"/>
              </a:xfrm>
              <a:custGeom>
                <a:avLst/>
                <a:gdLst/>
                <a:ahLst/>
                <a:cxnLst/>
                <a:rect l="l" t="t" r="r" b="b"/>
                <a:pathLst>
                  <a:path w="3317" h="3810" extrusionOk="0">
                    <a:moveTo>
                      <a:pt x="66" y="1"/>
                    </a:moveTo>
                    <a:lnTo>
                      <a:pt x="0" y="27"/>
                    </a:lnTo>
                    <a:lnTo>
                      <a:pt x="3235" y="3604"/>
                    </a:lnTo>
                    <a:lnTo>
                      <a:pt x="3317" y="3810"/>
                    </a:lnTo>
                    <a:lnTo>
                      <a:pt x="3264" y="3536"/>
                    </a:lnTo>
                    <a:lnTo>
                      <a:pt x="66"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
              <p:cNvSpPr/>
              <p:nvPr/>
            </p:nvSpPr>
            <p:spPr>
              <a:xfrm>
                <a:off x="4986300" y="1659700"/>
                <a:ext cx="100000" cy="60575"/>
              </a:xfrm>
              <a:custGeom>
                <a:avLst/>
                <a:gdLst/>
                <a:ahLst/>
                <a:cxnLst/>
                <a:rect l="l" t="t" r="r" b="b"/>
                <a:pathLst>
                  <a:path w="4000" h="2423" extrusionOk="0">
                    <a:moveTo>
                      <a:pt x="3999" y="1"/>
                    </a:moveTo>
                    <a:cubicBezTo>
                      <a:pt x="3999" y="1"/>
                      <a:pt x="3536" y="614"/>
                      <a:pt x="3386" y="735"/>
                    </a:cubicBezTo>
                    <a:cubicBezTo>
                      <a:pt x="3102" y="954"/>
                      <a:pt x="2054" y="1580"/>
                      <a:pt x="1633" y="1757"/>
                    </a:cubicBezTo>
                    <a:cubicBezTo>
                      <a:pt x="1235" y="1934"/>
                      <a:pt x="817" y="2112"/>
                      <a:pt x="140" y="2112"/>
                    </a:cubicBezTo>
                    <a:cubicBezTo>
                      <a:pt x="95" y="2112"/>
                      <a:pt x="48" y="2111"/>
                      <a:pt x="1" y="2109"/>
                    </a:cubicBezTo>
                    <a:lnTo>
                      <a:pt x="1" y="2109"/>
                    </a:lnTo>
                    <a:cubicBezTo>
                      <a:pt x="121" y="2285"/>
                      <a:pt x="706" y="2422"/>
                      <a:pt x="706" y="2422"/>
                    </a:cubicBezTo>
                    <a:lnTo>
                      <a:pt x="2406" y="1538"/>
                    </a:lnTo>
                    <a:lnTo>
                      <a:pt x="3673" y="777"/>
                    </a:lnTo>
                    <a:lnTo>
                      <a:pt x="3999"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
              <p:cNvSpPr/>
              <p:nvPr/>
            </p:nvSpPr>
            <p:spPr>
              <a:xfrm>
                <a:off x="4787025" y="1481575"/>
                <a:ext cx="213575" cy="164600"/>
              </a:xfrm>
              <a:custGeom>
                <a:avLst/>
                <a:gdLst/>
                <a:ahLst/>
                <a:cxnLst/>
                <a:rect l="l" t="t" r="r" b="b"/>
                <a:pathLst>
                  <a:path w="8543" h="6584" extrusionOk="0">
                    <a:moveTo>
                      <a:pt x="5360" y="0"/>
                    </a:moveTo>
                    <a:lnTo>
                      <a:pt x="1" y="3101"/>
                    </a:lnTo>
                    <a:lnTo>
                      <a:pt x="2952" y="6584"/>
                    </a:lnTo>
                    <a:lnTo>
                      <a:pt x="4218" y="6228"/>
                    </a:lnTo>
                    <a:lnTo>
                      <a:pt x="5099" y="5875"/>
                    </a:lnTo>
                    <a:lnTo>
                      <a:pt x="7453" y="4514"/>
                    </a:lnTo>
                    <a:lnTo>
                      <a:pt x="7890" y="4106"/>
                    </a:lnTo>
                    <a:lnTo>
                      <a:pt x="8543" y="3346"/>
                    </a:lnTo>
                    <a:lnTo>
                      <a:pt x="536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
              <p:cNvSpPr/>
              <p:nvPr/>
            </p:nvSpPr>
            <p:spPr>
              <a:xfrm>
                <a:off x="4856075" y="1555000"/>
                <a:ext cx="144525" cy="91175"/>
              </a:xfrm>
              <a:custGeom>
                <a:avLst/>
                <a:gdLst/>
                <a:ahLst/>
                <a:cxnLst/>
                <a:rect l="l" t="t" r="r" b="b"/>
                <a:pathLst>
                  <a:path w="5781" h="3647" extrusionOk="0">
                    <a:moveTo>
                      <a:pt x="5386" y="1"/>
                    </a:moveTo>
                    <a:lnTo>
                      <a:pt x="5317" y="138"/>
                    </a:lnTo>
                    <a:cubicBezTo>
                      <a:pt x="5373" y="233"/>
                      <a:pt x="5154" y="709"/>
                      <a:pt x="4720" y="1036"/>
                    </a:cubicBezTo>
                    <a:cubicBezTo>
                      <a:pt x="4283" y="1362"/>
                      <a:pt x="2256" y="2530"/>
                      <a:pt x="1782" y="2733"/>
                    </a:cubicBezTo>
                    <a:cubicBezTo>
                      <a:pt x="1319" y="2933"/>
                      <a:pt x="790" y="3158"/>
                      <a:pt x="299" y="3158"/>
                    </a:cubicBezTo>
                    <a:cubicBezTo>
                      <a:pt x="285" y="3158"/>
                      <a:pt x="272" y="3157"/>
                      <a:pt x="258" y="3157"/>
                    </a:cubicBezTo>
                    <a:cubicBezTo>
                      <a:pt x="251" y="3156"/>
                      <a:pt x="243" y="3156"/>
                      <a:pt x="236" y="3156"/>
                    </a:cubicBezTo>
                    <a:cubicBezTo>
                      <a:pt x="123" y="3156"/>
                      <a:pt x="37" y="3274"/>
                      <a:pt x="0" y="3415"/>
                    </a:cubicBezTo>
                    <a:lnTo>
                      <a:pt x="190" y="3647"/>
                    </a:lnTo>
                    <a:lnTo>
                      <a:pt x="1456" y="3291"/>
                    </a:lnTo>
                    <a:lnTo>
                      <a:pt x="2337" y="2938"/>
                    </a:lnTo>
                    <a:lnTo>
                      <a:pt x="4691" y="1577"/>
                    </a:lnTo>
                    <a:lnTo>
                      <a:pt x="5128" y="1169"/>
                    </a:lnTo>
                    <a:lnTo>
                      <a:pt x="5781" y="409"/>
                    </a:lnTo>
                    <a:lnTo>
                      <a:pt x="5631" y="246"/>
                    </a:lnTo>
                    <a:lnTo>
                      <a:pt x="5386"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
              <p:cNvSpPr/>
              <p:nvPr/>
            </p:nvSpPr>
            <p:spPr>
              <a:xfrm>
                <a:off x="4897200" y="1487025"/>
                <a:ext cx="92800" cy="76500"/>
              </a:xfrm>
              <a:custGeom>
                <a:avLst/>
                <a:gdLst/>
                <a:ahLst/>
                <a:cxnLst/>
                <a:rect l="l" t="t" r="r" b="b"/>
                <a:pathLst>
                  <a:path w="3712" h="3060" extrusionOk="0">
                    <a:moveTo>
                      <a:pt x="803" y="1"/>
                    </a:moveTo>
                    <a:cubicBezTo>
                      <a:pt x="803" y="1"/>
                      <a:pt x="435" y="353"/>
                      <a:pt x="0" y="667"/>
                    </a:cubicBezTo>
                    <a:lnTo>
                      <a:pt x="3557" y="2906"/>
                    </a:lnTo>
                    <a:lnTo>
                      <a:pt x="3557" y="2906"/>
                    </a:lnTo>
                    <a:cubicBezTo>
                      <a:pt x="3228" y="2517"/>
                      <a:pt x="2335" y="1472"/>
                      <a:pt x="1659" y="774"/>
                    </a:cubicBezTo>
                    <a:cubicBezTo>
                      <a:pt x="1388" y="504"/>
                      <a:pt x="1100" y="246"/>
                      <a:pt x="803" y="1"/>
                    </a:cubicBezTo>
                    <a:close/>
                    <a:moveTo>
                      <a:pt x="3557" y="2906"/>
                    </a:moveTo>
                    <a:cubicBezTo>
                      <a:pt x="3638" y="3003"/>
                      <a:pt x="3685" y="3059"/>
                      <a:pt x="3685" y="3059"/>
                    </a:cubicBezTo>
                    <a:lnTo>
                      <a:pt x="3712" y="3004"/>
                    </a:lnTo>
                    <a:lnTo>
                      <a:pt x="3557" y="2906"/>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
              <p:cNvSpPr/>
              <p:nvPr/>
            </p:nvSpPr>
            <p:spPr>
              <a:xfrm>
                <a:off x="4857050" y="1548225"/>
                <a:ext cx="132300" cy="87025"/>
              </a:xfrm>
              <a:custGeom>
                <a:avLst/>
                <a:gdLst/>
                <a:ahLst/>
                <a:cxnLst/>
                <a:rect l="l" t="t" r="r" b="b"/>
                <a:pathLst>
                  <a:path w="5292" h="3481" extrusionOk="0">
                    <a:moveTo>
                      <a:pt x="4218" y="1"/>
                    </a:moveTo>
                    <a:lnTo>
                      <a:pt x="2285" y="1225"/>
                    </a:lnTo>
                    <a:lnTo>
                      <a:pt x="1972" y="2025"/>
                    </a:lnTo>
                    <a:lnTo>
                      <a:pt x="0" y="3102"/>
                    </a:lnTo>
                    <a:cubicBezTo>
                      <a:pt x="14" y="3115"/>
                      <a:pt x="30" y="3115"/>
                      <a:pt x="30" y="3128"/>
                    </a:cubicBezTo>
                    <a:cubicBezTo>
                      <a:pt x="69" y="3183"/>
                      <a:pt x="111" y="3223"/>
                      <a:pt x="138" y="3265"/>
                    </a:cubicBezTo>
                    <a:cubicBezTo>
                      <a:pt x="151" y="3278"/>
                      <a:pt x="151" y="3278"/>
                      <a:pt x="164" y="3291"/>
                    </a:cubicBezTo>
                    <a:cubicBezTo>
                      <a:pt x="177" y="3304"/>
                      <a:pt x="177" y="3304"/>
                      <a:pt x="177" y="3317"/>
                    </a:cubicBezTo>
                    <a:lnTo>
                      <a:pt x="193" y="3317"/>
                    </a:lnTo>
                    <a:cubicBezTo>
                      <a:pt x="193" y="3330"/>
                      <a:pt x="206" y="3330"/>
                      <a:pt x="206" y="3330"/>
                    </a:cubicBezTo>
                    <a:lnTo>
                      <a:pt x="219" y="3347"/>
                    </a:lnTo>
                    <a:lnTo>
                      <a:pt x="232" y="3360"/>
                    </a:lnTo>
                    <a:lnTo>
                      <a:pt x="245" y="3373"/>
                    </a:lnTo>
                    <a:lnTo>
                      <a:pt x="245" y="3386"/>
                    </a:lnTo>
                    <a:lnTo>
                      <a:pt x="258" y="3399"/>
                    </a:lnTo>
                    <a:lnTo>
                      <a:pt x="275" y="3399"/>
                    </a:lnTo>
                    <a:lnTo>
                      <a:pt x="288" y="3412"/>
                    </a:lnTo>
                    <a:lnTo>
                      <a:pt x="301" y="3428"/>
                    </a:lnTo>
                    <a:lnTo>
                      <a:pt x="314" y="3441"/>
                    </a:lnTo>
                    <a:lnTo>
                      <a:pt x="327" y="3441"/>
                    </a:lnTo>
                    <a:lnTo>
                      <a:pt x="340" y="3454"/>
                    </a:lnTo>
                    <a:lnTo>
                      <a:pt x="356" y="3454"/>
                    </a:lnTo>
                    <a:lnTo>
                      <a:pt x="422" y="3480"/>
                    </a:lnTo>
                    <a:cubicBezTo>
                      <a:pt x="696" y="3428"/>
                      <a:pt x="941" y="3386"/>
                      <a:pt x="1091" y="3317"/>
                    </a:cubicBezTo>
                    <a:cubicBezTo>
                      <a:pt x="1091" y="3317"/>
                      <a:pt x="1401" y="3236"/>
                      <a:pt x="1796" y="3059"/>
                    </a:cubicBezTo>
                    <a:cubicBezTo>
                      <a:pt x="2259" y="2857"/>
                      <a:pt x="2843" y="2544"/>
                      <a:pt x="3359" y="2230"/>
                    </a:cubicBezTo>
                    <a:cubicBezTo>
                      <a:pt x="4449" y="1590"/>
                      <a:pt x="4733" y="1333"/>
                      <a:pt x="4733" y="1333"/>
                    </a:cubicBezTo>
                    <a:lnTo>
                      <a:pt x="5223" y="801"/>
                    </a:lnTo>
                    <a:cubicBezTo>
                      <a:pt x="5265" y="706"/>
                      <a:pt x="5291" y="611"/>
                      <a:pt x="5291" y="504"/>
                    </a:cubicBezTo>
                    <a:cubicBezTo>
                      <a:pt x="5252" y="435"/>
                      <a:pt x="5197" y="340"/>
                      <a:pt x="5128" y="229"/>
                    </a:cubicBezTo>
                    <a:lnTo>
                      <a:pt x="5102" y="216"/>
                    </a:lnTo>
                    <a:lnTo>
                      <a:pt x="421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
              <p:cNvSpPr/>
              <p:nvPr/>
            </p:nvSpPr>
            <p:spPr>
              <a:xfrm>
                <a:off x="4788750" y="1528500"/>
                <a:ext cx="145525" cy="115975"/>
              </a:xfrm>
              <a:custGeom>
                <a:avLst/>
                <a:gdLst/>
                <a:ahLst/>
                <a:cxnLst/>
                <a:rect l="l" t="t" r="r" b="b"/>
                <a:pathLst>
                  <a:path w="5821" h="4639" extrusionOk="0">
                    <a:moveTo>
                      <a:pt x="2693" y="0"/>
                    </a:moveTo>
                    <a:lnTo>
                      <a:pt x="1264" y="464"/>
                    </a:lnTo>
                    <a:lnTo>
                      <a:pt x="0" y="1198"/>
                    </a:lnTo>
                    <a:cubicBezTo>
                      <a:pt x="190" y="1443"/>
                      <a:pt x="542" y="1890"/>
                      <a:pt x="1114" y="2474"/>
                    </a:cubicBezTo>
                    <a:cubicBezTo>
                      <a:pt x="2041" y="3466"/>
                      <a:pt x="2543" y="4364"/>
                      <a:pt x="3046" y="4596"/>
                    </a:cubicBezTo>
                    <a:cubicBezTo>
                      <a:pt x="3072" y="4609"/>
                      <a:pt x="3088" y="4625"/>
                      <a:pt x="3127" y="4638"/>
                    </a:cubicBezTo>
                    <a:lnTo>
                      <a:pt x="4149" y="4351"/>
                    </a:lnTo>
                    <a:lnTo>
                      <a:pt x="5030" y="3998"/>
                    </a:lnTo>
                    <a:lnTo>
                      <a:pt x="5820" y="3548"/>
                    </a:lnTo>
                    <a:cubicBezTo>
                      <a:pt x="4038" y="1100"/>
                      <a:pt x="2693" y="0"/>
                      <a:pt x="2693"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
              <p:cNvSpPr/>
              <p:nvPr/>
            </p:nvSpPr>
            <p:spPr>
              <a:xfrm>
                <a:off x="4688450" y="1424450"/>
                <a:ext cx="232600" cy="134675"/>
              </a:xfrm>
              <a:custGeom>
                <a:avLst/>
                <a:gdLst/>
                <a:ahLst/>
                <a:cxnLst/>
                <a:rect l="l" t="t" r="r" b="b"/>
                <a:pathLst>
                  <a:path w="9304" h="5387" extrusionOk="0">
                    <a:moveTo>
                      <a:pt x="5357" y="0"/>
                    </a:moveTo>
                    <a:lnTo>
                      <a:pt x="4326" y="408"/>
                    </a:lnTo>
                    <a:lnTo>
                      <a:pt x="3291" y="911"/>
                    </a:lnTo>
                    <a:lnTo>
                      <a:pt x="1930" y="1688"/>
                    </a:lnTo>
                    <a:lnTo>
                      <a:pt x="843" y="2422"/>
                    </a:lnTo>
                    <a:lnTo>
                      <a:pt x="1" y="3101"/>
                    </a:lnTo>
                    <a:lnTo>
                      <a:pt x="3944" y="5386"/>
                    </a:lnTo>
                    <a:lnTo>
                      <a:pt x="5060" y="4952"/>
                    </a:lnTo>
                    <a:lnTo>
                      <a:pt x="6310" y="4312"/>
                    </a:lnTo>
                    <a:lnTo>
                      <a:pt x="7982" y="3346"/>
                    </a:lnTo>
                    <a:lnTo>
                      <a:pt x="8540" y="2925"/>
                    </a:lnTo>
                    <a:lnTo>
                      <a:pt x="9303" y="2285"/>
                    </a:lnTo>
                    <a:lnTo>
                      <a:pt x="7629" y="1182"/>
                    </a:lnTo>
                    <a:lnTo>
                      <a:pt x="5357"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
              <p:cNvSpPr/>
              <p:nvPr/>
            </p:nvSpPr>
            <p:spPr>
              <a:xfrm>
                <a:off x="4577250" y="1392775"/>
                <a:ext cx="176100" cy="90200"/>
              </a:xfrm>
              <a:custGeom>
                <a:avLst/>
                <a:gdLst/>
                <a:ahLst/>
                <a:cxnLst/>
                <a:rect l="l" t="t" r="r" b="b"/>
                <a:pathLst>
                  <a:path w="7044" h="3608" extrusionOk="0">
                    <a:moveTo>
                      <a:pt x="5330" y="1"/>
                    </a:moveTo>
                    <a:lnTo>
                      <a:pt x="4380" y="327"/>
                    </a:lnTo>
                    <a:lnTo>
                      <a:pt x="3440" y="722"/>
                    </a:lnTo>
                    <a:lnTo>
                      <a:pt x="1306" y="1959"/>
                    </a:lnTo>
                    <a:lnTo>
                      <a:pt x="516" y="2560"/>
                    </a:lnTo>
                    <a:lnTo>
                      <a:pt x="0" y="3089"/>
                    </a:lnTo>
                    <a:lnTo>
                      <a:pt x="1619" y="3608"/>
                    </a:lnTo>
                    <a:lnTo>
                      <a:pt x="2340" y="2955"/>
                    </a:lnTo>
                    <a:lnTo>
                      <a:pt x="3225" y="2286"/>
                    </a:lnTo>
                    <a:lnTo>
                      <a:pt x="4883" y="1323"/>
                    </a:lnTo>
                    <a:lnTo>
                      <a:pt x="5836" y="928"/>
                    </a:lnTo>
                    <a:lnTo>
                      <a:pt x="7044" y="478"/>
                    </a:lnTo>
                    <a:lnTo>
                      <a:pt x="5330"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
              <p:cNvSpPr/>
              <p:nvPr/>
            </p:nvSpPr>
            <p:spPr>
              <a:xfrm>
                <a:off x="4566050" y="1469000"/>
                <a:ext cx="405600" cy="304975"/>
              </a:xfrm>
              <a:custGeom>
                <a:avLst/>
                <a:gdLst/>
                <a:ahLst/>
                <a:cxnLst/>
                <a:rect l="l" t="t" r="r" b="b"/>
                <a:pathLst>
                  <a:path w="16224" h="12199" extrusionOk="0">
                    <a:moveTo>
                      <a:pt x="611" y="1"/>
                    </a:moveTo>
                    <a:lnTo>
                      <a:pt x="448" y="40"/>
                    </a:lnTo>
                    <a:lnTo>
                      <a:pt x="367" y="435"/>
                    </a:lnTo>
                    <a:lnTo>
                      <a:pt x="272" y="830"/>
                    </a:lnTo>
                    <a:lnTo>
                      <a:pt x="367" y="1019"/>
                    </a:lnTo>
                    <a:lnTo>
                      <a:pt x="272" y="1701"/>
                    </a:lnTo>
                    <a:lnTo>
                      <a:pt x="83" y="1809"/>
                    </a:lnTo>
                    <a:lnTo>
                      <a:pt x="1" y="2419"/>
                    </a:lnTo>
                    <a:lnTo>
                      <a:pt x="1" y="2462"/>
                    </a:lnTo>
                    <a:cubicBezTo>
                      <a:pt x="1" y="2462"/>
                      <a:pt x="203" y="3235"/>
                      <a:pt x="409" y="3480"/>
                    </a:cubicBezTo>
                    <a:cubicBezTo>
                      <a:pt x="572" y="3673"/>
                      <a:pt x="1388" y="4120"/>
                      <a:pt x="1796" y="4378"/>
                    </a:cubicBezTo>
                    <a:cubicBezTo>
                      <a:pt x="1891" y="4446"/>
                      <a:pt x="1959" y="4489"/>
                      <a:pt x="1959" y="4489"/>
                    </a:cubicBezTo>
                    <a:lnTo>
                      <a:pt x="1972" y="4502"/>
                    </a:lnTo>
                    <a:lnTo>
                      <a:pt x="1878" y="4107"/>
                    </a:lnTo>
                    <a:cubicBezTo>
                      <a:pt x="1878" y="3511"/>
                      <a:pt x="2177" y="3158"/>
                      <a:pt x="2612" y="3158"/>
                    </a:cubicBezTo>
                    <a:cubicBezTo>
                      <a:pt x="2792" y="3158"/>
                      <a:pt x="2995" y="3218"/>
                      <a:pt x="3209" y="3346"/>
                    </a:cubicBezTo>
                    <a:cubicBezTo>
                      <a:pt x="3944" y="3767"/>
                      <a:pt x="4541" y="4802"/>
                      <a:pt x="4541" y="5657"/>
                    </a:cubicBezTo>
                    <a:lnTo>
                      <a:pt x="4636" y="6241"/>
                    </a:lnTo>
                    <a:lnTo>
                      <a:pt x="4665" y="6271"/>
                    </a:lnTo>
                    <a:lnTo>
                      <a:pt x="11751" y="10364"/>
                    </a:lnTo>
                    <a:lnTo>
                      <a:pt x="11654" y="9763"/>
                    </a:lnTo>
                    <a:cubicBezTo>
                      <a:pt x="11654" y="9166"/>
                      <a:pt x="11955" y="8822"/>
                      <a:pt x="12393" y="8822"/>
                    </a:cubicBezTo>
                    <a:cubicBezTo>
                      <a:pt x="12572" y="8822"/>
                      <a:pt x="12775" y="8880"/>
                      <a:pt x="12989" y="9003"/>
                    </a:cubicBezTo>
                    <a:cubicBezTo>
                      <a:pt x="13723" y="9437"/>
                      <a:pt x="14320" y="10472"/>
                      <a:pt x="14320" y="11314"/>
                    </a:cubicBezTo>
                    <a:lnTo>
                      <a:pt x="14415" y="11914"/>
                    </a:lnTo>
                    <a:lnTo>
                      <a:pt x="14457" y="11940"/>
                    </a:lnTo>
                    <a:lnTo>
                      <a:pt x="14552" y="11983"/>
                    </a:lnTo>
                    <a:lnTo>
                      <a:pt x="14591" y="12009"/>
                    </a:lnTo>
                    <a:lnTo>
                      <a:pt x="15721" y="12198"/>
                    </a:lnTo>
                    <a:lnTo>
                      <a:pt x="15926" y="12172"/>
                    </a:lnTo>
                    <a:lnTo>
                      <a:pt x="15965" y="12035"/>
                    </a:lnTo>
                    <a:lnTo>
                      <a:pt x="15871" y="12035"/>
                    </a:lnTo>
                    <a:lnTo>
                      <a:pt x="16076" y="11833"/>
                    </a:lnTo>
                    <a:lnTo>
                      <a:pt x="16089" y="11777"/>
                    </a:lnTo>
                    <a:lnTo>
                      <a:pt x="16115" y="11656"/>
                    </a:lnTo>
                    <a:lnTo>
                      <a:pt x="16223" y="10334"/>
                    </a:lnTo>
                    <a:lnTo>
                      <a:pt x="16223" y="10308"/>
                    </a:lnTo>
                    <a:cubicBezTo>
                      <a:pt x="16223" y="10308"/>
                      <a:pt x="15965" y="9913"/>
                      <a:pt x="15570" y="9535"/>
                    </a:cubicBezTo>
                    <a:cubicBezTo>
                      <a:pt x="15179" y="9153"/>
                      <a:pt x="14252" y="8853"/>
                      <a:pt x="13423" y="8281"/>
                    </a:cubicBezTo>
                    <a:cubicBezTo>
                      <a:pt x="12594" y="7697"/>
                      <a:pt x="11791" y="7087"/>
                      <a:pt x="11791" y="7087"/>
                    </a:cubicBezTo>
                    <a:cubicBezTo>
                      <a:pt x="11791" y="7087"/>
                      <a:pt x="11301" y="6499"/>
                      <a:pt x="10854" y="5970"/>
                    </a:cubicBezTo>
                    <a:cubicBezTo>
                      <a:pt x="10416" y="5438"/>
                      <a:pt x="9764" y="4365"/>
                      <a:pt x="8840" y="3604"/>
                    </a:cubicBezTo>
                    <a:cubicBezTo>
                      <a:pt x="7916" y="2844"/>
                      <a:pt x="7165" y="2449"/>
                      <a:pt x="6663" y="2161"/>
                    </a:cubicBezTo>
                    <a:cubicBezTo>
                      <a:pt x="6147" y="1877"/>
                      <a:pt x="5125" y="1264"/>
                      <a:pt x="3931" y="950"/>
                    </a:cubicBezTo>
                    <a:cubicBezTo>
                      <a:pt x="2733" y="624"/>
                      <a:pt x="1646" y="396"/>
                      <a:pt x="1646" y="396"/>
                    </a:cubicBezTo>
                    <a:lnTo>
                      <a:pt x="611"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
              <p:cNvSpPr/>
              <p:nvPr/>
            </p:nvSpPr>
            <p:spPr>
              <a:xfrm>
                <a:off x="4608500" y="1533525"/>
                <a:ext cx="75175" cy="76925"/>
              </a:xfrm>
              <a:custGeom>
                <a:avLst/>
                <a:gdLst/>
                <a:ahLst/>
                <a:cxnLst/>
                <a:rect l="l" t="t" r="r" b="b"/>
                <a:pathLst>
                  <a:path w="3007" h="3077" extrusionOk="0">
                    <a:moveTo>
                      <a:pt x="1037" y="0"/>
                    </a:moveTo>
                    <a:cubicBezTo>
                      <a:pt x="724" y="0"/>
                      <a:pt x="488" y="124"/>
                      <a:pt x="343" y="246"/>
                    </a:cubicBezTo>
                    <a:cubicBezTo>
                      <a:pt x="82" y="465"/>
                      <a:pt x="0" y="968"/>
                      <a:pt x="0" y="1431"/>
                    </a:cubicBezTo>
                    <a:cubicBezTo>
                      <a:pt x="261" y="778"/>
                      <a:pt x="193" y="628"/>
                      <a:pt x="682" y="478"/>
                    </a:cubicBezTo>
                    <a:cubicBezTo>
                      <a:pt x="746" y="460"/>
                      <a:pt x="810" y="452"/>
                      <a:pt x="873" y="452"/>
                    </a:cubicBezTo>
                    <a:cubicBezTo>
                      <a:pt x="1281" y="452"/>
                      <a:pt x="1649" y="778"/>
                      <a:pt x="1649" y="778"/>
                    </a:cubicBezTo>
                    <a:lnTo>
                      <a:pt x="2190" y="1242"/>
                    </a:lnTo>
                    <a:lnTo>
                      <a:pt x="2654" y="1960"/>
                    </a:lnTo>
                    <a:lnTo>
                      <a:pt x="3006" y="3076"/>
                    </a:lnTo>
                    <a:cubicBezTo>
                      <a:pt x="2873" y="1323"/>
                      <a:pt x="2817" y="928"/>
                      <a:pt x="2014" y="357"/>
                    </a:cubicBezTo>
                    <a:cubicBezTo>
                      <a:pt x="1636" y="92"/>
                      <a:pt x="1307" y="0"/>
                      <a:pt x="1037"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1"/>
              <p:cNvSpPr/>
              <p:nvPr/>
            </p:nvSpPr>
            <p:spPr>
              <a:xfrm>
                <a:off x="4688800" y="1600525"/>
                <a:ext cx="162175" cy="105600"/>
              </a:xfrm>
              <a:custGeom>
                <a:avLst/>
                <a:gdLst/>
                <a:ahLst/>
                <a:cxnLst/>
                <a:rect l="l" t="t" r="r" b="b"/>
                <a:pathLst>
                  <a:path w="6487" h="4224" extrusionOk="0">
                    <a:moveTo>
                      <a:pt x="23" y="0"/>
                    </a:moveTo>
                    <a:cubicBezTo>
                      <a:pt x="8" y="0"/>
                      <a:pt x="0" y="1"/>
                      <a:pt x="0" y="1"/>
                    </a:cubicBezTo>
                    <a:cubicBezTo>
                      <a:pt x="0" y="1"/>
                      <a:pt x="6254" y="4163"/>
                      <a:pt x="6378" y="4218"/>
                    </a:cubicBezTo>
                    <a:cubicBezTo>
                      <a:pt x="6384" y="4222"/>
                      <a:pt x="6390" y="4224"/>
                      <a:pt x="6395" y="4224"/>
                    </a:cubicBezTo>
                    <a:cubicBezTo>
                      <a:pt x="6487" y="4224"/>
                      <a:pt x="6375" y="3673"/>
                      <a:pt x="6091" y="3441"/>
                    </a:cubicBezTo>
                    <a:cubicBezTo>
                      <a:pt x="5781" y="3213"/>
                      <a:pt x="2040" y="980"/>
                      <a:pt x="1224" y="465"/>
                    </a:cubicBezTo>
                    <a:cubicBezTo>
                      <a:pt x="529" y="30"/>
                      <a:pt x="121" y="0"/>
                      <a:pt x="23"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1"/>
              <p:cNvSpPr/>
              <p:nvPr/>
            </p:nvSpPr>
            <p:spPr>
              <a:xfrm>
                <a:off x="4575200" y="1469000"/>
                <a:ext cx="396450" cy="258375"/>
              </a:xfrm>
              <a:custGeom>
                <a:avLst/>
                <a:gdLst/>
                <a:ahLst/>
                <a:cxnLst/>
                <a:rect l="l" t="t" r="r" b="b"/>
                <a:pathLst>
                  <a:path w="15858" h="10335" extrusionOk="0">
                    <a:moveTo>
                      <a:pt x="245" y="1"/>
                    </a:moveTo>
                    <a:lnTo>
                      <a:pt x="82" y="40"/>
                    </a:lnTo>
                    <a:lnTo>
                      <a:pt x="1" y="435"/>
                    </a:lnTo>
                    <a:lnTo>
                      <a:pt x="1104" y="1264"/>
                    </a:lnTo>
                    <a:cubicBezTo>
                      <a:pt x="1104" y="1264"/>
                      <a:pt x="2165" y="1809"/>
                      <a:pt x="3307" y="2475"/>
                    </a:cubicBezTo>
                    <a:cubicBezTo>
                      <a:pt x="4433" y="3141"/>
                      <a:pt x="9656" y="6297"/>
                      <a:pt x="10827" y="7044"/>
                    </a:cubicBezTo>
                    <a:cubicBezTo>
                      <a:pt x="10840" y="7044"/>
                      <a:pt x="10840" y="7044"/>
                      <a:pt x="10853" y="7057"/>
                    </a:cubicBezTo>
                    <a:cubicBezTo>
                      <a:pt x="11996" y="7779"/>
                      <a:pt x="13954" y="8990"/>
                      <a:pt x="13954" y="8990"/>
                    </a:cubicBezTo>
                    <a:lnTo>
                      <a:pt x="15710" y="10188"/>
                    </a:lnTo>
                    <a:lnTo>
                      <a:pt x="15857" y="10334"/>
                    </a:lnTo>
                    <a:lnTo>
                      <a:pt x="15857" y="10308"/>
                    </a:lnTo>
                    <a:cubicBezTo>
                      <a:pt x="15857" y="10308"/>
                      <a:pt x="15599" y="9913"/>
                      <a:pt x="15204" y="9535"/>
                    </a:cubicBezTo>
                    <a:cubicBezTo>
                      <a:pt x="15015" y="9355"/>
                      <a:pt x="14757" y="9179"/>
                      <a:pt x="14444" y="8977"/>
                    </a:cubicBezTo>
                    <a:cubicBezTo>
                      <a:pt x="14078" y="8745"/>
                      <a:pt x="13670" y="8487"/>
                      <a:pt x="13220" y="8174"/>
                    </a:cubicBezTo>
                    <a:cubicBezTo>
                      <a:pt x="12404" y="7616"/>
                      <a:pt x="11451" y="7100"/>
                      <a:pt x="11425" y="7087"/>
                    </a:cubicBezTo>
                    <a:cubicBezTo>
                      <a:pt x="11425" y="7087"/>
                      <a:pt x="11098" y="6405"/>
                      <a:pt x="10664" y="5876"/>
                    </a:cubicBezTo>
                    <a:cubicBezTo>
                      <a:pt x="10214" y="5344"/>
                      <a:pt x="9398" y="4365"/>
                      <a:pt x="8474" y="3604"/>
                    </a:cubicBezTo>
                    <a:cubicBezTo>
                      <a:pt x="7550" y="2844"/>
                      <a:pt x="6799" y="2449"/>
                      <a:pt x="6297" y="2161"/>
                    </a:cubicBezTo>
                    <a:cubicBezTo>
                      <a:pt x="5781" y="1877"/>
                      <a:pt x="4759" y="1264"/>
                      <a:pt x="3565" y="950"/>
                    </a:cubicBezTo>
                    <a:cubicBezTo>
                      <a:pt x="2367" y="624"/>
                      <a:pt x="1280" y="396"/>
                      <a:pt x="1280" y="396"/>
                    </a:cubicBezTo>
                    <a:lnTo>
                      <a:pt x="245"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1"/>
              <p:cNvSpPr/>
              <p:nvPr/>
            </p:nvSpPr>
            <p:spPr>
              <a:xfrm>
                <a:off x="4740125" y="1573700"/>
                <a:ext cx="10225" cy="79250"/>
              </a:xfrm>
              <a:custGeom>
                <a:avLst/>
                <a:gdLst/>
                <a:ahLst/>
                <a:cxnLst/>
                <a:rect l="l" t="t" r="r" b="b"/>
                <a:pathLst>
                  <a:path w="409" h="3170" extrusionOk="0">
                    <a:moveTo>
                      <a:pt x="327" y="0"/>
                    </a:moveTo>
                    <a:lnTo>
                      <a:pt x="202" y="395"/>
                    </a:lnTo>
                    <a:cubicBezTo>
                      <a:pt x="189" y="434"/>
                      <a:pt x="0" y="1117"/>
                      <a:pt x="0" y="1469"/>
                    </a:cubicBezTo>
                    <a:cubicBezTo>
                      <a:pt x="0" y="1796"/>
                      <a:pt x="69" y="2066"/>
                      <a:pt x="82" y="2122"/>
                    </a:cubicBezTo>
                    <a:lnTo>
                      <a:pt x="0" y="2461"/>
                    </a:lnTo>
                    <a:lnTo>
                      <a:pt x="39" y="3170"/>
                    </a:lnTo>
                    <a:lnTo>
                      <a:pt x="121" y="3170"/>
                    </a:lnTo>
                    <a:lnTo>
                      <a:pt x="69" y="2461"/>
                    </a:lnTo>
                    <a:lnTo>
                      <a:pt x="163" y="2122"/>
                    </a:lnTo>
                    <a:lnTo>
                      <a:pt x="150" y="2109"/>
                    </a:lnTo>
                    <a:cubicBezTo>
                      <a:pt x="150" y="2109"/>
                      <a:pt x="82" y="1809"/>
                      <a:pt x="82" y="1469"/>
                    </a:cubicBezTo>
                    <a:cubicBezTo>
                      <a:pt x="82" y="1117"/>
                      <a:pt x="271" y="434"/>
                      <a:pt x="271" y="421"/>
                    </a:cubicBezTo>
                    <a:lnTo>
                      <a:pt x="408" y="13"/>
                    </a:lnTo>
                    <a:lnTo>
                      <a:pt x="327"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1"/>
              <p:cNvSpPr/>
              <p:nvPr/>
            </p:nvSpPr>
            <p:spPr>
              <a:xfrm>
                <a:off x="4843825" y="1637250"/>
                <a:ext cx="127825" cy="90125"/>
              </a:xfrm>
              <a:custGeom>
                <a:avLst/>
                <a:gdLst/>
                <a:ahLst/>
                <a:cxnLst/>
                <a:rect l="l" t="t" r="r" b="b"/>
                <a:pathLst>
                  <a:path w="5113" h="3605" extrusionOk="0">
                    <a:moveTo>
                      <a:pt x="1" y="1"/>
                    </a:moveTo>
                    <a:lnTo>
                      <a:pt x="82" y="314"/>
                    </a:lnTo>
                    <a:cubicBezTo>
                      <a:pt x="95" y="314"/>
                      <a:pt x="95" y="314"/>
                      <a:pt x="108" y="327"/>
                    </a:cubicBezTo>
                    <a:cubicBezTo>
                      <a:pt x="1251" y="1049"/>
                      <a:pt x="3209" y="2260"/>
                      <a:pt x="3209" y="2260"/>
                    </a:cubicBezTo>
                    <a:lnTo>
                      <a:pt x="4965" y="3458"/>
                    </a:lnTo>
                    <a:lnTo>
                      <a:pt x="5112" y="3604"/>
                    </a:lnTo>
                    <a:lnTo>
                      <a:pt x="5112" y="3578"/>
                    </a:lnTo>
                    <a:cubicBezTo>
                      <a:pt x="5112" y="3578"/>
                      <a:pt x="4854" y="3183"/>
                      <a:pt x="4459" y="2805"/>
                    </a:cubicBezTo>
                    <a:cubicBezTo>
                      <a:pt x="4270" y="2625"/>
                      <a:pt x="4012" y="2449"/>
                      <a:pt x="3699" y="2247"/>
                    </a:cubicBezTo>
                    <a:cubicBezTo>
                      <a:pt x="3467" y="2152"/>
                      <a:pt x="3265" y="2054"/>
                      <a:pt x="3128" y="1959"/>
                    </a:cubicBezTo>
                    <a:cubicBezTo>
                      <a:pt x="2951" y="1865"/>
                      <a:pt x="2380" y="1525"/>
                      <a:pt x="1796" y="1156"/>
                    </a:cubicBezTo>
                    <a:cubicBezTo>
                      <a:pt x="1048" y="709"/>
                      <a:pt x="259" y="233"/>
                      <a:pt x="259" y="233"/>
                    </a:cubicBezTo>
                    <a:lnTo>
                      <a:pt x="1"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
              <p:cNvSpPr/>
              <p:nvPr/>
            </p:nvSpPr>
            <p:spPr>
              <a:xfrm>
                <a:off x="4661200" y="1525050"/>
                <a:ext cx="187050" cy="190075"/>
              </a:xfrm>
              <a:custGeom>
                <a:avLst/>
                <a:gdLst/>
                <a:ahLst/>
                <a:cxnLst/>
                <a:rect l="l" t="t" r="r" b="b"/>
                <a:pathLst>
                  <a:path w="7482" h="7603" extrusionOk="0">
                    <a:moveTo>
                      <a:pt x="56" y="1"/>
                    </a:moveTo>
                    <a:lnTo>
                      <a:pt x="1" y="340"/>
                    </a:lnTo>
                    <a:lnTo>
                      <a:pt x="43" y="912"/>
                    </a:lnTo>
                    <a:lnTo>
                      <a:pt x="288" y="1293"/>
                    </a:lnTo>
                    <a:cubicBezTo>
                      <a:pt x="314" y="1336"/>
                      <a:pt x="765" y="2165"/>
                      <a:pt x="872" y="2462"/>
                    </a:cubicBezTo>
                    <a:cubicBezTo>
                      <a:pt x="993" y="2818"/>
                      <a:pt x="1199" y="3905"/>
                      <a:pt x="1199" y="3918"/>
                    </a:cubicBezTo>
                    <a:lnTo>
                      <a:pt x="1199" y="3931"/>
                    </a:lnTo>
                    <a:lnTo>
                      <a:pt x="7319" y="7603"/>
                    </a:lnTo>
                    <a:lnTo>
                      <a:pt x="7387" y="7130"/>
                    </a:lnTo>
                    <a:lnTo>
                      <a:pt x="7387" y="6816"/>
                    </a:lnTo>
                    <a:cubicBezTo>
                      <a:pt x="7400" y="6774"/>
                      <a:pt x="7482" y="6082"/>
                      <a:pt x="7469" y="5563"/>
                    </a:cubicBezTo>
                    <a:cubicBezTo>
                      <a:pt x="7456" y="5047"/>
                      <a:pt x="7456" y="4815"/>
                      <a:pt x="7456" y="4815"/>
                    </a:cubicBezTo>
                    <a:lnTo>
                      <a:pt x="7456" y="4802"/>
                    </a:lnTo>
                    <a:lnTo>
                      <a:pt x="7263" y="4339"/>
                    </a:lnTo>
                    <a:lnTo>
                      <a:pt x="7182" y="4381"/>
                    </a:lnTo>
                    <a:lnTo>
                      <a:pt x="7374" y="4815"/>
                    </a:lnTo>
                    <a:cubicBezTo>
                      <a:pt x="7374" y="4871"/>
                      <a:pt x="7374" y="5103"/>
                      <a:pt x="7387" y="5563"/>
                    </a:cubicBezTo>
                    <a:cubicBezTo>
                      <a:pt x="7413" y="6095"/>
                      <a:pt x="7319" y="6803"/>
                      <a:pt x="7306" y="6816"/>
                    </a:cubicBezTo>
                    <a:lnTo>
                      <a:pt x="7306" y="7113"/>
                    </a:lnTo>
                    <a:lnTo>
                      <a:pt x="7250" y="7482"/>
                    </a:lnTo>
                    <a:lnTo>
                      <a:pt x="1280" y="3892"/>
                    </a:lnTo>
                    <a:cubicBezTo>
                      <a:pt x="1254" y="3742"/>
                      <a:pt x="1062" y="2775"/>
                      <a:pt x="941" y="2436"/>
                    </a:cubicBezTo>
                    <a:cubicBezTo>
                      <a:pt x="830" y="2136"/>
                      <a:pt x="383" y="1293"/>
                      <a:pt x="357" y="1254"/>
                    </a:cubicBezTo>
                    <a:lnTo>
                      <a:pt x="112" y="885"/>
                    </a:lnTo>
                    <a:lnTo>
                      <a:pt x="82" y="340"/>
                    </a:lnTo>
                    <a:lnTo>
                      <a:pt x="138" y="14"/>
                    </a:lnTo>
                    <a:lnTo>
                      <a:pt x="56"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
              <p:cNvSpPr/>
              <p:nvPr/>
            </p:nvSpPr>
            <p:spPr>
              <a:xfrm>
                <a:off x="4640800" y="1497225"/>
                <a:ext cx="211550" cy="145850"/>
              </a:xfrm>
              <a:custGeom>
                <a:avLst/>
                <a:gdLst/>
                <a:ahLst/>
                <a:cxnLst/>
                <a:rect l="l" t="t" r="r" b="b"/>
                <a:pathLst>
                  <a:path w="8462" h="5834" extrusionOk="0">
                    <a:moveTo>
                      <a:pt x="112" y="1"/>
                    </a:moveTo>
                    <a:cubicBezTo>
                      <a:pt x="112" y="1"/>
                      <a:pt x="1" y="285"/>
                      <a:pt x="1" y="298"/>
                    </a:cubicBezTo>
                    <a:cubicBezTo>
                      <a:pt x="1" y="311"/>
                      <a:pt x="396" y="801"/>
                      <a:pt x="396" y="801"/>
                    </a:cubicBezTo>
                    <a:lnTo>
                      <a:pt x="8380" y="5834"/>
                    </a:lnTo>
                    <a:lnTo>
                      <a:pt x="8461" y="5795"/>
                    </a:lnTo>
                    <a:cubicBezTo>
                      <a:pt x="8461" y="5795"/>
                      <a:pt x="7508" y="4244"/>
                      <a:pt x="6666" y="3373"/>
                    </a:cubicBezTo>
                    <a:cubicBezTo>
                      <a:pt x="5824" y="2514"/>
                      <a:pt x="4747" y="1796"/>
                      <a:pt x="4205" y="1483"/>
                    </a:cubicBezTo>
                    <a:cubicBezTo>
                      <a:pt x="3660" y="1182"/>
                      <a:pt x="2233" y="409"/>
                      <a:pt x="1744" y="259"/>
                    </a:cubicBezTo>
                    <a:cubicBezTo>
                      <a:pt x="1238" y="109"/>
                      <a:pt x="112" y="1"/>
                      <a:pt x="112"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
              <p:cNvSpPr/>
              <p:nvPr/>
            </p:nvSpPr>
            <p:spPr>
              <a:xfrm>
                <a:off x="4643900" y="1499925"/>
                <a:ext cx="202325" cy="137350"/>
              </a:xfrm>
              <a:custGeom>
                <a:avLst/>
                <a:gdLst/>
                <a:ahLst/>
                <a:cxnLst/>
                <a:rect l="l" t="t" r="r" b="b"/>
                <a:pathLst>
                  <a:path w="8093" h="5494" extrusionOk="0">
                    <a:moveTo>
                      <a:pt x="53" y="1"/>
                    </a:moveTo>
                    <a:cubicBezTo>
                      <a:pt x="27" y="69"/>
                      <a:pt x="14" y="121"/>
                      <a:pt x="1" y="164"/>
                    </a:cubicBezTo>
                    <a:cubicBezTo>
                      <a:pt x="53" y="245"/>
                      <a:pt x="203" y="435"/>
                      <a:pt x="340" y="611"/>
                    </a:cubicBezTo>
                    <a:lnTo>
                      <a:pt x="8092" y="5494"/>
                    </a:lnTo>
                    <a:cubicBezTo>
                      <a:pt x="7792" y="5034"/>
                      <a:pt x="7100" y="3986"/>
                      <a:pt x="6473" y="3346"/>
                    </a:cubicBezTo>
                    <a:cubicBezTo>
                      <a:pt x="5700" y="2543"/>
                      <a:pt x="4665" y="1835"/>
                      <a:pt x="4025" y="1469"/>
                    </a:cubicBezTo>
                    <a:cubicBezTo>
                      <a:pt x="3549" y="1199"/>
                      <a:pt x="2080" y="396"/>
                      <a:pt x="1577" y="245"/>
                    </a:cubicBezTo>
                    <a:cubicBezTo>
                      <a:pt x="1182" y="121"/>
                      <a:pt x="327" y="27"/>
                      <a:pt x="53"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
              <p:cNvSpPr/>
              <p:nvPr/>
            </p:nvSpPr>
            <p:spPr>
              <a:xfrm>
                <a:off x="4663975" y="1503675"/>
                <a:ext cx="31275" cy="29250"/>
              </a:xfrm>
              <a:custGeom>
                <a:avLst/>
                <a:gdLst/>
                <a:ahLst/>
                <a:cxnLst/>
                <a:rect l="l" t="t" r="r" b="b"/>
                <a:pathLst>
                  <a:path w="1251" h="1170" extrusionOk="0">
                    <a:moveTo>
                      <a:pt x="817" y="1"/>
                    </a:moveTo>
                    <a:lnTo>
                      <a:pt x="1" y="869"/>
                    </a:lnTo>
                    <a:lnTo>
                      <a:pt x="461" y="1169"/>
                    </a:lnTo>
                    <a:lnTo>
                      <a:pt x="1251" y="164"/>
                    </a:lnTo>
                    <a:lnTo>
                      <a:pt x="81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
              <p:cNvSpPr/>
              <p:nvPr/>
            </p:nvSpPr>
            <p:spPr>
              <a:xfrm>
                <a:off x="4745175" y="1541700"/>
                <a:ext cx="15375" cy="37825"/>
              </a:xfrm>
              <a:custGeom>
                <a:avLst/>
                <a:gdLst/>
                <a:ahLst/>
                <a:cxnLst/>
                <a:rect l="l" t="t" r="r" b="b"/>
                <a:pathLst>
                  <a:path w="615" h="1513" extrusionOk="0">
                    <a:moveTo>
                      <a:pt x="356" y="1"/>
                    </a:moveTo>
                    <a:lnTo>
                      <a:pt x="0" y="1306"/>
                    </a:lnTo>
                    <a:lnTo>
                      <a:pt x="301" y="1512"/>
                    </a:lnTo>
                    <a:lnTo>
                      <a:pt x="614" y="125"/>
                    </a:lnTo>
                    <a:lnTo>
                      <a:pt x="356"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
              <p:cNvSpPr/>
              <p:nvPr/>
            </p:nvSpPr>
            <p:spPr>
              <a:xfrm>
                <a:off x="4919300" y="1693725"/>
                <a:ext cx="48675" cy="34050"/>
              </a:xfrm>
              <a:custGeom>
                <a:avLst/>
                <a:gdLst/>
                <a:ahLst/>
                <a:cxnLst/>
                <a:rect l="l" t="t" r="r" b="b"/>
                <a:pathLst>
                  <a:path w="1947" h="1362" extrusionOk="0">
                    <a:moveTo>
                      <a:pt x="190" y="1"/>
                    </a:moveTo>
                    <a:lnTo>
                      <a:pt x="1" y="56"/>
                    </a:lnTo>
                    <a:lnTo>
                      <a:pt x="530" y="693"/>
                    </a:lnTo>
                    <a:lnTo>
                      <a:pt x="1101" y="1143"/>
                    </a:lnTo>
                    <a:lnTo>
                      <a:pt x="1251" y="1143"/>
                    </a:lnTo>
                    <a:lnTo>
                      <a:pt x="1809" y="1362"/>
                    </a:lnTo>
                    <a:lnTo>
                      <a:pt x="1946" y="1199"/>
                    </a:lnTo>
                    <a:lnTo>
                      <a:pt x="951" y="546"/>
                    </a:lnTo>
                    <a:lnTo>
                      <a:pt x="190"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
              <p:cNvSpPr/>
              <p:nvPr/>
            </p:nvSpPr>
            <p:spPr>
              <a:xfrm>
                <a:off x="4963450" y="1728725"/>
                <a:ext cx="8600" cy="31700"/>
              </a:xfrm>
              <a:custGeom>
                <a:avLst/>
                <a:gdLst/>
                <a:ahLst/>
                <a:cxnLst/>
                <a:rect l="l" t="t" r="r" b="b"/>
                <a:pathLst>
                  <a:path w="344" h="1268" extrusionOk="0">
                    <a:moveTo>
                      <a:pt x="344" y="1"/>
                    </a:moveTo>
                    <a:lnTo>
                      <a:pt x="193" y="246"/>
                    </a:lnTo>
                    <a:lnTo>
                      <a:pt x="1" y="859"/>
                    </a:lnTo>
                    <a:lnTo>
                      <a:pt x="219" y="1267"/>
                    </a:lnTo>
                    <a:lnTo>
                      <a:pt x="344"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
              <p:cNvSpPr/>
              <p:nvPr/>
            </p:nvSpPr>
            <p:spPr>
              <a:xfrm>
                <a:off x="4572825" y="1476425"/>
                <a:ext cx="25900" cy="27600"/>
              </a:xfrm>
              <a:custGeom>
                <a:avLst/>
                <a:gdLst/>
                <a:ahLst/>
                <a:cxnLst/>
                <a:rect l="l" t="t" r="r" b="b"/>
                <a:pathLst>
                  <a:path w="1036" h="1104" extrusionOk="0">
                    <a:moveTo>
                      <a:pt x="96" y="1"/>
                    </a:moveTo>
                    <a:lnTo>
                      <a:pt x="1" y="533"/>
                    </a:lnTo>
                    <a:lnTo>
                      <a:pt x="96" y="683"/>
                    </a:lnTo>
                    <a:lnTo>
                      <a:pt x="791" y="1104"/>
                    </a:lnTo>
                    <a:lnTo>
                      <a:pt x="1019" y="1078"/>
                    </a:lnTo>
                    <a:lnTo>
                      <a:pt x="1036" y="996"/>
                    </a:lnTo>
                    <a:lnTo>
                      <a:pt x="1036" y="941"/>
                    </a:lnTo>
                    <a:lnTo>
                      <a:pt x="383" y="219"/>
                    </a:lnTo>
                    <a:lnTo>
                      <a:pt x="233" y="99"/>
                    </a:lnTo>
                    <a:lnTo>
                      <a:pt x="177" y="43"/>
                    </a:lnTo>
                    <a:lnTo>
                      <a:pt x="9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
              <p:cNvSpPr/>
              <p:nvPr/>
            </p:nvSpPr>
            <p:spPr>
              <a:xfrm>
                <a:off x="4566050" y="1529475"/>
                <a:ext cx="49000" cy="51750"/>
              </a:xfrm>
              <a:custGeom>
                <a:avLst/>
                <a:gdLst/>
                <a:ahLst/>
                <a:cxnLst/>
                <a:rect l="l" t="t" r="r" b="b"/>
                <a:pathLst>
                  <a:path w="1960" h="2070" extrusionOk="0">
                    <a:moveTo>
                      <a:pt x="1" y="0"/>
                    </a:moveTo>
                    <a:lnTo>
                      <a:pt x="1" y="43"/>
                    </a:lnTo>
                    <a:cubicBezTo>
                      <a:pt x="1" y="43"/>
                      <a:pt x="203" y="816"/>
                      <a:pt x="409" y="1061"/>
                    </a:cubicBezTo>
                    <a:cubicBezTo>
                      <a:pt x="572" y="1254"/>
                      <a:pt x="1388" y="1701"/>
                      <a:pt x="1796" y="1959"/>
                    </a:cubicBezTo>
                    <a:cubicBezTo>
                      <a:pt x="1891" y="2027"/>
                      <a:pt x="1959" y="2070"/>
                      <a:pt x="1959" y="2070"/>
                    </a:cubicBezTo>
                    <a:lnTo>
                      <a:pt x="637" y="1061"/>
                    </a:lnTo>
                    <a:lnTo>
                      <a:pt x="246" y="382"/>
                    </a:lnTo>
                    <a:lnTo>
                      <a:pt x="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
              <p:cNvSpPr/>
              <p:nvPr/>
            </p:nvSpPr>
            <p:spPr>
              <a:xfrm>
                <a:off x="4564350" y="1497225"/>
                <a:ext cx="42850" cy="47600"/>
              </a:xfrm>
              <a:custGeom>
                <a:avLst/>
                <a:gdLst/>
                <a:ahLst/>
                <a:cxnLst/>
                <a:rect l="l" t="t" r="r" b="b"/>
                <a:pathLst>
                  <a:path w="1714" h="1904" extrusionOk="0">
                    <a:moveTo>
                      <a:pt x="421" y="1"/>
                    </a:moveTo>
                    <a:cubicBezTo>
                      <a:pt x="421" y="1"/>
                      <a:pt x="40" y="259"/>
                      <a:pt x="151" y="680"/>
                    </a:cubicBezTo>
                    <a:cubicBezTo>
                      <a:pt x="151" y="680"/>
                      <a:pt x="148" y="680"/>
                      <a:pt x="145" y="680"/>
                    </a:cubicBezTo>
                    <a:cubicBezTo>
                      <a:pt x="117" y="680"/>
                      <a:pt x="1" y="690"/>
                      <a:pt x="245" y="882"/>
                    </a:cubicBezTo>
                    <a:cubicBezTo>
                      <a:pt x="516" y="1101"/>
                      <a:pt x="1714" y="1904"/>
                      <a:pt x="1714" y="1904"/>
                    </a:cubicBezTo>
                    <a:cubicBezTo>
                      <a:pt x="1714" y="1904"/>
                      <a:pt x="1577" y="1809"/>
                      <a:pt x="1440" y="1604"/>
                    </a:cubicBezTo>
                    <a:cubicBezTo>
                      <a:pt x="774" y="1169"/>
                      <a:pt x="421" y="654"/>
                      <a:pt x="340" y="572"/>
                    </a:cubicBezTo>
                    <a:cubicBezTo>
                      <a:pt x="340" y="504"/>
                      <a:pt x="421" y="1"/>
                      <a:pt x="421"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
              <p:cNvSpPr/>
              <p:nvPr/>
            </p:nvSpPr>
            <p:spPr>
              <a:xfrm>
                <a:off x="4862200" y="1695825"/>
                <a:ext cx="57125" cy="73600"/>
              </a:xfrm>
              <a:custGeom>
                <a:avLst/>
                <a:gdLst/>
                <a:ahLst/>
                <a:cxnLst/>
                <a:rect l="l" t="t" r="r" b="b"/>
                <a:pathLst>
                  <a:path w="2285" h="2944" extrusionOk="0">
                    <a:moveTo>
                      <a:pt x="627" y="1"/>
                    </a:moveTo>
                    <a:cubicBezTo>
                      <a:pt x="256" y="1"/>
                      <a:pt x="0" y="296"/>
                      <a:pt x="0" y="814"/>
                    </a:cubicBezTo>
                    <a:cubicBezTo>
                      <a:pt x="0" y="1536"/>
                      <a:pt x="516" y="2420"/>
                      <a:pt x="1143" y="2786"/>
                    </a:cubicBezTo>
                    <a:cubicBezTo>
                      <a:pt x="1324" y="2893"/>
                      <a:pt x="1497" y="2944"/>
                      <a:pt x="1651" y="2944"/>
                    </a:cubicBezTo>
                    <a:cubicBezTo>
                      <a:pt x="2024" y="2944"/>
                      <a:pt x="2285" y="2644"/>
                      <a:pt x="2285" y="2133"/>
                    </a:cubicBezTo>
                    <a:cubicBezTo>
                      <a:pt x="2285" y="1412"/>
                      <a:pt x="1766" y="527"/>
                      <a:pt x="1143" y="161"/>
                    </a:cubicBezTo>
                    <a:cubicBezTo>
                      <a:pt x="958" y="53"/>
                      <a:pt x="783" y="1"/>
                      <a:pt x="62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
              <p:cNvSpPr/>
              <p:nvPr/>
            </p:nvSpPr>
            <p:spPr>
              <a:xfrm>
                <a:off x="4617725" y="1554125"/>
                <a:ext cx="57125" cy="73600"/>
              </a:xfrm>
              <a:custGeom>
                <a:avLst/>
                <a:gdLst/>
                <a:ahLst/>
                <a:cxnLst/>
                <a:rect l="l" t="t" r="r" b="b"/>
                <a:pathLst>
                  <a:path w="2285" h="2944" extrusionOk="0">
                    <a:moveTo>
                      <a:pt x="629" y="1"/>
                    </a:moveTo>
                    <a:cubicBezTo>
                      <a:pt x="253" y="1"/>
                      <a:pt x="0" y="300"/>
                      <a:pt x="0" y="809"/>
                    </a:cubicBezTo>
                    <a:cubicBezTo>
                      <a:pt x="0" y="1544"/>
                      <a:pt x="503" y="2415"/>
                      <a:pt x="1142" y="2784"/>
                    </a:cubicBezTo>
                    <a:cubicBezTo>
                      <a:pt x="1327" y="2892"/>
                      <a:pt x="1502" y="2943"/>
                      <a:pt x="1657" y="2943"/>
                    </a:cubicBezTo>
                    <a:cubicBezTo>
                      <a:pt x="2028" y="2943"/>
                      <a:pt x="2285" y="2649"/>
                      <a:pt x="2285" y="2131"/>
                    </a:cubicBezTo>
                    <a:cubicBezTo>
                      <a:pt x="2285" y="1410"/>
                      <a:pt x="1769" y="525"/>
                      <a:pt x="1142" y="157"/>
                    </a:cubicBezTo>
                    <a:cubicBezTo>
                      <a:pt x="957" y="51"/>
                      <a:pt x="783" y="1"/>
                      <a:pt x="62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
              <p:cNvSpPr/>
              <p:nvPr/>
            </p:nvSpPr>
            <p:spPr>
              <a:xfrm>
                <a:off x="4608500" y="1542375"/>
                <a:ext cx="77950" cy="85450"/>
              </a:xfrm>
              <a:custGeom>
                <a:avLst/>
                <a:gdLst/>
                <a:ahLst/>
                <a:cxnLst/>
                <a:rect l="l" t="t" r="r" b="b"/>
                <a:pathLst>
                  <a:path w="3118" h="3418" extrusionOk="0">
                    <a:moveTo>
                      <a:pt x="838" y="1"/>
                    </a:moveTo>
                    <a:cubicBezTo>
                      <a:pt x="343" y="1"/>
                      <a:pt x="0" y="392"/>
                      <a:pt x="0" y="1077"/>
                    </a:cubicBezTo>
                    <a:lnTo>
                      <a:pt x="98" y="1443"/>
                    </a:lnTo>
                    <a:cubicBezTo>
                      <a:pt x="193" y="1511"/>
                      <a:pt x="261" y="1554"/>
                      <a:pt x="261" y="1554"/>
                    </a:cubicBezTo>
                    <a:lnTo>
                      <a:pt x="274" y="1567"/>
                    </a:lnTo>
                    <a:lnTo>
                      <a:pt x="180" y="1172"/>
                    </a:lnTo>
                    <a:cubicBezTo>
                      <a:pt x="180" y="576"/>
                      <a:pt x="479" y="223"/>
                      <a:pt x="914" y="223"/>
                    </a:cubicBezTo>
                    <a:cubicBezTo>
                      <a:pt x="1094" y="223"/>
                      <a:pt x="1297" y="283"/>
                      <a:pt x="1511" y="411"/>
                    </a:cubicBezTo>
                    <a:cubicBezTo>
                      <a:pt x="2246" y="832"/>
                      <a:pt x="2843" y="1867"/>
                      <a:pt x="2843" y="2722"/>
                    </a:cubicBezTo>
                    <a:lnTo>
                      <a:pt x="2938" y="3306"/>
                    </a:lnTo>
                    <a:lnTo>
                      <a:pt x="2967" y="3336"/>
                    </a:lnTo>
                    <a:lnTo>
                      <a:pt x="3117" y="3417"/>
                    </a:lnTo>
                    <a:lnTo>
                      <a:pt x="3019" y="2817"/>
                    </a:lnTo>
                    <a:cubicBezTo>
                      <a:pt x="3019" y="1867"/>
                      <a:pt x="2341" y="695"/>
                      <a:pt x="1511" y="206"/>
                    </a:cubicBezTo>
                    <a:cubicBezTo>
                      <a:pt x="1270" y="67"/>
                      <a:pt x="1041" y="1"/>
                      <a:pt x="838"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
              <p:cNvSpPr/>
              <p:nvPr/>
            </p:nvSpPr>
            <p:spPr>
              <a:xfrm>
                <a:off x="4916200" y="1481575"/>
                <a:ext cx="84400" cy="102350"/>
              </a:xfrm>
              <a:custGeom>
                <a:avLst/>
                <a:gdLst/>
                <a:ahLst/>
                <a:cxnLst/>
                <a:rect l="l" t="t" r="r" b="b"/>
                <a:pathLst>
                  <a:path w="3376" h="4094" extrusionOk="0">
                    <a:moveTo>
                      <a:pt x="193" y="0"/>
                    </a:moveTo>
                    <a:lnTo>
                      <a:pt x="1" y="13"/>
                    </a:lnTo>
                    <a:cubicBezTo>
                      <a:pt x="1" y="13"/>
                      <a:pt x="1212" y="1074"/>
                      <a:pt x="1891" y="1851"/>
                    </a:cubicBezTo>
                    <a:cubicBezTo>
                      <a:pt x="2380" y="2406"/>
                      <a:pt x="2707" y="2801"/>
                      <a:pt x="2912" y="3075"/>
                    </a:cubicBezTo>
                    <a:cubicBezTo>
                      <a:pt x="3196" y="3440"/>
                      <a:pt x="2788" y="4093"/>
                      <a:pt x="2788" y="4093"/>
                    </a:cubicBezTo>
                    <a:lnTo>
                      <a:pt x="3376" y="3359"/>
                    </a:lnTo>
                    <a:lnTo>
                      <a:pt x="2041" y="1782"/>
                    </a:lnTo>
                    <a:lnTo>
                      <a:pt x="193"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
              <p:cNvSpPr/>
              <p:nvPr/>
            </p:nvSpPr>
            <p:spPr>
              <a:xfrm>
                <a:off x="4617050" y="1473725"/>
                <a:ext cx="92500" cy="27950"/>
              </a:xfrm>
              <a:custGeom>
                <a:avLst/>
                <a:gdLst/>
                <a:ahLst/>
                <a:cxnLst/>
                <a:rect l="l" t="t" r="r" b="b"/>
                <a:pathLst>
                  <a:path w="3700" h="1118" extrusionOk="0">
                    <a:moveTo>
                      <a:pt x="435" y="1"/>
                    </a:moveTo>
                    <a:lnTo>
                      <a:pt x="1" y="340"/>
                    </a:lnTo>
                    <a:lnTo>
                      <a:pt x="2883" y="1117"/>
                    </a:lnTo>
                    <a:lnTo>
                      <a:pt x="3699" y="451"/>
                    </a:lnTo>
                    <a:lnTo>
                      <a:pt x="3699" y="451"/>
                    </a:lnTo>
                    <a:lnTo>
                      <a:pt x="3020" y="954"/>
                    </a:lnTo>
                    <a:lnTo>
                      <a:pt x="435" y="164"/>
                    </a:lnTo>
                    <a:lnTo>
                      <a:pt x="435"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
              <p:cNvSpPr/>
              <p:nvPr/>
            </p:nvSpPr>
            <p:spPr>
              <a:xfrm>
                <a:off x="4744200" y="1404050"/>
                <a:ext cx="78925" cy="21400"/>
              </a:xfrm>
              <a:custGeom>
                <a:avLst/>
                <a:gdLst/>
                <a:ahLst/>
                <a:cxnLst/>
                <a:rect l="l" t="t" r="r" b="b"/>
                <a:pathLst>
                  <a:path w="3157" h="856" extrusionOk="0">
                    <a:moveTo>
                      <a:pt x="366" y="0"/>
                    </a:moveTo>
                    <a:lnTo>
                      <a:pt x="0" y="151"/>
                    </a:lnTo>
                    <a:lnTo>
                      <a:pt x="434" y="151"/>
                    </a:lnTo>
                    <a:lnTo>
                      <a:pt x="3059" y="816"/>
                    </a:lnTo>
                    <a:lnTo>
                      <a:pt x="3046" y="856"/>
                    </a:lnTo>
                    <a:lnTo>
                      <a:pt x="3046" y="856"/>
                    </a:lnTo>
                    <a:lnTo>
                      <a:pt x="3157" y="816"/>
                    </a:lnTo>
                    <a:lnTo>
                      <a:pt x="366"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
              <p:cNvSpPr/>
              <p:nvPr/>
            </p:nvSpPr>
            <p:spPr>
              <a:xfrm>
                <a:off x="4862200" y="1695825"/>
                <a:ext cx="57125" cy="73600"/>
              </a:xfrm>
              <a:custGeom>
                <a:avLst/>
                <a:gdLst/>
                <a:ahLst/>
                <a:cxnLst/>
                <a:rect l="l" t="t" r="r" b="b"/>
                <a:pathLst>
                  <a:path w="2285" h="2944" extrusionOk="0">
                    <a:moveTo>
                      <a:pt x="627" y="1"/>
                    </a:moveTo>
                    <a:cubicBezTo>
                      <a:pt x="256" y="1"/>
                      <a:pt x="0" y="296"/>
                      <a:pt x="0" y="814"/>
                    </a:cubicBezTo>
                    <a:cubicBezTo>
                      <a:pt x="0" y="1536"/>
                      <a:pt x="516" y="2420"/>
                      <a:pt x="1143" y="2786"/>
                    </a:cubicBezTo>
                    <a:cubicBezTo>
                      <a:pt x="1324" y="2893"/>
                      <a:pt x="1497" y="2944"/>
                      <a:pt x="1651" y="2944"/>
                    </a:cubicBezTo>
                    <a:cubicBezTo>
                      <a:pt x="2024" y="2944"/>
                      <a:pt x="2285" y="2644"/>
                      <a:pt x="2285" y="2133"/>
                    </a:cubicBezTo>
                    <a:cubicBezTo>
                      <a:pt x="2285" y="1412"/>
                      <a:pt x="1766" y="527"/>
                      <a:pt x="1143" y="161"/>
                    </a:cubicBezTo>
                    <a:cubicBezTo>
                      <a:pt x="958" y="53"/>
                      <a:pt x="783" y="1"/>
                      <a:pt x="627"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
              <p:cNvSpPr/>
              <p:nvPr/>
            </p:nvSpPr>
            <p:spPr>
              <a:xfrm>
                <a:off x="4862525" y="1697550"/>
                <a:ext cx="55100" cy="70725"/>
              </a:xfrm>
              <a:custGeom>
                <a:avLst/>
                <a:gdLst/>
                <a:ahLst/>
                <a:cxnLst/>
                <a:rect l="l" t="t" r="r" b="b"/>
                <a:pathLst>
                  <a:path w="2204" h="2829" extrusionOk="0">
                    <a:moveTo>
                      <a:pt x="606" y="1"/>
                    </a:moveTo>
                    <a:cubicBezTo>
                      <a:pt x="246" y="1"/>
                      <a:pt x="0" y="281"/>
                      <a:pt x="0" y="771"/>
                    </a:cubicBezTo>
                    <a:cubicBezTo>
                      <a:pt x="0" y="1480"/>
                      <a:pt x="490" y="2322"/>
                      <a:pt x="1100" y="2678"/>
                    </a:cubicBezTo>
                    <a:cubicBezTo>
                      <a:pt x="1279" y="2780"/>
                      <a:pt x="1447" y="2829"/>
                      <a:pt x="1595" y="2829"/>
                    </a:cubicBezTo>
                    <a:cubicBezTo>
                      <a:pt x="1957" y="2829"/>
                      <a:pt x="2203" y="2541"/>
                      <a:pt x="2203" y="2051"/>
                    </a:cubicBezTo>
                    <a:cubicBezTo>
                      <a:pt x="2203" y="1356"/>
                      <a:pt x="1714" y="500"/>
                      <a:pt x="1100" y="148"/>
                    </a:cubicBezTo>
                    <a:cubicBezTo>
                      <a:pt x="922" y="48"/>
                      <a:pt x="755" y="1"/>
                      <a:pt x="60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
              <p:cNvSpPr/>
              <p:nvPr/>
            </p:nvSpPr>
            <p:spPr>
              <a:xfrm>
                <a:off x="4866925" y="1703025"/>
                <a:ext cx="46625" cy="60200"/>
              </a:xfrm>
              <a:custGeom>
                <a:avLst/>
                <a:gdLst/>
                <a:ahLst/>
                <a:cxnLst/>
                <a:rect l="l" t="t" r="r" b="b"/>
                <a:pathLst>
                  <a:path w="1865" h="2408" extrusionOk="0">
                    <a:moveTo>
                      <a:pt x="514" y="0"/>
                    </a:moveTo>
                    <a:cubicBezTo>
                      <a:pt x="209" y="0"/>
                      <a:pt x="0" y="240"/>
                      <a:pt x="0" y="663"/>
                    </a:cubicBezTo>
                    <a:cubicBezTo>
                      <a:pt x="0" y="1261"/>
                      <a:pt x="421" y="1982"/>
                      <a:pt x="940" y="2279"/>
                    </a:cubicBezTo>
                    <a:cubicBezTo>
                      <a:pt x="1087" y="2367"/>
                      <a:pt x="1227" y="2408"/>
                      <a:pt x="1351" y="2408"/>
                    </a:cubicBezTo>
                    <a:cubicBezTo>
                      <a:pt x="1653" y="2408"/>
                      <a:pt x="1864" y="2164"/>
                      <a:pt x="1864" y="1750"/>
                    </a:cubicBezTo>
                    <a:cubicBezTo>
                      <a:pt x="1864" y="1153"/>
                      <a:pt x="1443" y="432"/>
                      <a:pt x="940" y="131"/>
                    </a:cubicBezTo>
                    <a:cubicBezTo>
                      <a:pt x="787" y="43"/>
                      <a:pt x="642" y="0"/>
                      <a:pt x="514" y="0"/>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
              <p:cNvSpPr/>
              <p:nvPr/>
            </p:nvSpPr>
            <p:spPr>
              <a:xfrm>
                <a:off x="4868625" y="1703725"/>
                <a:ext cx="44275" cy="57025"/>
              </a:xfrm>
              <a:custGeom>
                <a:avLst/>
                <a:gdLst/>
                <a:ahLst/>
                <a:cxnLst/>
                <a:rect l="l" t="t" r="r" b="b"/>
                <a:pathLst>
                  <a:path w="1771" h="2281" extrusionOk="0">
                    <a:moveTo>
                      <a:pt x="493" y="1"/>
                    </a:moveTo>
                    <a:cubicBezTo>
                      <a:pt x="201" y="1"/>
                      <a:pt x="1" y="229"/>
                      <a:pt x="1" y="635"/>
                    </a:cubicBezTo>
                    <a:cubicBezTo>
                      <a:pt x="1" y="1190"/>
                      <a:pt x="396" y="1872"/>
                      <a:pt x="886" y="2156"/>
                    </a:cubicBezTo>
                    <a:cubicBezTo>
                      <a:pt x="1029" y="2240"/>
                      <a:pt x="1164" y="2280"/>
                      <a:pt x="1283" y="2280"/>
                    </a:cubicBezTo>
                    <a:cubicBezTo>
                      <a:pt x="1572" y="2280"/>
                      <a:pt x="1770" y="2049"/>
                      <a:pt x="1770" y="1654"/>
                    </a:cubicBezTo>
                    <a:cubicBezTo>
                      <a:pt x="1770" y="1096"/>
                      <a:pt x="1375" y="404"/>
                      <a:pt x="886" y="116"/>
                    </a:cubicBezTo>
                    <a:cubicBezTo>
                      <a:pt x="744" y="38"/>
                      <a:pt x="611" y="1"/>
                      <a:pt x="493"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
              <p:cNvSpPr/>
              <p:nvPr/>
            </p:nvSpPr>
            <p:spPr>
              <a:xfrm>
                <a:off x="4869625" y="1705575"/>
                <a:ext cx="41875" cy="53475"/>
              </a:xfrm>
              <a:custGeom>
                <a:avLst/>
                <a:gdLst/>
                <a:ahLst/>
                <a:cxnLst/>
                <a:rect l="l" t="t" r="r" b="b"/>
                <a:pathLst>
                  <a:path w="1675" h="2139" extrusionOk="0">
                    <a:moveTo>
                      <a:pt x="472" y="1"/>
                    </a:moveTo>
                    <a:cubicBezTo>
                      <a:pt x="323" y="1"/>
                      <a:pt x="198" y="65"/>
                      <a:pt x="111" y="193"/>
                    </a:cubicBezTo>
                    <a:cubicBezTo>
                      <a:pt x="111" y="206"/>
                      <a:pt x="111" y="206"/>
                      <a:pt x="98" y="206"/>
                    </a:cubicBezTo>
                    <a:cubicBezTo>
                      <a:pt x="82" y="248"/>
                      <a:pt x="56" y="287"/>
                      <a:pt x="43" y="330"/>
                    </a:cubicBezTo>
                    <a:cubicBezTo>
                      <a:pt x="16" y="450"/>
                      <a:pt x="0" y="587"/>
                      <a:pt x="30" y="725"/>
                    </a:cubicBezTo>
                    <a:cubicBezTo>
                      <a:pt x="56" y="1051"/>
                      <a:pt x="219" y="1417"/>
                      <a:pt x="477" y="1717"/>
                    </a:cubicBezTo>
                    <a:cubicBezTo>
                      <a:pt x="724" y="1989"/>
                      <a:pt x="999" y="2139"/>
                      <a:pt x="1225" y="2139"/>
                    </a:cubicBezTo>
                    <a:cubicBezTo>
                      <a:pt x="1235" y="2139"/>
                      <a:pt x="1244" y="2138"/>
                      <a:pt x="1254" y="2138"/>
                    </a:cubicBezTo>
                    <a:cubicBezTo>
                      <a:pt x="1348" y="2125"/>
                      <a:pt x="1443" y="2095"/>
                      <a:pt x="1511" y="2014"/>
                    </a:cubicBezTo>
                    <a:cubicBezTo>
                      <a:pt x="1538" y="2001"/>
                      <a:pt x="1567" y="1975"/>
                      <a:pt x="1580" y="1932"/>
                    </a:cubicBezTo>
                    <a:lnTo>
                      <a:pt x="1593" y="1919"/>
                    </a:lnTo>
                    <a:cubicBezTo>
                      <a:pt x="1606" y="1893"/>
                      <a:pt x="1606" y="1880"/>
                      <a:pt x="1619" y="1851"/>
                    </a:cubicBezTo>
                    <a:cubicBezTo>
                      <a:pt x="1632" y="1825"/>
                      <a:pt x="1648" y="1785"/>
                      <a:pt x="1648" y="1756"/>
                    </a:cubicBezTo>
                    <a:cubicBezTo>
                      <a:pt x="1662" y="1687"/>
                      <a:pt x="1675" y="1622"/>
                      <a:pt x="1675" y="1554"/>
                    </a:cubicBezTo>
                    <a:lnTo>
                      <a:pt x="1675" y="1443"/>
                    </a:lnTo>
                    <a:cubicBezTo>
                      <a:pt x="1675" y="1430"/>
                      <a:pt x="1662" y="1417"/>
                      <a:pt x="1662" y="1403"/>
                    </a:cubicBezTo>
                    <a:lnTo>
                      <a:pt x="1662" y="1361"/>
                    </a:lnTo>
                    <a:lnTo>
                      <a:pt x="1662" y="1335"/>
                    </a:lnTo>
                    <a:cubicBezTo>
                      <a:pt x="1648" y="1296"/>
                      <a:pt x="1648" y="1266"/>
                      <a:pt x="1632" y="1240"/>
                    </a:cubicBezTo>
                    <a:cubicBezTo>
                      <a:pt x="1632" y="1214"/>
                      <a:pt x="1632" y="1198"/>
                      <a:pt x="1619" y="1185"/>
                    </a:cubicBezTo>
                    <a:cubicBezTo>
                      <a:pt x="1619" y="1172"/>
                      <a:pt x="1619" y="1159"/>
                      <a:pt x="1606" y="1146"/>
                    </a:cubicBezTo>
                    <a:cubicBezTo>
                      <a:pt x="1606" y="1133"/>
                      <a:pt x="1606" y="1103"/>
                      <a:pt x="1593" y="1090"/>
                    </a:cubicBezTo>
                    <a:cubicBezTo>
                      <a:pt x="1593" y="1077"/>
                      <a:pt x="1580" y="1064"/>
                      <a:pt x="1580" y="1051"/>
                    </a:cubicBezTo>
                    <a:cubicBezTo>
                      <a:pt x="1551" y="982"/>
                      <a:pt x="1524" y="927"/>
                      <a:pt x="1498" y="858"/>
                    </a:cubicBezTo>
                    <a:cubicBezTo>
                      <a:pt x="1498" y="845"/>
                      <a:pt x="1485" y="845"/>
                      <a:pt x="1485" y="832"/>
                    </a:cubicBezTo>
                    <a:cubicBezTo>
                      <a:pt x="1456" y="790"/>
                      <a:pt x="1443" y="751"/>
                      <a:pt x="1417" y="708"/>
                    </a:cubicBezTo>
                    <a:cubicBezTo>
                      <a:pt x="1417" y="695"/>
                      <a:pt x="1404" y="682"/>
                      <a:pt x="1404" y="669"/>
                    </a:cubicBezTo>
                    <a:cubicBezTo>
                      <a:pt x="1387" y="656"/>
                      <a:pt x="1374" y="643"/>
                      <a:pt x="1361" y="627"/>
                    </a:cubicBezTo>
                    <a:cubicBezTo>
                      <a:pt x="1322" y="545"/>
                      <a:pt x="1267" y="493"/>
                      <a:pt x="1211" y="424"/>
                    </a:cubicBezTo>
                    <a:cubicBezTo>
                      <a:pt x="1185" y="398"/>
                      <a:pt x="1159" y="369"/>
                      <a:pt x="1129" y="343"/>
                    </a:cubicBezTo>
                    <a:cubicBezTo>
                      <a:pt x="1116" y="330"/>
                      <a:pt x="1103" y="317"/>
                      <a:pt x="1090" y="300"/>
                    </a:cubicBezTo>
                    <a:lnTo>
                      <a:pt x="1077" y="287"/>
                    </a:lnTo>
                    <a:cubicBezTo>
                      <a:pt x="1061" y="274"/>
                      <a:pt x="1061" y="261"/>
                      <a:pt x="1048" y="261"/>
                    </a:cubicBezTo>
                    <a:cubicBezTo>
                      <a:pt x="914" y="137"/>
                      <a:pt x="777" y="72"/>
                      <a:pt x="653" y="29"/>
                    </a:cubicBezTo>
                    <a:cubicBezTo>
                      <a:pt x="590" y="10"/>
                      <a:pt x="529" y="1"/>
                      <a:pt x="472"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
              <p:cNvSpPr/>
              <p:nvPr/>
            </p:nvSpPr>
            <p:spPr>
              <a:xfrm>
                <a:off x="4872400" y="1705575"/>
                <a:ext cx="32325" cy="17725"/>
              </a:xfrm>
              <a:custGeom>
                <a:avLst/>
                <a:gdLst/>
                <a:ahLst/>
                <a:cxnLst/>
                <a:rect l="l" t="t" r="r" b="b"/>
                <a:pathLst>
                  <a:path w="1293" h="709" extrusionOk="0">
                    <a:moveTo>
                      <a:pt x="361" y="1"/>
                    </a:moveTo>
                    <a:cubicBezTo>
                      <a:pt x="212" y="1"/>
                      <a:pt x="87" y="65"/>
                      <a:pt x="0" y="193"/>
                    </a:cubicBezTo>
                    <a:cubicBezTo>
                      <a:pt x="120" y="152"/>
                      <a:pt x="229" y="135"/>
                      <a:pt x="329" y="135"/>
                    </a:cubicBezTo>
                    <a:cubicBezTo>
                      <a:pt x="764" y="135"/>
                      <a:pt x="1005" y="450"/>
                      <a:pt x="1005" y="450"/>
                    </a:cubicBezTo>
                    <a:lnTo>
                      <a:pt x="1018" y="708"/>
                    </a:lnTo>
                    <a:cubicBezTo>
                      <a:pt x="1100" y="695"/>
                      <a:pt x="1195" y="682"/>
                      <a:pt x="1293" y="669"/>
                    </a:cubicBezTo>
                    <a:cubicBezTo>
                      <a:pt x="1276" y="656"/>
                      <a:pt x="1263" y="643"/>
                      <a:pt x="1250" y="627"/>
                    </a:cubicBezTo>
                    <a:cubicBezTo>
                      <a:pt x="1211" y="545"/>
                      <a:pt x="1156" y="493"/>
                      <a:pt x="1100" y="424"/>
                    </a:cubicBezTo>
                    <a:cubicBezTo>
                      <a:pt x="1074" y="398"/>
                      <a:pt x="1048" y="369"/>
                      <a:pt x="1018" y="343"/>
                    </a:cubicBezTo>
                    <a:cubicBezTo>
                      <a:pt x="1005" y="330"/>
                      <a:pt x="992" y="317"/>
                      <a:pt x="979" y="300"/>
                    </a:cubicBezTo>
                    <a:lnTo>
                      <a:pt x="966" y="287"/>
                    </a:lnTo>
                    <a:cubicBezTo>
                      <a:pt x="950" y="274"/>
                      <a:pt x="950" y="261"/>
                      <a:pt x="937" y="261"/>
                    </a:cubicBezTo>
                    <a:cubicBezTo>
                      <a:pt x="803" y="137"/>
                      <a:pt x="666" y="72"/>
                      <a:pt x="542" y="29"/>
                    </a:cubicBezTo>
                    <a:cubicBezTo>
                      <a:pt x="479" y="10"/>
                      <a:pt x="418" y="1"/>
                      <a:pt x="361"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
              <p:cNvSpPr/>
              <p:nvPr/>
            </p:nvSpPr>
            <p:spPr>
              <a:xfrm>
                <a:off x="4871325" y="1723275"/>
                <a:ext cx="27275" cy="24175"/>
              </a:xfrm>
              <a:custGeom>
                <a:avLst/>
                <a:gdLst/>
                <a:ahLst/>
                <a:cxnLst/>
                <a:rect l="l" t="t" r="r" b="b"/>
                <a:pathLst>
                  <a:path w="1091" h="967" extrusionOk="0">
                    <a:moveTo>
                      <a:pt x="1061" y="0"/>
                    </a:moveTo>
                    <a:cubicBezTo>
                      <a:pt x="795" y="16"/>
                      <a:pt x="514" y="19"/>
                      <a:pt x="308" y="19"/>
                    </a:cubicBezTo>
                    <a:cubicBezTo>
                      <a:pt x="124" y="19"/>
                      <a:pt x="1" y="17"/>
                      <a:pt x="1" y="17"/>
                    </a:cubicBezTo>
                    <a:lnTo>
                      <a:pt x="1" y="17"/>
                    </a:lnTo>
                    <a:cubicBezTo>
                      <a:pt x="1" y="17"/>
                      <a:pt x="219" y="301"/>
                      <a:pt x="438" y="369"/>
                    </a:cubicBezTo>
                    <a:cubicBezTo>
                      <a:pt x="667" y="451"/>
                      <a:pt x="1091" y="966"/>
                      <a:pt x="1091" y="966"/>
                    </a:cubicBezTo>
                    <a:lnTo>
                      <a:pt x="1061"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
              <p:cNvSpPr/>
              <p:nvPr/>
            </p:nvSpPr>
            <p:spPr>
              <a:xfrm>
                <a:off x="4882275" y="1706300"/>
                <a:ext cx="29225" cy="43525"/>
              </a:xfrm>
              <a:custGeom>
                <a:avLst/>
                <a:gdLst/>
                <a:ahLst/>
                <a:cxnLst/>
                <a:rect l="l" t="t" r="r" b="b"/>
                <a:pathLst>
                  <a:path w="1169" h="1741" extrusionOk="0">
                    <a:moveTo>
                      <a:pt x="147" y="0"/>
                    </a:moveTo>
                    <a:cubicBezTo>
                      <a:pt x="121" y="26"/>
                      <a:pt x="95" y="56"/>
                      <a:pt x="82" y="82"/>
                    </a:cubicBezTo>
                    <a:cubicBezTo>
                      <a:pt x="65" y="124"/>
                      <a:pt x="39" y="150"/>
                      <a:pt x="39" y="190"/>
                    </a:cubicBezTo>
                    <a:cubicBezTo>
                      <a:pt x="13" y="245"/>
                      <a:pt x="13" y="301"/>
                      <a:pt x="0" y="369"/>
                    </a:cubicBezTo>
                    <a:cubicBezTo>
                      <a:pt x="0" y="421"/>
                      <a:pt x="0" y="464"/>
                      <a:pt x="13" y="516"/>
                    </a:cubicBezTo>
                    <a:cubicBezTo>
                      <a:pt x="39" y="803"/>
                      <a:pt x="176" y="1117"/>
                      <a:pt x="408" y="1374"/>
                    </a:cubicBezTo>
                    <a:cubicBezTo>
                      <a:pt x="516" y="1512"/>
                      <a:pt x="653" y="1606"/>
                      <a:pt x="774" y="1675"/>
                    </a:cubicBezTo>
                    <a:cubicBezTo>
                      <a:pt x="881" y="1714"/>
                      <a:pt x="979" y="1740"/>
                      <a:pt x="1061" y="1740"/>
                    </a:cubicBezTo>
                    <a:cubicBezTo>
                      <a:pt x="1074" y="1740"/>
                      <a:pt x="1074" y="1740"/>
                      <a:pt x="1087" y="1727"/>
                    </a:cubicBezTo>
                    <a:lnTo>
                      <a:pt x="1142" y="1727"/>
                    </a:lnTo>
                    <a:cubicBezTo>
                      <a:pt x="1156" y="1658"/>
                      <a:pt x="1169" y="1593"/>
                      <a:pt x="1169" y="1525"/>
                    </a:cubicBezTo>
                    <a:lnTo>
                      <a:pt x="1169" y="1414"/>
                    </a:lnTo>
                    <a:cubicBezTo>
                      <a:pt x="1169" y="1401"/>
                      <a:pt x="1156" y="1388"/>
                      <a:pt x="1156" y="1374"/>
                    </a:cubicBezTo>
                    <a:lnTo>
                      <a:pt x="1156" y="1332"/>
                    </a:lnTo>
                    <a:lnTo>
                      <a:pt x="1156" y="1306"/>
                    </a:lnTo>
                    <a:cubicBezTo>
                      <a:pt x="1142" y="1267"/>
                      <a:pt x="1142" y="1237"/>
                      <a:pt x="1126" y="1211"/>
                    </a:cubicBezTo>
                    <a:cubicBezTo>
                      <a:pt x="1126" y="1185"/>
                      <a:pt x="1126" y="1169"/>
                      <a:pt x="1113" y="1156"/>
                    </a:cubicBezTo>
                    <a:cubicBezTo>
                      <a:pt x="1113" y="1143"/>
                      <a:pt x="1113" y="1130"/>
                      <a:pt x="1100" y="1117"/>
                    </a:cubicBezTo>
                    <a:cubicBezTo>
                      <a:pt x="1100" y="1104"/>
                      <a:pt x="1100" y="1074"/>
                      <a:pt x="1087" y="1061"/>
                    </a:cubicBezTo>
                    <a:cubicBezTo>
                      <a:pt x="1087" y="1048"/>
                      <a:pt x="1074" y="1035"/>
                      <a:pt x="1074" y="1022"/>
                    </a:cubicBezTo>
                    <a:cubicBezTo>
                      <a:pt x="1045" y="953"/>
                      <a:pt x="1018" y="898"/>
                      <a:pt x="992" y="829"/>
                    </a:cubicBezTo>
                    <a:cubicBezTo>
                      <a:pt x="992" y="816"/>
                      <a:pt x="979" y="816"/>
                      <a:pt x="979" y="803"/>
                    </a:cubicBezTo>
                    <a:cubicBezTo>
                      <a:pt x="950" y="761"/>
                      <a:pt x="937" y="722"/>
                      <a:pt x="911" y="679"/>
                    </a:cubicBezTo>
                    <a:cubicBezTo>
                      <a:pt x="898" y="653"/>
                      <a:pt x="868" y="627"/>
                      <a:pt x="855" y="598"/>
                    </a:cubicBezTo>
                    <a:cubicBezTo>
                      <a:pt x="816" y="516"/>
                      <a:pt x="761" y="464"/>
                      <a:pt x="705" y="395"/>
                    </a:cubicBezTo>
                    <a:cubicBezTo>
                      <a:pt x="679" y="369"/>
                      <a:pt x="653" y="340"/>
                      <a:pt x="623" y="314"/>
                    </a:cubicBezTo>
                    <a:cubicBezTo>
                      <a:pt x="610" y="301"/>
                      <a:pt x="597" y="288"/>
                      <a:pt x="584" y="271"/>
                    </a:cubicBezTo>
                    <a:lnTo>
                      <a:pt x="571" y="258"/>
                    </a:lnTo>
                    <a:cubicBezTo>
                      <a:pt x="555" y="245"/>
                      <a:pt x="555" y="232"/>
                      <a:pt x="542" y="232"/>
                    </a:cubicBezTo>
                    <a:cubicBezTo>
                      <a:pt x="408" y="108"/>
                      <a:pt x="271" y="43"/>
                      <a:pt x="147"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
              <p:cNvSpPr/>
              <p:nvPr/>
            </p:nvSpPr>
            <p:spPr>
              <a:xfrm>
                <a:off x="4895150" y="1712750"/>
                <a:ext cx="9900" cy="18375"/>
              </a:xfrm>
              <a:custGeom>
                <a:avLst/>
                <a:gdLst/>
                <a:ahLst/>
                <a:cxnLst/>
                <a:rect l="l" t="t" r="r" b="b"/>
                <a:pathLst>
                  <a:path w="396" h="735" extrusionOk="0">
                    <a:moveTo>
                      <a:pt x="56" y="0"/>
                    </a:moveTo>
                    <a:cubicBezTo>
                      <a:pt x="27" y="13"/>
                      <a:pt x="1" y="30"/>
                      <a:pt x="1" y="30"/>
                    </a:cubicBezTo>
                    <a:lnTo>
                      <a:pt x="190" y="245"/>
                    </a:lnTo>
                    <a:lnTo>
                      <a:pt x="138" y="735"/>
                    </a:lnTo>
                    <a:lnTo>
                      <a:pt x="285" y="640"/>
                    </a:lnTo>
                    <a:lnTo>
                      <a:pt x="396" y="421"/>
                    </a:lnTo>
                    <a:cubicBezTo>
                      <a:pt x="383" y="395"/>
                      <a:pt x="353" y="369"/>
                      <a:pt x="340" y="340"/>
                    </a:cubicBezTo>
                    <a:cubicBezTo>
                      <a:pt x="301" y="258"/>
                      <a:pt x="246" y="206"/>
                      <a:pt x="190" y="137"/>
                    </a:cubicBezTo>
                    <a:cubicBezTo>
                      <a:pt x="164" y="111"/>
                      <a:pt x="138" y="82"/>
                      <a:pt x="108" y="56"/>
                    </a:cubicBezTo>
                    <a:cubicBezTo>
                      <a:pt x="95" y="43"/>
                      <a:pt x="82" y="30"/>
                      <a:pt x="69" y="13"/>
                    </a:cubicBezTo>
                    <a:lnTo>
                      <a:pt x="56"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
              <p:cNvSpPr/>
              <p:nvPr/>
            </p:nvSpPr>
            <p:spPr>
              <a:xfrm>
                <a:off x="4897850" y="1728725"/>
                <a:ext cx="12275" cy="28600"/>
              </a:xfrm>
              <a:custGeom>
                <a:avLst/>
                <a:gdLst/>
                <a:ahLst/>
                <a:cxnLst/>
                <a:rect l="l" t="t" r="r" b="b"/>
                <a:pathLst>
                  <a:path w="491" h="1144" extrusionOk="0">
                    <a:moveTo>
                      <a:pt x="177" y="1"/>
                    </a:moveTo>
                    <a:lnTo>
                      <a:pt x="30" y="96"/>
                    </a:lnTo>
                    <a:lnTo>
                      <a:pt x="0" y="288"/>
                    </a:lnTo>
                    <a:lnTo>
                      <a:pt x="151" y="778"/>
                    </a:lnTo>
                    <a:lnTo>
                      <a:pt x="219" y="993"/>
                    </a:lnTo>
                    <a:cubicBezTo>
                      <a:pt x="245" y="1036"/>
                      <a:pt x="177" y="1143"/>
                      <a:pt x="206" y="1143"/>
                    </a:cubicBezTo>
                    <a:cubicBezTo>
                      <a:pt x="258" y="1130"/>
                      <a:pt x="382" y="1062"/>
                      <a:pt x="451" y="1006"/>
                    </a:cubicBezTo>
                    <a:lnTo>
                      <a:pt x="464" y="993"/>
                    </a:lnTo>
                    <a:cubicBezTo>
                      <a:pt x="477" y="967"/>
                      <a:pt x="477" y="954"/>
                      <a:pt x="490" y="925"/>
                    </a:cubicBezTo>
                    <a:cubicBezTo>
                      <a:pt x="490" y="912"/>
                      <a:pt x="490" y="899"/>
                      <a:pt x="477" y="885"/>
                    </a:cubicBezTo>
                    <a:lnTo>
                      <a:pt x="464" y="830"/>
                    </a:lnTo>
                    <a:lnTo>
                      <a:pt x="193" y="27"/>
                    </a:lnTo>
                    <a:lnTo>
                      <a:pt x="177"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
              <p:cNvSpPr/>
              <p:nvPr/>
            </p:nvSpPr>
            <p:spPr>
              <a:xfrm>
                <a:off x="4871325" y="1712825"/>
                <a:ext cx="24175" cy="17975"/>
              </a:xfrm>
              <a:custGeom>
                <a:avLst/>
                <a:gdLst/>
                <a:ahLst/>
                <a:cxnLst/>
                <a:rect l="l" t="t" r="r" b="b"/>
                <a:pathLst>
                  <a:path w="967" h="719" extrusionOk="0">
                    <a:moveTo>
                      <a:pt x="199" y="0"/>
                    </a:moveTo>
                    <a:cubicBezTo>
                      <a:pt x="192" y="0"/>
                      <a:pt x="185" y="4"/>
                      <a:pt x="177" y="10"/>
                    </a:cubicBezTo>
                    <a:cubicBezTo>
                      <a:pt x="164" y="10"/>
                      <a:pt x="14" y="79"/>
                      <a:pt x="14" y="92"/>
                    </a:cubicBezTo>
                    <a:cubicBezTo>
                      <a:pt x="1" y="173"/>
                      <a:pt x="138" y="190"/>
                      <a:pt x="138" y="271"/>
                    </a:cubicBezTo>
                    <a:cubicBezTo>
                      <a:pt x="138" y="324"/>
                      <a:pt x="164" y="366"/>
                      <a:pt x="206" y="392"/>
                    </a:cubicBezTo>
                    <a:lnTo>
                      <a:pt x="804" y="624"/>
                    </a:lnTo>
                    <a:lnTo>
                      <a:pt x="967" y="719"/>
                    </a:lnTo>
                    <a:lnTo>
                      <a:pt x="967" y="324"/>
                    </a:lnTo>
                    <a:lnTo>
                      <a:pt x="954" y="324"/>
                    </a:lnTo>
                    <a:lnTo>
                      <a:pt x="219" y="10"/>
                    </a:lnTo>
                    <a:cubicBezTo>
                      <a:pt x="213" y="4"/>
                      <a:pt x="206" y="0"/>
                      <a:pt x="19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
              <p:cNvSpPr/>
              <p:nvPr/>
            </p:nvSpPr>
            <p:spPr>
              <a:xfrm>
                <a:off x="4887000" y="1713275"/>
                <a:ext cx="16025" cy="25350"/>
              </a:xfrm>
              <a:custGeom>
                <a:avLst/>
                <a:gdLst/>
                <a:ahLst/>
                <a:cxnLst/>
                <a:rect l="l" t="t" r="r" b="b"/>
                <a:pathLst>
                  <a:path w="641" h="1014" extrusionOk="0">
                    <a:moveTo>
                      <a:pt x="353" y="1"/>
                    </a:moveTo>
                    <a:cubicBezTo>
                      <a:pt x="341" y="1"/>
                      <a:pt x="333" y="8"/>
                      <a:pt x="327" y="22"/>
                    </a:cubicBezTo>
                    <a:lnTo>
                      <a:pt x="0" y="674"/>
                    </a:lnTo>
                    <a:lnTo>
                      <a:pt x="314" y="1014"/>
                    </a:lnTo>
                    <a:lnTo>
                      <a:pt x="627" y="374"/>
                    </a:lnTo>
                    <a:cubicBezTo>
                      <a:pt x="640" y="348"/>
                      <a:pt x="627" y="293"/>
                      <a:pt x="598" y="253"/>
                    </a:cubicBezTo>
                    <a:cubicBezTo>
                      <a:pt x="572" y="211"/>
                      <a:pt x="545" y="172"/>
                      <a:pt x="503" y="142"/>
                    </a:cubicBezTo>
                    <a:cubicBezTo>
                      <a:pt x="477" y="103"/>
                      <a:pt x="434" y="61"/>
                      <a:pt x="408" y="35"/>
                    </a:cubicBezTo>
                    <a:cubicBezTo>
                      <a:pt x="385" y="12"/>
                      <a:pt x="367" y="1"/>
                      <a:pt x="353"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
              <p:cNvSpPr/>
              <p:nvPr/>
            </p:nvSpPr>
            <p:spPr>
              <a:xfrm>
                <a:off x="4870675" y="1714975"/>
                <a:ext cx="21075" cy="18200"/>
              </a:xfrm>
              <a:custGeom>
                <a:avLst/>
                <a:gdLst/>
                <a:ahLst/>
                <a:cxnLst/>
                <a:rect l="l" t="t" r="r" b="b"/>
                <a:pathLst>
                  <a:path w="843" h="728" extrusionOk="0">
                    <a:moveTo>
                      <a:pt x="74" y="1"/>
                    </a:moveTo>
                    <a:cubicBezTo>
                      <a:pt x="55" y="1"/>
                      <a:pt x="36" y="14"/>
                      <a:pt x="27" y="35"/>
                    </a:cubicBezTo>
                    <a:cubicBezTo>
                      <a:pt x="14" y="117"/>
                      <a:pt x="1" y="185"/>
                      <a:pt x="14" y="280"/>
                    </a:cubicBezTo>
                    <a:cubicBezTo>
                      <a:pt x="14" y="319"/>
                      <a:pt x="40" y="375"/>
                      <a:pt x="82" y="388"/>
                    </a:cubicBezTo>
                    <a:lnTo>
                      <a:pt x="679" y="633"/>
                    </a:lnTo>
                    <a:lnTo>
                      <a:pt x="843" y="727"/>
                    </a:lnTo>
                    <a:lnTo>
                      <a:pt x="843" y="332"/>
                    </a:lnTo>
                    <a:lnTo>
                      <a:pt x="817" y="319"/>
                    </a:lnTo>
                    <a:lnTo>
                      <a:pt x="95" y="6"/>
                    </a:lnTo>
                    <a:cubicBezTo>
                      <a:pt x="88" y="2"/>
                      <a:pt x="81" y="1"/>
                      <a:pt x="7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
              <p:cNvSpPr/>
              <p:nvPr/>
            </p:nvSpPr>
            <p:spPr>
              <a:xfrm>
                <a:off x="4891725" y="1731100"/>
                <a:ext cx="15050" cy="26550"/>
              </a:xfrm>
              <a:custGeom>
                <a:avLst/>
                <a:gdLst/>
                <a:ahLst/>
                <a:cxnLst/>
                <a:rect l="l" t="t" r="r" b="b"/>
                <a:pathLst>
                  <a:path w="602" h="1062" extrusionOk="0">
                    <a:moveTo>
                      <a:pt x="275" y="1"/>
                    </a:moveTo>
                    <a:lnTo>
                      <a:pt x="1" y="82"/>
                    </a:lnTo>
                    <a:lnTo>
                      <a:pt x="95" y="288"/>
                    </a:lnTo>
                    <a:lnTo>
                      <a:pt x="314" y="980"/>
                    </a:lnTo>
                    <a:cubicBezTo>
                      <a:pt x="340" y="1035"/>
                      <a:pt x="383" y="1061"/>
                      <a:pt x="409" y="1061"/>
                    </a:cubicBezTo>
                    <a:cubicBezTo>
                      <a:pt x="464" y="1048"/>
                      <a:pt x="520" y="1022"/>
                      <a:pt x="572" y="980"/>
                    </a:cubicBezTo>
                    <a:cubicBezTo>
                      <a:pt x="585" y="967"/>
                      <a:pt x="601" y="928"/>
                      <a:pt x="572" y="885"/>
                    </a:cubicBezTo>
                    <a:lnTo>
                      <a:pt x="288" y="30"/>
                    </a:lnTo>
                    <a:lnTo>
                      <a:pt x="27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
              <p:cNvSpPr/>
              <p:nvPr/>
            </p:nvSpPr>
            <p:spPr>
              <a:xfrm>
                <a:off x="4873050" y="1716500"/>
                <a:ext cx="30950" cy="38775"/>
              </a:xfrm>
              <a:custGeom>
                <a:avLst/>
                <a:gdLst/>
                <a:ahLst/>
                <a:cxnLst/>
                <a:rect l="l" t="t" r="r" b="b"/>
                <a:pathLst>
                  <a:path w="1238" h="1551" extrusionOk="0">
                    <a:moveTo>
                      <a:pt x="924" y="0"/>
                    </a:moveTo>
                    <a:lnTo>
                      <a:pt x="761" y="382"/>
                    </a:lnTo>
                    <a:lnTo>
                      <a:pt x="13" y="69"/>
                    </a:lnTo>
                    <a:cubicBezTo>
                      <a:pt x="13" y="108"/>
                      <a:pt x="0" y="164"/>
                      <a:pt x="13" y="206"/>
                    </a:cubicBezTo>
                    <a:cubicBezTo>
                      <a:pt x="13" y="219"/>
                      <a:pt x="26" y="245"/>
                      <a:pt x="26" y="245"/>
                    </a:cubicBezTo>
                    <a:lnTo>
                      <a:pt x="653" y="490"/>
                    </a:lnTo>
                    <a:lnTo>
                      <a:pt x="924" y="816"/>
                    </a:lnTo>
                    <a:lnTo>
                      <a:pt x="1143" y="1525"/>
                    </a:lnTo>
                    <a:cubicBezTo>
                      <a:pt x="1143" y="1538"/>
                      <a:pt x="1156" y="1538"/>
                      <a:pt x="1156" y="1551"/>
                    </a:cubicBezTo>
                    <a:cubicBezTo>
                      <a:pt x="1185" y="1538"/>
                      <a:pt x="1211" y="1525"/>
                      <a:pt x="1237" y="1512"/>
                    </a:cubicBezTo>
                    <a:lnTo>
                      <a:pt x="924" y="598"/>
                    </a:lnTo>
                    <a:lnTo>
                      <a:pt x="1087" y="206"/>
                    </a:lnTo>
                    <a:lnTo>
                      <a:pt x="1087" y="177"/>
                    </a:lnTo>
                    <a:cubicBezTo>
                      <a:pt x="1061" y="137"/>
                      <a:pt x="1022" y="108"/>
                      <a:pt x="992" y="69"/>
                    </a:cubicBezTo>
                    <a:cubicBezTo>
                      <a:pt x="966" y="43"/>
                      <a:pt x="953" y="13"/>
                      <a:pt x="924"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
              <p:cNvSpPr/>
              <p:nvPr/>
            </p:nvSpPr>
            <p:spPr>
              <a:xfrm>
                <a:off x="4617725" y="1554125"/>
                <a:ext cx="57125" cy="73600"/>
              </a:xfrm>
              <a:custGeom>
                <a:avLst/>
                <a:gdLst/>
                <a:ahLst/>
                <a:cxnLst/>
                <a:rect l="l" t="t" r="r" b="b"/>
                <a:pathLst>
                  <a:path w="2285" h="2944" extrusionOk="0">
                    <a:moveTo>
                      <a:pt x="629" y="1"/>
                    </a:moveTo>
                    <a:cubicBezTo>
                      <a:pt x="253" y="1"/>
                      <a:pt x="0" y="300"/>
                      <a:pt x="0" y="809"/>
                    </a:cubicBezTo>
                    <a:cubicBezTo>
                      <a:pt x="0" y="1544"/>
                      <a:pt x="503" y="2415"/>
                      <a:pt x="1142" y="2784"/>
                    </a:cubicBezTo>
                    <a:cubicBezTo>
                      <a:pt x="1327" y="2892"/>
                      <a:pt x="1502" y="2943"/>
                      <a:pt x="1657" y="2943"/>
                    </a:cubicBezTo>
                    <a:cubicBezTo>
                      <a:pt x="2028" y="2943"/>
                      <a:pt x="2285" y="2649"/>
                      <a:pt x="2285" y="2131"/>
                    </a:cubicBezTo>
                    <a:cubicBezTo>
                      <a:pt x="2285" y="1410"/>
                      <a:pt x="1769" y="525"/>
                      <a:pt x="1142" y="157"/>
                    </a:cubicBezTo>
                    <a:cubicBezTo>
                      <a:pt x="957" y="51"/>
                      <a:pt x="783" y="1"/>
                      <a:pt x="62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
              <p:cNvSpPr/>
              <p:nvPr/>
            </p:nvSpPr>
            <p:spPr>
              <a:xfrm>
                <a:off x="4617725" y="1554125"/>
                <a:ext cx="57125" cy="73600"/>
              </a:xfrm>
              <a:custGeom>
                <a:avLst/>
                <a:gdLst/>
                <a:ahLst/>
                <a:cxnLst/>
                <a:rect l="l" t="t" r="r" b="b"/>
                <a:pathLst>
                  <a:path w="2285" h="2944" extrusionOk="0">
                    <a:moveTo>
                      <a:pt x="629" y="1"/>
                    </a:moveTo>
                    <a:cubicBezTo>
                      <a:pt x="253" y="1"/>
                      <a:pt x="0" y="300"/>
                      <a:pt x="0" y="809"/>
                    </a:cubicBezTo>
                    <a:cubicBezTo>
                      <a:pt x="0" y="1544"/>
                      <a:pt x="503" y="2415"/>
                      <a:pt x="1142" y="2784"/>
                    </a:cubicBezTo>
                    <a:cubicBezTo>
                      <a:pt x="1327" y="2892"/>
                      <a:pt x="1502" y="2943"/>
                      <a:pt x="1657" y="2943"/>
                    </a:cubicBezTo>
                    <a:cubicBezTo>
                      <a:pt x="2028" y="2943"/>
                      <a:pt x="2285" y="2649"/>
                      <a:pt x="2285" y="2131"/>
                    </a:cubicBezTo>
                    <a:cubicBezTo>
                      <a:pt x="2285" y="1410"/>
                      <a:pt x="1769" y="525"/>
                      <a:pt x="1142" y="157"/>
                    </a:cubicBezTo>
                    <a:cubicBezTo>
                      <a:pt x="957" y="51"/>
                      <a:pt x="783" y="1"/>
                      <a:pt x="629"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
              <p:cNvSpPr/>
              <p:nvPr/>
            </p:nvSpPr>
            <p:spPr>
              <a:xfrm>
                <a:off x="4618050" y="1555950"/>
                <a:ext cx="54775" cy="70575"/>
              </a:xfrm>
              <a:custGeom>
                <a:avLst/>
                <a:gdLst/>
                <a:ahLst/>
                <a:cxnLst/>
                <a:rect l="l" t="t" r="r" b="b"/>
                <a:pathLst>
                  <a:path w="2191" h="2823" extrusionOk="0">
                    <a:moveTo>
                      <a:pt x="607" y="1"/>
                    </a:moveTo>
                    <a:cubicBezTo>
                      <a:pt x="246" y="1"/>
                      <a:pt x="0" y="287"/>
                      <a:pt x="0" y="779"/>
                    </a:cubicBezTo>
                    <a:cubicBezTo>
                      <a:pt x="0" y="1471"/>
                      <a:pt x="490" y="2329"/>
                      <a:pt x="1103" y="2669"/>
                    </a:cubicBezTo>
                    <a:cubicBezTo>
                      <a:pt x="1280" y="2773"/>
                      <a:pt x="1447" y="2823"/>
                      <a:pt x="1595" y="2823"/>
                    </a:cubicBezTo>
                    <a:cubicBezTo>
                      <a:pt x="1947" y="2823"/>
                      <a:pt x="2190" y="2541"/>
                      <a:pt x="2190" y="2042"/>
                    </a:cubicBezTo>
                    <a:cubicBezTo>
                      <a:pt x="2190" y="1350"/>
                      <a:pt x="1701" y="508"/>
                      <a:pt x="1103" y="152"/>
                    </a:cubicBezTo>
                    <a:cubicBezTo>
                      <a:pt x="924" y="49"/>
                      <a:pt x="756" y="1"/>
                      <a:pt x="60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
              <p:cNvSpPr/>
              <p:nvPr/>
            </p:nvSpPr>
            <p:spPr>
              <a:xfrm>
                <a:off x="4622450" y="1561325"/>
                <a:ext cx="46625" cy="60225"/>
              </a:xfrm>
              <a:custGeom>
                <a:avLst/>
                <a:gdLst/>
                <a:ahLst/>
                <a:cxnLst/>
                <a:rect l="l" t="t" r="r" b="b"/>
                <a:pathLst>
                  <a:path w="1865" h="2409" extrusionOk="0">
                    <a:moveTo>
                      <a:pt x="509" y="1"/>
                    </a:moveTo>
                    <a:cubicBezTo>
                      <a:pt x="205" y="1"/>
                      <a:pt x="0" y="245"/>
                      <a:pt x="0" y="658"/>
                    </a:cubicBezTo>
                    <a:cubicBezTo>
                      <a:pt x="0" y="1256"/>
                      <a:pt x="408" y="1977"/>
                      <a:pt x="927" y="2277"/>
                    </a:cubicBezTo>
                    <a:cubicBezTo>
                      <a:pt x="1080" y="2366"/>
                      <a:pt x="1224" y="2408"/>
                      <a:pt x="1351" y="2408"/>
                    </a:cubicBezTo>
                    <a:cubicBezTo>
                      <a:pt x="1655" y="2408"/>
                      <a:pt x="1864" y="2168"/>
                      <a:pt x="1864" y="1745"/>
                    </a:cubicBezTo>
                    <a:cubicBezTo>
                      <a:pt x="1864" y="1148"/>
                      <a:pt x="1443" y="427"/>
                      <a:pt x="927" y="130"/>
                    </a:cubicBezTo>
                    <a:cubicBezTo>
                      <a:pt x="776" y="42"/>
                      <a:pt x="634" y="1"/>
                      <a:pt x="509" y="1"/>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
              <p:cNvSpPr/>
              <p:nvPr/>
            </p:nvSpPr>
            <p:spPr>
              <a:xfrm>
                <a:off x="4624150" y="1562125"/>
                <a:ext cx="44275" cy="57150"/>
              </a:xfrm>
              <a:custGeom>
                <a:avLst/>
                <a:gdLst/>
                <a:ahLst/>
                <a:cxnLst/>
                <a:rect l="l" t="t" r="r" b="b"/>
                <a:pathLst>
                  <a:path w="1771" h="2286" extrusionOk="0">
                    <a:moveTo>
                      <a:pt x="488" y="0"/>
                    </a:moveTo>
                    <a:cubicBezTo>
                      <a:pt x="199" y="0"/>
                      <a:pt x="1" y="232"/>
                      <a:pt x="1" y="626"/>
                    </a:cubicBezTo>
                    <a:cubicBezTo>
                      <a:pt x="1" y="1185"/>
                      <a:pt x="396" y="1877"/>
                      <a:pt x="885" y="2164"/>
                    </a:cubicBezTo>
                    <a:cubicBezTo>
                      <a:pt x="1028" y="2247"/>
                      <a:pt x="1163" y="2286"/>
                      <a:pt x="1282" y="2286"/>
                    </a:cubicBezTo>
                    <a:cubicBezTo>
                      <a:pt x="1572" y="2286"/>
                      <a:pt x="1770" y="2053"/>
                      <a:pt x="1770" y="1648"/>
                    </a:cubicBezTo>
                    <a:cubicBezTo>
                      <a:pt x="1770" y="1090"/>
                      <a:pt x="1375" y="408"/>
                      <a:pt x="885" y="124"/>
                    </a:cubicBezTo>
                    <a:cubicBezTo>
                      <a:pt x="742" y="40"/>
                      <a:pt x="607" y="0"/>
                      <a:pt x="48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
              <p:cNvSpPr/>
              <p:nvPr/>
            </p:nvSpPr>
            <p:spPr>
              <a:xfrm>
                <a:off x="4625225" y="1563825"/>
                <a:ext cx="41800" cy="53425"/>
              </a:xfrm>
              <a:custGeom>
                <a:avLst/>
                <a:gdLst/>
                <a:ahLst/>
                <a:cxnLst/>
                <a:rect l="l" t="t" r="r" b="b"/>
                <a:pathLst>
                  <a:path w="1672" h="2137" extrusionOk="0">
                    <a:moveTo>
                      <a:pt x="468" y="1"/>
                    </a:moveTo>
                    <a:cubicBezTo>
                      <a:pt x="315" y="1"/>
                      <a:pt x="186" y="67"/>
                      <a:pt x="108" y="206"/>
                    </a:cubicBezTo>
                    <a:cubicBezTo>
                      <a:pt x="108" y="206"/>
                      <a:pt x="95" y="206"/>
                      <a:pt x="95" y="219"/>
                    </a:cubicBezTo>
                    <a:cubicBezTo>
                      <a:pt x="66" y="258"/>
                      <a:pt x="53" y="301"/>
                      <a:pt x="40" y="340"/>
                    </a:cubicBezTo>
                    <a:cubicBezTo>
                      <a:pt x="13" y="451"/>
                      <a:pt x="0" y="585"/>
                      <a:pt x="13" y="735"/>
                    </a:cubicBezTo>
                    <a:cubicBezTo>
                      <a:pt x="53" y="1048"/>
                      <a:pt x="216" y="1417"/>
                      <a:pt x="474" y="1714"/>
                    </a:cubicBezTo>
                    <a:cubicBezTo>
                      <a:pt x="705" y="1998"/>
                      <a:pt x="987" y="2136"/>
                      <a:pt x="1213" y="2136"/>
                    </a:cubicBezTo>
                    <a:cubicBezTo>
                      <a:pt x="1226" y="2136"/>
                      <a:pt x="1238" y="2136"/>
                      <a:pt x="1250" y="2135"/>
                    </a:cubicBezTo>
                    <a:cubicBezTo>
                      <a:pt x="1345" y="2135"/>
                      <a:pt x="1440" y="2096"/>
                      <a:pt x="1508" y="2027"/>
                    </a:cubicBezTo>
                    <a:cubicBezTo>
                      <a:pt x="1534" y="2001"/>
                      <a:pt x="1551" y="1972"/>
                      <a:pt x="1577" y="1946"/>
                    </a:cubicBezTo>
                    <a:lnTo>
                      <a:pt x="1577" y="1933"/>
                    </a:lnTo>
                    <a:cubicBezTo>
                      <a:pt x="1590" y="1907"/>
                      <a:pt x="1603" y="1877"/>
                      <a:pt x="1616" y="1864"/>
                    </a:cubicBezTo>
                    <a:cubicBezTo>
                      <a:pt x="1632" y="1825"/>
                      <a:pt x="1645" y="1796"/>
                      <a:pt x="1645" y="1756"/>
                    </a:cubicBezTo>
                    <a:cubicBezTo>
                      <a:pt x="1658" y="1688"/>
                      <a:pt x="1672" y="1619"/>
                      <a:pt x="1672" y="1551"/>
                    </a:cubicBezTo>
                    <a:cubicBezTo>
                      <a:pt x="1672" y="1525"/>
                      <a:pt x="1672" y="1482"/>
                      <a:pt x="1658" y="1456"/>
                    </a:cubicBezTo>
                    <a:lnTo>
                      <a:pt x="1658" y="1401"/>
                    </a:lnTo>
                    <a:lnTo>
                      <a:pt x="1658" y="1375"/>
                    </a:lnTo>
                    <a:cubicBezTo>
                      <a:pt x="1658" y="1361"/>
                      <a:pt x="1645" y="1348"/>
                      <a:pt x="1645" y="1335"/>
                    </a:cubicBezTo>
                    <a:cubicBezTo>
                      <a:pt x="1645" y="1306"/>
                      <a:pt x="1632" y="1267"/>
                      <a:pt x="1632" y="1237"/>
                    </a:cubicBezTo>
                    <a:cubicBezTo>
                      <a:pt x="1632" y="1224"/>
                      <a:pt x="1616" y="1211"/>
                      <a:pt x="1616" y="1198"/>
                    </a:cubicBezTo>
                    <a:cubicBezTo>
                      <a:pt x="1616" y="1185"/>
                      <a:pt x="1603" y="1172"/>
                      <a:pt x="1603" y="1156"/>
                    </a:cubicBezTo>
                    <a:cubicBezTo>
                      <a:pt x="1603" y="1130"/>
                      <a:pt x="1590" y="1117"/>
                      <a:pt x="1590" y="1091"/>
                    </a:cubicBezTo>
                    <a:cubicBezTo>
                      <a:pt x="1577" y="1074"/>
                      <a:pt x="1577" y="1061"/>
                      <a:pt x="1577" y="1048"/>
                    </a:cubicBezTo>
                    <a:cubicBezTo>
                      <a:pt x="1551" y="993"/>
                      <a:pt x="1521" y="927"/>
                      <a:pt x="1495" y="872"/>
                    </a:cubicBezTo>
                    <a:cubicBezTo>
                      <a:pt x="1495" y="859"/>
                      <a:pt x="1482" y="846"/>
                      <a:pt x="1482" y="829"/>
                    </a:cubicBezTo>
                    <a:cubicBezTo>
                      <a:pt x="1453" y="790"/>
                      <a:pt x="1440" y="748"/>
                      <a:pt x="1414" y="709"/>
                    </a:cubicBezTo>
                    <a:lnTo>
                      <a:pt x="1388" y="683"/>
                    </a:lnTo>
                    <a:cubicBezTo>
                      <a:pt x="1388" y="666"/>
                      <a:pt x="1371" y="640"/>
                      <a:pt x="1358" y="627"/>
                    </a:cubicBezTo>
                    <a:cubicBezTo>
                      <a:pt x="1319" y="558"/>
                      <a:pt x="1264" y="490"/>
                      <a:pt x="1208" y="438"/>
                    </a:cubicBezTo>
                    <a:cubicBezTo>
                      <a:pt x="1182" y="395"/>
                      <a:pt x="1156" y="369"/>
                      <a:pt x="1126" y="340"/>
                    </a:cubicBezTo>
                    <a:lnTo>
                      <a:pt x="1087" y="301"/>
                    </a:lnTo>
                    <a:lnTo>
                      <a:pt x="1074" y="288"/>
                    </a:lnTo>
                    <a:cubicBezTo>
                      <a:pt x="1061" y="288"/>
                      <a:pt x="1045" y="275"/>
                      <a:pt x="1045" y="258"/>
                    </a:cubicBezTo>
                    <a:cubicBezTo>
                      <a:pt x="911" y="150"/>
                      <a:pt x="774" y="69"/>
                      <a:pt x="653" y="30"/>
                    </a:cubicBezTo>
                    <a:cubicBezTo>
                      <a:pt x="589" y="11"/>
                      <a:pt x="527" y="1"/>
                      <a:pt x="46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
              <p:cNvSpPr/>
              <p:nvPr/>
            </p:nvSpPr>
            <p:spPr>
              <a:xfrm>
                <a:off x="4627925" y="1563825"/>
                <a:ext cx="32000" cy="17725"/>
              </a:xfrm>
              <a:custGeom>
                <a:avLst/>
                <a:gdLst/>
                <a:ahLst/>
                <a:cxnLst/>
                <a:rect l="l" t="t" r="r" b="b"/>
                <a:pathLst>
                  <a:path w="1280" h="709" extrusionOk="0">
                    <a:moveTo>
                      <a:pt x="360" y="1"/>
                    </a:moveTo>
                    <a:cubicBezTo>
                      <a:pt x="207" y="1"/>
                      <a:pt x="78" y="67"/>
                      <a:pt x="0" y="206"/>
                    </a:cubicBezTo>
                    <a:cubicBezTo>
                      <a:pt x="123" y="162"/>
                      <a:pt x="235" y="144"/>
                      <a:pt x="337" y="144"/>
                    </a:cubicBezTo>
                    <a:cubicBezTo>
                      <a:pt x="766" y="144"/>
                      <a:pt x="1005" y="464"/>
                      <a:pt x="1005" y="464"/>
                    </a:cubicBezTo>
                    <a:lnTo>
                      <a:pt x="1005" y="709"/>
                    </a:lnTo>
                    <a:cubicBezTo>
                      <a:pt x="1100" y="696"/>
                      <a:pt x="1198" y="696"/>
                      <a:pt x="1280" y="683"/>
                    </a:cubicBezTo>
                    <a:cubicBezTo>
                      <a:pt x="1280" y="666"/>
                      <a:pt x="1263" y="640"/>
                      <a:pt x="1250" y="627"/>
                    </a:cubicBezTo>
                    <a:cubicBezTo>
                      <a:pt x="1211" y="558"/>
                      <a:pt x="1156" y="490"/>
                      <a:pt x="1100" y="438"/>
                    </a:cubicBezTo>
                    <a:cubicBezTo>
                      <a:pt x="1074" y="395"/>
                      <a:pt x="1048" y="369"/>
                      <a:pt x="1018" y="340"/>
                    </a:cubicBezTo>
                    <a:lnTo>
                      <a:pt x="979" y="301"/>
                    </a:lnTo>
                    <a:lnTo>
                      <a:pt x="966" y="288"/>
                    </a:lnTo>
                    <a:cubicBezTo>
                      <a:pt x="953" y="288"/>
                      <a:pt x="937" y="275"/>
                      <a:pt x="937" y="258"/>
                    </a:cubicBezTo>
                    <a:cubicBezTo>
                      <a:pt x="803" y="150"/>
                      <a:pt x="666" y="69"/>
                      <a:pt x="545" y="30"/>
                    </a:cubicBezTo>
                    <a:cubicBezTo>
                      <a:pt x="481" y="11"/>
                      <a:pt x="419" y="1"/>
                      <a:pt x="36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
              <p:cNvSpPr/>
              <p:nvPr/>
            </p:nvSpPr>
            <p:spPr>
              <a:xfrm>
                <a:off x="4626850" y="1581525"/>
                <a:ext cx="27275" cy="24175"/>
              </a:xfrm>
              <a:custGeom>
                <a:avLst/>
                <a:gdLst/>
                <a:ahLst/>
                <a:cxnLst/>
                <a:rect l="l" t="t" r="r" b="b"/>
                <a:pathLst>
                  <a:path w="1091" h="967" extrusionOk="0">
                    <a:moveTo>
                      <a:pt x="1048" y="1"/>
                    </a:moveTo>
                    <a:cubicBezTo>
                      <a:pt x="833" y="17"/>
                      <a:pt x="610" y="22"/>
                      <a:pt x="425" y="22"/>
                    </a:cubicBezTo>
                    <a:cubicBezTo>
                      <a:pt x="179" y="22"/>
                      <a:pt x="1" y="14"/>
                      <a:pt x="1" y="14"/>
                    </a:cubicBezTo>
                    <a:lnTo>
                      <a:pt x="1" y="14"/>
                    </a:lnTo>
                    <a:cubicBezTo>
                      <a:pt x="1" y="14"/>
                      <a:pt x="219" y="301"/>
                      <a:pt x="438" y="383"/>
                    </a:cubicBezTo>
                    <a:cubicBezTo>
                      <a:pt x="653" y="448"/>
                      <a:pt x="1091" y="967"/>
                      <a:pt x="1091" y="967"/>
                    </a:cubicBezTo>
                    <a:lnTo>
                      <a:pt x="104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
              <p:cNvSpPr/>
              <p:nvPr/>
            </p:nvSpPr>
            <p:spPr>
              <a:xfrm>
                <a:off x="4637800" y="1564550"/>
                <a:ext cx="29225" cy="43525"/>
              </a:xfrm>
              <a:custGeom>
                <a:avLst/>
                <a:gdLst/>
                <a:ahLst/>
                <a:cxnLst/>
                <a:rect l="l" t="t" r="r" b="b"/>
                <a:pathLst>
                  <a:path w="1169" h="1741" extrusionOk="0">
                    <a:moveTo>
                      <a:pt x="150" y="1"/>
                    </a:moveTo>
                    <a:cubicBezTo>
                      <a:pt x="121" y="27"/>
                      <a:pt x="95" y="53"/>
                      <a:pt x="82" y="95"/>
                    </a:cubicBezTo>
                    <a:cubicBezTo>
                      <a:pt x="52" y="121"/>
                      <a:pt x="39" y="164"/>
                      <a:pt x="26" y="190"/>
                    </a:cubicBezTo>
                    <a:cubicBezTo>
                      <a:pt x="13" y="246"/>
                      <a:pt x="0" y="311"/>
                      <a:pt x="0" y="366"/>
                    </a:cubicBezTo>
                    <a:cubicBezTo>
                      <a:pt x="0" y="422"/>
                      <a:pt x="0" y="474"/>
                      <a:pt x="13" y="529"/>
                    </a:cubicBezTo>
                    <a:cubicBezTo>
                      <a:pt x="39" y="800"/>
                      <a:pt x="176" y="1127"/>
                      <a:pt x="395" y="1372"/>
                    </a:cubicBezTo>
                    <a:cubicBezTo>
                      <a:pt x="516" y="1509"/>
                      <a:pt x="653" y="1616"/>
                      <a:pt x="774" y="1672"/>
                    </a:cubicBezTo>
                    <a:cubicBezTo>
                      <a:pt x="868" y="1727"/>
                      <a:pt x="979" y="1740"/>
                      <a:pt x="1061" y="1740"/>
                    </a:cubicBezTo>
                    <a:lnTo>
                      <a:pt x="1087" y="1740"/>
                    </a:lnTo>
                    <a:cubicBezTo>
                      <a:pt x="1100" y="1740"/>
                      <a:pt x="1129" y="1740"/>
                      <a:pt x="1142" y="1727"/>
                    </a:cubicBezTo>
                    <a:cubicBezTo>
                      <a:pt x="1155" y="1659"/>
                      <a:pt x="1169" y="1590"/>
                      <a:pt x="1169" y="1522"/>
                    </a:cubicBezTo>
                    <a:cubicBezTo>
                      <a:pt x="1169" y="1496"/>
                      <a:pt x="1169" y="1453"/>
                      <a:pt x="1155" y="1427"/>
                    </a:cubicBezTo>
                    <a:lnTo>
                      <a:pt x="1155" y="1372"/>
                    </a:lnTo>
                    <a:lnTo>
                      <a:pt x="1155" y="1346"/>
                    </a:lnTo>
                    <a:cubicBezTo>
                      <a:pt x="1155" y="1332"/>
                      <a:pt x="1142" y="1319"/>
                      <a:pt x="1142" y="1306"/>
                    </a:cubicBezTo>
                    <a:cubicBezTo>
                      <a:pt x="1142" y="1277"/>
                      <a:pt x="1129" y="1238"/>
                      <a:pt x="1129" y="1208"/>
                    </a:cubicBezTo>
                    <a:cubicBezTo>
                      <a:pt x="1129" y="1195"/>
                      <a:pt x="1113" y="1182"/>
                      <a:pt x="1113" y="1169"/>
                    </a:cubicBezTo>
                    <a:cubicBezTo>
                      <a:pt x="1113" y="1156"/>
                      <a:pt x="1100" y="1143"/>
                      <a:pt x="1100" y="1127"/>
                    </a:cubicBezTo>
                    <a:cubicBezTo>
                      <a:pt x="1100" y="1101"/>
                      <a:pt x="1087" y="1088"/>
                      <a:pt x="1087" y="1062"/>
                    </a:cubicBezTo>
                    <a:cubicBezTo>
                      <a:pt x="1074" y="1045"/>
                      <a:pt x="1074" y="1032"/>
                      <a:pt x="1074" y="1019"/>
                    </a:cubicBezTo>
                    <a:cubicBezTo>
                      <a:pt x="1048" y="964"/>
                      <a:pt x="1018" y="898"/>
                      <a:pt x="992" y="843"/>
                    </a:cubicBezTo>
                    <a:cubicBezTo>
                      <a:pt x="992" y="830"/>
                      <a:pt x="979" y="817"/>
                      <a:pt x="979" y="800"/>
                    </a:cubicBezTo>
                    <a:cubicBezTo>
                      <a:pt x="950" y="761"/>
                      <a:pt x="937" y="719"/>
                      <a:pt x="911" y="680"/>
                    </a:cubicBezTo>
                    <a:cubicBezTo>
                      <a:pt x="898" y="654"/>
                      <a:pt x="868" y="624"/>
                      <a:pt x="855" y="598"/>
                    </a:cubicBezTo>
                    <a:cubicBezTo>
                      <a:pt x="816" y="529"/>
                      <a:pt x="761" y="461"/>
                      <a:pt x="705" y="409"/>
                    </a:cubicBezTo>
                    <a:cubicBezTo>
                      <a:pt x="679" y="366"/>
                      <a:pt x="653" y="340"/>
                      <a:pt x="623" y="311"/>
                    </a:cubicBezTo>
                    <a:lnTo>
                      <a:pt x="584" y="272"/>
                    </a:lnTo>
                    <a:lnTo>
                      <a:pt x="571" y="259"/>
                    </a:lnTo>
                    <a:cubicBezTo>
                      <a:pt x="558" y="259"/>
                      <a:pt x="542" y="246"/>
                      <a:pt x="542" y="229"/>
                    </a:cubicBezTo>
                    <a:cubicBezTo>
                      <a:pt x="408" y="121"/>
                      <a:pt x="271" y="40"/>
                      <a:pt x="15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
              <p:cNvSpPr/>
              <p:nvPr/>
            </p:nvSpPr>
            <p:spPr>
              <a:xfrm>
                <a:off x="4650675" y="1571000"/>
                <a:ext cx="9900" cy="18375"/>
              </a:xfrm>
              <a:custGeom>
                <a:avLst/>
                <a:gdLst/>
                <a:ahLst/>
                <a:cxnLst/>
                <a:rect l="l" t="t" r="r" b="b"/>
                <a:pathLst>
                  <a:path w="396" h="735" extrusionOk="0">
                    <a:moveTo>
                      <a:pt x="56" y="1"/>
                    </a:moveTo>
                    <a:cubicBezTo>
                      <a:pt x="27" y="27"/>
                      <a:pt x="1" y="40"/>
                      <a:pt x="1" y="40"/>
                    </a:cubicBezTo>
                    <a:lnTo>
                      <a:pt x="190" y="258"/>
                    </a:lnTo>
                    <a:lnTo>
                      <a:pt x="138" y="735"/>
                    </a:lnTo>
                    <a:lnTo>
                      <a:pt x="288" y="653"/>
                    </a:lnTo>
                    <a:lnTo>
                      <a:pt x="396" y="422"/>
                    </a:lnTo>
                    <a:cubicBezTo>
                      <a:pt x="383" y="396"/>
                      <a:pt x="353" y="366"/>
                      <a:pt x="340" y="340"/>
                    </a:cubicBezTo>
                    <a:cubicBezTo>
                      <a:pt x="301" y="271"/>
                      <a:pt x="246" y="203"/>
                      <a:pt x="190" y="151"/>
                    </a:cubicBezTo>
                    <a:cubicBezTo>
                      <a:pt x="164" y="108"/>
                      <a:pt x="138" y="82"/>
                      <a:pt x="108" y="53"/>
                    </a:cubicBezTo>
                    <a:lnTo>
                      <a:pt x="69" y="14"/>
                    </a:lnTo>
                    <a:lnTo>
                      <a:pt x="56"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
              <p:cNvSpPr/>
              <p:nvPr/>
            </p:nvSpPr>
            <p:spPr>
              <a:xfrm>
                <a:off x="4653375" y="1587325"/>
                <a:ext cx="12275" cy="28275"/>
              </a:xfrm>
              <a:custGeom>
                <a:avLst/>
                <a:gdLst/>
                <a:ahLst/>
                <a:cxnLst/>
                <a:rect l="l" t="t" r="r" b="b"/>
                <a:pathLst>
                  <a:path w="491" h="1131" extrusionOk="0">
                    <a:moveTo>
                      <a:pt x="180" y="0"/>
                    </a:moveTo>
                    <a:lnTo>
                      <a:pt x="30" y="82"/>
                    </a:lnTo>
                    <a:lnTo>
                      <a:pt x="0" y="284"/>
                    </a:lnTo>
                    <a:lnTo>
                      <a:pt x="151" y="761"/>
                    </a:lnTo>
                    <a:lnTo>
                      <a:pt x="219" y="980"/>
                    </a:lnTo>
                    <a:cubicBezTo>
                      <a:pt x="244" y="1029"/>
                      <a:pt x="187" y="1131"/>
                      <a:pt x="203" y="1131"/>
                    </a:cubicBezTo>
                    <a:cubicBezTo>
                      <a:pt x="203" y="1131"/>
                      <a:pt x="205" y="1130"/>
                      <a:pt x="206" y="1130"/>
                    </a:cubicBezTo>
                    <a:cubicBezTo>
                      <a:pt x="262" y="1130"/>
                      <a:pt x="382" y="1048"/>
                      <a:pt x="451" y="1006"/>
                    </a:cubicBezTo>
                    <a:lnTo>
                      <a:pt x="451" y="993"/>
                    </a:lnTo>
                    <a:cubicBezTo>
                      <a:pt x="464" y="967"/>
                      <a:pt x="477" y="937"/>
                      <a:pt x="490" y="924"/>
                    </a:cubicBezTo>
                    <a:cubicBezTo>
                      <a:pt x="490" y="911"/>
                      <a:pt x="477" y="898"/>
                      <a:pt x="477" y="885"/>
                    </a:cubicBezTo>
                    <a:lnTo>
                      <a:pt x="464" y="829"/>
                    </a:lnTo>
                    <a:lnTo>
                      <a:pt x="193" y="26"/>
                    </a:lnTo>
                    <a:lnTo>
                      <a:pt x="18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
              <p:cNvSpPr/>
              <p:nvPr/>
            </p:nvSpPr>
            <p:spPr>
              <a:xfrm>
                <a:off x="4626850" y="1571325"/>
                <a:ext cx="24175" cy="18050"/>
              </a:xfrm>
              <a:custGeom>
                <a:avLst/>
                <a:gdLst/>
                <a:ahLst/>
                <a:cxnLst/>
                <a:rect l="l" t="t" r="r" b="b"/>
                <a:pathLst>
                  <a:path w="967" h="722" extrusionOk="0">
                    <a:moveTo>
                      <a:pt x="164" y="1"/>
                    </a:moveTo>
                    <a:cubicBezTo>
                      <a:pt x="164" y="1"/>
                      <a:pt x="17" y="82"/>
                      <a:pt x="17" y="95"/>
                    </a:cubicBezTo>
                    <a:cubicBezTo>
                      <a:pt x="1" y="164"/>
                      <a:pt x="125" y="177"/>
                      <a:pt x="138" y="272"/>
                    </a:cubicBezTo>
                    <a:cubicBezTo>
                      <a:pt x="138" y="314"/>
                      <a:pt x="164" y="366"/>
                      <a:pt x="206" y="383"/>
                    </a:cubicBezTo>
                    <a:lnTo>
                      <a:pt x="804" y="627"/>
                    </a:lnTo>
                    <a:lnTo>
                      <a:pt x="967" y="722"/>
                    </a:lnTo>
                    <a:lnTo>
                      <a:pt x="967" y="327"/>
                    </a:lnTo>
                    <a:lnTo>
                      <a:pt x="941" y="314"/>
                    </a:lnTo>
                    <a:lnTo>
                      <a:pt x="219"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
              <p:cNvSpPr/>
              <p:nvPr/>
            </p:nvSpPr>
            <p:spPr>
              <a:xfrm>
                <a:off x="4642525" y="1571825"/>
                <a:ext cx="16025" cy="25400"/>
              </a:xfrm>
              <a:custGeom>
                <a:avLst/>
                <a:gdLst/>
                <a:ahLst/>
                <a:cxnLst/>
                <a:rect l="l" t="t" r="r" b="b"/>
                <a:pathLst>
                  <a:path w="641" h="1016" extrusionOk="0">
                    <a:moveTo>
                      <a:pt x="351" y="0"/>
                    </a:moveTo>
                    <a:cubicBezTo>
                      <a:pt x="334" y="0"/>
                      <a:pt x="320" y="7"/>
                      <a:pt x="314" y="20"/>
                    </a:cubicBezTo>
                    <a:lnTo>
                      <a:pt x="0" y="660"/>
                    </a:lnTo>
                    <a:lnTo>
                      <a:pt x="314" y="1015"/>
                    </a:lnTo>
                    <a:lnTo>
                      <a:pt x="627" y="363"/>
                    </a:lnTo>
                    <a:cubicBezTo>
                      <a:pt x="640" y="333"/>
                      <a:pt x="627" y="294"/>
                      <a:pt x="598" y="252"/>
                    </a:cubicBezTo>
                    <a:cubicBezTo>
                      <a:pt x="572" y="212"/>
                      <a:pt x="532" y="170"/>
                      <a:pt x="503" y="131"/>
                    </a:cubicBezTo>
                    <a:cubicBezTo>
                      <a:pt x="477" y="88"/>
                      <a:pt x="434" y="62"/>
                      <a:pt x="408" y="20"/>
                    </a:cubicBezTo>
                    <a:cubicBezTo>
                      <a:pt x="389" y="7"/>
                      <a:pt x="368" y="0"/>
                      <a:pt x="351"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
              <p:cNvSpPr/>
              <p:nvPr/>
            </p:nvSpPr>
            <p:spPr>
              <a:xfrm>
                <a:off x="4626200" y="1573350"/>
                <a:ext cx="21075" cy="18075"/>
              </a:xfrm>
              <a:custGeom>
                <a:avLst/>
                <a:gdLst/>
                <a:ahLst/>
                <a:cxnLst/>
                <a:rect l="l" t="t" r="r" b="b"/>
                <a:pathLst>
                  <a:path w="843" h="723" extrusionOk="0">
                    <a:moveTo>
                      <a:pt x="58" y="1"/>
                    </a:moveTo>
                    <a:cubicBezTo>
                      <a:pt x="39" y="1"/>
                      <a:pt x="27" y="15"/>
                      <a:pt x="27" y="40"/>
                    </a:cubicBezTo>
                    <a:cubicBezTo>
                      <a:pt x="14" y="109"/>
                      <a:pt x="1" y="191"/>
                      <a:pt x="14" y="272"/>
                    </a:cubicBezTo>
                    <a:cubicBezTo>
                      <a:pt x="14" y="315"/>
                      <a:pt x="43" y="367"/>
                      <a:pt x="82" y="396"/>
                    </a:cubicBezTo>
                    <a:lnTo>
                      <a:pt x="679" y="628"/>
                    </a:lnTo>
                    <a:lnTo>
                      <a:pt x="843" y="723"/>
                    </a:lnTo>
                    <a:lnTo>
                      <a:pt x="843" y="328"/>
                    </a:lnTo>
                    <a:lnTo>
                      <a:pt x="817" y="315"/>
                    </a:lnTo>
                    <a:lnTo>
                      <a:pt x="95" y="14"/>
                    </a:lnTo>
                    <a:cubicBezTo>
                      <a:pt x="81" y="5"/>
                      <a:pt x="69" y="1"/>
                      <a:pt x="5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
              <p:cNvSpPr/>
              <p:nvPr/>
            </p:nvSpPr>
            <p:spPr>
              <a:xfrm>
                <a:off x="4647250" y="1589350"/>
                <a:ext cx="14725" cy="26625"/>
              </a:xfrm>
              <a:custGeom>
                <a:avLst/>
                <a:gdLst/>
                <a:ahLst/>
                <a:cxnLst/>
                <a:rect l="l" t="t" r="r" b="b"/>
                <a:pathLst>
                  <a:path w="589" h="1065" extrusionOk="0">
                    <a:moveTo>
                      <a:pt x="275" y="1"/>
                    </a:moveTo>
                    <a:lnTo>
                      <a:pt x="1" y="83"/>
                    </a:lnTo>
                    <a:lnTo>
                      <a:pt x="99" y="285"/>
                    </a:lnTo>
                    <a:lnTo>
                      <a:pt x="314" y="993"/>
                    </a:lnTo>
                    <a:cubicBezTo>
                      <a:pt x="325" y="1027"/>
                      <a:pt x="369" y="1064"/>
                      <a:pt x="398" y="1064"/>
                    </a:cubicBezTo>
                    <a:cubicBezTo>
                      <a:pt x="402" y="1064"/>
                      <a:pt x="405" y="1063"/>
                      <a:pt x="409" y="1062"/>
                    </a:cubicBezTo>
                    <a:cubicBezTo>
                      <a:pt x="464" y="1049"/>
                      <a:pt x="520" y="1019"/>
                      <a:pt x="572" y="993"/>
                    </a:cubicBezTo>
                    <a:cubicBezTo>
                      <a:pt x="588" y="967"/>
                      <a:pt x="588" y="925"/>
                      <a:pt x="572" y="886"/>
                    </a:cubicBezTo>
                    <a:lnTo>
                      <a:pt x="275" y="27"/>
                    </a:lnTo>
                    <a:lnTo>
                      <a:pt x="27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
              <p:cNvSpPr/>
              <p:nvPr/>
            </p:nvSpPr>
            <p:spPr>
              <a:xfrm>
                <a:off x="4628575" y="1574750"/>
                <a:ext cx="30950" cy="38800"/>
              </a:xfrm>
              <a:custGeom>
                <a:avLst/>
                <a:gdLst/>
                <a:ahLst/>
                <a:cxnLst/>
                <a:rect l="l" t="t" r="r" b="b"/>
                <a:pathLst>
                  <a:path w="1238" h="1552" extrusionOk="0">
                    <a:moveTo>
                      <a:pt x="927" y="1"/>
                    </a:moveTo>
                    <a:lnTo>
                      <a:pt x="764" y="392"/>
                    </a:lnTo>
                    <a:lnTo>
                      <a:pt x="13" y="66"/>
                    </a:lnTo>
                    <a:cubicBezTo>
                      <a:pt x="0" y="121"/>
                      <a:pt x="0" y="164"/>
                      <a:pt x="0" y="216"/>
                    </a:cubicBezTo>
                    <a:cubicBezTo>
                      <a:pt x="0" y="229"/>
                      <a:pt x="13" y="246"/>
                      <a:pt x="30" y="259"/>
                    </a:cubicBezTo>
                    <a:lnTo>
                      <a:pt x="640" y="503"/>
                    </a:lnTo>
                    <a:lnTo>
                      <a:pt x="927" y="817"/>
                    </a:lnTo>
                    <a:lnTo>
                      <a:pt x="1143" y="1535"/>
                    </a:lnTo>
                    <a:lnTo>
                      <a:pt x="1156" y="1551"/>
                    </a:lnTo>
                    <a:cubicBezTo>
                      <a:pt x="1185" y="1535"/>
                      <a:pt x="1211" y="1535"/>
                      <a:pt x="1237" y="1522"/>
                    </a:cubicBezTo>
                    <a:lnTo>
                      <a:pt x="927" y="611"/>
                    </a:lnTo>
                    <a:lnTo>
                      <a:pt x="1090" y="216"/>
                    </a:lnTo>
                    <a:cubicBezTo>
                      <a:pt x="1090" y="203"/>
                      <a:pt x="1090" y="190"/>
                      <a:pt x="1074" y="190"/>
                    </a:cubicBezTo>
                    <a:cubicBezTo>
                      <a:pt x="1048" y="148"/>
                      <a:pt x="1022" y="108"/>
                      <a:pt x="992" y="82"/>
                    </a:cubicBezTo>
                    <a:cubicBezTo>
                      <a:pt x="966" y="53"/>
                      <a:pt x="953" y="27"/>
                      <a:pt x="927"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
              <p:cNvSpPr/>
              <p:nvPr/>
            </p:nvSpPr>
            <p:spPr>
              <a:xfrm>
                <a:off x="4968925" y="1669575"/>
                <a:ext cx="128225" cy="90850"/>
              </a:xfrm>
              <a:custGeom>
                <a:avLst/>
                <a:gdLst/>
                <a:ahLst/>
                <a:cxnLst/>
                <a:rect l="l" t="t" r="r" b="b"/>
                <a:pathLst>
                  <a:path w="5129" h="3634" extrusionOk="0">
                    <a:moveTo>
                      <a:pt x="5128" y="1"/>
                    </a:moveTo>
                    <a:lnTo>
                      <a:pt x="3973" y="830"/>
                    </a:lnTo>
                    <a:lnTo>
                      <a:pt x="2817" y="1593"/>
                    </a:lnTo>
                    <a:lnTo>
                      <a:pt x="1319" y="2354"/>
                    </a:lnTo>
                    <a:lnTo>
                      <a:pt x="125" y="2367"/>
                    </a:lnTo>
                    <a:lnTo>
                      <a:pt x="0" y="3633"/>
                    </a:lnTo>
                    <a:lnTo>
                      <a:pt x="1619" y="3428"/>
                    </a:lnTo>
                    <a:lnTo>
                      <a:pt x="4515" y="1757"/>
                    </a:lnTo>
                    <a:lnTo>
                      <a:pt x="5102" y="314"/>
                    </a:lnTo>
                    <a:lnTo>
                      <a:pt x="5128"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
              <p:cNvSpPr/>
              <p:nvPr/>
            </p:nvSpPr>
            <p:spPr>
              <a:xfrm>
                <a:off x="4994475" y="1686225"/>
                <a:ext cx="94175" cy="55825"/>
              </a:xfrm>
              <a:custGeom>
                <a:avLst/>
                <a:gdLst/>
                <a:ahLst/>
                <a:cxnLst/>
                <a:rect l="l" t="t" r="r" b="b"/>
                <a:pathLst>
                  <a:path w="3767" h="2233" extrusionOk="0">
                    <a:moveTo>
                      <a:pt x="3767" y="0"/>
                    </a:moveTo>
                    <a:lnTo>
                      <a:pt x="3140" y="95"/>
                    </a:lnTo>
                    <a:cubicBezTo>
                      <a:pt x="3140" y="95"/>
                      <a:pt x="2758" y="382"/>
                      <a:pt x="2229" y="683"/>
                    </a:cubicBezTo>
                    <a:cubicBezTo>
                      <a:pt x="1684" y="993"/>
                      <a:pt x="1018" y="1306"/>
                      <a:pt x="1018" y="1306"/>
                    </a:cubicBezTo>
                    <a:lnTo>
                      <a:pt x="0" y="2233"/>
                    </a:lnTo>
                    <a:cubicBezTo>
                      <a:pt x="0" y="2233"/>
                      <a:pt x="434" y="2096"/>
                      <a:pt x="610" y="2083"/>
                    </a:cubicBezTo>
                    <a:cubicBezTo>
                      <a:pt x="898" y="2070"/>
                      <a:pt x="2775" y="1074"/>
                      <a:pt x="2951" y="872"/>
                    </a:cubicBezTo>
                    <a:cubicBezTo>
                      <a:pt x="3153" y="640"/>
                      <a:pt x="3767" y="0"/>
                      <a:pt x="3767"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
              <p:cNvSpPr/>
              <p:nvPr/>
            </p:nvSpPr>
            <p:spPr>
              <a:xfrm>
                <a:off x="4924050" y="1693725"/>
                <a:ext cx="90100" cy="34050"/>
              </a:xfrm>
              <a:custGeom>
                <a:avLst/>
                <a:gdLst/>
                <a:ahLst/>
                <a:cxnLst/>
                <a:rect l="l" t="t" r="r" b="b"/>
                <a:pathLst>
                  <a:path w="3604" h="1362" extrusionOk="0">
                    <a:moveTo>
                      <a:pt x="0" y="1"/>
                    </a:moveTo>
                    <a:lnTo>
                      <a:pt x="859" y="856"/>
                    </a:lnTo>
                    <a:lnTo>
                      <a:pt x="1619" y="1362"/>
                    </a:lnTo>
                    <a:lnTo>
                      <a:pt x="3062" y="1362"/>
                    </a:lnTo>
                    <a:lnTo>
                      <a:pt x="3509" y="967"/>
                    </a:lnTo>
                    <a:lnTo>
                      <a:pt x="3604" y="722"/>
                    </a:lnTo>
                    <a:lnTo>
                      <a:pt x="2667" y="911"/>
                    </a:lnTo>
                    <a:lnTo>
                      <a:pt x="1525" y="761"/>
                    </a:lnTo>
                    <a:lnTo>
                      <a:pt x="0"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
              <p:cNvSpPr/>
              <p:nvPr/>
            </p:nvSpPr>
            <p:spPr>
              <a:xfrm>
                <a:off x="4931550" y="1701225"/>
                <a:ext cx="72400" cy="25375"/>
              </a:xfrm>
              <a:custGeom>
                <a:avLst/>
                <a:gdLst/>
                <a:ahLst/>
                <a:cxnLst/>
                <a:rect l="l" t="t" r="r" b="b"/>
                <a:pathLst>
                  <a:path w="2896" h="1015" extrusionOk="0">
                    <a:moveTo>
                      <a:pt x="108" y="1"/>
                    </a:moveTo>
                    <a:lnTo>
                      <a:pt x="1" y="148"/>
                    </a:lnTo>
                    <a:cubicBezTo>
                      <a:pt x="1" y="148"/>
                      <a:pt x="121" y="353"/>
                      <a:pt x="314" y="543"/>
                    </a:cubicBezTo>
                    <a:cubicBezTo>
                      <a:pt x="490" y="719"/>
                      <a:pt x="1101" y="980"/>
                      <a:pt x="1277" y="993"/>
                    </a:cubicBezTo>
                    <a:cubicBezTo>
                      <a:pt x="1430" y="1009"/>
                      <a:pt x="1595" y="1015"/>
                      <a:pt x="1758" y="1015"/>
                    </a:cubicBezTo>
                    <a:cubicBezTo>
                      <a:pt x="1872" y="1015"/>
                      <a:pt x="1986" y="1012"/>
                      <a:pt x="2093" y="1006"/>
                    </a:cubicBezTo>
                    <a:lnTo>
                      <a:pt x="2122" y="1006"/>
                    </a:lnTo>
                    <a:cubicBezTo>
                      <a:pt x="2161" y="1006"/>
                      <a:pt x="2204" y="993"/>
                      <a:pt x="2243" y="980"/>
                    </a:cubicBezTo>
                    <a:cubicBezTo>
                      <a:pt x="2256" y="980"/>
                      <a:pt x="2272" y="964"/>
                      <a:pt x="2298" y="964"/>
                    </a:cubicBezTo>
                    <a:cubicBezTo>
                      <a:pt x="2556" y="856"/>
                      <a:pt x="2857" y="624"/>
                      <a:pt x="2896" y="585"/>
                    </a:cubicBezTo>
                    <a:lnTo>
                      <a:pt x="2762" y="530"/>
                    </a:lnTo>
                    <a:cubicBezTo>
                      <a:pt x="2733" y="517"/>
                      <a:pt x="2706" y="517"/>
                      <a:pt x="2680" y="517"/>
                    </a:cubicBezTo>
                    <a:cubicBezTo>
                      <a:pt x="2638" y="504"/>
                      <a:pt x="2582" y="491"/>
                      <a:pt x="2543" y="491"/>
                    </a:cubicBezTo>
                    <a:cubicBezTo>
                      <a:pt x="2191" y="435"/>
                      <a:pt x="1685" y="422"/>
                      <a:pt x="1345" y="353"/>
                    </a:cubicBezTo>
                    <a:cubicBezTo>
                      <a:pt x="1061" y="298"/>
                      <a:pt x="774" y="190"/>
                      <a:pt x="585" y="122"/>
                    </a:cubicBezTo>
                    <a:cubicBezTo>
                      <a:pt x="490" y="83"/>
                      <a:pt x="409" y="53"/>
                      <a:pt x="366" y="40"/>
                    </a:cubicBezTo>
                    <a:cubicBezTo>
                      <a:pt x="298" y="14"/>
                      <a:pt x="232" y="14"/>
                      <a:pt x="190"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
              <p:cNvSpPr/>
              <p:nvPr/>
            </p:nvSpPr>
            <p:spPr>
              <a:xfrm>
                <a:off x="4931550" y="1701225"/>
                <a:ext cx="72400" cy="25375"/>
              </a:xfrm>
              <a:custGeom>
                <a:avLst/>
                <a:gdLst/>
                <a:ahLst/>
                <a:cxnLst/>
                <a:rect l="l" t="t" r="r" b="b"/>
                <a:pathLst>
                  <a:path w="2896" h="1015" extrusionOk="0">
                    <a:moveTo>
                      <a:pt x="108" y="1"/>
                    </a:moveTo>
                    <a:lnTo>
                      <a:pt x="1" y="148"/>
                    </a:lnTo>
                    <a:cubicBezTo>
                      <a:pt x="1" y="148"/>
                      <a:pt x="121" y="353"/>
                      <a:pt x="314" y="543"/>
                    </a:cubicBezTo>
                    <a:cubicBezTo>
                      <a:pt x="490" y="719"/>
                      <a:pt x="1101" y="980"/>
                      <a:pt x="1277" y="993"/>
                    </a:cubicBezTo>
                    <a:cubicBezTo>
                      <a:pt x="1430" y="1009"/>
                      <a:pt x="1595" y="1015"/>
                      <a:pt x="1758" y="1015"/>
                    </a:cubicBezTo>
                    <a:cubicBezTo>
                      <a:pt x="1872" y="1015"/>
                      <a:pt x="1986" y="1012"/>
                      <a:pt x="2093" y="1006"/>
                    </a:cubicBezTo>
                    <a:lnTo>
                      <a:pt x="2122" y="1006"/>
                    </a:lnTo>
                    <a:cubicBezTo>
                      <a:pt x="2148" y="1006"/>
                      <a:pt x="2191" y="993"/>
                      <a:pt x="2243" y="980"/>
                    </a:cubicBezTo>
                    <a:cubicBezTo>
                      <a:pt x="2256" y="980"/>
                      <a:pt x="2272" y="964"/>
                      <a:pt x="2298" y="964"/>
                    </a:cubicBezTo>
                    <a:cubicBezTo>
                      <a:pt x="2556" y="856"/>
                      <a:pt x="2857" y="624"/>
                      <a:pt x="2896" y="585"/>
                    </a:cubicBezTo>
                    <a:lnTo>
                      <a:pt x="2762" y="530"/>
                    </a:lnTo>
                    <a:cubicBezTo>
                      <a:pt x="2733" y="517"/>
                      <a:pt x="2706" y="517"/>
                      <a:pt x="2680" y="517"/>
                    </a:cubicBezTo>
                    <a:cubicBezTo>
                      <a:pt x="2569" y="598"/>
                      <a:pt x="2243" y="830"/>
                      <a:pt x="2080" y="856"/>
                    </a:cubicBezTo>
                    <a:cubicBezTo>
                      <a:pt x="2017" y="870"/>
                      <a:pt x="1906" y="875"/>
                      <a:pt x="1787" y="875"/>
                    </a:cubicBezTo>
                    <a:cubicBezTo>
                      <a:pt x="1550" y="875"/>
                      <a:pt x="1277" y="856"/>
                      <a:pt x="1277" y="856"/>
                    </a:cubicBezTo>
                    <a:cubicBezTo>
                      <a:pt x="1277" y="856"/>
                      <a:pt x="559" y="624"/>
                      <a:pt x="422" y="530"/>
                    </a:cubicBezTo>
                    <a:cubicBezTo>
                      <a:pt x="271" y="435"/>
                      <a:pt x="82" y="135"/>
                      <a:pt x="82" y="135"/>
                    </a:cubicBezTo>
                    <a:lnTo>
                      <a:pt x="190"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
              <p:cNvSpPr/>
              <p:nvPr/>
            </p:nvSpPr>
            <p:spPr>
              <a:xfrm>
                <a:off x="5075325" y="1634900"/>
                <a:ext cx="23200" cy="43200"/>
              </a:xfrm>
              <a:custGeom>
                <a:avLst/>
                <a:gdLst/>
                <a:ahLst/>
                <a:cxnLst/>
                <a:rect l="l" t="t" r="r" b="b"/>
                <a:pathLst>
                  <a:path w="928" h="1728" extrusionOk="0">
                    <a:moveTo>
                      <a:pt x="559" y="0"/>
                    </a:moveTo>
                    <a:cubicBezTo>
                      <a:pt x="559" y="1"/>
                      <a:pt x="748" y="288"/>
                      <a:pt x="765" y="382"/>
                    </a:cubicBezTo>
                    <a:cubicBezTo>
                      <a:pt x="765" y="421"/>
                      <a:pt x="748" y="653"/>
                      <a:pt x="696" y="735"/>
                    </a:cubicBezTo>
                    <a:cubicBezTo>
                      <a:pt x="572" y="911"/>
                      <a:pt x="340" y="1293"/>
                      <a:pt x="125" y="1538"/>
                    </a:cubicBezTo>
                    <a:lnTo>
                      <a:pt x="1" y="1727"/>
                    </a:lnTo>
                    <a:cubicBezTo>
                      <a:pt x="6" y="1727"/>
                      <a:pt x="12" y="1727"/>
                      <a:pt x="18" y="1727"/>
                    </a:cubicBezTo>
                    <a:cubicBezTo>
                      <a:pt x="278" y="1727"/>
                      <a:pt x="723" y="1442"/>
                      <a:pt x="765" y="1388"/>
                    </a:cubicBezTo>
                    <a:cubicBezTo>
                      <a:pt x="791" y="1348"/>
                      <a:pt x="817" y="1319"/>
                      <a:pt x="830" y="1280"/>
                    </a:cubicBezTo>
                    <a:cubicBezTo>
                      <a:pt x="885" y="1061"/>
                      <a:pt x="911" y="872"/>
                      <a:pt x="928" y="872"/>
                    </a:cubicBezTo>
                    <a:cubicBezTo>
                      <a:pt x="928" y="872"/>
                      <a:pt x="911" y="653"/>
                      <a:pt x="817" y="421"/>
                    </a:cubicBezTo>
                    <a:cubicBezTo>
                      <a:pt x="722" y="206"/>
                      <a:pt x="559" y="1"/>
                      <a:pt x="559"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
              <p:cNvSpPr/>
              <p:nvPr/>
            </p:nvSpPr>
            <p:spPr>
              <a:xfrm>
                <a:off x="4994050" y="1683525"/>
                <a:ext cx="94275" cy="55425"/>
              </a:xfrm>
              <a:custGeom>
                <a:avLst/>
                <a:gdLst/>
                <a:ahLst/>
                <a:cxnLst/>
                <a:rect l="l" t="t" r="r" b="b"/>
                <a:pathLst>
                  <a:path w="3771" h="2217" extrusionOk="0">
                    <a:moveTo>
                      <a:pt x="3771" y="1"/>
                    </a:moveTo>
                    <a:lnTo>
                      <a:pt x="3131" y="69"/>
                    </a:lnTo>
                    <a:cubicBezTo>
                      <a:pt x="3131" y="69"/>
                      <a:pt x="2762" y="353"/>
                      <a:pt x="2220" y="653"/>
                    </a:cubicBezTo>
                    <a:cubicBezTo>
                      <a:pt x="1675" y="954"/>
                      <a:pt x="1009" y="1306"/>
                      <a:pt x="1009" y="1306"/>
                    </a:cubicBezTo>
                    <a:lnTo>
                      <a:pt x="1" y="2217"/>
                    </a:lnTo>
                    <a:cubicBezTo>
                      <a:pt x="1" y="2217"/>
                      <a:pt x="438" y="2096"/>
                      <a:pt x="601" y="2080"/>
                    </a:cubicBezTo>
                    <a:cubicBezTo>
                      <a:pt x="885" y="2067"/>
                      <a:pt x="2762" y="1075"/>
                      <a:pt x="2938" y="872"/>
                    </a:cubicBezTo>
                    <a:cubicBezTo>
                      <a:pt x="3157" y="627"/>
                      <a:pt x="3771" y="1"/>
                      <a:pt x="3771"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
              <p:cNvSpPr/>
              <p:nvPr/>
            </p:nvSpPr>
            <p:spPr>
              <a:xfrm>
                <a:off x="4994050" y="1683525"/>
                <a:ext cx="94275" cy="55425"/>
              </a:xfrm>
              <a:custGeom>
                <a:avLst/>
                <a:gdLst/>
                <a:ahLst/>
                <a:cxnLst/>
                <a:rect l="l" t="t" r="r" b="b"/>
                <a:pathLst>
                  <a:path w="3771" h="2217" extrusionOk="0">
                    <a:moveTo>
                      <a:pt x="3771" y="1"/>
                    </a:moveTo>
                    <a:lnTo>
                      <a:pt x="3376" y="40"/>
                    </a:lnTo>
                    <a:cubicBezTo>
                      <a:pt x="3183" y="245"/>
                      <a:pt x="2886" y="559"/>
                      <a:pt x="2749" y="709"/>
                    </a:cubicBezTo>
                    <a:cubicBezTo>
                      <a:pt x="2573" y="911"/>
                      <a:pt x="696" y="1904"/>
                      <a:pt x="409" y="1917"/>
                    </a:cubicBezTo>
                    <a:cubicBezTo>
                      <a:pt x="383" y="1917"/>
                      <a:pt x="357" y="1917"/>
                      <a:pt x="314" y="1933"/>
                    </a:cubicBezTo>
                    <a:lnTo>
                      <a:pt x="1" y="2217"/>
                    </a:lnTo>
                    <a:cubicBezTo>
                      <a:pt x="1" y="2217"/>
                      <a:pt x="438" y="2096"/>
                      <a:pt x="601" y="2080"/>
                    </a:cubicBezTo>
                    <a:cubicBezTo>
                      <a:pt x="885" y="2067"/>
                      <a:pt x="2762" y="1075"/>
                      <a:pt x="2938" y="872"/>
                    </a:cubicBezTo>
                    <a:cubicBezTo>
                      <a:pt x="3157" y="627"/>
                      <a:pt x="3771" y="1"/>
                      <a:pt x="3771"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
              <p:cNvSpPr/>
              <p:nvPr/>
            </p:nvSpPr>
            <p:spPr>
              <a:xfrm>
                <a:off x="5078425" y="1640000"/>
                <a:ext cx="17650" cy="33350"/>
              </a:xfrm>
              <a:custGeom>
                <a:avLst/>
                <a:gdLst/>
                <a:ahLst/>
                <a:cxnLst/>
                <a:rect l="l" t="t" r="r" b="b"/>
                <a:pathLst>
                  <a:path w="706" h="1334" extrusionOk="0">
                    <a:moveTo>
                      <a:pt x="569" y="0"/>
                    </a:moveTo>
                    <a:cubicBezTo>
                      <a:pt x="567" y="0"/>
                      <a:pt x="571" y="13"/>
                      <a:pt x="585" y="41"/>
                    </a:cubicBezTo>
                    <a:cubicBezTo>
                      <a:pt x="611" y="110"/>
                      <a:pt x="611" y="178"/>
                      <a:pt x="598" y="247"/>
                    </a:cubicBezTo>
                    <a:cubicBezTo>
                      <a:pt x="598" y="299"/>
                      <a:pt x="585" y="354"/>
                      <a:pt x="559" y="410"/>
                    </a:cubicBezTo>
                    <a:cubicBezTo>
                      <a:pt x="543" y="449"/>
                      <a:pt x="530" y="475"/>
                      <a:pt x="503" y="505"/>
                    </a:cubicBezTo>
                    <a:cubicBezTo>
                      <a:pt x="435" y="625"/>
                      <a:pt x="177" y="1063"/>
                      <a:pt x="53" y="1265"/>
                    </a:cubicBezTo>
                    <a:cubicBezTo>
                      <a:pt x="40" y="1278"/>
                      <a:pt x="27" y="1291"/>
                      <a:pt x="27" y="1308"/>
                    </a:cubicBezTo>
                    <a:cubicBezTo>
                      <a:pt x="14" y="1321"/>
                      <a:pt x="14" y="1334"/>
                      <a:pt x="1" y="1334"/>
                    </a:cubicBezTo>
                    <a:cubicBezTo>
                      <a:pt x="53" y="1334"/>
                      <a:pt x="95" y="1321"/>
                      <a:pt x="135" y="1308"/>
                    </a:cubicBezTo>
                    <a:cubicBezTo>
                      <a:pt x="327" y="1226"/>
                      <a:pt x="503" y="1007"/>
                      <a:pt x="598" y="789"/>
                    </a:cubicBezTo>
                    <a:cubicBezTo>
                      <a:pt x="680" y="638"/>
                      <a:pt x="706" y="492"/>
                      <a:pt x="706" y="394"/>
                    </a:cubicBezTo>
                    <a:cubicBezTo>
                      <a:pt x="685" y="189"/>
                      <a:pt x="578" y="0"/>
                      <a:pt x="569"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
              <p:cNvSpPr/>
              <p:nvPr/>
            </p:nvSpPr>
            <p:spPr>
              <a:xfrm>
                <a:off x="4869300" y="1679750"/>
                <a:ext cx="62400" cy="62850"/>
              </a:xfrm>
              <a:custGeom>
                <a:avLst/>
                <a:gdLst/>
                <a:ahLst/>
                <a:cxnLst/>
                <a:rect l="l" t="t" r="r" b="b"/>
                <a:pathLst>
                  <a:path w="2496" h="2514" extrusionOk="0">
                    <a:moveTo>
                      <a:pt x="635" y="0"/>
                    </a:moveTo>
                    <a:cubicBezTo>
                      <a:pt x="421" y="0"/>
                      <a:pt x="283" y="115"/>
                      <a:pt x="0" y="191"/>
                    </a:cubicBezTo>
                    <a:cubicBezTo>
                      <a:pt x="1237" y="534"/>
                      <a:pt x="1701" y="1186"/>
                      <a:pt x="1932" y="1620"/>
                    </a:cubicBezTo>
                    <a:cubicBezTo>
                      <a:pt x="2151" y="2055"/>
                      <a:pt x="2314" y="2505"/>
                      <a:pt x="2314" y="2505"/>
                    </a:cubicBezTo>
                    <a:cubicBezTo>
                      <a:pt x="2317" y="2511"/>
                      <a:pt x="2320" y="2514"/>
                      <a:pt x="2324" y="2514"/>
                    </a:cubicBezTo>
                    <a:cubicBezTo>
                      <a:pt x="2392" y="2514"/>
                      <a:pt x="2496" y="1190"/>
                      <a:pt x="1142" y="152"/>
                    </a:cubicBezTo>
                    <a:cubicBezTo>
                      <a:pt x="916" y="40"/>
                      <a:pt x="762" y="0"/>
                      <a:pt x="635"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
              <p:cNvSpPr/>
              <p:nvPr/>
            </p:nvSpPr>
            <p:spPr>
              <a:xfrm>
                <a:off x="4850925" y="1675075"/>
                <a:ext cx="55425" cy="49600"/>
              </a:xfrm>
              <a:custGeom>
                <a:avLst/>
                <a:gdLst/>
                <a:ahLst/>
                <a:cxnLst/>
                <a:rect l="l" t="t" r="r" b="b"/>
                <a:pathLst>
                  <a:path w="2217" h="1984" extrusionOk="0">
                    <a:moveTo>
                      <a:pt x="1034" y="0"/>
                    </a:moveTo>
                    <a:cubicBezTo>
                      <a:pt x="887" y="0"/>
                      <a:pt x="786" y="51"/>
                      <a:pt x="683" y="94"/>
                    </a:cubicBezTo>
                    <a:cubicBezTo>
                      <a:pt x="219" y="296"/>
                      <a:pt x="1" y="978"/>
                      <a:pt x="56" y="1386"/>
                    </a:cubicBezTo>
                    <a:cubicBezTo>
                      <a:pt x="112" y="1794"/>
                      <a:pt x="206" y="1984"/>
                      <a:pt x="206" y="1984"/>
                    </a:cubicBezTo>
                    <a:cubicBezTo>
                      <a:pt x="206" y="1984"/>
                      <a:pt x="125" y="1318"/>
                      <a:pt x="232" y="1099"/>
                    </a:cubicBezTo>
                    <a:cubicBezTo>
                      <a:pt x="340" y="867"/>
                      <a:pt x="370" y="704"/>
                      <a:pt x="667" y="502"/>
                    </a:cubicBezTo>
                    <a:cubicBezTo>
                      <a:pt x="743" y="443"/>
                      <a:pt x="843" y="422"/>
                      <a:pt x="948" y="422"/>
                    </a:cubicBezTo>
                    <a:cubicBezTo>
                      <a:pt x="1236" y="422"/>
                      <a:pt x="1564" y="583"/>
                      <a:pt x="1564" y="583"/>
                    </a:cubicBezTo>
                    <a:lnTo>
                      <a:pt x="2217" y="910"/>
                    </a:lnTo>
                    <a:lnTo>
                      <a:pt x="1877" y="339"/>
                    </a:lnTo>
                    <a:cubicBezTo>
                      <a:pt x="1466" y="77"/>
                      <a:pt x="1215" y="0"/>
                      <a:pt x="1034"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
              <p:cNvSpPr/>
              <p:nvPr/>
            </p:nvSpPr>
            <p:spPr>
              <a:xfrm>
                <a:off x="4852975" y="1684050"/>
                <a:ext cx="77875" cy="85175"/>
              </a:xfrm>
              <a:custGeom>
                <a:avLst/>
                <a:gdLst/>
                <a:ahLst/>
                <a:cxnLst/>
                <a:rect l="l" t="t" r="r" b="b"/>
                <a:pathLst>
                  <a:path w="3115" h="3407" extrusionOk="0">
                    <a:moveTo>
                      <a:pt x="835" y="1"/>
                    </a:moveTo>
                    <a:cubicBezTo>
                      <a:pt x="342" y="1"/>
                      <a:pt x="0" y="395"/>
                      <a:pt x="0" y="1067"/>
                    </a:cubicBezTo>
                    <a:lnTo>
                      <a:pt x="95" y="1667"/>
                    </a:lnTo>
                    <a:lnTo>
                      <a:pt x="274" y="1762"/>
                    </a:lnTo>
                    <a:lnTo>
                      <a:pt x="177" y="1161"/>
                    </a:lnTo>
                    <a:cubicBezTo>
                      <a:pt x="177" y="564"/>
                      <a:pt x="478" y="220"/>
                      <a:pt x="916" y="220"/>
                    </a:cubicBezTo>
                    <a:cubicBezTo>
                      <a:pt x="1095" y="220"/>
                      <a:pt x="1298" y="278"/>
                      <a:pt x="1512" y="401"/>
                    </a:cubicBezTo>
                    <a:cubicBezTo>
                      <a:pt x="2246" y="835"/>
                      <a:pt x="2843" y="1870"/>
                      <a:pt x="2843" y="2712"/>
                    </a:cubicBezTo>
                    <a:lnTo>
                      <a:pt x="2938" y="3312"/>
                    </a:lnTo>
                    <a:lnTo>
                      <a:pt x="3075" y="3381"/>
                    </a:lnTo>
                    <a:lnTo>
                      <a:pt x="3114" y="3407"/>
                    </a:lnTo>
                    <a:lnTo>
                      <a:pt x="3020" y="2810"/>
                    </a:lnTo>
                    <a:cubicBezTo>
                      <a:pt x="3020" y="1856"/>
                      <a:pt x="2341" y="688"/>
                      <a:pt x="1512" y="211"/>
                    </a:cubicBezTo>
                    <a:cubicBezTo>
                      <a:pt x="1269" y="68"/>
                      <a:pt x="1039" y="1"/>
                      <a:pt x="835"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
              <p:cNvSpPr/>
              <p:nvPr/>
            </p:nvSpPr>
            <p:spPr>
              <a:xfrm>
                <a:off x="4938000" y="1684175"/>
                <a:ext cx="162175" cy="83375"/>
              </a:xfrm>
              <a:custGeom>
                <a:avLst/>
                <a:gdLst/>
                <a:ahLst/>
                <a:cxnLst/>
                <a:rect l="l" t="t" r="r" b="b"/>
                <a:pathLst>
                  <a:path w="6487" h="3335" extrusionOk="0">
                    <a:moveTo>
                      <a:pt x="6486" y="1"/>
                    </a:moveTo>
                    <a:lnTo>
                      <a:pt x="6486" y="1"/>
                    </a:lnTo>
                    <a:cubicBezTo>
                      <a:pt x="6160" y="409"/>
                      <a:pt x="5915" y="572"/>
                      <a:pt x="5481" y="928"/>
                    </a:cubicBezTo>
                    <a:cubicBezTo>
                      <a:pt x="5060" y="1267"/>
                      <a:pt x="3454" y="2233"/>
                      <a:pt x="2925" y="2367"/>
                    </a:cubicBezTo>
                    <a:cubicBezTo>
                      <a:pt x="2539" y="2467"/>
                      <a:pt x="2162" y="2593"/>
                      <a:pt x="1704" y="2593"/>
                    </a:cubicBezTo>
                    <a:cubicBezTo>
                      <a:pt x="1530" y="2593"/>
                      <a:pt x="1345" y="2575"/>
                      <a:pt x="1143" y="2530"/>
                    </a:cubicBezTo>
                    <a:cubicBezTo>
                      <a:pt x="395" y="2354"/>
                      <a:pt x="1" y="2233"/>
                      <a:pt x="0" y="2233"/>
                    </a:cubicBezTo>
                    <a:lnTo>
                      <a:pt x="0" y="2233"/>
                    </a:lnTo>
                    <a:lnTo>
                      <a:pt x="121" y="2530"/>
                    </a:lnTo>
                    <a:cubicBezTo>
                      <a:pt x="121" y="2530"/>
                      <a:pt x="190" y="3278"/>
                      <a:pt x="598" y="3320"/>
                    </a:cubicBezTo>
                    <a:cubicBezTo>
                      <a:pt x="668" y="3330"/>
                      <a:pt x="749" y="3335"/>
                      <a:pt x="838" y="3335"/>
                    </a:cubicBezTo>
                    <a:cubicBezTo>
                      <a:pt x="1263" y="3335"/>
                      <a:pt x="1879" y="3230"/>
                      <a:pt x="2543" y="3062"/>
                    </a:cubicBezTo>
                    <a:cubicBezTo>
                      <a:pt x="3333" y="2857"/>
                      <a:pt x="5141" y="1701"/>
                      <a:pt x="5141" y="1701"/>
                    </a:cubicBezTo>
                    <a:lnTo>
                      <a:pt x="5820" y="1156"/>
                    </a:lnTo>
                    <a:lnTo>
                      <a:pt x="6271" y="477"/>
                    </a:lnTo>
                    <a:lnTo>
                      <a:pt x="6447" y="177"/>
                    </a:lnTo>
                    <a:lnTo>
                      <a:pt x="6486"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
              <p:cNvSpPr/>
              <p:nvPr/>
            </p:nvSpPr>
            <p:spPr>
              <a:xfrm>
                <a:off x="4927475" y="1695450"/>
                <a:ext cx="168275" cy="78525"/>
              </a:xfrm>
              <a:custGeom>
                <a:avLst/>
                <a:gdLst/>
                <a:ahLst/>
                <a:cxnLst/>
                <a:rect l="l" t="t" r="r" b="b"/>
                <a:pathLst>
                  <a:path w="6731" h="3141" extrusionOk="0">
                    <a:moveTo>
                      <a:pt x="6692" y="0"/>
                    </a:moveTo>
                    <a:lnTo>
                      <a:pt x="6636" y="39"/>
                    </a:lnTo>
                    <a:lnTo>
                      <a:pt x="6473" y="203"/>
                    </a:lnTo>
                    <a:lnTo>
                      <a:pt x="6284" y="408"/>
                    </a:lnTo>
                    <a:lnTo>
                      <a:pt x="5712" y="911"/>
                    </a:lnTo>
                    <a:lnTo>
                      <a:pt x="3806" y="2027"/>
                    </a:lnTo>
                    <a:lnTo>
                      <a:pt x="2337" y="2611"/>
                    </a:lnTo>
                    <a:cubicBezTo>
                      <a:pt x="2337" y="2611"/>
                      <a:pt x="1985" y="2693"/>
                      <a:pt x="1632" y="2719"/>
                    </a:cubicBezTo>
                    <a:cubicBezTo>
                      <a:pt x="1570" y="2725"/>
                      <a:pt x="1508" y="2728"/>
                      <a:pt x="1448" y="2728"/>
                    </a:cubicBezTo>
                    <a:cubicBezTo>
                      <a:pt x="1363" y="2728"/>
                      <a:pt x="1282" y="2721"/>
                      <a:pt x="1211" y="2706"/>
                    </a:cubicBezTo>
                    <a:lnTo>
                      <a:pt x="1169" y="2706"/>
                    </a:lnTo>
                    <a:cubicBezTo>
                      <a:pt x="816" y="2611"/>
                      <a:pt x="542" y="2079"/>
                      <a:pt x="542" y="2079"/>
                    </a:cubicBezTo>
                    <a:cubicBezTo>
                      <a:pt x="542" y="2079"/>
                      <a:pt x="177" y="2474"/>
                      <a:pt x="134" y="2598"/>
                    </a:cubicBezTo>
                    <a:cubicBezTo>
                      <a:pt x="108" y="2651"/>
                      <a:pt x="13" y="2762"/>
                      <a:pt x="0" y="2882"/>
                    </a:cubicBezTo>
                    <a:lnTo>
                      <a:pt x="95" y="2925"/>
                    </a:lnTo>
                    <a:lnTo>
                      <a:pt x="134" y="2951"/>
                    </a:lnTo>
                    <a:lnTo>
                      <a:pt x="1264" y="3140"/>
                    </a:lnTo>
                    <a:lnTo>
                      <a:pt x="1469" y="3114"/>
                    </a:lnTo>
                    <a:lnTo>
                      <a:pt x="2543" y="2908"/>
                    </a:lnTo>
                    <a:lnTo>
                      <a:pt x="3917" y="2337"/>
                    </a:lnTo>
                    <a:lnTo>
                      <a:pt x="5588" y="1374"/>
                    </a:lnTo>
                    <a:lnTo>
                      <a:pt x="6310" y="735"/>
                    </a:lnTo>
                    <a:lnTo>
                      <a:pt x="6692" y="190"/>
                    </a:lnTo>
                    <a:lnTo>
                      <a:pt x="6731" y="39"/>
                    </a:lnTo>
                    <a:lnTo>
                      <a:pt x="6692" y="39"/>
                    </a:lnTo>
                    <a:lnTo>
                      <a:pt x="6692"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
              <p:cNvSpPr/>
              <p:nvPr/>
            </p:nvSpPr>
            <p:spPr>
              <a:xfrm>
                <a:off x="4985900" y="1705500"/>
                <a:ext cx="98675" cy="55250"/>
              </a:xfrm>
              <a:custGeom>
                <a:avLst/>
                <a:gdLst/>
                <a:ahLst/>
                <a:cxnLst/>
                <a:rect l="l" t="t" r="r" b="b"/>
                <a:pathLst>
                  <a:path w="3947" h="2210" extrusionOk="0">
                    <a:moveTo>
                      <a:pt x="3929" y="0"/>
                    </a:moveTo>
                    <a:cubicBezTo>
                      <a:pt x="3856" y="0"/>
                      <a:pt x="3637" y="168"/>
                      <a:pt x="3552" y="277"/>
                    </a:cubicBezTo>
                    <a:cubicBezTo>
                      <a:pt x="3457" y="385"/>
                      <a:pt x="2873" y="728"/>
                      <a:pt x="2383" y="1012"/>
                    </a:cubicBezTo>
                    <a:cubicBezTo>
                      <a:pt x="1894" y="1299"/>
                      <a:pt x="1091" y="1707"/>
                      <a:pt x="777" y="1772"/>
                    </a:cubicBezTo>
                    <a:cubicBezTo>
                      <a:pt x="464" y="1828"/>
                      <a:pt x="245" y="1922"/>
                      <a:pt x="0" y="2209"/>
                    </a:cubicBezTo>
                    <a:cubicBezTo>
                      <a:pt x="722" y="1991"/>
                      <a:pt x="1198" y="1870"/>
                      <a:pt x="2109" y="1364"/>
                    </a:cubicBezTo>
                    <a:cubicBezTo>
                      <a:pt x="3036" y="848"/>
                      <a:pt x="3470" y="522"/>
                      <a:pt x="3470" y="522"/>
                    </a:cubicBezTo>
                    <a:cubicBezTo>
                      <a:pt x="3470" y="522"/>
                      <a:pt x="3878" y="169"/>
                      <a:pt x="3947" y="6"/>
                    </a:cubicBezTo>
                    <a:cubicBezTo>
                      <a:pt x="3943" y="2"/>
                      <a:pt x="3936" y="0"/>
                      <a:pt x="3929"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
              <p:cNvSpPr/>
              <p:nvPr/>
            </p:nvSpPr>
            <p:spPr>
              <a:xfrm>
                <a:off x="4572825" y="1456750"/>
                <a:ext cx="17325" cy="33000"/>
              </a:xfrm>
              <a:custGeom>
                <a:avLst/>
                <a:gdLst/>
                <a:ahLst/>
                <a:cxnLst/>
                <a:rect l="l" t="t" r="r" b="b"/>
                <a:pathLst>
                  <a:path w="693" h="1320" extrusionOk="0">
                    <a:moveTo>
                      <a:pt x="693" y="1"/>
                    </a:moveTo>
                    <a:lnTo>
                      <a:pt x="177" y="530"/>
                    </a:lnTo>
                    <a:lnTo>
                      <a:pt x="96" y="788"/>
                    </a:lnTo>
                    <a:lnTo>
                      <a:pt x="1" y="1320"/>
                    </a:lnTo>
                    <a:lnTo>
                      <a:pt x="314" y="980"/>
                    </a:lnTo>
                    <a:lnTo>
                      <a:pt x="314" y="693"/>
                    </a:lnTo>
                    <a:lnTo>
                      <a:pt x="220" y="530"/>
                    </a:lnTo>
                    <a:lnTo>
                      <a:pt x="641" y="83"/>
                    </a:lnTo>
                    <a:lnTo>
                      <a:pt x="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
              <p:cNvSpPr/>
              <p:nvPr/>
            </p:nvSpPr>
            <p:spPr>
              <a:xfrm>
                <a:off x="4577250" y="1472350"/>
                <a:ext cx="21075" cy="28575"/>
              </a:xfrm>
              <a:custGeom>
                <a:avLst/>
                <a:gdLst/>
                <a:ahLst/>
                <a:cxnLst/>
                <a:rect l="l" t="t" r="r" b="b"/>
                <a:pathLst>
                  <a:path w="843" h="1143" extrusionOk="0">
                    <a:moveTo>
                      <a:pt x="95" y="0"/>
                    </a:moveTo>
                    <a:cubicBezTo>
                      <a:pt x="82" y="43"/>
                      <a:pt x="43" y="219"/>
                      <a:pt x="43" y="219"/>
                    </a:cubicBezTo>
                    <a:lnTo>
                      <a:pt x="0" y="559"/>
                    </a:lnTo>
                    <a:lnTo>
                      <a:pt x="108" y="735"/>
                    </a:lnTo>
                    <a:lnTo>
                      <a:pt x="640" y="1143"/>
                    </a:lnTo>
                    <a:lnTo>
                      <a:pt x="829" y="1130"/>
                    </a:lnTo>
                    <a:lnTo>
                      <a:pt x="842" y="1061"/>
                    </a:lnTo>
                    <a:lnTo>
                      <a:pt x="627" y="722"/>
                    </a:lnTo>
                    <a:lnTo>
                      <a:pt x="232" y="219"/>
                    </a:lnTo>
                    <a:cubicBezTo>
                      <a:pt x="232" y="219"/>
                      <a:pt x="150" y="98"/>
                      <a:pt x="95"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
              <p:cNvSpPr/>
              <p:nvPr/>
            </p:nvSpPr>
            <p:spPr>
              <a:xfrm>
                <a:off x="4787025" y="1481575"/>
                <a:ext cx="134025" cy="164925"/>
              </a:xfrm>
              <a:custGeom>
                <a:avLst/>
                <a:gdLst/>
                <a:ahLst/>
                <a:cxnLst/>
                <a:rect l="l" t="t" r="r" b="b"/>
                <a:pathLst>
                  <a:path w="5361" h="6597" extrusionOk="0">
                    <a:moveTo>
                      <a:pt x="5360" y="0"/>
                    </a:moveTo>
                    <a:lnTo>
                      <a:pt x="1" y="3101"/>
                    </a:lnTo>
                    <a:lnTo>
                      <a:pt x="2952" y="6597"/>
                    </a:lnTo>
                    <a:lnTo>
                      <a:pt x="3755" y="6352"/>
                    </a:lnTo>
                    <a:cubicBezTo>
                      <a:pt x="3755" y="6352"/>
                      <a:pt x="3347" y="6202"/>
                      <a:pt x="3170" y="6133"/>
                    </a:cubicBezTo>
                    <a:cubicBezTo>
                      <a:pt x="2978" y="6065"/>
                      <a:pt x="2651" y="5523"/>
                      <a:pt x="2015" y="4759"/>
                    </a:cubicBezTo>
                    <a:cubicBezTo>
                      <a:pt x="1375" y="3999"/>
                      <a:pt x="367" y="3075"/>
                      <a:pt x="367" y="3075"/>
                    </a:cubicBezTo>
                    <a:cubicBezTo>
                      <a:pt x="367" y="3075"/>
                      <a:pt x="1049" y="2788"/>
                      <a:pt x="1457" y="2585"/>
                    </a:cubicBezTo>
                    <a:cubicBezTo>
                      <a:pt x="1878" y="2380"/>
                      <a:pt x="3742" y="1332"/>
                      <a:pt x="4218" y="1019"/>
                    </a:cubicBezTo>
                    <a:cubicBezTo>
                      <a:pt x="4678" y="722"/>
                      <a:pt x="5318" y="121"/>
                      <a:pt x="5318" y="121"/>
                    </a:cubicBezTo>
                    <a:lnTo>
                      <a:pt x="5360" y="13"/>
                    </a:lnTo>
                    <a:lnTo>
                      <a:pt x="5360"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
              <p:cNvSpPr/>
              <p:nvPr/>
            </p:nvSpPr>
            <p:spPr>
              <a:xfrm>
                <a:off x="4834600" y="1635125"/>
                <a:ext cx="5825" cy="10650"/>
              </a:xfrm>
              <a:custGeom>
                <a:avLst/>
                <a:gdLst/>
                <a:ahLst/>
                <a:cxnLst/>
                <a:rect l="l" t="t" r="r" b="b"/>
                <a:pathLst>
                  <a:path w="233" h="426" extrusionOk="0">
                    <a:moveTo>
                      <a:pt x="143" y="0"/>
                    </a:moveTo>
                    <a:cubicBezTo>
                      <a:pt x="122" y="0"/>
                      <a:pt x="101" y="4"/>
                      <a:pt x="82" y="17"/>
                    </a:cubicBezTo>
                    <a:cubicBezTo>
                      <a:pt x="56" y="34"/>
                      <a:pt x="43" y="73"/>
                      <a:pt x="56" y="141"/>
                    </a:cubicBezTo>
                    <a:cubicBezTo>
                      <a:pt x="82" y="305"/>
                      <a:pt x="14" y="386"/>
                      <a:pt x="1" y="386"/>
                    </a:cubicBezTo>
                    <a:lnTo>
                      <a:pt x="43" y="425"/>
                    </a:lnTo>
                    <a:cubicBezTo>
                      <a:pt x="43" y="412"/>
                      <a:pt x="138" y="318"/>
                      <a:pt x="96" y="128"/>
                    </a:cubicBezTo>
                    <a:cubicBezTo>
                      <a:pt x="96" y="99"/>
                      <a:pt x="96" y="73"/>
                      <a:pt x="112" y="60"/>
                    </a:cubicBezTo>
                    <a:cubicBezTo>
                      <a:pt x="121" y="51"/>
                      <a:pt x="133" y="48"/>
                      <a:pt x="146" y="48"/>
                    </a:cubicBezTo>
                    <a:cubicBezTo>
                      <a:pt x="172" y="48"/>
                      <a:pt x="202" y="60"/>
                      <a:pt x="220" y="60"/>
                    </a:cubicBezTo>
                    <a:lnTo>
                      <a:pt x="233" y="17"/>
                    </a:lnTo>
                    <a:cubicBezTo>
                      <a:pt x="224" y="17"/>
                      <a:pt x="185" y="0"/>
                      <a:pt x="143"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
              <p:cNvSpPr/>
              <p:nvPr/>
            </p:nvSpPr>
            <p:spPr>
              <a:xfrm>
                <a:off x="4837375" y="1633575"/>
                <a:ext cx="9500" cy="6475"/>
              </a:xfrm>
              <a:custGeom>
                <a:avLst/>
                <a:gdLst/>
                <a:ahLst/>
                <a:cxnLst/>
                <a:rect l="l" t="t" r="r" b="b"/>
                <a:pathLst>
                  <a:path w="380" h="259" extrusionOk="0">
                    <a:moveTo>
                      <a:pt x="216" y="0"/>
                    </a:moveTo>
                    <a:cubicBezTo>
                      <a:pt x="126" y="0"/>
                      <a:pt x="1" y="40"/>
                      <a:pt x="1" y="40"/>
                    </a:cubicBezTo>
                    <a:lnTo>
                      <a:pt x="96" y="135"/>
                    </a:lnTo>
                    <a:lnTo>
                      <a:pt x="53" y="259"/>
                    </a:lnTo>
                    <a:lnTo>
                      <a:pt x="203" y="259"/>
                    </a:lnTo>
                    <a:cubicBezTo>
                      <a:pt x="203" y="259"/>
                      <a:pt x="298" y="243"/>
                      <a:pt x="340" y="203"/>
                    </a:cubicBezTo>
                    <a:cubicBezTo>
                      <a:pt x="379" y="177"/>
                      <a:pt x="353" y="53"/>
                      <a:pt x="285" y="14"/>
                    </a:cubicBezTo>
                    <a:cubicBezTo>
                      <a:pt x="269" y="4"/>
                      <a:pt x="244" y="0"/>
                      <a:pt x="216"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
              <p:cNvSpPr/>
              <p:nvPr/>
            </p:nvSpPr>
            <p:spPr>
              <a:xfrm>
                <a:off x="4836000" y="1634900"/>
                <a:ext cx="5500" cy="3125"/>
              </a:xfrm>
              <a:custGeom>
                <a:avLst/>
                <a:gdLst/>
                <a:ahLst/>
                <a:cxnLst/>
                <a:rect l="l" t="t" r="r" b="b"/>
                <a:pathLst>
                  <a:path w="220" h="125" extrusionOk="0">
                    <a:moveTo>
                      <a:pt x="121" y="0"/>
                    </a:moveTo>
                    <a:lnTo>
                      <a:pt x="0" y="108"/>
                    </a:lnTo>
                    <a:lnTo>
                      <a:pt x="219" y="124"/>
                    </a:lnTo>
                    <a:lnTo>
                      <a:pt x="219" y="124"/>
                    </a:lnTo>
                    <a:lnTo>
                      <a:pt x="137" y="56"/>
                    </a:lnTo>
                    <a:lnTo>
                      <a:pt x="121"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
              <p:cNvSpPr/>
              <p:nvPr/>
            </p:nvSpPr>
            <p:spPr>
              <a:xfrm>
                <a:off x="4813875" y="1641800"/>
                <a:ext cx="24175" cy="26725"/>
              </a:xfrm>
              <a:custGeom>
                <a:avLst/>
                <a:gdLst/>
                <a:ahLst/>
                <a:cxnLst/>
                <a:rect l="l" t="t" r="r" b="b"/>
                <a:pathLst>
                  <a:path w="967" h="1069" extrusionOk="0">
                    <a:moveTo>
                      <a:pt x="614" y="0"/>
                    </a:moveTo>
                    <a:cubicBezTo>
                      <a:pt x="506" y="0"/>
                      <a:pt x="408" y="79"/>
                      <a:pt x="353" y="188"/>
                    </a:cubicBezTo>
                    <a:cubicBezTo>
                      <a:pt x="353" y="188"/>
                      <a:pt x="177" y="420"/>
                      <a:pt x="69" y="635"/>
                    </a:cubicBezTo>
                    <a:cubicBezTo>
                      <a:pt x="14" y="730"/>
                      <a:pt x="1" y="854"/>
                      <a:pt x="109" y="961"/>
                    </a:cubicBezTo>
                    <a:cubicBezTo>
                      <a:pt x="125" y="974"/>
                      <a:pt x="125" y="974"/>
                      <a:pt x="138" y="991"/>
                    </a:cubicBezTo>
                    <a:cubicBezTo>
                      <a:pt x="181" y="1025"/>
                      <a:pt x="238" y="1068"/>
                      <a:pt x="314" y="1068"/>
                    </a:cubicBezTo>
                    <a:cubicBezTo>
                      <a:pt x="383" y="1068"/>
                      <a:pt x="468" y="1033"/>
                      <a:pt x="572" y="922"/>
                    </a:cubicBezTo>
                    <a:cubicBezTo>
                      <a:pt x="778" y="704"/>
                      <a:pt x="872" y="446"/>
                      <a:pt x="898" y="377"/>
                    </a:cubicBezTo>
                    <a:cubicBezTo>
                      <a:pt x="925" y="309"/>
                      <a:pt x="967" y="214"/>
                      <a:pt x="778" y="64"/>
                    </a:cubicBezTo>
                    <a:cubicBezTo>
                      <a:pt x="724" y="19"/>
                      <a:pt x="668" y="0"/>
                      <a:pt x="614"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
              <p:cNvSpPr/>
              <p:nvPr/>
            </p:nvSpPr>
            <p:spPr>
              <a:xfrm>
                <a:off x="4816250" y="1642225"/>
                <a:ext cx="21150" cy="24900"/>
              </a:xfrm>
              <a:custGeom>
                <a:avLst/>
                <a:gdLst/>
                <a:ahLst/>
                <a:cxnLst/>
                <a:rect l="l" t="t" r="r" b="b"/>
                <a:pathLst>
                  <a:path w="846" h="996" extrusionOk="0">
                    <a:moveTo>
                      <a:pt x="579" y="1"/>
                    </a:moveTo>
                    <a:cubicBezTo>
                      <a:pt x="568" y="1"/>
                      <a:pt x="556" y="3"/>
                      <a:pt x="546" y="8"/>
                    </a:cubicBezTo>
                    <a:cubicBezTo>
                      <a:pt x="451" y="60"/>
                      <a:pt x="327" y="252"/>
                      <a:pt x="219" y="429"/>
                    </a:cubicBezTo>
                    <a:cubicBezTo>
                      <a:pt x="111" y="605"/>
                      <a:pt x="0" y="713"/>
                      <a:pt x="138" y="876"/>
                    </a:cubicBezTo>
                    <a:cubicBezTo>
                      <a:pt x="218" y="964"/>
                      <a:pt x="274" y="996"/>
                      <a:pt x="323" y="996"/>
                    </a:cubicBezTo>
                    <a:cubicBezTo>
                      <a:pt x="357" y="996"/>
                      <a:pt x="388" y="980"/>
                      <a:pt x="422" y="957"/>
                    </a:cubicBezTo>
                    <a:cubicBezTo>
                      <a:pt x="490" y="905"/>
                      <a:pt x="601" y="781"/>
                      <a:pt x="722" y="566"/>
                    </a:cubicBezTo>
                    <a:cubicBezTo>
                      <a:pt x="846" y="334"/>
                      <a:pt x="830" y="279"/>
                      <a:pt x="816" y="197"/>
                    </a:cubicBezTo>
                    <a:cubicBezTo>
                      <a:pt x="793" y="136"/>
                      <a:pt x="672" y="1"/>
                      <a:pt x="579"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
              <p:cNvSpPr/>
              <p:nvPr/>
            </p:nvSpPr>
            <p:spPr>
              <a:xfrm>
                <a:off x="4953250" y="1657000"/>
                <a:ext cx="135075" cy="55150"/>
              </a:xfrm>
              <a:custGeom>
                <a:avLst/>
                <a:gdLst/>
                <a:ahLst/>
                <a:cxnLst/>
                <a:rect l="l" t="t" r="r" b="b"/>
                <a:pathLst>
                  <a:path w="5403" h="2206" extrusionOk="0">
                    <a:moveTo>
                      <a:pt x="5403" y="1"/>
                    </a:moveTo>
                    <a:lnTo>
                      <a:pt x="4450" y="598"/>
                    </a:lnTo>
                    <a:lnTo>
                      <a:pt x="3836" y="774"/>
                    </a:lnTo>
                    <a:cubicBezTo>
                      <a:pt x="3836" y="774"/>
                      <a:pt x="3526" y="1169"/>
                      <a:pt x="3213" y="1293"/>
                    </a:cubicBezTo>
                    <a:cubicBezTo>
                      <a:pt x="2886" y="1401"/>
                      <a:pt x="2410" y="1754"/>
                      <a:pt x="2410" y="1754"/>
                    </a:cubicBezTo>
                    <a:cubicBezTo>
                      <a:pt x="2410" y="1754"/>
                      <a:pt x="2436" y="1728"/>
                      <a:pt x="2057" y="1728"/>
                    </a:cubicBezTo>
                    <a:cubicBezTo>
                      <a:pt x="1696" y="1728"/>
                      <a:pt x="1415" y="2041"/>
                      <a:pt x="1275" y="2041"/>
                    </a:cubicBezTo>
                    <a:cubicBezTo>
                      <a:pt x="1273" y="2041"/>
                      <a:pt x="1270" y="2041"/>
                      <a:pt x="1267" y="2041"/>
                    </a:cubicBezTo>
                    <a:cubicBezTo>
                      <a:pt x="1130" y="2041"/>
                      <a:pt x="1" y="1946"/>
                      <a:pt x="1" y="1946"/>
                    </a:cubicBezTo>
                    <a:lnTo>
                      <a:pt x="1" y="1946"/>
                    </a:lnTo>
                    <a:cubicBezTo>
                      <a:pt x="1" y="1946"/>
                      <a:pt x="370" y="2096"/>
                      <a:pt x="1049" y="2178"/>
                    </a:cubicBezTo>
                    <a:cubicBezTo>
                      <a:pt x="1089" y="2178"/>
                      <a:pt x="1409" y="2206"/>
                      <a:pt x="1691" y="2206"/>
                    </a:cubicBezTo>
                    <a:cubicBezTo>
                      <a:pt x="1797" y="2206"/>
                      <a:pt x="1897" y="2202"/>
                      <a:pt x="1976" y="2191"/>
                    </a:cubicBezTo>
                    <a:cubicBezTo>
                      <a:pt x="2259" y="2149"/>
                      <a:pt x="2641" y="1998"/>
                      <a:pt x="2641" y="1998"/>
                    </a:cubicBezTo>
                    <a:lnTo>
                      <a:pt x="4694" y="856"/>
                    </a:lnTo>
                    <a:lnTo>
                      <a:pt x="5403"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
              <p:cNvSpPr/>
              <p:nvPr/>
            </p:nvSpPr>
            <p:spPr>
              <a:xfrm>
                <a:off x="4878825" y="1656675"/>
                <a:ext cx="81975" cy="49650"/>
              </a:xfrm>
              <a:custGeom>
                <a:avLst/>
                <a:gdLst/>
                <a:ahLst/>
                <a:cxnLst/>
                <a:rect l="l" t="t" r="r" b="b"/>
                <a:pathLst>
                  <a:path w="3279" h="1986" extrusionOk="0">
                    <a:moveTo>
                      <a:pt x="1" y="1"/>
                    </a:moveTo>
                    <a:lnTo>
                      <a:pt x="1333" y="898"/>
                    </a:lnTo>
                    <a:lnTo>
                      <a:pt x="2978" y="1959"/>
                    </a:lnTo>
                    <a:lnTo>
                      <a:pt x="3278" y="1985"/>
                    </a:lnTo>
                    <a:lnTo>
                      <a:pt x="2178" y="530"/>
                    </a:lnTo>
                    <a:lnTo>
                      <a:pt x="1401" y="543"/>
                    </a:lnTo>
                    <a:lnTo>
                      <a:pt x="1183"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
              <p:cNvSpPr/>
              <p:nvPr/>
            </p:nvSpPr>
            <p:spPr>
              <a:xfrm>
                <a:off x="4933275" y="1596125"/>
                <a:ext cx="151950" cy="110200"/>
              </a:xfrm>
              <a:custGeom>
                <a:avLst/>
                <a:gdLst/>
                <a:ahLst/>
                <a:cxnLst/>
                <a:rect l="l" t="t" r="r" b="b"/>
                <a:pathLst>
                  <a:path w="6078" h="4408" extrusionOk="0">
                    <a:moveTo>
                      <a:pt x="5059" y="1"/>
                    </a:moveTo>
                    <a:lnTo>
                      <a:pt x="3153" y="1169"/>
                    </a:lnTo>
                    <a:lnTo>
                      <a:pt x="1426" y="1865"/>
                    </a:lnTo>
                    <a:lnTo>
                      <a:pt x="0" y="2952"/>
                    </a:lnTo>
                    <a:lnTo>
                      <a:pt x="1100" y="4407"/>
                    </a:lnTo>
                    <a:lnTo>
                      <a:pt x="2461" y="3278"/>
                    </a:lnTo>
                    <a:lnTo>
                      <a:pt x="4351" y="2544"/>
                    </a:lnTo>
                    <a:lnTo>
                      <a:pt x="6078" y="1564"/>
                    </a:lnTo>
                    <a:lnTo>
                      <a:pt x="5059"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
              <p:cNvSpPr/>
              <p:nvPr/>
            </p:nvSpPr>
            <p:spPr>
              <a:xfrm>
                <a:off x="4913850" y="1596125"/>
                <a:ext cx="145925" cy="74125"/>
              </a:xfrm>
              <a:custGeom>
                <a:avLst/>
                <a:gdLst/>
                <a:ahLst/>
                <a:cxnLst/>
                <a:rect l="l" t="t" r="r" b="b"/>
                <a:pathLst>
                  <a:path w="5837" h="2965" extrusionOk="0">
                    <a:moveTo>
                      <a:pt x="5046" y="1"/>
                    </a:moveTo>
                    <a:lnTo>
                      <a:pt x="3741" y="980"/>
                    </a:lnTo>
                    <a:lnTo>
                      <a:pt x="1838" y="1715"/>
                    </a:lnTo>
                    <a:lnTo>
                      <a:pt x="0" y="2965"/>
                    </a:lnTo>
                    <a:lnTo>
                      <a:pt x="777" y="2952"/>
                    </a:lnTo>
                    <a:lnTo>
                      <a:pt x="2203" y="1865"/>
                    </a:lnTo>
                    <a:lnTo>
                      <a:pt x="3930" y="1169"/>
                    </a:lnTo>
                    <a:lnTo>
                      <a:pt x="5836"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
              <p:cNvSpPr/>
              <p:nvPr/>
            </p:nvSpPr>
            <p:spPr>
              <a:xfrm>
                <a:off x="4908375" y="1582500"/>
                <a:ext cx="131650" cy="87750"/>
              </a:xfrm>
              <a:custGeom>
                <a:avLst/>
                <a:gdLst/>
                <a:ahLst/>
                <a:cxnLst/>
                <a:rect l="l" t="t" r="r" b="b"/>
                <a:pathLst>
                  <a:path w="5266" h="3510" extrusionOk="0">
                    <a:moveTo>
                      <a:pt x="5047" y="1"/>
                    </a:moveTo>
                    <a:lnTo>
                      <a:pt x="3552" y="941"/>
                    </a:lnTo>
                    <a:lnTo>
                      <a:pt x="1499" y="1688"/>
                    </a:lnTo>
                    <a:lnTo>
                      <a:pt x="1" y="2968"/>
                    </a:lnTo>
                    <a:lnTo>
                      <a:pt x="219" y="3510"/>
                    </a:lnTo>
                    <a:lnTo>
                      <a:pt x="2057" y="2260"/>
                    </a:lnTo>
                    <a:lnTo>
                      <a:pt x="3960" y="1525"/>
                    </a:lnTo>
                    <a:lnTo>
                      <a:pt x="5265" y="546"/>
                    </a:lnTo>
                    <a:lnTo>
                      <a:pt x="5047"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
              <p:cNvSpPr/>
              <p:nvPr/>
            </p:nvSpPr>
            <p:spPr>
              <a:xfrm>
                <a:off x="4878825" y="1578425"/>
                <a:ext cx="155725" cy="78275"/>
              </a:xfrm>
              <a:custGeom>
                <a:avLst/>
                <a:gdLst/>
                <a:ahLst/>
                <a:cxnLst/>
                <a:rect l="l" t="t" r="r" b="b"/>
                <a:pathLst>
                  <a:path w="6229" h="3131" extrusionOk="0">
                    <a:moveTo>
                      <a:pt x="5263" y="1"/>
                    </a:moveTo>
                    <a:lnTo>
                      <a:pt x="4150" y="941"/>
                    </a:lnTo>
                    <a:lnTo>
                      <a:pt x="1822" y="1851"/>
                    </a:lnTo>
                    <a:lnTo>
                      <a:pt x="1" y="3131"/>
                    </a:lnTo>
                    <a:lnTo>
                      <a:pt x="1183" y="3131"/>
                    </a:lnTo>
                    <a:lnTo>
                      <a:pt x="2681" y="1851"/>
                    </a:lnTo>
                    <a:lnTo>
                      <a:pt x="4734" y="1104"/>
                    </a:lnTo>
                    <a:lnTo>
                      <a:pt x="6229" y="164"/>
                    </a:lnTo>
                    <a:lnTo>
                      <a:pt x="5263"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
              <p:cNvSpPr/>
              <p:nvPr/>
            </p:nvSpPr>
            <p:spPr>
              <a:xfrm>
                <a:off x="4918575" y="1515600"/>
                <a:ext cx="15050" cy="91425"/>
              </a:xfrm>
              <a:custGeom>
                <a:avLst/>
                <a:gdLst/>
                <a:ahLst/>
                <a:cxnLst/>
                <a:rect l="l" t="t" r="r" b="b"/>
                <a:pathLst>
                  <a:path w="602" h="3657" extrusionOk="0">
                    <a:moveTo>
                      <a:pt x="125" y="0"/>
                    </a:moveTo>
                    <a:cubicBezTo>
                      <a:pt x="151" y="66"/>
                      <a:pt x="138" y="190"/>
                      <a:pt x="151" y="271"/>
                    </a:cubicBezTo>
                    <a:cubicBezTo>
                      <a:pt x="164" y="366"/>
                      <a:pt x="219" y="490"/>
                      <a:pt x="301" y="529"/>
                    </a:cubicBezTo>
                    <a:cubicBezTo>
                      <a:pt x="343" y="666"/>
                      <a:pt x="301" y="816"/>
                      <a:pt x="301" y="963"/>
                    </a:cubicBezTo>
                    <a:cubicBezTo>
                      <a:pt x="288" y="963"/>
                      <a:pt x="288" y="980"/>
                      <a:pt x="301" y="993"/>
                    </a:cubicBezTo>
                    <a:lnTo>
                      <a:pt x="301" y="1019"/>
                    </a:lnTo>
                    <a:cubicBezTo>
                      <a:pt x="327" y="1074"/>
                      <a:pt x="327" y="1156"/>
                      <a:pt x="301" y="1208"/>
                    </a:cubicBezTo>
                    <a:cubicBezTo>
                      <a:pt x="288" y="1250"/>
                      <a:pt x="275" y="1277"/>
                      <a:pt x="262" y="1306"/>
                    </a:cubicBezTo>
                    <a:cubicBezTo>
                      <a:pt x="245" y="1332"/>
                      <a:pt x="245" y="1358"/>
                      <a:pt x="232" y="1388"/>
                    </a:cubicBezTo>
                    <a:cubicBezTo>
                      <a:pt x="151" y="1534"/>
                      <a:pt x="82" y="1685"/>
                      <a:pt x="1" y="1848"/>
                    </a:cubicBezTo>
                    <a:cubicBezTo>
                      <a:pt x="41" y="1822"/>
                      <a:pt x="90" y="1818"/>
                      <a:pt x="138" y="1818"/>
                    </a:cubicBezTo>
                    <a:cubicBezTo>
                      <a:pt x="154" y="1818"/>
                      <a:pt x="170" y="1819"/>
                      <a:pt x="186" y="1819"/>
                    </a:cubicBezTo>
                    <a:cubicBezTo>
                      <a:pt x="217" y="1819"/>
                      <a:pt x="248" y="1817"/>
                      <a:pt x="275" y="1809"/>
                    </a:cubicBezTo>
                    <a:lnTo>
                      <a:pt x="275" y="1809"/>
                    </a:lnTo>
                    <a:cubicBezTo>
                      <a:pt x="245" y="1998"/>
                      <a:pt x="219" y="2174"/>
                      <a:pt x="193" y="2367"/>
                    </a:cubicBezTo>
                    <a:lnTo>
                      <a:pt x="193" y="2393"/>
                    </a:lnTo>
                    <a:cubicBezTo>
                      <a:pt x="193" y="2406"/>
                      <a:pt x="206" y="2406"/>
                      <a:pt x="219" y="2419"/>
                    </a:cubicBezTo>
                    <a:cubicBezTo>
                      <a:pt x="261" y="2448"/>
                      <a:pt x="287" y="2474"/>
                      <a:pt x="313" y="2512"/>
                    </a:cubicBezTo>
                    <a:lnTo>
                      <a:pt x="313" y="2512"/>
                    </a:lnTo>
                    <a:cubicBezTo>
                      <a:pt x="312" y="2511"/>
                      <a:pt x="311" y="2511"/>
                      <a:pt x="310" y="2511"/>
                    </a:cubicBezTo>
                    <a:cubicBezTo>
                      <a:pt x="287" y="2511"/>
                      <a:pt x="206" y="2651"/>
                      <a:pt x="206" y="2651"/>
                    </a:cubicBezTo>
                    <a:cubicBezTo>
                      <a:pt x="180" y="2719"/>
                      <a:pt x="151" y="2788"/>
                      <a:pt x="112" y="2856"/>
                    </a:cubicBezTo>
                    <a:lnTo>
                      <a:pt x="112" y="2882"/>
                    </a:lnTo>
                    <a:lnTo>
                      <a:pt x="125" y="2882"/>
                    </a:lnTo>
                    <a:cubicBezTo>
                      <a:pt x="219" y="2964"/>
                      <a:pt x="206" y="3085"/>
                      <a:pt x="232" y="3196"/>
                    </a:cubicBezTo>
                    <a:cubicBezTo>
                      <a:pt x="262" y="3264"/>
                      <a:pt x="288" y="3317"/>
                      <a:pt x="314" y="3385"/>
                    </a:cubicBezTo>
                    <a:cubicBezTo>
                      <a:pt x="343" y="3480"/>
                      <a:pt x="369" y="3574"/>
                      <a:pt x="369" y="3656"/>
                    </a:cubicBezTo>
                    <a:cubicBezTo>
                      <a:pt x="409" y="3643"/>
                      <a:pt x="438" y="3617"/>
                      <a:pt x="477" y="3604"/>
                    </a:cubicBezTo>
                    <a:cubicBezTo>
                      <a:pt x="464" y="3574"/>
                      <a:pt x="451" y="3535"/>
                      <a:pt x="451" y="3493"/>
                    </a:cubicBezTo>
                    <a:lnTo>
                      <a:pt x="451" y="3493"/>
                    </a:lnTo>
                    <a:cubicBezTo>
                      <a:pt x="490" y="3509"/>
                      <a:pt x="546" y="3509"/>
                      <a:pt x="601" y="3509"/>
                    </a:cubicBezTo>
                    <a:lnTo>
                      <a:pt x="572" y="3441"/>
                    </a:lnTo>
                    <a:cubicBezTo>
                      <a:pt x="559" y="3398"/>
                      <a:pt x="559" y="3398"/>
                      <a:pt x="520" y="3398"/>
                    </a:cubicBezTo>
                    <a:cubicBezTo>
                      <a:pt x="438" y="3398"/>
                      <a:pt x="396" y="3346"/>
                      <a:pt x="369" y="3290"/>
                    </a:cubicBezTo>
                    <a:cubicBezTo>
                      <a:pt x="343" y="3196"/>
                      <a:pt x="301" y="3114"/>
                      <a:pt x="275" y="3033"/>
                    </a:cubicBezTo>
                    <a:cubicBezTo>
                      <a:pt x="262" y="3003"/>
                      <a:pt x="245" y="2977"/>
                      <a:pt x="245" y="2964"/>
                    </a:cubicBezTo>
                    <a:cubicBezTo>
                      <a:pt x="262" y="2909"/>
                      <a:pt x="245" y="2856"/>
                      <a:pt x="232" y="2814"/>
                    </a:cubicBezTo>
                    <a:cubicBezTo>
                      <a:pt x="219" y="2801"/>
                      <a:pt x="219" y="2788"/>
                      <a:pt x="219" y="2788"/>
                    </a:cubicBezTo>
                    <a:cubicBezTo>
                      <a:pt x="219" y="2775"/>
                      <a:pt x="232" y="2775"/>
                      <a:pt x="232" y="2758"/>
                    </a:cubicBezTo>
                    <a:cubicBezTo>
                      <a:pt x="262" y="2745"/>
                      <a:pt x="275" y="2732"/>
                      <a:pt x="301" y="2706"/>
                    </a:cubicBezTo>
                    <a:cubicBezTo>
                      <a:pt x="343" y="2664"/>
                      <a:pt x="396" y="2612"/>
                      <a:pt x="464" y="2595"/>
                    </a:cubicBezTo>
                    <a:cubicBezTo>
                      <a:pt x="425" y="2582"/>
                      <a:pt x="382" y="2582"/>
                      <a:pt x="369" y="2556"/>
                    </a:cubicBezTo>
                    <a:cubicBezTo>
                      <a:pt x="356" y="2514"/>
                      <a:pt x="356" y="2461"/>
                      <a:pt x="327" y="2419"/>
                    </a:cubicBezTo>
                    <a:cubicBezTo>
                      <a:pt x="314" y="2380"/>
                      <a:pt x="288" y="2337"/>
                      <a:pt x="262" y="2298"/>
                    </a:cubicBezTo>
                    <a:lnTo>
                      <a:pt x="262" y="2285"/>
                    </a:lnTo>
                    <a:lnTo>
                      <a:pt x="262" y="2256"/>
                    </a:lnTo>
                    <a:cubicBezTo>
                      <a:pt x="275" y="2187"/>
                      <a:pt x="301" y="2122"/>
                      <a:pt x="327" y="2053"/>
                    </a:cubicBezTo>
                    <a:lnTo>
                      <a:pt x="327" y="2040"/>
                    </a:lnTo>
                    <a:lnTo>
                      <a:pt x="343" y="2040"/>
                    </a:lnTo>
                    <a:cubicBezTo>
                      <a:pt x="382" y="2053"/>
                      <a:pt x="425" y="2066"/>
                      <a:pt x="451" y="2079"/>
                    </a:cubicBezTo>
                    <a:cubicBezTo>
                      <a:pt x="438" y="2066"/>
                      <a:pt x="425" y="1985"/>
                      <a:pt x="409" y="1972"/>
                    </a:cubicBezTo>
                    <a:cubicBezTo>
                      <a:pt x="371" y="1972"/>
                      <a:pt x="330" y="1984"/>
                      <a:pt x="292" y="1996"/>
                    </a:cubicBezTo>
                    <a:lnTo>
                      <a:pt x="292" y="1996"/>
                    </a:lnTo>
                    <a:cubicBezTo>
                      <a:pt x="317" y="1980"/>
                      <a:pt x="343" y="1833"/>
                      <a:pt x="343" y="1809"/>
                    </a:cubicBezTo>
                    <a:cubicBezTo>
                      <a:pt x="369" y="1753"/>
                      <a:pt x="369" y="1698"/>
                      <a:pt x="356" y="1645"/>
                    </a:cubicBezTo>
                    <a:lnTo>
                      <a:pt x="356" y="1645"/>
                    </a:lnTo>
                    <a:cubicBezTo>
                      <a:pt x="356" y="1658"/>
                      <a:pt x="343" y="1671"/>
                      <a:pt x="327" y="1685"/>
                    </a:cubicBezTo>
                    <a:cubicBezTo>
                      <a:pt x="314" y="1698"/>
                      <a:pt x="288" y="1714"/>
                      <a:pt x="275" y="1714"/>
                    </a:cubicBezTo>
                    <a:cubicBezTo>
                      <a:pt x="245" y="1727"/>
                      <a:pt x="206" y="1727"/>
                      <a:pt x="164" y="1727"/>
                    </a:cubicBezTo>
                    <a:cubicBezTo>
                      <a:pt x="151" y="1685"/>
                      <a:pt x="164" y="1645"/>
                      <a:pt x="180" y="1616"/>
                    </a:cubicBezTo>
                    <a:cubicBezTo>
                      <a:pt x="206" y="1577"/>
                      <a:pt x="232" y="1551"/>
                      <a:pt x="262" y="1521"/>
                    </a:cubicBezTo>
                    <a:cubicBezTo>
                      <a:pt x="288" y="1495"/>
                      <a:pt x="301" y="1453"/>
                      <a:pt x="314" y="1414"/>
                    </a:cubicBezTo>
                    <a:cubicBezTo>
                      <a:pt x="327" y="1371"/>
                      <a:pt x="343" y="1319"/>
                      <a:pt x="369" y="1277"/>
                    </a:cubicBezTo>
                    <a:cubicBezTo>
                      <a:pt x="382" y="1237"/>
                      <a:pt x="382" y="1195"/>
                      <a:pt x="382" y="1156"/>
                    </a:cubicBezTo>
                    <a:cubicBezTo>
                      <a:pt x="369" y="1061"/>
                      <a:pt x="369" y="963"/>
                      <a:pt x="369" y="869"/>
                    </a:cubicBezTo>
                    <a:cubicBezTo>
                      <a:pt x="369" y="748"/>
                      <a:pt x="343" y="611"/>
                      <a:pt x="356" y="490"/>
                    </a:cubicBezTo>
                    <a:cubicBezTo>
                      <a:pt x="369" y="447"/>
                      <a:pt x="382" y="408"/>
                      <a:pt x="396" y="366"/>
                    </a:cubicBezTo>
                    <a:cubicBezTo>
                      <a:pt x="425" y="310"/>
                      <a:pt x="438" y="245"/>
                      <a:pt x="464" y="177"/>
                    </a:cubicBezTo>
                    <a:lnTo>
                      <a:pt x="464" y="177"/>
                    </a:lnTo>
                    <a:cubicBezTo>
                      <a:pt x="396" y="229"/>
                      <a:pt x="343" y="310"/>
                      <a:pt x="301" y="392"/>
                    </a:cubicBezTo>
                    <a:cubicBezTo>
                      <a:pt x="245" y="271"/>
                      <a:pt x="180" y="134"/>
                      <a:pt x="12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
              <p:cNvSpPr/>
              <p:nvPr/>
            </p:nvSpPr>
            <p:spPr>
              <a:xfrm>
                <a:off x="4928775" y="1529875"/>
                <a:ext cx="31350" cy="56750"/>
              </a:xfrm>
              <a:custGeom>
                <a:avLst/>
                <a:gdLst/>
                <a:ahLst/>
                <a:cxnLst/>
                <a:rect l="l" t="t" r="r" b="b"/>
                <a:pathLst>
                  <a:path w="1254" h="2270" extrusionOk="0">
                    <a:moveTo>
                      <a:pt x="1048" y="1"/>
                    </a:moveTo>
                    <a:cubicBezTo>
                      <a:pt x="980" y="203"/>
                      <a:pt x="996" y="422"/>
                      <a:pt x="980" y="624"/>
                    </a:cubicBezTo>
                    <a:cubicBezTo>
                      <a:pt x="954" y="787"/>
                      <a:pt x="941" y="963"/>
                      <a:pt x="885" y="1114"/>
                    </a:cubicBezTo>
                    <a:cubicBezTo>
                      <a:pt x="872" y="1182"/>
                      <a:pt x="859" y="1238"/>
                      <a:pt x="833" y="1290"/>
                    </a:cubicBezTo>
                    <a:cubicBezTo>
                      <a:pt x="804" y="1345"/>
                      <a:pt x="817" y="1401"/>
                      <a:pt x="790" y="1440"/>
                    </a:cubicBezTo>
                    <a:cubicBezTo>
                      <a:pt x="764" y="1469"/>
                      <a:pt x="735" y="1495"/>
                      <a:pt x="709" y="1508"/>
                    </a:cubicBezTo>
                    <a:cubicBezTo>
                      <a:pt x="653" y="1551"/>
                      <a:pt x="588" y="1603"/>
                      <a:pt x="520" y="1633"/>
                    </a:cubicBezTo>
                    <a:cubicBezTo>
                      <a:pt x="507" y="1637"/>
                      <a:pt x="496" y="1639"/>
                      <a:pt x="486" y="1639"/>
                    </a:cubicBezTo>
                    <a:cubicBezTo>
                      <a:pt x="441" y="1639"/>
                      <a:pt x="415" y="1596"/>
                      <a:pt x="369" y="1564"/>
                    </a:cubicBezTo>
                    <a:cubicBezTo>
                      <a:pt x="343" y="1535"/>
                      <a:pt x="314" y="1508"/>
                      <a:pt x="288" y="1508"/>
                    </a:cubicBezTo>
                    <a:cubicBezTo>
                      <a:pt x="245" y="1508"/>
                      <a:pt x="219" y="1535"/>
                      <a:pt x="193" y="1551"/>
                    </a:cubicBezTo>
                    <a:lnTo>
                      <a:pt x="164" y="1551"/>
                    </a:lnTo>
                    <a:cubicBezTo>
                      <a:pt x="151" y="1551"/>
                      <a:pt x="138" y="1551"/>
                      <a:pt x="125" y="1535"/>
                    </a:cubicBezTo>
                    <a:cubicBezTo>
                      <a:pt x="82" y="1522"/>
                      <a:pt x="43" y="1508"/>
                      <a:pt x="1" y="1482"/>
                    </a:cubicBezTo>
                    <a:lnTo>
                      <a:pt x="1" y="1482"/>
                    </a:lnTo>
                    <a:cubicBezTo>
                      <a:pt x="17" y="1508"/>
                      <a:pt x="17" y="1535"/>
                      <a:pt x="17" y="1564"/>
                    </a:cubicBezTo>
                    <a:cubicBezTo>
                      <a:pt x="26" y="1562"/>
                      <a:pt x="36" y="1561"/>
                      <a:pt x="46" y="1561"/>
                    </a:cubicBezTo>
                    <a:cubicBezTo>
                      <a:pt x="89" y="1561"/>
                      <a:pt x="132" y="1582"/>
                      <a:pt x="164" y="1603"/>
                    </a:cubicBezTo>
                    <a:lnTo>
                      <a:pt x="206" y="1603"/>
                    </a:lnTo>
                    <a:cubicBezTo>
                      <a:pt x="219" y="1603"/>
                      <a:pt x="232" y="1590"/>
                      <a:pt x="245" y="1590"/>
                    </a:cubicBezTo>
                    <a:cubicBezTo>
                      <a:pt x="275" y="1577"/>
                      <a:pt x="301" y="1577"/>
                      <a:pt x="327" y="1577"/>
                    </a:cubicBezTo>
                    <a:cubicBezTo>
                      <a:pt x="356" y="1590"/>
                      <a:pt x="409" y="1616"/>
                      <a:pt x="425" y="1646"/>
                    </a:cubicBezTo>
                    <a:cubicBezTo>
                      <a:pt x="425" y="1672"/>
                      <a:pt x="396" y="1714"/>
                      <a:pt x="396" y="1740"/>
                    </a:cubicBezTo>
                    <a:cubicBezTo>
                      <a:pt x="382" y="1809"/>
                      <a:pt x="369" y="1848"/>
                      <a:pt x="343" y="1903"/>
                    </a:cubicBezTo>
                    <a:cubicBezTo>
                      <a:pt x="301" y="1959"/>
                      <a:pt x="301" y="2041"/>
                      <a:pt x="275" y="2093"/>
                    </a:cubicBezTo>
                    <a:cubicBezTo>
                      <a:pt x="262" y="2148"/>
                      <a:pt x="219" y="2243"/>
                      <a:pt x="180" y="2269"/>
                    </a:cubicBezTo>
                    <a:cubicBezTo>
                      <a:pt x="245" y="2230"/>
                      <a:pt x="314" y="2174"/>
                      <a:pt x="356" y="2093"/>
                    </a:cubicBezTo>
                    <a:cubicBezTo>
                      <a:pt x="369" y="2067"/>
                      <a:pt x="382" y="2024"/>
                      <a:pt x="382" y="1998"/>
                    </a:cubicBezTo>
                    <a:cubicBezTo>
                      <a:pt x="451" y="1740"/>
                      <a:pt x="670" y="1535"/>
                      <a:pt x="914" y="1469"/>
                    </a:cubicBezTo>
                    <a:cubicBezTo>
                      <a:pt x="928" y="1332"/>
                      <a:pt x="954" y="1208"/>
                      <a:pt x="980" y="1087"/>
                    </a:cubicBezTo>
                    <a:cubicBezTo>
                      <a:pt x="1022" y="937"/>
                      <a:pt x="1091" y="800"/>
                      <a:pt x="1159" y="666"/>
                    </a:cubicBezTo>
                    <a:cubicBezTo>
                      <a:pt x="1198" y="598"/>
                      <a:pt x="1254" y="516"/>
                      <a:pt x="1254" y="435"/>
                    </a:cubicBezTo>
                    <a:lnTo>
                      <a:pt x="1254" y="435"/>
                    </a:lnTo>
                    <a:cubicBezTo>
                      <a:pt x="1185" y="516"/>
                      <a:pt x="1117" y="598"/>
                      <a:pt x="1048" y="666"/>
                    </a:cubicBezTo>
                    <a:lnTo>
                      <a:pt x="1048"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
              <p:cNvSpPr/>
              <p:nvPr/>
            </p:nvSpPr>
            <p:spPr>
              <a:xfrm>
                <a:off x="4950575" y="1562775"/>
                <a:ext cx="34700" cy="28650"/>
              </a:xfrm>
              <a:custGeom>
                <a:avLst/>
                <a:gdLst/>
                <a:ahLst/>
                <a:cxnLst/>
                <a:rect l="l" t="t" r="r" b="b"/>
                <a:pathLst>
                  <a:path w="1388" h="1146" extrusionOk="0">
                    <a:moveTo>
                      <a:pt x="24" y="1"/>
                    </a:moveTo>
                    <a:cubicBezTo>
                      <a:pt x="16" y="1"/>
                      <a:pt x="8" y="1"/>
                      <a:pt x="0" y="3"/>
                    </a:cubicBezTo>
                    <a:cubicBezTo>
                      <a:pt x="13" y="29"/>
                      <a:pt x="56" y="55"/>
                      <a:pt x="82" y="72"/>
                    </a:cubicBezTo>
                    <a:cubicBezTo>
                      <a:pt x="137" y="111"/>
                      <a:pt x="189" y="137"/>
                      <a:pt x="245" y="179"/>
                    </a:cubicBezTo>
                    <a:cubicBezTo>
                      <a:pt x="245" y="192"/>
                      <a:pt x="258" y="192"/>
                      <a:pt x="258" y="206"/>
                    </a:cubicBezTo>
                    <a:cubicBezTo>
                      <a:pt x="271" y="219"/>
                      <a:pt x="258" y="235"/>
                      <a:pt x="245" y="248"/>
                    </a:cubicBezTo>
                    <a:cubicBezTo>
                      <a:pt x="232" y="300"/>
                      <a:pt x="232" y="356"/>
                      <a:pt x="245" y="398"/>
                    </a:cubicBezTo>
                    <a:cubicBezTo>
                      <a:pt x="258" y="480"/>
                      <a:pt x="271" y="561"/>
                      <a:pt x="287" y="643"/>
                    </a:cubicBezTo>
                    <a:lnTo>
                      <a:pt x="287" y="669"/>
                    </a:lnTo>
                    <a:cubicBezTo>
                      <a:pt x="271" y="682"/>
                      <a:pt x="258" y="695"/>
                      <a:pt x="245" y="695"/>
                    </a:cubicBezTo>
                    <a:cubicBezTo>
                      <a:pt x="219" y="725"/>
                      <a:pt x="176" y="764"/>
                      <a:pt x="163" y="806"/>
                    </a:cubicBezTo>
                    <a:cubicBezTo>
                      <a:pt x="150" y="806"/>
                      <a:pt x="150" y="819"/>
                      <a:pt x="150" y="832"/>
                    </a:cubicBezTo>
                    <a:cubicBezTo>
                      <a:pt x="150" y="832"/>
                      <a:pt x="150" y="845"/>
                      <a:pt x="163" y="858"/>
                    </a:cubicBezTo>
                    <a:cubicBezTo>
                      <a:pt x="189" y="953"/>
                      <a:pt x="219" y="1051"/>
                      <a:pt x="232" y="1146"/>
                    </a:cubicBezTo>
                    <a:cubicBezTo>
                      <a:pt x="245" y="1064"/>
                      <a:pt x="271" y="982"/>
                      <a:pt x="258" y="888"/>
                    </a:cubicBezTo>
                    <a:cubicBezTo>
                      <a:pt x="245" y="858"/>
                      <a:pt x="245" y="819"/>
                      <a:pt x="258" y="790"/>
                    </a:cubicBezTo>
                    <a:cubicBezTo>
                      <a:pt x="271" y="764"/>
                      <a:pt x="313" y="751"/>
                      <a:pt x="326" y="725"/>
                    </a:cubicBezTo>
                    <a:cubicBezTo>
                      <a:pt x="353" y="695"/>
                      <a:pt x="353" y="656"/>
                      <a:pt x="340" y="627"/>
                    </a:cubicBezTo>
                    <a:cubicBezTo>
                      <a:pt x="340" y="587"/>
                      <a:pt x="326" y="561"/>
                      <a:pt x="313" y="532"/>
                    </a:cubicBezTo>
                    <a:cubicBezTo>
                      <a:pt x="300" y="463"/>
                      <a:pt x="313" y="411"/>
                      <a:pt x="313" y="343"/>
                    </a:cubicBezTo>
                    <a:cubicBezTo>
                      <a:pt x="313" y="330"/>
                      <a:pt x="313" y="330"/>
                      <a:pt x="326" y="317"/>
                    </a:cubicBezTo>
                    <a:lnTo>
                      <a:pt x="340" y="317"/>
                    </a:lnTo>
                    <a:cubicBezTo>
                      <a:pt x="353" y="313"/>
                      <a:pt x="366" y="312"/>
                      <a:pt x="379" y="312"/>
                    </a:cubicBezTo>
                    <a:cubicBezTo>
                      <a:pt x="434" y="312"/>
                      <a:pt x="487" y="337"/>
                      <a:pt x="532" y="369"/>
                    </a:cubicBezTo>
                    <a:cubicBezTo>
                      <a:pt x="597" y="411"/>
                      <a:pt x="653" y="480"/>
                      <a:pt x="721" y="480"/>
                    </a:cubicBezTo>
                    <a:cubicBezTo>
                      <a:pt x="721" y="437"/>
                      <a:pt x="734" y="398"/>
                      <a:pt x="777" y="382"/>
                    </a:cubicBezTo>
                    <a:cubicBezTo>
                      <a:pt x="803" y="369"/>
                      <a:pt x="842" y="369"/>
                      <a:pt x="885" y="369"/>
                    </a:cubicBezTo>
                    <a:cubicBezTo>
                      <a:pt x="1005" y="369"/>
                      <a:pt x="1116" y="411"/>
                      <a:pt x="1224" y="463"/>
                    </a:cubicBezTo>
                    <a:cubicBezTo>
                      <a:pt x="1267" y="411"/>
                      <a:pt x="1332" y="369"/>
                      <a:pt x="1387" y="343"/>
                    </a:cubicBezTo>
                    <a:cubicBezTo>
                      <a:pt x="1374" y="317"/>
                      <a:pt x="1348" y="317"/>
                      <a:pt x="1319" y="317"/>
                    </a:cubicBezTo>
                    <a:cubicBezTo>
                      <a:pt x="1306" y="330"/>
                      <a:pt x="1293" y="356"/>
                      <a:pt x="1267" y="369"/>
                    </a:cubicBezTo>
                    <a:cubicBezTo>
                      <a:pt x="1251" y="384"/>
                      <a:pt x="1234" y="390"/>
                      <a:pt x="1216" y="390"/>
                    </a:cubicBezTo>
                    <a:cubicBezTo>
                      <a:pt x="1184" y="390"/>
                      <a:pt x="1150" y="372"/>
                      <a:pt x="1116" y="356"/>
                    </a:cubicBezTo>
                    <a:cubicBezTo>
                      <a:pt x="1074" y="330"/>
                      <a:pt x="1035" y="287"/>
                      <a:pt x="979" y="274"/>
                    </a:cubicBezTo>
                    <a:cubicBezTo>
                      <a:pt x="953" y="274"/>
                      <a:pt x="911" y="274"/>
                      <a:pt x="885" y="287"/>
                    </a:cubicBezTo>
                    <a:cubicBezTo>
                      <a:pt x="859" y="300"/>
                      <a:pt x="842" y="317"/>
                      <a:pt x="816" y="330"/>
                    </a:cubicBezTo>
                    <a:cubicBezTo>
                      <a:pt x="790" y="343"/>
                      <a:pt x="761" y="343"/>
                      <a:pt x="734" y="343"/>
                    </a:cubicBezTo>
                    <a:cubicBezTo>
                      <a:pt x="708" y="356"/>
                      <a:pt x="666" y="369"/>
                      <a:pt x="666" y="411"/>
                    </a:cubicBezTo>
                    <a:cubicBezTo>
                      <a:pt x="614" y="382"/>
                      <a:pt x="571" y="330"/>
                      <a:pt x="516" y="287"/>
                    </a:cubicBezTo>
                    <a:cubicBezTo>
                      <a:pt x="482" y="262"/>
                      <a:pt x="441" y="240"/>
                      <a:pt x="401" y="240"/>
                    </a:cubicBezTo>
                    <a:cubicBezTo>
                      <a:pt x="380" y="240"/>
                      <a:pt x="359" y="246"/>
                      <a:pt x="340" y="261"/>
                    </a:cubicBezTo>
                    <a:cubicBezTo>
                      <a:pt x="353" y="219"/>
                      <a:pt x="369" y="179"/>
                      <a:pt x="382" y="137"/>
                    </a:cubicBezTo>
                    <a:cubicBezTo>
                      <a:pt x="313" y="98"/>
                      <a:pt x="245" y="72"/>
                      <a:pt x="176" y="42"/>
                    </a:cubicBezTo>
                    <a:cubicBezTo>
                      <a:pt x="131" y="31"/>
                      <a:pt x="74" y="1"/>
                      <a:pt x="2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
              <p:cNvSpPr/>
              <p:nvPr/>
            </p:nvSpPr>
            <p:spPr>
              <a:xfrm>
                <a:off x="4898175" y="1555325"/>
                <a:ext cx="84075" cy="71100"/>
              </a:xfrm>
              <a:custGeom>
                <a:avLst/>
                <a:gdLst/>
                <a:ahLst/>
                <a:cxnLst/>
                <a:rect l="l" t="t" r="r" b="b"/>
                <a:pathLst>
                  <a:path w="3363" h="2844" extrusionOk="0">
                    <a:moveTo>
                      <a:pt x="1456" y="1"/>
                    </a:moveTo>
                    <a:cubicBezTo>
                      <a:pt x="1430" y="1"/>
                      <a:pt x="1404" y="27"/>
                      <a:pt x="1362" y="43"/>
                    </a:cubicBezTo>
                    <a:cubicBezTo>
                      <a:pt x="1241" y="125"/>
                      <a:pt x="1104" y="220"/>
                      <a:pt x="967" y="301"/>
                    </a:cubicBezTo>
                    <a:cubicBezTo>
                      <a:pt x="898" y="340"/>
                      <a:pt x="846" y="396"/>
                      <a:pt x="777" y="435"/>
                    </a:cubicBezTo>
                    <a:cubicBezTo>
                      <a:pt x="722" y="451"/>
                      <a:pt x="709" y="517"/>
                      <a:pt x="709" y="572"/>
                    </a:cubicBezTo>
                    <a:lnTo>
                      <a:pt x="709" y="598"/>
                    </a:lnTo>
                    <a:cubicBezTo>
                      <a:pt x="709" y="598"/>
                      <a:pt x="696" y="598"/>
                      <a:pt x="696" y="615"/>
                    </a:cubicBezTo>
                    <a:cubicBezTo>
                      <a:pt x="683" y="628"/>
                      <a:pt x="670" y="628"/>
                      <a:pt x="640" y="641"/>
                    </a:cubicBezTo>
                    <a:lnTo>
                      <a:pt x="614" y="667"/>
                    </a:lnTo>
                    <a:lnTo>
                      <a:pt x="614" y="680"/>
                    </a:lnTo>
                    <a:cubicBezTo>
                      <a:pt x="601" y="735"/>
                      <a:pt x="601" y="804"/>
                      <a:pt x="601" y="859"/>
                    </a:cubicBezTo>
                    <a:cubicBezTo>
                      <a:pt x="546" y="859"/>
                      <a:pt x="506" y="885"/>
                      <a:pt x="464" y="912"/>
                    </a:cubicBezTo>
                    <a:cubicBezTo>
                      <a:pt x="451" y="912"/>
                      <a:pt x="425" y="912"/>
                      <a:pt x="425" y="925"/>
                    </a:cubicBezTo>
                    <a:cubicBezTo>
                      <a:pt x="396" y="941"/>
                      <a:pt x="382" y="967"/>
                      <a:pt x="369" y="980"/>
                    </a:cubicBezTo>
                    <a:lnTo>
                      <a:pt x="369" y="993"/>
                    </a:lnTo>
                    <a:lnTo>
                      <a:pt x="369" y="1006"/>
                    </a:lnTo>
                    <a:cubicBezTo>
                      <a:pt x="382" y="1088"/>
                      <a:pt x="409" y="1156"/>
                      <a:pt x="425" y="1225"/>
                    </a:cubicBezTo>
                    <a:cubicBezTo>
                      <a:pt x="382" y="1238"/>
                      <a:pt x="356" y="1251"/>
                      <a:pt x="314" y="1267"/>
                    </a:cubicBezTo>
                    <a:cubicBezTo>
                      <a:pt x="301" y="1280"/>
                      <a:pt x="288" y="1280"/>
                      <a:pt x="275" y="1293"/>
                    </a:cubicBezTo>
                    <a:cubicBezTo>
                      <a:pt x="262" y="1306"/>
                      <a:pt x="262" y="1320"/>
                      <a:pt x="245" y="1333"/>
                    </a:cubicBezTo>
                    <a:cubicBezTo>
                      <a:pt x="219" y="1375"/>
                      <a:pt x="206" y="1431"/>
                      <a:pt x="180" y="1470"/>
                    </a:cubicBezTo>
                    <a:cubicBezTo>
                      <a:pt x="164" y="1496"/>
                      <a:pt x="164" y="1512"/>
                      <a:pt x="164" y="1538"/>
                    </a:cubicBezTo>
                    <a:lnTo>
                      <a:pt x="164" y="1607"/>
                    </a:lnTo>
                    <a:cubicBezTo>
                      <a:pt x="180" y="1688"/>
                      <a:pt x="180" y="1783"/>
                      <a:pt x="193" y="1865"/>
                    </a:cubicBezTo>
                    <a:cubicBezTo>
                      <a:pt x="164" y="1878"/>
                      <a:pt x="138" y="1878"/>
                      <a:pt x="112" y="1891"/>
                    </a:cubicBezTo>
                    <a:cubicBezTo>
                      <a:pt x="98" y="1904"/>
                      <a:pt x="82" y="1920"/>
                      <a:pt x="82" y="1920"/>
                    </a:cubicBezTo>
                    <a:cubicBezTo>
                      <a:pt x="30" y="1985"/>
                      <a:pt x="1" y="2028"/>
                      <a:pt x="17" y="2109"/>
                    </a:cubicBezTo>
                    <a:cubicBezTo>
                      <a:pt x="30" y="2191"/>
                      <a:pt x="56" y="2286"/>
                      <a:pt x="56" y="2367"/>
                    </a:cubicBezTo>
                    <a:cubicBezTo>
                      <a:pt x="69" y="2531"/>
                      <a:pt x="30" y="2694"/>
                      <a:pt x="1" y="2844"/>
                    </a:cubicBezTo>
                    <a:cubicBezTo>
                      <a:pt x="43" y="2788"/>
                      <a:pt x="69" y="2736"/>
                      <a:pt x="82" y="2668"/>
                    </a:cubicBezTo>
                    <a:cubicBezTo>
                      <a:pt x="138" y="2462"/>
                      <a:pt x="180" y="2286"/>
                      <a:pt x="112" y="2054"/>
                    </a:cubicBezTo>
                    <a:lnTo>
                      <a:pt x="112" y="2028"/>
                    </a:lnTo>
                    <a:cubicBezTo>
                      <a:pt x="112" y="1985"/>
                      <a:pt x="151" y="1972"/>
                      <a:pt x="180" y="1959"/>
                    </a:cubicBezTo>
                    <a:cubicBezTo>
                      <a:pt x="219" y="1920"/>
                      <a:pt x="232" y="1839"/>
                      <a:pt x="245" y="1770"/>
                    </a:cubicBezTo>
                    <a:cubicBezTo>
                      <a:pt x="245" y="1701"/>
                      <a:pt x="232" y="1620"/>
                      <a:pt x="219" y="1538"/>
                    </a:cubicBezTo>
                    <a:lnTo>
                      <a:pt x="219" y="1512"/>
                    </a:lnTo>
                    <a:lnTo>
                      <a:pt x="232" y="1496"/>
                    </a:lnTo>
                    <a:lnTo>
                      <a:pt x="356" y="1375"/>
                    </a:lnTo>
                    <a:cubicBezTo>
                      <a:pt x="369" y="1362"/>
                      <a:pt x="382" y="1362"/>
                      <a:pt x="382" y="1349"/>
                    </a:cubicBezTo>
                    <a:cubicBezTo>
                      <a:pt x="409" y="1333"/>
                      <a:pt x="425" y="1333"/>
                      <a:pt x="451" y="1320"/>
                    </a:cubicBezTo>
                    <a:cubicBezTo>
                      <a:pt x="464" y="1293"/>
                      <a:pt x="477" y="1267"/>
                      <a:pt x="477" y="1238"/>
                    </a:cubicBezTo>
                    <a:lnTo>
                      <a:pt x="477" y="1104"/>
                    </a:lnTo>
                    <a:cubicBezTo>
                      <a:pt x="477" y="1075"/>
                      <a:pt x="477" y="1036"/>
                      <a:pt x="490" y="1006"/>
                    </a:cubicBezTo>
                    <a:lnTo>
                      <a:pt x="490" y="993"/>
                    </a:lnTo>
                    <a:cubicBezTo>
                      <a:pt x="506" y="980"/>
                      <a:pt x="546" y="967"/>
                      <a:pt x="559" y="967"/>
                    </a:cubicBezTo>
                    <a:cubicBezTo>
                      <a:pt x="572" y="954"/>
                      <a:pt x="670" y="912"/>
                      <a:pt x="670" y="898"/>
                    </a:cubicBezTo>
                    <a:cubicBezTo>
                      <a:pt x="670" y="843"/>
                      <a:pt x="683" y="791"/>
                      <a:pt x="683" y="735"/>
                    </a:cubicBezTo>
                    <a:lnTo>
                      <a:pt x="683" y="709"/>
                    </a:lnTo>
                    <a:cubicBezTo>
                      <a:pt x="696" y="709"/>
                      <a:pt x="696" y="696"/>
                      <a:pt x="696" y="696"/>
                    </a:cubicBezTo>
                    <a:cubicBezTo>
                      <a:pt x="709" y="680"/>
                      <a:pt x="735" y="667"/>
                      <a:pt x="751" y="654"/>
                    </a:cubicBezTo>
                    <a:cubicBezTo>
                      <a:pt x="777" y="628"/>
                      <a:pt x="735" y="559"/>
                      <a:pt x="764" y="533"/>
                    </a:cubicBezTo>
                    <a:cubicBezTo>
                      <a:pt x="764" y="517"/>
                      <a:pt x="777" y="504"/>
                      <a:pt x="790" y="504"/>
                    </a:cubicBezTo>
                    <a:cubicBezTo>
                      <a:pt x="817" y="490"/>
                      <a:pt x="833" y="477"/>
                      <a:pt x="859" y="464"/>
                    </a:cubicBezTo>
                    <a:cubicBezTo>
                      <a:pt x="885" y="435"/>
                      <a:pt x="914" y="422"/>
                      <a:pt x="941" y="396"/>
                    </a:cubicBezTo>
                    <a:cubicBezTo>
                      <a:pt x="954" y="383"/>
                      <a:pt x="980" y="370"/>
                      <a:pt x="1009" y="340"/>
                    </a:cubicBezTo>
                    <a:cubicBezTo>
                      <a:pt x="1022" y="327"/>
                      <a:pt x="1048" y="327"/>
                      <a:pt x="1078" y="327"/>
                    </a:cubicBezTo>
                    <a:cubicBezTo>
                      <a:pt x="1172" y="288"/>
                      <a:pt x="1280" y="259"/>
                      <a:pt x="1362" y="190"/>
                    </a:cubicBezTo>
                    <a:cubicBezTo>
                      <a:pt x="1404" y="151"/>
                      <a:pt x="1443" y="96"/>
                      <a:pt x="1499" y="96"/>
                    </a:cubicBezTo>
                    <a:cubicBezTo>
                      <a:pt x="1593" y="96"/>
                      <a:pt x="1633" y="233"/>
                      <a:pt x="1714" y="233"/>
                    </a:cubicBezTo>
                    <a:cubicBezTo>
                      <a:pt x="1796" y="233"/>
                      <a:pt x="1851" y="109"/>
                      <a:pt x="1933" y="109"/>
                    </a:cubicBezTo>
                    <a:cubicBezTo>
                      <a:pt x="1988" y="109"/>
                      <a:pt x="2028" y="164"/>
                      <a:pt x="2070" y="190"/>
                    </a:cubicBezTo>
                    <a:cubicBezTo>
                      <a:pt x="2104" y="212"/>
                      <a:pt x="2141" y="220"/>
                      <a:pt x="2179" y="220"/>
                    </a:cubicBezTo>
                    <a:cubicBezTo>
                      <a:pt x="2264" y="220"/>
                      <a:pt x="2357" y="182"/>
                      <a:pt x="2449" y="164"/>
                    </a:cubicBezTo>
                    <a:lnTo>
                      <a:pt x="2517" y="164"/>
                    </a:lnTo>
                    <a:cubicBezTo>
                      <a:pt x="2530" y="177"/>
                      <a:pt x="2560" y="190"/>
                      <a:pt x="2573" y="207"/>
                    </a:cubicBezTo>
                    <a:cubicBezTo>
                      <a:pt x="2654" y="287"/>
                      <a:pt x="2744" y="378"/>
                      <a:pt x="2838" y="378"/>
                    </a:cubicBezTo>
                    <a:cubicBezTo>
                      <a:pt x="2854" y="378"/>
                      <a:pt x="2870" y="375"/>
                      <a:pt x="2886" y="370"/>
                    </a:cubicBezTo>
                    <a:cubicBezTo>
                      <a:pt x="2937" y="358"/>
                      <a:pt x="2985" y="326"/>
                      <a:pt x="3030" y="326"/>
                    </a:cubicBezTo>
                    <a:cubicBezTo>
                      <a:pt x="3046" y="326"/>
                      <a:pt x="3061" y="330"/>
                      <a:pt x="3075" y="340"/>
                    </a:cubicBezTo>
                    <a:cubicBezTo>
                      <a:pt x="3088" y="340"/>
                      <a:pt x="3101" y="370"/>
                      <a:pt x="3131" y="383"/>
                    </a:cubicBezTo>
                    <a:cubicBezTo>
                      <a:pt x="3170" y="435"/>
                      <a:pt x="3238" y="490"/>
                      <a:pt x="3320" y="517"/>
                    </a:cubicBezTo>
                    <a:cubicBezTo>
                      <a:pt x="3294" y="598"/>
                      <a:pt x="3307" y="709"/>
                      <a:pt x="3363" y="778"/>
                    </a:cubicBezTo>
                    <a:lnTo>
                      <a:pt x="3363" y="477"/>
                    </a:lnTo>
                    <a:cubicBezTo>
                      <a:pt x="3269" y="375"/>
                      <a:pt x="3156" y="258"/>
                      <a:pt x="3016" y="258"/>
                    </a:cubicBezTo>
                    <a:cubicBezTo>
                      <a:pt x="3008" y="258"/>
                      <a:pt x="3001" y="258"/>
                      <a:pt x="2994" y="259"/>
                    </a:cubicBezTo>
                    <a:cubicBezTo>
                      <a:pt x="2938" y="259"/>
                      <a:pt x="2899" y="288"/>
                      <a:pt x="2844" y="288"/>
                    </a:cubicBezTo>
                    <a:cubicBezTo>
                      <a:pt x="2723" y="272"/>
                      <a:pt x="2641" y="138"/>
                      <a:pt x="2530" y="96"/>
                    </a:cubicBezTo>
                    <a:cubicBezTo>
                      <a:pt x="2508" y="90"/>
                      <a:pt x="2487" y="88"/>
                      <a:pt x="2464" y="88"/>
                    </a:cubicBezTo>
                    <a:cubicBezTo>
                      <a:pt x="2361" y="88"/>
                      <a:pt x="2254" y="136"/>
                      <a:pt x="2154" y="136"/>
                    </a:cubicBezTo>
                    <a:cubicBezTo>
                      <a:pt x="2115" y="136"/>
                      <a:pt x="2077" y="128"/>
                      <a:pt x="2041" y="109"/>
                    </a:cubicBezTo>
                    <a:cubicBezTo>
                      <a:pt x="2001" y="82"/>
                      <a:pt x="1959" y="43"/>
                      <a:pt x="1920" y="43"/>
                    </a:cubicBezTo>
                    <a:cubicBezTo>
                      <a:pt x="1838" y="43"/>
                      <a:pt x="1783" y="138"/>
                      <a:pt x="1714" y="151"/>
                    </a:cubicBezTo>
                    <a:cubicBezTo>
                      <a:pt x="1606" y="151"/>
                      <a:pt x="1567" y="1"/>
                      <a:pt x="145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
              <p:cNvSpPr/>
              <p:nvPr/>
            </p:nvSpPr>
            <p:spPr>
              <a:xfrm>
                <a:off x="4868300" y="1559425"/>
                <a:ext cx="38800" cy="73775"/>
              </a:xfrm>
              <a:custGeom>
                <a:avLst/>
                <a:gdLst/>
                <a:ahLst/>
                <a:cxnLst/>
                <a:rect l="l" t="t" r="r" b="b"/>
                <a:pathLst>
                  <a:path w="1552" h="2951" extrusionOk="0">
                    <a:moveTo>
                      <a:pt x="1551" y="0"/>
                    </a:moveTo>
                    <a:cubicBezTo>
                      <a:pt x="1483" y="108"/>
                      <a:pt x="1320" y="124"/>
                      <a:pt x="1251" y="232"/>
                    </a:cubicBezTo>
                    <a:cubicBezTo>
                      <a:pt x="1238" y="245"/>
                      <a:pt x="1225" y="271"/>
                      <a:pt x="1212" y="300"/>
                    </a:cubicBezTo>
                    <a:cubicBezTo>
                      <a:pt x="1196" y="313"/>
                      <a:pt x="1182" y="326"/>
                      <a:pt x="1156" y="353"/>
                    </a:cubicBezTo>
                    <a:cubicBezTo>
                      <a:pt x="1114" y="382"/>
                      <a:pt x="1088" y="434"/>
                      <a:pt x="1062" y="490"/>
                    </a:cubicBezTo>
                    <a:cubicBezTo>
                      <a:pt x="1062" y="490"/>
                      <a:pt x="1062" y="503"/>
                      <a:pt x="1049" y="516"/>
                    </a:cubicBezTo>
                    <a:lnTo>
                      <a:pt x="1019" y="516"/>
                    </a:lnTo>
                    <a:cubicBezTo>
                      <a:pt x="967" y="516"/>
                      <a:pt x="912" y="516"/>
                      <a:pt x="856" y="532"/>
                    </a:cubicBezTo>
                    <a:cubicBezTo>
                      <a:pt x="830" y="545"/>
                      <a:pt x="804" y="558"/>
                      <a:pt x="774" y="571"/>
                    </a:cubicBezTo>
                    <a:cubicBezTo>
                      <a:pt x="766" y="589"/>
                      <a:pt x="757" y="602"/>
                      <a:pt x="748" y="616"/>
                    </a:cubicBezTo>
                    <a:lnTo>
                      <a:pt x="748" y="616"/>
                    </a:lnTo>
                    <a:cubicBezTo>
                      <a:pt x="773" y="600"/>
                      <a:pt x="806" y="591"/>
                      <a:pt x="843" y="584"/>
                    </a:cubicBezTo>
                    <a:cubicBezTo>
                      <a:pt x="912" y="584"/>
                      <a:pt x="993" y="571"/>
                      <a:pt x="1062" y="558"/>
                    </a:cubicBezTo>
                    <a:cubicBezTo>
                      <a:pt x="1075" y="558"/>
                      <a:pt x="1088" y="545"/>
                      <a:pt x="1101" y="545"/>
                    </a:cubicBezTo>
                    <a:lnTo>
                      <a:pt x="1101" y="516"/>
                    </a:lnTo>
                    <a:cubicBezTo>
                      <a:pt x="1114" y="503"/>
                      <a:pt x="1114" y="490"/>
                      <a:pt x="1130" y="477"/>
                    </a:cubicBezTo>
                    <a:cubicBezTo>
                      <a:pt x="1182" y="408"/>
                      <a:pt x="1251" y="326"/>
                      <a:pt x="1307" y="258"/>
                    </a:cubicBezTo>
                    <a:cubicBezTo>
                      <a:pt x="1320" y="245"/>
                      <a:pt x="1333" y="232"/>
                      <a:pt x="1346" y="219"/>
                    </a:cubicBezTo>
                    <a:lnTo>
                      <a:pt x="1401" y="219"/>
                    </a:lnTo>
                    <a:cubicBezTo>
                      <a:pt x="1427" y="219"/>
                      <a:pt x="1440" y="189"/>
                      <a:pt x="1470" y="163"/>
                    </a:cubicBezTo>
                    <a:cubicBezTo>
                      <a:pt x="1496" y="124"/>
                      <a:pt x="1522" y="69"/>
                      <a:pt x="1551" y="0"/>
                    </a:cubicBezTo>
                    <a:close/>
                    <a:moveTo>
                      <a:pt x="748" y="616"/>
                    </a:moveTo>
                    <a:cubicBezTo>
                      <a:pt x="740" y="622"/>
                      <a:pt x="732" y="629"/>
                      <a:pt x="725" y="638"/>
                    </a:cubicBezTo>
                    <a:lnTo>
                      <a:pt x="725" y="638"/>
                    </a:lnTo>
                    <a:cubicBezTo>
                      <a:pt x="721" y="637"/>
                      <a:pt x="717" y="637"/>
                      <a:pt x="713" y="637"/>
                    </a:cubicBezTo>
                    <a:cubicBezTo>
                      <a:pt x="627" y="637"/>
                      <a:pt x="639" y="783"/>
                      <a:pt x="624" y="859"/>
                    </a:cubicBezTo>
                    <a:cubicBezTo>
                      <a:pt x="624" y="872"/>
                      <a:pt x="611" y="898"/>
                      <a:pt x="611" y="911"/>
                    </a:cubicBezTo>
                    <a:cubicBezTo>
                      <a:pt x="598" y="940"/>
                      <a:pt x="572" y="953"/>
                      <a:pt x="572" y="979"/>
                    </a:cubicBezTo>
                    <a:cubicBezTo>
                      <a:pt x="572" y="1005"/>
                      <a:pt x="585" y="1035"/>
                      <a:pt x="585" y="1061"/>
                    </a:cubicBezTo>
                    <a:cubicBezTo>
                      <a:pt x="585" y="1142"/>
                      <a:pt x="517" y="1211"/>
                      <a:pt x="517" y="1293"/>
                    </a:cubicBezTo>
                    <a:lnTo>
                      <a:pt x="517" y="1319"/>
                    </a:lnTo>
                    <a:cubicBezTo>
                      <a:pt x="504" y="1319"/>
                      <a:pt x="504" y="1332"/>
                      <a:pt x="491" y="1332"/>
                    </a:cubicBezTo>
                    <a:cubicBezTo>
                      <a:pt x="461" y="1332"/>
                      <a:pt x="435" y="1348"/>
                      <a:pt x="396" y="1361"/>
                    </a:cubicBezTo>
                    <a:cubicBezTo>
                      <a:pt x="380" y="1413"/>
                      <a:pt x="340" y="1469"/>
                      <a:pt x="314" y="1511"/>
                    </a:cubicBezTo>
                    <a:cubicBezTo>
                      <a:pt x="285" y="1537"/>
                      <a:pt x="246" y="1577"/>
                      <a:pt x="233" y="1619"/>
                    </a:cubicBezTo>
                    <a:lnTo>
                      <a:pt x="233" y="1701"/>
                    </a:lnTo>
                    <a:cubicBezTo>
                      <a:pt x="216" y="1769"/>
                      <a:pt x="216" y="1821"/>
                      <a:pt x="216" y="1890"/>
                    </a:cubicBezTo>
                    <a:cubicBezTo>
                      <a:pt x="216" y="1919"/>
                      <a:pt x="216" y="1932"/>
                      <a:pt x="203" y="1945"/>
                    </a:cubicBezTo>
                    <a:cubicBezTo>
                      <a:pt x="190" y="1945"/>
                      <a:pt x="177" y="1945"/>
                      <a:pt x="164" y="1959"/>
                    </a:cubicBezTo>
                    <a:cubicBezTo>
                      <a:pt x="122" y="1972"/>
                      <a:pt x="96" y="2014"/>
                      <a:pt x="83" y="2053"/>
                    </a:cubicBezTo>
                    <a:cubicBezTo>
                      <a:pt x="69" y="2122"/>
                      <a:pt x="40" y="2190"/>
                      <a:pt x="27" y="2259"/>
                    </a:cubicBezTo>
                    <a:cubicBezTo>
                      <a:pt x="1" y="2327"/>
                      <a:pt x="1" y="2340"/>
                      <a:pt x="27" y="2393"/>
                    </a:cubicBezTo>
                    <a:cubicBezTo>
                      <a:pt x="122" y="2572"/>
                      <a:pt x="96" y="2761"/>
                      <a:pt x="83" y="2951"/>
                    </a:cubicBezTo>
                    <a:cubicBezTo>
                      <a:pt x="122" y="2951"/>
                      <a:pt x="151" y="2912"/>
                      <a:pt x="164" y="2869"/>
                    </a:cubicBezTo>
                    <a:cubicBezTo>
                      <a:pt x="164" y="2830"/>
                      <a:pt x="151" y="2788"/>
                      <a:pt x="151" y="2748"/>
                    </a:cubicBezTo>
                    <a:cubicBezTo>
                      <a:pt x="109" y="2598"/>
                      <a:pt x="83" y="2448"/>
                      <a:pt x="83" y="2298"/>
                    </a:cubicBezTo>
                    <a:cubicBezTo>
                      <a:pt x="83" y="2229"/>
                      <a:pt x="109" y="2148"/>
                      <a:pt x="135" y="2083"/>
                    </a:cubicBezTo>
                    <a:lnTo>
                      <a:pt x="135" y="2053"/>
                    </a:lnTo>
                    <a:lnTo>
                      <a:pt x="259" y="2053"/>
                    </a:lnTo>
                    <a:cubicBezTo>
                      <a:pt x="259" y="2053"/>
                      <a:pt x="285" y="1903"/>
                      <a:pt x="285" y="1890"/>
                    </a:cubicBezTo>
                    <a:cubicBezTo>
                      <a:pt x="298" y="1821"/>
                      <a:pt x="298" y="1795"/>
                      <a:pt x="298" y="1740"/>
                    </a:cubicBezTo>
                    <a:cubicBezTo>
                      <a:pt x="285" y="1658"/>
                      <a:pt x="298" y="1551"/>
                      <a:pt x="366" y="1511"/>
                    </a:cubicBezTo>
                    <a:cubicBezTo>
                      <a:pt x="409" y="1469"/>
                      <a:pt x="477" y="1469"/>
                      <a:pt x="517" y="1430"/>
                    </a:cubicBezTo>
                    <a:cubicBezTo>
                      <a:pt x="559" y="1387"/>
                      <a:pt x="598" y="1319"/>
                      <a:pt x="611" y="1250"/>
                    </a:cubicBezTo>
                    <a:cubicBezTo>
                      <a:pt x="624" y="1211"/>
                      <a:pt x="611" y="1142"/>
                      <a:pt x="611" y="1103"/>
                    </a:cubicBezTo>
                    <a:cubicBezTo>
                      <a:pt x="624" y="1074"/>
                      <a:pt x="624" y="1035"/>
                      <a:pt x="641" y="1005"/>
                    </a:cubicBezTo>
                    <a:cubicBezTo>
                      <a:pt x="654" y="979"/>
                      <a:pt x="680" y="940"/>
                      <a:pt x="706" y="924"/>
                    </a:cubicBezTo>
                    <a:cubicBezTo>
                      <a:pt x="706" y="842"/>
                      <a:pt x="693" y="761"/>
                      <a:pt x="706" y="679"/>
                    </a:cubicBezTo>
                    <a:cubicBezTo>
                      <a:pt x="710" y="662"/>
                      <a:pt x="717" y="649"/>
                      <a:pt x="725" y="638"/>
                    </a:cubicBezTo>
                    <a:lnTo>
                      <a:pt x="725" y="638"/>
                    </a:lnTo>
                    <a:cubicBezTo>
                      <a:pt x="728" y="638"/>
                      <a:pt x="732" y="639"/>
                      <a:pt x="735" y="640"/>
                    </a:cubicBezTo>
                    <a:cubicBezTo>
                      <a:pt x="740" y="631"/>
                      <a:pt x="744" y="623"/>
                      <a:pt x="748" y="616"/>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
              <p:cNvSpPr/>
              <p:nvPr/>
            </p:nvSpPr>
            <p:spPr>
              <a:xfrm>
                <a:off x="4856400" y="1595800"/>
                <a:ext cx="18375" cy="6800"/>
              </a:xfrm>
              <a:custGeom>
                <a:avLst/>
                <a:gdLst/>
                <a:ahLst/>
                <a:cxnLst/>
                <a:rect l="l" t="t" r="r" b="b"/>
                <a:pathLst>
                  <a:path w="735" h="272" extrusionOk="0">
                    <a:moveTo>
                      <a:pt x="164" y="1"/>
                    </a:moveTo>
                    <a:cubicBezTo>
                      <a:pt x="164" y="27"/>
                      <a:pt x="164" y="69"/>
                      <a:pt x="151" y="96"/>
                    </a:cubicBezTo>
                    <a:cubicBezTo>
                      <a:pt x="127" y="85"/>
                      <a:pt x="62" y="48"/>
                      <a:pt x="24" y="48"/>
                    </a:cubicBezTo>
                    <a:cubicBezTo>
                      <a:pt x="14" y="48"/>
                      <a:pt x="6" y="50"/>
                      <a:pt x="0" y="56"/>
                    </a:cubicBezTo>
                    <a:cubicBezTo>
                      <a:pt x="40" y="96"/>
                      <a:pt x="108" y="122"/>
                      <a:pt x="151" y="151"/>
                    </a:cubicBezTo>
                    <a:cubicBezTo>
                      <a:pt x="177" y="164"/>
                      <a:pt x="219" y="190"/>
                      <a:pt x="245" y="203"/>
                    </a:cubicBezTo>
                    <a:cubicBezTo>
                      <a:pt x="258" y="203"/>
                      <a:pt x="314" y="233"/>
                      <a:pt x="327" y="246"/>
                    </a:cubicBezTo>
                    <a:cubicBezTo>
                      <a:pt x="284" y="177"/>
                      <a:pt x="245" y="122"/>
                      <a:pt x="203" y="56"/>
                    </a:cubicBezTo>
                    <a:lnTo>
                      <a:pt x="203" y="56"/>
                    </a:lnTo>
                    <a:cubicBezTo>
                      <a:pt x="253" y="72"/>
                      <a:pt x="310" y="84"/>
                      <a:pt x="365" y="84"/>
                    </a:cubicBezTo>
                    <a:cubicBezTo>
                      <a:pt x="399" y="84"/>
                      <a:pt x="433" y="79"/>
                      <a:pt x="464" y="69"/>
                    </a:cubicBezTo>
                    <a:cubicBezTo>
                      <a:pt x="490" y="69"/>
                      <a:pt x="516" y="56"/>
                      <a:pt x="559" y="56"/>
                    </a:cubicBezTo>
                    <a:cubicBezTo>
                      <a:pt x="559" y="56"/>
                      <a:pt x="572" y="56"/>
                      <a:pt x="585" y="69"/>
                    </a:cubicBezTo>
                    <a:cubicBezTo>
                      <a:pt x="598" y="69"/>
                      <a:pt x="598" y="96"/>
                      <a:pt x="611" y="109"/>
                    </a:cubicBezTo>
                    <a:cubicBezTo>
                      <a:pt x="640" y="164"/>
                      <a:pt x="679" y="220"/>
                      <a:pt x="735" y="272"/>
                    </a:cubicBezTo>
                    <a:lnTo>
                      <a:pt x="611" y="27"/>
                    </a:lnTo>
                    <a:cubicBezTo>
                      <a:pt x="611" y="27"/>
                      <a:pt x="598" y="14"/>
                      <a:pt x="598" y="1"/>
                    </a:cubicBezTo>
                    <a:lnTo>
                      <a:pt x="545" y="1"/>
                    </a:lnTo>
                    <a:cubicBezTo>
                      <a:pt x="474" y="8"/>
                      <a:pt x="398" y="16"/>
                      <a:pt x="323" y="16"/>
                    </a:cubicBezTo>
                    <a:cubicBezTo>
                      <a:pt x="269" y="16"/>
                      <a:pt x="215" y="12"/>
                      <a:pt x="1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
              <p:cNvSpPr/>
              <p:nvPr/>
            </p:nvSpPr>
            <p:spPr>
              <a:xfrm>
                <a:off x="4927150" y="1531175"/>
                <a:ext cx="27525" cy="11625"/>
              </a:xfrm>
              <a:custGeom>
                <a:avLst/>
                <a:gdLst/>
                <a:ahLst/>
                <a:cxnLst/>
                <a:rect l="l" t="t" r="r" b="b"/>
                <a:pathLst>
                  <a:path w="1101" h="465" extrusionOk="0">
                    <a:moveTo>
                      <a:pt x="203" y="1"/>
                    </a:moveTo>
                    <a:cubicBezTo>
                      <a:pt x="190" y="30"/>
                      <a:pt x="190" y="56"/>
                      <a:pt x="177" y="82"/>
                    </a:cubicBezTo>
                    <a:cubicBezTo>
                      <a:pt x="163" y="82"/>
                      <a:pt x="13" y="43"/>
                      <a:pt x="0" y="43"/>
                    </a:cubicBezTo>
                    <a:lnTo>
                      <a:pt x="0" y="43"/>
                    </a:lnTo>
                    <a:cubicBezTo>
                      <a:pt x="0" y="82"/>
                      <a:pt x="53" y="95"/>
                      <a:pt x="82" y="112"/>
                    </a:cubicBezTo>
                    <a:cubicBezTo>
                      <a:pt x="134" y="138"/>
                      <a:pt x="177" y="151"/>
                      <a:pt x="229" y="164"/>
                    </a:cubicBezTo>
                    <a:lnTo>
                      <a:pt x="229" y="69"/>
                    </a:lnTo>
                    <a:cubicBezTo>
                      <a:pt x="271" y="82"/>
                      <a:pt x="310" y="95"/>
                      <a:pt x="353" y="112"/>
                    </a:cubicBezTo>
                    <a:cubicBezTo>
                      <a:pt x="392" y="112"/>
                      <a:pt x="421" y="125"/>
                      <a:pt x="461" y="138"/>
                    </a:cubicBezTo>
                    <a:cubicBezTo>
                      <a:pt x="529" y="177"/>
                      <a:pt x="585" y="232"/>
                      <a:pt x="637" y="288"/>
                    </a:cubicBezTo>
                    <a:lnTo>
                      <a:pt x="692" y="288"/>
                    </a:lnTo>
                    <a:cubicBezTo>
                      <a:pt x="700" y="285"/>
                      <a:pt x="708" y="284"/>
                      <a:pt x="716" y="284"/>
                    </a:cubicBezTo>
                    <a:cubicBezTo>
                      <a:pt x="749" y="284"/>
                      <a:pt x="779" y="304"/>
                      <a:pt x="800" y="314"/>
                    </a:cubicBezTo>
                    <a:cubicBezTo>
                      <a:pt x="898" y="370"/>
                      <a:pt x="1019" y="396"/>
                      <a:pt x="1100" y="464"/>
                    </a:cubicBezTo>
                    <a:cubicBezTo>
                      <a:pt x="1074" y="409"/>
                      <a:pt x="1006" y="370"/>
                      <a:pt x="950" y="340"/>
                    </a:cubicBezTo>
                    <a:cubicBezTo>
                      <a:pt x="882" y="314"/>
                      <a:pt x="800" y="275"/>
                      <a:pt x="735" y="232"/>
                    </a:cubicBezTo>
                    <a:lnTo>
                      <a:pt x="718" y="232"/>
                    </a:lnTo>
                    <a:cubicBezTo>
                      <a:pt x="701" y="232"/>
                      <a:pt x="689" y="238"/>
                      <a:pt x="676" y="238"/>
                    </a:cubicBezTo>
                    <a:cubicBezTo>
                      <a:pt x="669" y="238"/>
                      <a:pt x="662" y="237"/>
                      <a:pt x="653" y="232"/>
                    </a:cubicBezTo>
                    <a:cubicBezTo>
                      <a:pt x="637" y="232"/>
                      <a:pt x="624" y="206"/>
                      <a:pt x="624" y="193"/>
                    </a:cubicBezTo>
                    <a:cubicBezTo>
                      <a:pt x="598" y="138"/>
                      <a:pt x="542" y="82"/>
                      <a:pt x="490" y="43"/>
                    </a:cubicBezTo>
                    <a:cubicBezTo>
                      <a:pt x="490" y="43"/>
                      <a:pt x="474" y="30"/>
                      <a:pt x="461" y="30"/>
                    </a:cubicBezTo>
                    <a:lnTo>
                      <a:pt x="297" y="30"/>
                    </a:lnTo>
                    <a:cubicBezTo>
                      <a:pt x="258" y="30"/>
                      <a:pt x="216" y="30"/>
                      <a:pt x="203"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
              <p:cNvSpPr/>
              <p:nvPr/>
            </p:nvSpPr>
            <p:spPr>
              <a:xfrm>
                <a:off x="4872400" y="1567900"/>
                <a:ext cx="66275" cy="25250"/>
              </a:xfrm>
              <a:custGeom>
                <a:avLst/>
                <a:gdLst/>
                <a:ahLst/>
                <a:cxnLst/>
                <a:rect l="l" t="t" r="r" b="b"/>
                <a:pathLst>
                  <a:path w="2651" h="1010" extrusionOk="0">
                    <a:moveTo>
                      <a:pt x="0" y="1"/>
                    </a:moveTo>
                    <a:cubicBezTo>
                      <a:pt x="2" y="5"/>
                      <a:pt x="6" y="9"/>
                      <a:pt x="10" y="12"/>
                    </a:cubicBezTo>
                    <a:lnTo>
                      <a:pt x="10" y="12"/>
                    </a:lnTo>
                    <a:cubicBezTo>
                      <a:pt x="7" y="8"/>
                      <a:pt x="4" y="4"/>
                      <a:pt x="0" y="1"/>
                    </a:cubicBezTo>
                    <a:close/>
                    <a:moveTo>
                      <a:pt x="10" y="12"/>
                    </a:moveTo>
                    <a:cubicBezTo>
                      <a:pt x="58" y="63"/>
                      <a:pt x="98" y="114"/>
                      <a:pt x="150" y="151"/>
                    </a:cubicBezTo>
                    <a:cubicBezTo>
                      <a:pt x="245" y="245"/>
                      <a:pt x="340" y="340"/>
                      <a:pt x="477" y="382"/>
                    </a:cubicBezTo>
                    <a:cubicBezTo>
                      <a:pt x="597" y="422"/>
                      <a:pt x="692" y="395"/>
                      <a:pt x="803" y="464"/>
                    </a:cubicBezTo>
                    <a:cubicBezTo>
                      <a:pt x="855" y="490"/>
                      <a:pt x="898" y="520"/>
                      <a:pt x="937" y="533"/>
                    </a:cubicBezTo>
                    <a:cubicBezTo>
                      <a:pt x="958" y="542"/>
                      <a:pt x="977" y="551"/>
                      <a:pt x="995" y="551"/>
                    </a:cubicBezTo>
                    <a:cubicBezTo>
                      <a:pt x="1003" y="551"/>
                      <a:pt x="1011" y="549"/>
                      <a:pt x="1018" y="546"/>
                    </a:cubicBezTo>
                    <a:cubicBezTo>
                      <a:pt x="1048" y="546"/>
                      <a:pt x="1061" y="520"/>
                      <a:pt x="1087" y="503"/>
                    </a:cubicBezTo>
                    <a:cubicBezTo>
                      <a:pt x="1104" y="495"/>
                      <a:pt x="1122" y="492"/>
                      <a:pt x="1141" y="492"/>
                    </a:cubicBezTo>
                    <a:cubicBezTo>
                      <a:pt x="1183" y="492"/>
                      <a:pt x="1227" y="508"/>
                      <a:pt x="1263" y="520"/>
                    </a:cubicBezTo>
                    <a:cubicBezTo>
                      <a:pt x="1306" y="546"/>
                      <a:pt x="1358" y="559"/>
                      <a:pt x="1413" y="572"/>
                    </a:cubicBezTo>
                    <a:cubicBezTo>
                      <a:pt x="1431" y="572"/>
                      <a:pt x="1450" y="566"/>
                      <a:pt x="1468" y="566"/>
                    </a:cubicBezTo>
                    <a:cubicBezTo>
                      <a:pt x="1477" y="566"/>
                      <a:pt x="1486" y="567"/>
                      <a:pt x="1495" y="572"/>
                    </a:cubicBezTo>
                    <a:cubicBezTo>
                      <a:pt x="1537" y="572"/>
                      <a:pt x="1564" y="601"/>
                      <a:pt x="1590" y="614"/>
                    </a:cubicBezTo>
                    <a:cubicBezTo>
                      <a:pt x="1658" y="653"/>
                      <a:pt x="1740" y="640"/>
                      <a:pt x="1821" y="653"/>
                    </a:cubicBezTo>
                    <a:cubicBezTo>
                      <a:pt x="1890" y="653"/>
                      <a:pt x="1959" y="683"/>
                      <a:pt x="2027" y="709"/>
                    </a:cubicBezTo>
                    <a:cubicBezTo>
                      <a:pt x="2040" y="709"/>
                      <a:pt x="2053" y="709"/>
                      <a:pt x="2053" y="722"/>
                    </a:cubicBezTo>
                    <a:cubicBezTo>
                      <a:pt x="2066" y="735"/>
                      <a:pt x="2066" y="735"/>
                      <a:pt x="2079" y="748"/>
                    </a:cubicBezTo>
                    <a:cubicBezTo>
                      <a:pt x="2109" y="790"/>
                      <a:pt x="2161" y="803"/>
                      <a:pt x="2203" y="817"/>
                    </a:cubicBezTo>
                    <a:cubicBezTo>
                      <a:pt x="2353" y="859"/>
                      <a:pt x="2500" y="928"/>
                      <a:pt x="2651" y="1009"/>
                    </a:cubicBezTo>
                    <a:cubicBezTo>
                      <a:pt x="2556" y="885"/>
                      <a:pt x="2419" y="803"/>
                      <a:pt x="2285" y="764"/>
                    </a:cubicBezTo>
                    <a:cubicBezTo>
                      <a:pt x="2203" y="735"/>
                      <a:pt x="2135" y="735"/>
                      <a:pt x="2079" y="683"/>
                    </a:cubicBezTo>
                    <a:cubicBezTo>
                      <a:pt x="2066" y="666"/>
                      <a:pt x="2053" y="653"/>
                      <a:pt x="2040" y="640"/>
                    </a:cubicBezTo>
                    <a:cubicBezTo>
                      <a:pt x="2011" y="627"/>
                      <a:pt x="1985" y="627"/>
                      <a:pt x="1972" y="627"/>
                    </a:cubicBezTo>
                    <a:cubicBezTo>
                      <a:pt x="1903" y="614"/>
                      <a:pt x="1835" y="601"/>
                      <a:pt x="1753" y="601"/>
                    </a:cubicBezTo>
                    <a:cubicBezTo>
                      <a:pt x="1727" y="585"/>
                      <a:pt x="1684" y="585"/>
                      <a:pt x="1645" y="572"/>
                    </a:cubicBezTo>
                    <a:cubicBezTo>
                      <a:pt x="1598" y="550"/>
                      <a:pt x="1572" y="516"/>
                      <a:pt x="1532" y="516"/>
                    </a:cubicBezTo>
                    <a:cubicBezTo>
                      <a:pt x="1525" y="516"/>
                      <a:pt x="1517" y="517"/>
                      <a:pt x="1508" y="520"/>
                    </a:cubicBezTo>
                    <a:cubicBezTo>
                      <a:pt x="1440" y="520"/>
                      <a:pt x="1413" y="520"/>
                      <a:pt x="1345" y="490"/>
                    </a:cubicBezTo>
                    <a:cubicBezTo>
                      <a:pt x="1276" y="464"/>
                      <a:pt x="1211" y="438"/>
                      <a:pt x="1129" y="422"/>
                    </a:cubicBezTo>
                    <a:cubicBezTo>
                      <a:pt x="1121" y="420"/>
                      <a:pt x="1113" y="419"/>
                      <a:pt x="1105" y="419"/>
                    </a:cubicBezTo>
                    <a:cubicBezTo>
                      <a:pt x="1053" y="419"/>
                      <a:pt x="1025" y="456"/>
                      <a:pt x="979" y="490"/>
                    </a:cubicBezTo>
                    <a:cubicBezTo>
                      <a:pt x="924" y="464"/>
                      <a:pt x="868" y="409"/>
                      <a:pt x="803" y="369"/>
                    </a:cubicBezTo>
                    <a:cubicBezTo>
                      <a:pt x="740" y="327"/>
                      <a:pt x="661" y="309"/>
                      <a:pt x="578" y="309"/>
                    </a:cubicBezTo>
                    <a:cubicBezTo>
                      <a:pt x="553" y="309"/>
                      <a:pt x="528" y="311"/>
                      <a:pt x="503" y="314"/>
                    </a:cubicBezTo>
                    <a:cubicBezTo>
                      <a:pt x="490" y="327"/>
                      <a:pt x="460" y="327"/>
                      <a:pt x="447" y="327"/>
                    </a:cubicBezTo>
                    <a:cubicBezTo>
                      <a:pt x="421" y="327"/>
                      <a:pt x="408" y="314"/>
                      <a:pt x="395" y="301"/>
                    </a:cubicBezTo>
                    <a:cubicBezTo>
                      <a:pt x="313" y="232"/>
                      <a:pt x="232" y="164"/>
                      <a:pt x="150" y="95"/>
                    </a:cubicBezTo>
                    <a:cubicBezTo>
                      <a:pt x="121" y="69"/>
                      <a:pt x="121" y="56"/>
                      <a:pt x="95" y="30"/>
                    </a:cubicBezTo>
                    <a:cubicBezTo>
                      <a:pt x="84" y="16"/>
                      <a:pt x="34" y="25"/>
                      <a:pt x="10" y="12"/>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
              <p:cNvSpPr/>
              <p:nvPr/>
            </p:nvSpPr>
            <p:spPr>
              <a:xfrm>
                <a:off x="4877125" y="1533225"/>
                <a:ext cx="51350" cy="39525"/>
              </a:xfrm>
              <a:custGeom>
                <a:avLst/>
                <a:gdLst/>
                <a:ahLst/>
                <a:cxnLst/>
                <a:rect l="l" t="t" r="r" b="b"/>
                <a:pathLst>
                  <a:path w="2054" h="1581" extrusionOk="0">
                    <a:moveTo>
                      <a:pt x="2054" y="0"/>
                    </a:moveTo>
                    <a:lnTo>
                      <a:pt x="2040" y="30"/>
                    </a:lnTo>
                    <a:cubicBezTo>
                      <a:pt x="1946" y="30"/>
                      <a:pt x="1890" y="150"/>
                      <a:pt x="1822" y="193"/>
                    </a:cubicBezTo>
                    <a:cubicBezTo>
                      <a:pt x="1727" y="245"/>
                      <a:pt x="1593" y="232"/>
                      <a:pt x="1538" y="314"/>
                    </a:cubicBezTo>
                    <a:cubicBezTo>
                      <a:pt x="1538" y="327"/>
                      <a:pt x="1525" y="356"/>
                      <a:pt x="1525" y="369"/>
                    </a:cubicBezTo>
                    <a:cubicBezTo>
                      <a:pt x="1495" y="395"/>
                      <a:pt x="1456" y="421"/>
                      <a:pt x="1414" y="438"/>
                    </a:cubicBezTo>
                    <a:cubicBezTo>
                      <a:pt x="1332" y="477"/>
                      <a:pt x="1238" y="532"/>
                      <a:pt x="1156" y="585"/>
                    </a:cubicBezTo>
                    <a:cubicBezTo>
                      <a:pt x="1130" y="614"/>
                      <a:pt x="1087" y="640"/>
                      <a:pt x="1061" y="683"/>
                    </a:cubicBezTo>
                    <a:cubicBezTo>
                      <a:pt x="1048" y="709"/>
                      <a:pt x="1048" y="748"/>
                      <a:pt x="1022" y="777"/>
                    </a:cubicBezTo>
                    <a:cubicBezTo>
                      <a:pt x="940" y="940"/>
                      <a:pt x="666" y="927"/>
                      <a:pt x="572" y="1074"/>
                    </a:cubicBezTo>
                    <a:cubicBezTo>
                      <a:pt x="503" y="1172"/>
                      <a:pt x="464" y="1156"/>
                      <a:pt x="369" y="1198"/>
                    </a:cubicBezTo>
                    <a:cubicBezTo>
                      <a:pt x="288" y="1237"/>
                      <a:pt x="219" y="1348"/>
                      <a:pt x="164" y="1417"/>
                    </a:cubicBezTo>
                    <a:cubicBezTo>
                      <a:pt x="130" y="1450"/>
                      <a:pt x="85" y="1486"/>
                      <a:pt x="39" y="1486"/>
                    </a:cubicBezTo>
                    <a:cubicBezTo>
                      <a:pt x="30" y="1486"/>
                      <a:pt x="22" y="1485"/>
                      <a:pt x="13" y="1482"/>
                    </a:cubicBezTo>
                    <a:lnTo>
                      <a:pt x="13" y="1482"/>
                    </a:lnTo>
                    <a:cubicBezTo>
                      <a:pt x="0" y="1512"/>
                      <a:pt x="13" y="1551"/>
                      <a:pt x="43" y="1580"/>
                    </a:cubicBezTo>
                    <a:cubicBezTo>
                      <a:pt x="82" y="1538"/>
                      <a:pt x="124" y="1482"/>
                      <a:pt x="164" y="1443"/>
                    </a:cubicBezTo>
                    <a:cubicBezTo>
                      <a:pt x="219" y="1388"/>
                      <a:pt x="288" y="1335"/>
                      <a:pt x="353" y="1293"/>
                    </a:cubicBezTo>
                    <a:cubicBezTo>
                      <a:pt x="421" y="1237"/>
                      <a:pt x="503" y="1185"/>
                      <a:pt x="585" y="1156"/>
                    </a:cubicBezTo>
                    <a:cubicBezTo>
                      <a:pt x="653" y="1130"/>
                      <a:pt x="748" y="1117"/>
                      <a:pt x="790" y="1048"/>
                    </a:cubicBezTo>
                    <a:cubicBezTo>
                      <a:pt x="803" y="1022"/>
                      <a:pt x="803" y="993"/>
                      <a:pt x="816" y="966"/>
                    </a:cubicBezTo>
                    <a:cubicBezTo>
                      <a:pt x="843" y="953"/>
                      <a:pt x="872" y="940"/>
                      <a:pt x="898" y="927"/>
                    </a:cubicBezTo>
                    <a:cubicBezTo>
                      <a:pt x="993" y="898"/>
                      <a:pt x="1074" y="872"/>
                      <a:pt x="1169" y="846"/>
                    </a:cubicBezTo>
                    <a:cubicBezTo>
                      <a:pt x="1156" y="777"/>
                      <a:pt x="1156" y="696"/>
                      <a:pt x="1198" y="640"/>
                    </a:cubicBezTo>
                    <a:cubicBezTo>
                      <a:pt x="1211" y="627"/>
                      <a:pt x="1238" y="614"/>
                      <a:pt x="1251" y="601"/>
                    </a:cubicBezTo>
                    <a:cubicBezTo>
                      <a:pt x="1348" y="545"/>
                      <a:pt x="1430" y="490"/>
                      <a:pt x="1512" y="438"/>
                    </a:cubicBezTo>
                    <a:cubicBezTo>
                      <a:pt x="1564" y="408"/>
                      <a:pt x="1606" y="382"/>
                      <a:pt x="1632" y="327"/>
                    </a:cubicBezTo>
                    <a:cubicBezTo>
                      <a:pt x="1632" y="314"/>
                      <a:pt x="1646" y="301"/>
                      <a:pt x="1646" y="288"/>
                    </a:cubicBezTo>
                    <a:cubicBezTo>
                      <a:pt x="1659" y="275"/>
                      <a:pt x="1688" y="275"/>
                      <a:pt x="1701" y="258"/>
                    </a:cubicBezTo>
                    <a:cubicBezTo>
                      <a:pt x="1770" y="245"/>
                      <a:pt x="1851" y="232"/>
                      <a:pt x="1920" y="193"/>
                    </a:cubicBezTo>
                    <a:cubicBezTo>
                      <a:pt x="2001" y="150"/>
                      <a:pt x="2054" y="82"/>
                      <a:pt x="205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
              <p:cNvSpPr/>
              <p:nvPr/>
            </p:nvSpPr>
            <p:spPr>
              <a:xfrm>
                <a:off x="4865525" y="1597200"/>
                <a:ext cx="65000" cy="28325"/>
              </a:xfrm>
              <a:custGeom>
                <a:avLst/>
                <a:gdLst/>
                <a:ahLst/>
                <a:cxnLst/>
                <a:rect l="l" t="t" r="r" b="b"/>
                <a:pathLst>
                  <a:path w="2600" h="1133" extrusionOk="0">
                    <a:moveTo>
                      <a:pt x="2543" y="190"/>
                    </a:moveTo>
                    <a:cubicBezTo>
                      <a:pt x="2562" y="195"/>
                      <a:pt x="2580" y="199"/>
                      <a:pt x="2599" y="203"/>
                    </a:cubicBezTo>
                    <a:cubicBezTo>
                      <a:pt x="2581" y="198"/>
                      <a:pt x="2562" y="193"/>
                      <a:pt x="2543" y="190"/>
                    </a:cubicBezTo>
                    <a:close/>
                    <a:moveTo>
                      <a:pt x="872" y="0"/>
                    </a:moveTo>
                    <a:cubicBezTo>
                      <a:pt x="941" y="108"/>
                      <a:pt x="1010" y="190"/>
                      <a:pt x="1104" y="271"/>
                    </a:cubicBezTo>
                    <a:cubicBezTo>
                      <a:pt x="1036" y="327"/>
                      <a:pt x="941" y="340"/>
                      <a:pt x="859" y="340"/>
                    </a:cubicBezTo>
                    <a:cubicBezTo>
                      <a:pt x="833" y="392"/>
                      <a:pt x="804" y="434"/>
                      <a:pt x="804" y="490"/>
                    </a:cubicBezTo>
                    <a:cubicBezTo>
                      <a:pt x="791" y="516"/>
                      <a:pt x="791" y="555"/>
                      <a:pt x="791" y="585"/>
                    </a:cubicBezTo>
                    <a:cubicBezTo>
                      <a:pt x="765" y="666"/>
                      <a:pt x="709" y="718"/>
                      <a:pt x="641" y="761"/>
                    </a:cubicBezTo>
                    <a:cubicBezTo>
                      <a:pt x="572" y="816"/>
                      <a:pt x="507" y="842"/>
                      <a:pt x="425" y="869"/>
                    </a:cubicBezTo>
                    <a:cubicBezTo>
                      <a:pt x="275" y="937"/>
                      <a:pt x="138" y="1032"/>
                      <a:pt x="1" y="1126"/>
                    </a:cubicBezTo>
                    <a:cubicBezTo>
                      <a:pt x="20" y="1131"/>
                      <a:pt x="40" y="1133"/>
                      <a:pt x="60" y="1133"/>
                    </a:cubicBezTo>
                    <a:cubicBezTo>
                      <a:pt x="180" y="1133"/>
                      <a:pt x="303" y="1061"/>
                      <a:pt x="396" y="980"/>
                    </a:cubicBezTo>
                    <a:cubicBezTo>
                      <a:pt x="477" y="924"/>
                      <a:pt x="559" y="869"/>
                      <a:pt x="654" y="856"/>
                    </a:cubicBezTo>
                    <a:cubicBezTo>
                      <a:pt x="683" y="856"/>
                      <a:pt x="722" y="856"/>
                      <a:pt x="752" y="842"/>
                    </a:cubicBezTo>
                    <a:cubicBezTo>
                      <a:pt x="791" y="829"/>
                      <a:pt x="817" y="787"/>
                      <a:pt x="833" y="761"/>
                    </a:cubicBezTo>
                    <a:cubicBezTo>
                      <a:pt x="872" y="705"/>
                      <a:pt x="915" y="666"/>
                      <a:pt x="915" y="598"/>
                    </a:cubicBezTo>
                    <a:cubicBezTo>
                      <a:pt x="915" y="555"/>
                      <a:pt x="885" y="503"/>
                      <a:pt x="899" y="448"/>
                    </a:cubicBezTo>
                    <a:cubicBezTo>
                      <a:pt x="928" y="392"/>
                      <a:pt x="996" y="379"/>
                      <a:pt x="1049" y="379"/>
                    </a:cubicBezTo>
                    <a:cubicBezTo>
                      <a:pt x="1104" y="366"/>
                      <a:pt x="1160" y="366"/>
                      <a:pt x="1212" y="366"/>
                    </a:cubicBezTo>
                    <a:cubicBezTo>
                      <a:pt x="1231" y="366"/>
                      <a:pt x="1244" y="360"/>
                      <a:pt x="1254" y="360"/>
                    </a:cubicBezTo>
                    <a:cubicBezTo>
                      <a:pt x="1259" y="360"/>
                      <a:pt x="1263" y="362"/>
                      <a:pt x="1267" y="366"/>
                    </a:cubicBezTo>
                    <a:cubicBezTo>
                      <a:pt x="1293" y="379"/>
                      <a:pt x="1293" y="434"/>
                      <a:pt x="1336" y="448"/>
                    </a:cubicBezTo>
                    <a:cubicBezTo>
                      <a:pt x="1340" y="449"/>
                      <a:pt x="1344" y="450"/>
                      <a:pt x="1348" y="450"/>
                    </a:cubicBezTo>
                    <a:cubicBezTo>
                      <a:pt x="1377" y="450"/>
                      <a:pt x="1423" y="420"/>
                      <a:pt x="1457" y="408"/>
                    </a:cubicBezTo>
                    <a:cubicBezTo>
                      <a:pt x="1476" y="408"/>
                      <a:pt x="1615" y="395"/>
                      <a:pt x="1705" y="395"/>
                    </a:cubicBezTo>
                    <a:cubicBezTo>
                      <a:pt x="1750" y="395"/>
                      <a:pt x="1783" y="399"/>
                      <a:pt x="1783" y="408"/>
                    </a:cubicBezTo>
                    <a:lnTo>
                      <a:pt x="1783" y="340"/>
                    </a:lnTo>
                    <a:cubicBezTo>
                      <a:pt x="1920" y="297"/>
                      <a:pt x="2070" y="297"/>
                      <a:pt x="2204" y="297"/>
                    </a:cubicBezTo>
                    <a:cubicBezTo>
                      <a:pt x="2191" y="271"/>
                      <a:pt x="2191" y="229"/>
                      <a:pt x="2220" y="216"/>
                    </a:cubicBezTo>
                    <a:cubicBezTo>
                      <a:pt x="2247" y="190"/>
                      <a:pt x="2286" y="190"/>
                      <a:pt x="2315" y="190"/>
                    </a:cubicBezTo>
                    <a:cubicBezTo>
                      <a:pt x="2354" y="184"/>
                      <a:pt x="2394" y="181"/>
                      <a:pt x="2433" y="181"/>
                    </a:cubicBezTo>
                    <a:cubicBezTo>
                      <a:pt x="2470" y="181"/>
                      <a:pt x="2507" y="184"/>
                      <a:pt x="2543" y="190"/>
                    </a:cubicBezTo>
                    <a:lnTo>
                      <a:pt x="2543" y="190"/>
                    </a:lnTo>
                    <a:cubicBezTo>
                      <a:pt x="2444" y="167"/>
                      <a:pt x="2351" y="141"/>
                      <a:pt x="2260" y="108"/>
                    </a:cubicBezTo>
                    <a:cubicBezTo>
                      <a:pt x="2247" y="108"/>
                      <a:pt x="2220" y="108"/>
                      <a:pt x="2204" y="121"/>
                    </a:cubicBezTo>
                    <a:cubicBezTo>
                      <a:pt x="2191" y="134"/>
                      <a:pt x="2191" y="164"/>
                      <a:pt x="2178" y="177"/>
                    </a:cubicBezTo>
                    <a:cubicBezTo>
                      <a:pt x="2165" y="190"/>
                      <a:pt x="2152" y="190"/>
                      <a:pt x="2139" y="203"/>
                    </a:cubicBezTo>
                    <a:cubicBezTo>
                      <a:pt x="2041" y="229"/>
                      <a:pt x="1933" y="245"/>
                      <a:pt x="1839" y="245"/>
                    </a:cubicBezTo>
                    <a:cubicBezTo>
                      <a:pt x="1812" y="245"/>
                      <a:pt x="1796" y="245"/>
                      <a:pt x="1770" y="258"/>
                    </a:cubicBezTo>
                    <a:cubicBezTo>
                      <a:pt x="1757" y="258"/>
                      <a:pt x="1744" y="271"/>
                      <a:pt x="1731" y="284"/>
                    </a:cubicBezTo>
                    <a:cubicBezTo>
                      <a:pt x="1672" y="325"/>
                      <a:pt x="1610" y="337"/>
                      <a:pt x="1546" y="337"/>
                    </a:cubicBezTo>
                    <a:cubicBezTo>
                      <a:pt x="1504" y="337"/>
                      <a:pt x="1461" y="332"/>
                      <a:pt x="1418" y="327"/>
                    </a:cubicBezTo>
                    <a:cubicBezTo>
                      <a:pt x="1375" y="327"/>
                      <a:pt x="1336" y="310"/>
                      <a:pt x="1293" y="297"/>
                    </a:cubicBezTo>
                    <a:lnTo>
                      <a:pt x="1241" y="245"/>
                    </a:lnTo>
                    <a:cubicBezTo>
                      <a:pt x="1212" y="216"/>
                      <a:pt x="1173" y="203"/>
                      <a:pt x="1130" y="190"/>
                    </a:cubicBezTo>
                    <a:cubicBezTo>
                      <a:pt x="1036" y="147"/>
                      <a:pt x="941" y="82"/>
                      <a:pt x="87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
              <p:cNvSpPr/>
              <p:nvPr/>
            </p:nvSpPr>
            <p:spPr>
              <a:xfrm>
                <a:off x="4938000" y="1580900"/>
                <a:ext cx="12600" cy="13650"/>
              </a:xfrm>
              <a:custGeom>
                <a:avLst/>
                <a:gdLst/>
                <a:ahLst/>
                <a:cxnLst/>
                <a:rect l="l" t="t" r="r" b="b"/>
                <a:pathLst>
                  <a:path w="504" h="546" extrusionOk="0">
                    <a:moveTo>
                      <a:pt x="377" y="43"/>
                    </a:moveTo>
                    <a:cubicBezTo>
                      <a:pt x="404" y="43"/>
                      <a:pt x="434" y="52"/>
                      <a:pt x="464" y="54"/>
                    </a:cubicBezTo>
                    <a:lnTo>
                      <a:pt x="464" y="54"/>
                    </a:lnTo>
                    <a:cubicBezTo>
                      <a:pt x="464" y="67"/>
                      <a:pt x="463" y="82"/>
                      <a:pt x="448" y="94"/>
                    </a:cubicBezTo>
                    <a:lnTo>
                      <a:pt x="448" y="189"/>
                    </a:lnTo>
                    <a:cubicBezTo>
                      <a:pt x="435" y="215"/>
                      <a:pt x="408" y="228"/>
                      <a:pt x="395" y="257"/>
                    </a:cubicBezTo>
                    <a:cubicBezTo>
                      <a:pt x="382" y="283"/>
                      <a:pt x="395" y="310"/>
                      <a:pt x="395" y="339"/>
                    </a:cubicBezTo>
                    <a:cubicBezTo>
                      <a:pt x="353" y="339"/>
                      <a:pt x="327" y="352"/>
                      <a:pt x="301" y="365"/>
                    </a:cubicBezTo>
                    <a:cubicBezTo>
                      <a:pt x="258" y="391"/>
                      <a:pt x="245" y="434"/>
                      <a:pt x="258" y="460"/>
                    </a:cubicBezTo>
                    <a:cubicBezTo>
                      <a:pt x="190" y="460"/>
                      <a:pt x="137" y="460"/>
                      <a:pt x="69" y="473"/>
                    </a:cubicBezTo>
                    <a:cubicBezTo>
                      <a:pt x="95" y="460"/>
                      <a:pt x="108" y="421"/>
                      <a:pt x="95" y="378"/>
                    </a:cubicBezTo>
                    <a:cubicBezTo>
                      <a:pt x="95" y="352"/>
                      <a:pt x="69" y="339"/>
                      <a:pt x="69" y="310"/>
                    </a:cubicBezTo>
                    <a:cubicBezTo>
                      <a:pt x="82" y="270"/>
                      <a:pt x="121" y="257"/>
                      <a:pt x="137" y="228"/>
                    </a:cubicBezTo>
                    <a:lnTo>
                      <a:pt x="137" y="202"/>
                    </a:lnTo>
                    <a:cubicBezTo>
                      <a:pt x="137" y="189"/>
                      <a:pt x="151" y="176"/>
                      <a:pt x="151" y="176"/>
                    </a:cubicBezTo>
                    <a:cubicBezTo>
                      <a:pt x="177" y="146"/>
                      <a:pt x="203" y="133"/>
                      <a:pt x="245" y="120"/>
                    </a:cubicBezTo>
                    <a:cubicBezTo>
                      <a:pt x="271" y="107"/>
                      <a:pt x="284" y="107"/>
                      <a:pt x="314" y="81"/>
                    </a:cubicBezTo>
                    <a:cubicBezTo>
                      <a:pt x="327" y="81"/>
                      <a:pt x="327" y="65"/>
                      <a:pt x="340" y="52"/>
                    </a:cubicBezTo>
                    <a:cubicBezTo>
                      <a:pt x="351" y="45"/>
                      <a:pt x="364" y="43"/>
                      <a:pt x="377" y="43"/>
                    </a:cubicBezTo>
                    <a:close/>
                    <a:moveTo>
                      <a:pt x="384" y="1"/>
                    </a:moveTo>
                    <a:cubicBezTo>
                      <a:pt x="366" y="1"/>
                      <a:pt x="346" y="4"/>
                      <a:pt x="327" y="13"/>
                    </a:cubicBezTo>
                    <a:cubicBezTo>
                      <a:pt x="284" y="26"/>
                      <a:pt x="258" y="52"/>
                      <a:pt x="219" y="81"/>
                    </a:cubicBezTo>
                    <a:cubicBezTo>
                      <a:pt x="190" y="94"/>
                      <a:pt x="151" y="107"/>
                      <a:pt x="121" y="133"/>
                    </a:cubicBezTo>
                    <a:cubicBezTo>
                      <a:pt x="82" y="163"/>
                      <a:pt x="56" y="215"/>
                      <a:pt x="27" y="270"/>
                    </a:cubicBezTo>
                    <a:cubicBezTo>
                      <a:pt x="0" y="310"/>
                      <a:pt x="13" y="326"/>
                      <a:pt x="13" y="365"/>
                    </a:cubicBezTo>
                    <a:cubicBezTo>
                      <a:pt x="27" y="421"/>
                      <a:pt x="0" y="473"/>
                      <a:pt x="0" y="528"/>
                    </a:cubicBezTo>
                    <a:cubicBezTo>
                      <a:pt x="27" y="528"/>
                      <a:pt x="54" y="522"/>
                      <a:pt x="81" y="522"/>
                    </a:cubicBezTo>
                    <a:cubicBezTo>
                      <a:pt x="95" y="522"/>
                      <a:pt x="108" y="524"/>
                      <a:pt x="121" y="528"/>
                    </a:cubicBezTo>
                    <a:cubicBezTo>
                      <a:pt x="145" y="528"/>
                      <a:pt x="174" y="545"/>
                      <a:pt x="207" y="545"/>
                    </a:cubicBezTo>
                    <a:cubicBezTo>
                      <a:pt x="215" y="545"/>
                      <a:pt x="224" y="544"/>
                      <a:pt x="232" y="541"/>
                    </a:cubicBezTo>
                    <a:cubicBezTo>
                      <a:pt x="258" y="541"/>
                      <a:pt x="271" y="515"/>
                      <a:pt x="284" y="502"/>
                    </a:cubicBezTo>
                    <a:cubicBezTo>
                      <a:pt x="327" y="447"/>
                      <a:pt x="382" y="408"/>
                      <a:pt x="435" y="391"/>
                    </a:cubicBezTo>
                    <a:cubicBezTo>
                      <a:pt x="448" y="391"/>
                      <a:pt x="464" y="391"/>
                      <a:pt x="464" y="378"/>
                    </a:cubicBezTo>
                    <a:cubicBezTo>
                      <a:pt x="477" y="365"/>
                      <a:pt x="464" y="310"/>
                      <a:pt x="464" y="297"/>
                    </a:cubicBezTo>
                    <a:cubicBezTo>
                      <a:pt x="464" y="257"/>
                      <a:pt x="477" y="202"/>
                      <a:pt x="490" y="163"/>
                    </a:cubicBezTo>
                    <a:lnTo>
                      <a:pt x="490" y="81"/>
                    </a:lnTo>
                    <a:cubicBezTo>
                      <a:pt x="490" y="72"/>
                      <a:pt x="489" y="63"/>
                      <a:pt x="486" y="54"/>
                    </a:cubicBezTo>
                    <a:lnTo>
                      <a:pt x="486" y="54"/>
                    </a:lnTo>
                    <a:cubicBezTo>
                      <a:pt x="492" y="54"/>
                      <a:pt x="497" y="53"/>
                      <a:pt x="503" y="52"/>
                    </a:cubicBezTo>
                    <a:cubicBezTo>
                      <a:pt x="492" y="41"/>
                      <a:pt x="478" y="30"/>
                      <a:pt x="463" y="22"/>
                    </a:cubicBezTo>
                    <a:lnTo>
                      <a:pt x="463" y="22"/>
                    </a:lnTo>
                    <a:cubicBezTo>
                      <a:pt x="459" y="18"/>
                      <a:pt x="453" y="15"/>
                      <a:pt x="448" y="13"/>
                    </a:cubicBezTo>
                    <a:lnTo>
                      <a:pt x="448" y="13"/>
                    </a:lnTo>
                    <a:cubicBezTo>
                      <a:pt x="449" y="14"/>
                      <a:pt x="450" y="15"/>
                      <a:pt x="451" y="16"/>
                    </a:cubicBezTo>
                    <a:lnTo>
                      <a:pt x="451" y="16"/>
                    </a:lnTo>
                    <a:cubicBezTo>
                      <a:pt x="431" y="6"/>
                      <a:pt x="408" y="1"/>
                      <a:pt x="38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
              <p:cNvSpPr/>
              <p:nvPr/>
            </p:nvSpPr>
            <p:spPr>
              <a:xfrm>
                <a:off x="4942075" y="1562100"/>
                <a:ext cx="6150" cy="21175"/>
              </a:xfrm>
              <a:custGeom>
                <a:avLst/>
                <a:gdLst/>
                <a:ahLst/>
                <a:cxnLst/>
                <a:rect l="l" t="t" r="r" b="b"/>
                <a:pathLst>
                  <a:path w="246" h="847" extrusionOk="0">
                    <a:moveTo>
                      <a:pt x="108" y="1"/>
                    </a:moveTo>
                    <a:cubicBezTo>
                      <a:pt x="95" y="1"/>
                      <a:pt x="56" y="43"/>
                      <a:pt x="56" y="43"/>
                    </a:cubicBezTo>
                    <a:cubicBezTo>
                      <a:pt x="82" y="138"/>
                      <a:pt x="14" y="233"/>
                      <a:pt x="1" y="327"/>
                    </a:cubicBezTo>
                    <a:cubicBezTo>
                      <a:pt x="40" y="327"/>
                      <a:pt x="82" y="344"/>
                      <a:pt x="95" y="383"/>
                    </a:cubicBezTo>
                    <a:cubicBezTo>
                      <a:pt x="108" y="396"/>
                      <a:pt x="108" y="425"/>
                      <a:pt x="108" y="438"/>
                    </a:cubicBezTo>
                    <a:lnTo>
                      <a:pt x="108" y="627"/>
                    </a:lnTo>
                    <a:lnTo>
                      <a:pt x="108" y="683"/>
                    </a:lnTo>
                    <a:lnTo>
                      <a:pt x="108" y="709"/>
                    </a:lnTo>
                    <a:cubicBezTo>
                      <a:pt x="121" y="709"/>
                      <a:pt x="121" y="722"/>
                      <a:pt x="138" y="722"/>
                    </a:cubicBezTo>
                    <a:cubicBezTo>
                      <a:pt x="151" y="735"/>
                      <a:pt x="151" y="735"/>
                      <a:pt x="151" y="752"/>
                    </a:cubicBezTo>
                    <a:cubicBezTo>
                      <a:pt x="164" y="791"/>
                      <a:pt x="177" y="817"/>
                      <a:pt x="190" y="846"/>
                    </a:cubicBezTo>
                    <a:cubicBezTo>
                      <a:pt x="245" y="722"/>
                      <a:pt x="151" y="572"/>
                      <a:pt x="177" y="438"/>
                    </a:cubicBezTo>
                    <a:cubicBezTo>
                      <a:pt x="177" y="425"/>
                      <a:pt x="190" y="396"/>
                      <a:pt x="190" y="370"/>
                    </a:cubicBezTo>
                    <a:cubicBezTo>
                      <a:pt x="190" y="357"/>
                      <a:pt x="177" y="327"/>
                      <a:pt x="164" y="314"/>
                    </a:cubicBezTo>
                    <a:cubicBezTo>
                      <a:pt x="138" y="301"/>
                      <a:pt x="108" y="301"/>
                      <a:pt x="95" y="275"/>
                    </a:cubicBezTo>
                    <a:cubicBezTo>
                      <a:pt x="82" y="262"/>
                      <a:pt x="82" y="262"/>
                      <a:pt x="82" y="246"/>
                    </a:cubicBezTo>
                    <a:cubicBezTo>
                      <a:pt x="82" y="164"/>
                      <a:pt x="95" y="82"/>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
              <p:cNvSpPr/>
              <p:nvPr/>
            </p:nvSpPr>
            <p:spPr>
              <a:xfrm>
                <a:off x="4926400" y="1591475"/>
                <a:ext cx="13325" cy="10050"/>
              </a:xfrm>
              <a:custGeom>
                <a:avLst/>
                <a:gdLst/>
                <a:ahLst/>
                <a:cxnLst/>
                <a:rect l="l" t="t" r="r" b="b"/>
                <a:pathLst>
                  <a:path w="533" h="402" extrusionOk="0">
                    <a:moveTo>
                      <a:pt x="471" y="1"/>
                    </a:moveTo>
                    <a:cubicBezTo>
                      <a:pt x="451" y="1"/>
                      <a:pt x="430" y="4"/>
                      <a:pt x="409" y="11"/>
                    </a:cubicBezTo>
                    <a:cubicBezTo>
                      <a:pt x="383" y="37"/>
                      <a:pt x="340" y="50"/>
                      <a:pt x="314" y="79"/>
                    </a:cubicBezTo>
                    <a:cubicBezTo>
                      <a:pt x="288" y="105"/>
                      <a:pt x="275" y="118"/>
                      <a:pt x="259" y="148"/>
                    </a:cubicBezTo>
                    <a:lnTo>
                      <a:pt x="259" y="187"/>
                    </a:lnTo>
                    <a:cubicBezTo>
                      <a:pt x="246" y="242"/>
                      <a:pt x="193" y="269"/>
                      <a:pt x="138" y="295"/>
                    </a:cubicBezTo>
                    <a:cubicBezTo>
                      <a:pt x="96" y="311"/>
                      <a:pt x="43" y="324"/>
                      <a:pt x="1" y="376"/>
                    </a:cubicBezTo>
                    <a:lnTo>
                      <a:pt x="1" y="393"/>
                    </a:lnTo>
                    <a:lnTo>
                      <a:pt x="14" y="393"/>
                    </a:lnTo>
                    <a:cubicBezTo>
                      <a:pt x="32" y="399"/>
                      <a:pt x="50" y="402"/>
                      <a:pt x="67" y="402"/>
                    </a:cubicBezTo>
                    <a:cubicBezTo>
                      <a:pt x="155" y="402"/>
                      <a:pt x="233" y="326"/>
                      <a:pt x="301" y="269"/>
                    </a:cubicBezTo>
                    <a:cubicBezTo>
                      <a:pt x="288" y="242"/>
                      <a:pt x="288" y="213"/>
                      <a:pt x="301" y="187"/>
                    </a:cubicBezTo>
                    <a:cubicBezTo>
                      <a:pt x="314" y="161"/>
                      <a:pt x="340" y="131"/>
                      <a:pt x="370" y="105"/>
                    </a:cubicBezTo>
                    <a:cubicBezTo>
                      <a:pt x="409" y="66"/>
                      <a:pt x="477" y="37"/>
                      <a:pt x="533" y="11"/>
                    </a:cubicBezTo>
                    <a:cubicBezTo>
                      <a:pt x="512" y="4"/>
                      <a:pt x="491" y="1"/>
                      <a:pt x="47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
              <p:cNvSpPr/>
              <p:nvPr/>
            </p:nvSpPr>
            <p:spPr>
              <a:xfrm>
                <a:off x="4896875" y="1548550"/>
                <a:ext cx="45875" cy="37075"/>
              </a:xfrm>
              <a:custGeom>
                <a:avLst/>
                <a:gdLst/>
                <a:ahLst/>
                <a:cxnLst/>
                <a:rect l="l" t="t" r="r" b="b"/>
                <a:pathLst>
                  <a:path w="1835" h="1483" extrusionOk="0">
                    <a:moveTo>
                      <a:pt x="0" y="1"/>
                    </a:moveTo>
                    <a:lnTo>
                      <a:pt x="0" y="1"/>
                    </a:lnTo>
                    <a:cubicBezTo>
                      <a:pt x="39" y="83"/>
                      <a:pt x="164" y="109"/>
                      <a:pt x="216" y="177"/>
                    </a:cubicBezTo>
                    <a:cubicBezTo>
                      <a:pt x="232" y="203"/>
                      <a:pt x="245" y="216"/>
                      <a:pt x="245" y="246"/>
                    </a:cubicBezTo>
                    <a:lnTo>
                      <a:pt x="245" y="298"/>
                    </a:lnTo>
                    <a:cubicBezTo>
                      <a:pt x="245" y="340"/>
                      <a:pt x="271" y="380"/>
                      <a:pt x="297" y="422"/>
                    </a:cubicBezTo>
                    <a:cubicBezTo>
                      <a:pt x="314" y="448"/>
                      <a:pt x="327" y="461"/>
                      <a:pt x="353" y="478"/>
                    </a:cubicBezTo>
                    <a:lnTo>
                      <a:pt x="408" y="478"/>
                    </a:lnTo>
                    <a:cubicBezTo>
                      <a:pt x="434" y="491"/>
                      <a:pt x="461" y="530"/>
                      <a:pt x="461" y="572"/>
                    </a:cubicBezTo>
                    <a:cubicBezTo>
                      <a:pt x="490" y="624"/>
                      <a:pt x="503" y="680"/>
                      <a:pt x="490" y="735"/>
                    </a:cubicBezTo>
                    <a:lnTo>
                      <a:pt x="490" y="761"/>
                    </a:lnTo>
                    <a:cubicBezTo>
                      <a:pt x="503" y="775"/>
                      <a:pt x="503" y="788"/>
                      <a:pt x="516" y="788"/>
                    </a:cubicBezTo>
                    <a:cubicBezTo>
                      <a:pt x="585" y="843"/>
                      <a:pt x="705" y="856"/>
                      <a:pt x="748" y="938"/>
                    </a:cubicBezTo>
                    <a:cubicBezTo>
                      <a:pt x="761" y="967"/>
                      <a:pt x="774" y="993"/>
                      <a:pt x="787" y="1006"/>
                    </a:cubicBezTo>
                    <a:cubicBezTo>
                      <a:pt x="798" y="1012"/>
                      <a:pt x="809" y="1014"/>
                      <a:pt x="820" y="1014"/>
                    </a:cubicBezTo>
                    <a:cubicBezTo>
                      <a:pt x="864" y="1014"/>
                      <a:pt x="906" y="980"/>
                      <a:pt x="937" y="980"/>
                    </a:cubicBezTo>
                    <a:cubicBezTo>
                      <a:pt x="966" y="980"/>
                      <a:pt x="980" y="980"/>
                      <a:pt x="1006" y="993"/>
                    </a:cubicBezTo>
                    <a:cubicBezTo>
                      <a:pt x="1143" y="1062"/>
                      <a:pt x="1277" y="1114"/>
                      <a:pt x="1401" y="1183"/>
                    </a:cubicBezTo>
                    <a:cubicBezTo>
                      <a:pt x="1427" y="1183"/>
                      <a:pt x="1440" y="1196"/>
                      <a:pt x="1440" y="1212"/>
                    </a:cubicBezTo>
                    <a:cubicBezTo>
                      <a:pt x="1456" y="1225"/>
                      <a:pt x="1456" y="1238"/>
                      <a:pt x="1469" y="1251"/>
                    </a:cubicBezTo>
                    <a:cubicBezTo>
                      <a:pt x="1482" y="1264"/>
                      <a:pt x="1495" y="1264"/>
                      <a:pt x="1521" y="1264"/>
                    </a:cubicBezTo>
                    <a:cubicBezTo>
                      <a:pt x="1564" y="1264"/>
                      <a:pt x="1603" y="1264"/>
                      <a:pt x="1645" y="1294"/>
                    </a:cubicBezTo>
                    <a:cubicBezTo>
                      <a:pt x="1727" y="1333"/>
                      <a:pt x="1753" y="1440"/>
                      <a:pt x="1835" y="1483"/>
                    </a:cubicBezTo>
                    <a:cubicBezTo>
                      <a:pt x="1796" y="1414"/>
                      <a:pt x="1766" y="1359"/>
                      <a:pt x="1727" y="1307"/>
                    </a:cubicBezTo>
                    <a:cubicBezTo>
                      <a:pt x="1704" y="1269"/>
                      <a:pt x="1678" y="1223"/>
                      <a:pt x="1635" y="1223"/>
                    </a:cubicBezTo>
                    <a:cubicBezTo>
                      <a:pt x="1630" y="1223"/>
                      <a:pt x="1625" y="1224"/>
                      <a:pt x="1619" y="1225"/>
                    </a:cubicBezTo>
                    <a:cubicBezTo>
                      <a:pt x="1608" y="1225"/>
                      <a:pt x="1599" y="1231"/>
                      <a:pt x="1586" y="1231"/>
                    </a:cubicBezTo>
                    <a:cubicBezTo>
                      <a:pt x="1580" y="1231"/>
                      <a:pt x="1573" y="1229"/>
                      <a:pt x="1564" y="1225"/>
                    </a:cubicBezTo>
                    <a:cubicBezTo>
                      <a:pt x="1508" y="1225"/>
                      <a:pt x="1521" y="1143"/>
                      <a:pt x="1482" y="1101"/>
                    </a:cubicBezTo>
                    <a:cubicBezTo>
                      <a:pt x="1469" y="1088"/>
                      <a:pt x="1440" y="1088"/>
                      <a:pt x="1427" y="1088"/>
                    </a:cubicBezTo>
                    <a:cubicBezTo>
                      <a:pt x="1319" y="1062"/>
                      <a:pt x="1224" y="1032"/>
                      <a:pt x="1130" y="980"/>
                    </a:cubicBezTo>
                    <a:cubicBezTo>
                      <a:pt x="1082" y="955"/>
                      <a:pt x="1024" y="922"/>
                      <a:pt x="965" y="922"/>
                    </a:cubicBezTo>
                    <a:cubicBezTo>
                      <a:pt x="956" y="922"/>
                      <a:pt x="946" y="923"/>
                      <a:pt x="937" y="925"/>
                    </a:cubicBezTo>
                    <a:cubicBezTo>
                      <a:pt x="920" y="925"/>
                      <a:pt x="895" y="930"/>
                      <a:pt x="869" y="930"/>
                    </a:cubicBezTo>
                    <a:cubicBezTo>
                      <a:pt x="856" y="930"/>
                      <a:pt x="842" y="929"/>
                      <a:pt x="829" y="925"/>
                    </a:cubicBezTo>
                    <a:cubicBezTo>
                      <a:pt x="774" y="925"/>
                      <a:pt x="735" y="869"/>
                      <a:pt x="705" y="830"/>
                    </a:cubicBezTo>
                    <a:cubicBezTo>
                      <a:pt x="671" y="807"/>
                      <a:pt x="625" y="772"/>
                      <a:pt x="579" y="772"/>
                    </a:cubicBezTo>
                    <a:cubicBezTo>
                      <a:pt x="572" y="772"/>
                      <a:pt x="565" y="773"/>
                      <a:pt x="558" y="775"/>
                    </a:cubicBezTo>
                    <a:cubicBezTo>
                      <a:pt x="558" y="654"/>
                      <a:pt x="529" y="543"/>
                      <a:pt x="503" y="435"/>
                    </a:cubicBezTo>
                    <a:cubicBezTo>
                      <a:pt x="490" y="422"/>
                      <a:pt x="490" y="409"/>
                      <a:pt x="477" y="396"/>
                    </a:cubicBezTo>
                    <a:cubicBezTo>
                      <a:pt x="471" y="390"/>
                      <a:pt x="465" y="389"/>
                      <a:pt x="458" y="389"/>
                    </a:cubicBezTo>
                    <a:cubicBezTo>
                      <a:pt x="443" y="389"/>
                      <a:pt x="426" y="396"/>
                      <a:pt x="408" y="396"/>
                    </a:cubicBezTo>
                    <a:cubicBezTo>
                      <a:pt x="366" y="396"/>
                      <a:pt x="353" y="353"/>
                      <a:pt x="327" y="314"/>
                    </a:cubicBezTo>
                    <a:cubicBezTo>
                      <a:pt x="297" y="259"/>
                      <a:pt x="314" y="177"/>
                      <a:pt x="271" y="135"/>
                    </a:cubicBezTo>
                    <a:cubicBezTo>
                      <a:pt x="203" y="70"/>
                      <a:pt x="82" y="40"/>
                      <a:pt x="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
              <p:cNvSpPr/>
              <p:nvPr/>
            </p:nvSpPr>
            <p:spPr>
              <a:xfrm>
                <a:off x="4938000" y="1539675"/>
                <a:ext cx="5825" cy="28250"/>
              </a:xfrm>
              <a:custGeom>
                <a:avLst/>
                <a:gdLst/>
                <a:ahLst/>
                <a:cxnLst/>
                <a:rect l="l" t="t" r="r" b="b"/>
                <a:pathLst>
                  <a:path w="233" h="1130" extrusionOk="0">
                    <a:moveTo>
                      <a:pt x="108" y="0"/>
                    </a:moveTo>
                    <a:lnTo>
                      <a:pt x="108" y="0"/>
                    </a:lnTo>
                    <a:cubicBezTo>
                      <a:pt x="95" y="69"/>
                      <a:pt x="82" y="150"/>
                      <a:pt x="69" y="219"/>
                    </a:cubicBezTo>
                    <a:cubicBezTo>
                      <a:pt x="69" y="261"/>
                      <a:pt x="40" y="382"/>
                      <a:pt x="0" y="408"/>
                    </a:cubicBezTo>
                    <a:cubicBezTo>
                      <a:pt x="56" y="382"/>
                      <a:pt x="95" y="369"/>
                      <a:pt x="137" y="356"/>
                    </a:cubicBezTo>
                    <a:lnTo>
                      <a:pt x="137" y="356"/>
                    </a:lnTo>
                    <a:cubicBezTo>
                      <a:pt x="151" y="451"/>
                      <a:pt x="137" y="545"/>
                      <a:pt x="121" y="627"/>
                    </a:cubicBezTo>
                    <a:cubicBezTo>
                      <a:pt x="108" y="640"/>
                      <a:pt x="108" y="653"/>
                      <a:pt x="108" y="669"/>
                    </a:cubicBezTo>
                    <a:lnTo>
                      <a:pt x="108" y="695"/>
                    </a:lnTo>
                    <a:cubicBezTo>
                      <a:pt x="108" y="751"/>
                      <a:pt x="108" y="833"/>
                      <a:pt x="121" y="885"/>
                    </a:cubicBezTo>
                    <a:cubicBezTo>
                      <a:pt x="137" y="927"/>
                      <a:pt x="164" y="966"/>
                      <a:pt x="177" y="1009"/>
                    </a:cubicBezTo>
                    <a:cubicBezTo>
                      <a:pt x="190" y="1048"/>
                      <a:pt x="219" y="1103"/>
                      <a:pt x="219" y="1130"/>
                    </a:cubicBezTo>
                    <a:cubicBezTo>
                      <a:pt x="232" y="1009"/>
                      <a:pt x="177" y="872"/>
                      <a:pt x="151" y="751"/>
                    </a:cubicBezTo>
                    <a:cubicBezTo>
                      <a:pt x="151" y="695"/>
                      <a:pt x="137" y="653"/>
                      <a:pt x="151" y="601"/>
                    </a:cubicBezTo>
                    <a:cubicBezTo>
                      <a:pt x="151" y="571"/>
                      <a:pt x="177" y="558"/>
                      <a:pt x="190" y="532"/>
                    </a:cubicBezTo>
                    <a:cubicBezTo>
                      <a:pt x="190" y="519"/>
                      <a:pt x="232" y="274"/>
                      <a:pt x="219" y="274"/>
                    </a:cubicBezTo>
                    <a:lnTo>
                      <a:pt x="219" y="274"/>
                    </a:lnTo>
                    <a:cubicBezTo>
                      <a:pt x="177" y="287"/>
                      <a:pt x="137" y="287"/>
                      <a:pt x="82" y="287"/>
                    </a:cubicBezTo>
                    <a:cubicBezTo>
                      <a:pt x="95" y="193"/>
                      <a:pt x="95" y="98"/>
                      <a:pt x="10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
              <p:cNvSpPr/>
              <p:nvPr/>
            </p:nvSpPr>
            <p:spPr>
              <a:xfrm>
                <a:off x="4866275" y="1580475"/>
                <a:ext cx="19025" cy="16350"/>
              </a:xfrm>
              <a:custGeom>
                <a:avLst/>
                <a:gdLst/>
                <a:ahLst/>
                <a:cxnLst/>
                <a:rect l="l" t="t" r="r" b="b"/>
                <a:pathLst>
                  <a:path w="761" h="654" extrusionOk="0">
                    <a:moveTo>
                      <a:pt x="53" y="0"/>
                    </a:moveTo>
                    <a:lnTo>
                      <a:pt x="53" y="0"/>
                    </a:lnTo>
                    <a:cubicBezTo>
                      <a:pt x="67" y="28"/>
                      <a:pt x="85" y="52"/>
                      <a:pt x="105" y="72"/>
                    </a:cubicBezTo>
                    <a:lnTo>
                      <a:pt x="105" y="72"/>
                    </a:lnTo>
                    <a:cubicBezTo>
                      <a:pt x="92" y="48"/>
                      <a:pt x="77" y="25"/>
                      <a:pt x="53" y="0"/>
                    </a:cubicBezTo>
                    <a:close/>
                    <a:moveTo>
                      <a:pt x="761" y="0"/>
                    </a:moveTo>
                    <a:lnTo>
                      <a:pt x="761" y="0"/>
                    </a:lnTo>
                    <a:cubicBezTo>
                      <a:pt x="653" y="17"/>
                      <a:pt x="558" y="56"/>
                      <a:pt x="461" y="124"/>
                    </a:cubicBezTo>
                    <a:cubicBezTo>
                      <a:pt x="408" y="163"/>
                      <a:pt x="366" y="206"/>
                      <a:pt x="297" y="232"/>
                    </a:cubicBezTo>
                    <a:cubicBezTo>
                      <a:pt x="297" y="206"/>
                      <a:pt x="271" y="180"/>
                      <a:pt x="245" y="163"/>
                    </a:cubicBezTo>
                    <a:cubicBezTo>
                      <a:pt x="191" y="138"/>
                      <a:pt x="144" y="111"/>
                      <a:pt x="105" y="72"/>
                    </a:cubicBezTo>
                    <a:lnTo>
                      <a:pt x="105" y="72"/>
                    </a:lnTo>
                    <a:cubicBezTo>
                      <a:pt x="114" y="89"/>
                      <a:pt x="123" y="106"/>
                      <a:pt x="134" y="124"/>
                    </a:cubicBezTo>
                    <a:cubicBezTo>
                      <a:pt x="164" y="193"/>
                      <a:pt x="216" y="232"/>
                      <a:pt x="271" y="274"/>
                    </a:cubicBezTo>
                    <a:cubicBezTo>
                      <a:pt x="258" y="300"/>
                      <a:pt x="258" y="327"/>
                      <a:pt x="232" y="356"/>
                    </a:cubicBezTo>
                    <a:cubicBezTo>
                      <a:pt x="216" y="369"/>
                      <a:pt x="203" y="395"/>
                      <a:pt x="177" y="395"/>
                    </a:cubicBezTo>
                    <a:cubicBezTo>
                      <a:pt x="134" y="425"/>
                      <a:pt x="69" y="395"/>
                      <a:pt x="53" y="464"/>
                    </a:cubicBezTo>
                    <a:cubicBezTo>
                      <a:pt x="26" y="519"/>
                      <a:pt x="26" y="601"/>
                      <a:pt x="0" y="653"/>
                    </a:cubicBezTo>
                    <a:cubicBezTo>
                      <a:pt x="39" y="588"/>
                      <a:pt x="82" y="438"/>
                      <a:pt x="177" y="408"/>
                    </a:cubicBezTo>
                    <a:cubicBezTo>
                      <a:pt x="185" y="408"/>
                      <a:pt x="213" y="415"/>
                      <a:pt x="234" y="415"/>
                    </a:cubicBezTo>
                    <a:cubicBezTo>
                      <a:pt x="245" y="415"/>
                      <a:pt x="254" y="414"/>
                      <a:pt x="258" y="408"/>
                    </a:cubicBezTo>
                    <a:cubicBezTo>
                      <a:pt x="271" y="395"/>
                      <a:pt x="284" y="382"/>
                      <a:pt x="284" y="369"/>
                    </a:cubicBezTo>
                    <a:cubicBezTo>
                      <a:pt x="395" y="193"/>
                      <a:pt x="585" y="98"/>
                      <a:pt x="76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
              <p:cNvSpPr/>
              <p:nvPr/>
            </p:nvSpPr>
            <p:spPr>
              <a:xfrm>
                <a:off x="4958725" y="1647800"/>
                <a:ext cx="24175" cy="41875"/>
              </a:xfrm>
              <a:custGeom>
                <a:avLst/>
                <a:gdLst/>
                <a:ahLst/>
                <a:cxnLst/>
                <a:rect l="l" t="t" r="r" b="b"/>
                <a:pathLst>
                  <a:path w="967" h="1675" extrusionOk="0">
                    <a:moveTo>
                      <a:pt x="14" y="0"/>
                    </a:moveTo>
                    <a:lnTo>
                      <a:pt x="0" y="111"/>
                    </a:lnTo>
                    <a:lnTo>
                      <a:pt x="885" y="1674"/>
                    </a:lnTo>
                    <a:lnTo>
                      <a:pt x="967" y="1606"/>
                    </a:lnTo>
                    <a:lnTo>
                      <a:pt x="14"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
              <p:cNvSpPr/>
              <p:nvPr/>
            </p:nvSpPr>
            <p:spPr>
              <a:xfrm>
                <a:off x="4942075" y="1647800"/>
                <a:ext cx="17000" cy="3125"/>
              </a:xfrm>
              <a:custGeom>
                <a:avLst/>
                <a:gdLst/>
                <a:ahLst/>
                <a:cxnLst/>
                <a:rect l="l" t="t" r="r" b="b"/>
                <a:pathLst>
                  <a:path w="680" h="125" extrusionOk="0">
                    <a:moveTo>
                      <a:pt x="680" y="0"/>
                    </a:moveTo>
                    <a:lnTo>
                      <a:pt x="56" y="82"/>
                    </a:lnTo>
                    <a:lnTo>
                      <a:pt x="1" y="124"/>
                    </a:lnTo>
                    <a:lnTo>
                      <a:pt x="666" y="111"/>
                    </a:lnTo>
                    <a:lnTo>
                      <a:pt x="680"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
              <p:cNvSpPr/>
              <p:nvPr/>
            </p:nvSpPr>
            <p:spPr>
              <a:xfrm>
                <a:off x="4932525" y="1633175"/>
                <a:ext cx="10975" cy="17750"/>
              </a:xfrm>
              <a:custGeom>
                <a:avLst/>
                <a:gdLst/>
                <a:ahLst/>
                <a:cxnLst/>
                <a:rect l="l" t="t" r="r" b="b"/>
                <a:pathLst>
                  <a:path w="439" h="710" extrusionOk="0">
                    <a:moveTo>
                      <a:pt x="43" y="1"/>
                    </a:moveTo>
                    <a:lnTo>
                      <a:pt x="1" y="112"/>
                    </a:lnTo>
                    <a:lnTo>
                      <a:pt x="383" y="709"/>
                    </a:lnTo>
                    <a:lnTo>
                      <a:pt x="438" y="667"/>
                    </a:lnTo>
                    <a:lnTo>
                      <a:pt x="43"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
              <p:cNvSpPr/>
              <p:nvPr/>
            </p:nvSpPr>
            <p:spPr>
              <a:xfrm>
                <a:off x="4894500" y="1633175"/>
                <a:ext cx="39125" cy="12600"/>
              </a:xfrm>
              <a:custGeom>
                <a:avLst/>
                <a:gdLst/>
                <a:ahLst/>
                <a:cxnLst/>
                <a:rect l="l" t="t" r="r" b="b"/>
                <a:pathLst>
                  <a:path w="1565" h="504" extrusionOk="0">
                    <a:moveTo>
                      <a:pt x="1564" y="1"/>
                    </a:moveTo>
                    <a:lnTo>
                      <a:pt x="40" y="464"/>
                    </a:lnTo>
                    <a:lnTo>
                      <a:pt x="1" y="503"/>
                    </a:lnTo>
                    <a:lnTo>
                      <a:pt x="1522" y="112"/>
                    </a:lnTo>
                    <a:lnTo>
                      <a:pt x="156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
              <p:cNvSpPr/>
              <p:nvPr/>
            </p:nvSpPr>
            <p:spPr>
              <a:xfrm>
                <a:off x="4944775" y="1704250"/>
                <a:ext cx="45950" cy="14875"/>
              </a:xfrm>
              <a:custGeom>
                <a:avLst/>
                <a:gdLst/>
                <a:ahLst/>
                <a:cxnLst/>
                <a:rect l="l" t="t" r="r" b="b"/>
                <a:pathLst>
                  <a:path w="1838" h="595" extrusionOk="0">
                    <a:moveTo>
                      <a:pt x="56" y="1"/>
                    </a:moveTo>
                    <a:cubicBezTo>
                      <a:pt x="43" y="56"/>
                      <a:pt x="0" y="232"/>
                      <a:pt x="0" y="272"/>
                    </a:cubicBezTo>
                    <a:cubicBezTo>
                      <a:pt x="0" y="314"/>
                      <a:pt x="683" y="559"/>
                      <a:pt x="748" y="585"/>
                    </a:cubicBezTo>
                    <a:cubicBezTo>
                      <a:pt x="782" y="592"/>
                      <a:pt x="962" y="595"/>
                      <a:pt x="1141" y="595"/>
                    </a:cubicBezTo>
                    <a:cubicBezTo>
                      <a:pt x="1320" y="595"/>
                      <a:pt x="1497" y="592"/>
                      <a:pt x="1525" y="585"/>
                    </a:cubicBezTo>
                    <a:cubicBezTo>
                      <a:pt x="1564" y="572"/>
                      <a:pt x="1714" y="451"/>
                      <a:pt x="1838" y="340"/>
                    </a:cubicBezTo>
                    <a:cubicBezTo>
                      <a:pt x="1512" y="314"/>
                      <a:pt x="1104" y="288"/>
                      <a:pt x="816" y="232"/>
                    </a:cubicBezTo>
                    <a:cubicBezTo>
                      <a:pt x="532" y="177"/>
                      <a:pt x="245" y="69"/>
                      <a:pt x="56" y="1"/>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
              <p:cNvSpPr/>
              <p:nvPr/>
            </p:nvSpPr>
            <p:spPr>
              <a:xfrm>
                <a:off x="5079750" y="1646150"/>
                <a:ext cx="15350" cy="26550"/>
              </a:xfrm>
              <a:custGeom>
                <a:avLst/>
                <a:gdLst/>
                <a:ahLst/>
                <a:cxnLst/>
                <a:rect l="l" t="t" r="r" b="b"/>
                <a:pathLst>
                  <a:path w="614" h="1062" extrusionOk="0">
                    <a:moveTo>
                      <a:pt x="545" y="1"/>
                    </a:moveTo>
                    <a:cubicBezTo>
                      <a:pt x="545" y="53"/>
                      <a:pt x="532" y="108"/>
                      <a:pt x="506" y="164"/>
                    </a:cubicBezTo>
                    <a:cubicBezTo>
                      <a:pt x="490" y="203"/>
                      <a:pt x="477" y="229"/>
                      <a:pt x="450" y="259"/>
                    </a:cubicBezTo>
                    <a:cubicBezTo>
                      <a:pt x="382" y="379"/>
                      <a:pt x="124" y="817"/>
                      <a:pt x="0" y="1019"/>
                    </a:cubicBezTo>
                    <a:cubicBezTo>
                      <a:pt x="29" y="1045"/>
                      <a:pt x="56" y="1062"/>
                      <a:pt x="82" y="1062"/>
                    </a:cubicBezTo>
                    <a:cubicBezTo>
                      <a:pt x="111" y="1062"/>
                      <a:pt x="150" y="1045"/>
                      <a:pt x="206" y="1032"/>
                    </a:cubicBezTo>
                    <a:cubicBezTo>
                      <a:pt x="343" y="1006"/>
                      <a:pt x="424" y="817"/>
                      <a:pt x="477" y="748"/>
                    </a:cubicBezTo>
                    <a:cubicBezTo>
                      <a:pt x="506" y="719"/>
                      <a:pt x="532" y="637"/>
                      <a:pt x="545" y="543"/>
                    </a:cubicBezTo>
                    <a:cubicBezTo>
                      <a:pt x="571" y="448"/>
                      <a:pt x="588" y="340"/>
                      <a:pt x="601" y="298"/>
                    </a:cubicBezTo>
                    <a:cubicBezTo>
                      <a:pt x="614" y="246"/>
                      <a:pt x="588" y="108"/>
                      <a:pt x="545"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
              <p:cNvSpPr/>
              <p:nvPr/>
            </p:nvSpPr>
            <p:spPr>
              <a:xfrm>
                <a:off x="4748275" y="1592700"/>
                <a:ext cx="14625" cy="14000"/>
              </a:xfrm>
              <a:custGeom>
                <a:avLst/>
                <a:gdLst/>
                <a:ahLst/>
                <a:cxnLst/>
                <a:rect l="l" t="t" r="r" b="b"/>
                <a:pathLst>
                  <a:path w="585" h="560" extrusionOk="0">
                    <a:moveTo>
                      <a:pt x="82" y="1"/>
                    </a:moveTo>
                    <a:cubicBezTo>
                      <a:pt x="27" y="69"/>
                      <a:pt x="1" y="164"/>
                      <a:pt x="27" y="220"/>
                    </a:cubicBezTo>
                    <a:cubicBezTo>
                      <a:pt x="40" y="288"/>
                      <a:pt x="477" y="546"/>
                      <a:pt x="516" y="559"/>
                    </a:cubicBezTo>
                    <a:cubicBezTo>
                      <a:pt x="518" y="560"/>
                      <a:pt x="521" y="560"/>
                      <a:pt x="523" y="560"/>
                    </a:cubicBezTo>
                    <a:cubicBezTo>
                      <a:pt x="561" y="560"/>
                      <a:pt x="585" y="449"/>
                      <a:pt x="585" y="409"/>
                    </a:cubicBezTo>
                    <a:cubicBezTo>
                      <a:pt x="585" y="370"/>
                      <a:pt x="82" y="1"/>
                      <a:pt x="82"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
              <p:cNvSpPr/>
              <p:nvPr/>
            </p:nvSpPr>
            <p:spPr>
              <a:xfrm>
                <a:off x="4750000" y="1592450"/>
                <a:ext cx="13100" cy="11425"/>
              </a:xfrm>
              <a:custGeom>
                <a:avLst/>
                <a:gdLst/>
                <a:ahLst/>
                <a:cxnLst/>
                <a:rect l="l" t="t" r="r" b="b"/>
                <a:pathLst>
                  <a:path w="524" h="457" extrusionOk="0">
                    <a:moveTo>
                      <a:pt x="37" y="0"/>
                    </a:moveTo>
                    <a:cubicBezTo>
                      <a:pt x="14" y="0"/>
                      <a:pt x="0" y="23"/>
                      <a:pt x="0" y="53"/>
                    </a:cubicBezTo>
                    <a:lnTo>
                      <a:pt x="0" y="66"/>
                    </a:lnTo>
                    <a:cubicBezTo>
                      <a:pt x="0" y="109"/>
                      <a:pt x="26" y="161"/>
                      <a:pt x="69" y="190"/>
                    </a:cubicBezTo>
                    <a:lnTo>
                      <a:pt x="460" y="448"/>
                    </a:lnTo>
                    <a:cubicBezTo>
                      <a:pt x="469" y="454"/>
                      <a:pt x="478" y="456"/>
                      <a:pt x="485" y="456"/>
                    </a:cubicBezTo>
                    <a:cubicBezTo>
                      <a:pt x="511" y="456"/>
                      <a:pt x="523" y="421"/>
                      <a:pt x="503" y="367"/>
                    </a:cubicBezTo>
                    <a:cubicBezTo>
                      <a:pt x="477" y="298"/>
                      <a:pt x="421" y="243"/>
                      <a:pt x="366" y="203"/>
                    </a:cubicBezTo>
                    <a:lnTo>
                      <a:pt x="69" y="11"/>
                    </a:lnTo>
                    <a:cubicBezTo>
                      <a:pt x="57" y="4"/>
                      <a:pt x="46" y="0"/>
                      <a:pt x="37"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
              <p:cNvSpPr/>
              <p:nvPr/>
            </p:nvSpPr>
            <p:spPr>
              <a:xfrm>
                <a:off x="4750975" y="1593975"/>
                <a:ext cx="2050" cy="2400"/>
              </a:xfrm>
              <a:custGeom>
                <a:avLst/>
                <a:gdLst/>
                <a:ahLst/>
                <a:cxnLst/>
                <a:rect l="l" t="t" r="r" b="b"/>
                <a:pathLst>
                  <a:path w="82" h="96" extrusionOk="0">
                    <a:moveTo>
                      <a:pt x="23" y="0"/>
                    </a:moveTo>
                    <a:cubicBezTo>
                      <a:pt x="7" y="0"/>
                      <a:pt x="0" y="12"/>
                      <a:pt x="0" y="31"/>
                    </a:cubicBezTo>
                    <a:cubicBezTo>
                      <a:pt x="0" y="48"/>
                      <a:pt x="13" y="87"/>
                      <a:pt x="43" y="87"/>
                    </a:cubicBezTo>
                    <a:cubicBezTo>
                      <a:pt x="48" y="92"/>
                      <a:pt x="53" y="95"/>
                      <a:pt x="59" y="95"/>
                    </a:cubicBezTo>
                    <a:cubicBezTo>
                      <a:pt x="67" y="95"/>
                      <a:pt x="74" y="89"/>
                      <a:pt x="82" y="74"/>
                    </a:cubicBezTo>
                    <a:cubicBezTo>
                      <a:pt x="82" y="48"/>
                      <a:pt x="56" y="18"/>
                      <a:pt x="43" y="5"/>
                    </a:cubicBezTo>
                    <a:cubicBezTo>
                      <a:pt x="35" y="2"/>
                      <a:pt x="28" y="0"/>
                      <a:pt x="2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
              <p:cNvSpPr/>
              <p:nvPr/>
            </p:nvSpPr>
            <p:spPr>
              <a:xfrm>
                <a:off x="4671400" y="1544475"/>
                <a:ext cx="14650" cy="13975"/>
              </a:xfrm>
              <a:custGeom>
                <a:avLst/>
                <a:gdLst/>
                <a:ahLst/>
                <a:cxnLst/>
                <a:rect l="l" t="t" r="r" b="b"/>
                <a:pathLst>
                  <a:path w="586" h="559" extrusionOk="0">
                    <a:moveTo>
                      <a:pt x="82" y="1"/>
                    </a:moveTo>
                    <a:cubicBezTo>
                      <a:pt x="30" y="69"/>
                      <a:pt x="1" y="164"/>
                      <a:pt x="14" y="216"/>
                    </a:cubicBezTo>
                    <a:cubicBezTo>
                      <a:pt x="43" y="285"/>
                      <a:pt x="477" y="543"/>
                      <a:pt x="520" y="559"/>
                    </a:cubicBezTo>
                    <a:cubicBezTo>
                      <a:pt x="559" y="559"/>
                      <a:pt x="585" y="448"/>
                      <a:pt x="585" y="409"/>
                    </a:cubicBezTo>
                    <a:cubicBezTo>
                      <a:pt x="572" y="366"/>
                      <a:pt x="82" y="1"/>
                      <a:pt x="82"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
              <p:cNvSpPr/>
              <p:nvPr/>
            </p:nvSpPr>
            <p:spPr>
              <a:xfrm>
                <a:off x="4673125" y="1544175"/>
                <a:ext cx="13200" cy="11350"/>
              </a:xfrm>
              <a:custGeom>
                <a:avLst/>
                <a:gdLst/>
                <a:ahLst/>
                <a:cxnLst/>
                <a:rect l="l" t="t" r="r" b="b"/>
                <a:pathLst>
                  <a:path w="528" h="454" extrusionOk="0">
                    <a:moveTo>
                      <a:pt x="37" y="1"/>
                    </a:moveTo>
                    <a:cubicBezTo>
                      <a:pt x="14" y="1"/>
                      <a:pt x="0" y="24"/>
                      <a:pt x="0" y="52"/>
                    </a:cubicBezTo>
                    <a:lnTo>
                      <a:pt x="0" y="65"/>
                    </a:lnTo>
                    <a:cubicBezTo>
                      <a:pt x="0" y="107"/>
                      <a:pt x="26" y="163"/>
                      <a:pt x="56" y="189"/>
                    </a:cubicBezTo>
                    <a:lnTo>
                      <a:pt x="464" y="447"/>
                    </a:lnTo>
                    <a:cubicBezTo>
                      <a:pt x="471" y="452"/>
                      <a:pt x="478" y="454"/>
                      <a:pt x="484" y="454"/>
                    </a:cubicBezTo>
                    <a:cubicBezTo>
                      <a:pt x="512" y="454"/>
                      <a:pt x="527" y="411"/>
                      <a:pt x="503" y="365"/>
                    </a:cubicBezTo>
                    <a:cubicBezTo>
                      <a:pt x="464" y="297"/>
                      <a:pt x="408" y="228"/>
                      <a:pt x="353" y="202"/>
                    </a:cubicBezTo>
                    <a:lnTo>
                      <a:pt x="69" y="13"/>
                    </a:lnTo>
                    <a:cubicBezTo>
                      <a:pt x="57" y="4"/>
                      <a:pt x="46" y="1"/>
                      <a:pt x="37"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
              <p:cNvSpPr/>
              <p:nvPr/>
            </p:nvSpPr>
            <p:spPr>
              <a:xfrm>
                <a:off x="4674175" y="1545650"/>
                <a:ext cx="1675" cy="2475"/>
              </a:xfrm>
              <a:custGeom>
                <a:avLst/>
                <a:gdLst/>
                <a:ahLst/>
                <a:cxnLst/>
                <a:rect l="l" t="t" r="r" b="b"/>
                <a:pathLst>
                  <a:path w="67" h="99" extrusionOk="0">
                    <a:moveTo>
                      <a:pt x="21" y="1"/>
                    </a:moveTo>
                    <a:cubicBezTo>
                      <a:pt x="7" y="1"/>
                      <a:pt x="1" y="11"/>
                      <a:pt x="1" y="22"/>
                    </a:cubicBezTo>
                    <a:cubicBezTo>
                      <a:pt x="1" y="48"/>
                      <a:pt x="14" y="75"/>
                      <a:pt x="27" y="88"/>
                    </a:cubicBezTo>
                    <a:cubicBezTo>
                      <a:pt x="38" y="95"/>
                      <a:pt x="47" y="99"/>
                      <a:pt x="53" y="99"/>
                    </a:cubicBezTo>
                    <a:cubicBezTo>
                      <a:pt x="62" y="99"/>
                      <a:pt x="66" y="91"/>
                      <a:pt x="66" y="75"/>
                    </a:cubicBezTo>
                    <a:cubicBezTo>
                      <a:pt x="66" y="48"/>
                      <a:pt x="53" y="22"/>
                      <a:pt x="40" y="6"/>
                    </a:cubicBezTo>
                    <a:cubicBezTo>
                      <a:pt x="32" y="2"/>
                      <a:pt x="26" y="1"/>
                      <a:pt x="21"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
              <p:cNvSpPr/>
              <p:nvPr/>
            </p:nvSpPr>
            <p:spPr>
              <a:xfrm>
                <a:off x="4971300" y="1773300"/>
                <a:ext cx="36400" cy="20425"/>
              </a:xfrm>
              <a:custGeom>
                <a:avLst/>
                <a:gdLst/>
                <a:ahLst/>
                <a:cxnLst/>
                <a:rect l="l" t="t" r="r" b="b"/>
                <a:pathLst>
                  <a:path w="1456" h="817" extrusionOk="0">
                    <a:moveTo>
                      <a:pt x="1456" y="0"/>
                    </a:moveTo>
                    <a:lnTo>
                      <a:pt x="979" y="56"/>
                    </a:lnTo>
                    <a:lnTo>
                      <a:pt x="898" y="366"/>
                    </a:lnTo>
                    <a:lnTo>
                      <a:pt x="0" y="408"/>
                    </a:lnTo>
                    <a:lnTo>
                      <a:pt x="382" y="816"/>
                    </a:lnTo>
                    <a:lnTo>
                      <a:pt x="1061" y="477"/>
                    </a:lnTo>
                    <a:lnTo>
                      <a:pt x="1456"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
              <p:cNvSpPr/>
              <p:nvPr/>
            </p:nvSpPr>
            <p:spPr>
              <a:xfrm>
                <a:off x="4917600" y="1796375"/>
                <a:ext cx="49950" cy="11300"/>
              </a:xfrm>
              <a:custGeom>
                <a:avLst/>
                <a:gdLst/>
                <a:ahLst/>
                <a:cxnLst/>
                <a:rect l="l" t="t" r="r" b="b"/>
                <a:pathLst>
                  <a:path w="1998" h="452" extrusionOk="0">
                    <a:moveTo>
                      <a:pt x="1061" y="1"/>
                    </a:moveTo>
                    <a:lnTo>
                      <a:pt x="0" y="259"/>
                    </a:lnTo>
                    <a:lnTo>
                      <a:pt x="1211" y="451"/>
                    </a:lnTo>
                    <a:lnTo>
                      <a:pt x="1998"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
              <p:cNvSpPr/>
              <p:nvPr/>
            </p:nvSpPr>
            <p:spPr>
              <a:xfrm>
                <a:off x="4994800" y="1808950"/>
                <a:ext cx="24500" cy="22875"/>
              </a:xfrm>
              <a:custGeom>
                <a:avLst/>
                <a:gdLst/>
                <a:ahLst/>
                <a:cxnLst/>
                <a:rect l="l" t="t" r="r" b="b"/>
                <a:pathLst>
                  <a:path w="980" h="915" extrusionOk="0">
                    <a:moveTo>
                      <a:pt x="735" y="0"/>
                    </a:moveTo>
                    <a:lnTo>
                      <a:pt x="0" y="914"/>
                    </a:lnTo>
                    <a:lnTo>
                      <a:pt x="0" y="914"/>
                    </a:lnTo>
                    <a:lnTo>
                      <a:pt x="979" y="477"/>
                    </a:lnTo>
                    <a:lnTo>
                      <a:pt x="735"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
              <p:cNvSpPr/>
              <p:nvPr/>
            </p:nvSpPr>
            <p:spPr>
              <a:xfrm>
                <a:off x="4972025" y="1791650"/>
                <a:ext cx="41150" cy="17725"/>
              </a:xfrm>
              <a:custGeom>
                <a:avLst/>
                <a:gdLst/>
                <a:ahLst/>
                <a:cxnLst/>
                <a:rect l="l" t="t" r="r" b="b"/>
                <a:pathLst>
                  <a:path w="1646" h="709" extrusionOk="0">
                    <a:moveTo>
                      <a:pt x="1646" y="0"/>
                    </a:moveTo>
                    <a:lnTo>
                      <a:pt x="666" y="190"/>
                    </a:lnTo>
                    <a:lnTo>
                      <a:pt x="1" y="709"/>
                    </a:lnTo>
                    <a:lnTo>
                      <a:pt x="911" y="516"/>
                    </a:lnTo>
                    <a:lnTo>
                      <a:pt x="164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
              <p:cNvSpPr/>
              <p:nvPr/>
            </p:nvSpPr>
            <p:spPr>
              <a:xfrm>
                <a:off x="4916525" y="1785200"/>
                <a:ext cx="18800" cy="8525"/>
              </a:xfrm>
              <a:custGeom>
                <a:avLst/>
                <a:gdLst/>
                <a:ahLst/>
                <a:cxnLst/>
                <a:rect l="l" t="t" r="r" b="b"/>
                <a:pathLst>
                  <a:path w="752" h="341" extrusionOk="0">
                    <a:moveTo>
                      <a:pt x="438" y="1"/>
                    </a:moveTo>
                    <a:lnTo>
                      <a:pt x="1" y="340"/>
                    </a:lnTo>
                    <a:lnTo>
                      <a:pt x="752" y="164"/>
                    </a:lnTo>
                    <a:lnTo>
                      <a:pt x="43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
              <p:cNvSpPr/>
              <p:nvPr/>
            </p:nvSpPr>
            <p:spPr>
              <a:xfrm>
                <a:off x="4887650" y="1805925"/>
                <a:ext cx="15700" cy="7125"/>
              </a:xfrm>
              <a:custGeom>
                <a:avLst/>
                <a:gdLst/>
                <a:ahLst/>
                <a:cxnLst/>
                <a:rect l="l" t="t" r="r" b="b"/>
                <a:pathLst>
                  <a:path w="628" h="285" extrusionOk="0">
                    <a:moveTo>
                      <a:pt x="438" y="1"/>
                    </a:moveTo>
                    <a:lnTo>
                      <a:pt x="0" y="232"/>
                    </a:lnTo>
                    <a:lnTo>
                      <a:pt x="627" y="285"/>
                    </a:lnTo>
                    <a:lnTo>
                      <a:pt x="43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
              <p:cNvSpPr/>
              <p:nvPr/>
            </p:nvSpPr>
            <p:spPr>
              <a:xfrm>
                <a:off x="5029475" y="1778750"/>
                <a:ext cx="15275" cy="5425"/>
              </a:xfrm>
              <a:custGeom>
                <a:avLst/>
                <a:gdLst/>
                <a:ahLst/>
                <a:cxnLst/>
                <a:rect l="l" t="t" r="r" b="b"/>
                <a:pathLst>
                  <a:path w="611" h="217" extrusionOk="0">
                    <a:moveTo>
                      <a:pt x="542" y="1"/>
                    </a:moveTo>
                    <a:lnTo>
                      <a:pt x="0" y="216"/>
                    </a:lnTo>
                    <a:lnTo>
                      <a:pt x="611" y="216"/>
                    </a:lnTo>
                    <a:lnTo>
                      <a:pt x="54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9" name="Google Shape;809;p1"/>
            <p:cNvGrpSpPr/>
            <p:nvPr/>
          </p:nvGrpSpPr>
          <p:grpSpPr>
            <a:xfrm>
              <a:off x="6263607" y="2719409"/>
              <a:ext cx="1509391" cy="993424"/>
              <a:chOff x="6705625" y="2019075"/>
              <a:chExt cx="510775" cy="336150"/>
            </a:xfrm>
          </p:grpSpPr>
          <p:sp>
            <p:nvSpPr>
              <p:cNvPr id="810" name="Google Shape;810;p1"/>
              <p:cNvSpPr/>
              <p:nvPr/>
            </p:nvSpPr>
            <p:spPr>
              <a:xfrm>
                <a:off x="6944725" y="2027900"/>
                <a:ext cx="24825" cy="22650"/>
              </a:xfrm>
              <a:custGeom>
                <a:avLst/>
                <a:gdLst/>
                <a:ahLst/>
                <a:cxnLst/>
                <a:rect l="l" t="t" r="r" b="b"/>
                <a:pathLst>
                  <a:path w="993" h="906" extrusionOk="0">
                    <a:moveTo>
                      <a:pt x="749" y="0"/>
                    </a:moveTo>
                    <a:cubicBezTo>
                      <a:pt x="661" y="0"/>
                      <a:pt x="531" y="61"/>
                      <a:pt x="285" y="205"/>
                    </a:cubicBezTo>
                    <a:cubicBezTo>
                      <a:pt x="147" y="274"/>
                      <a:pt x="53" y="411"/>
                      <a:pt x="40" y="519"/>
                    </a:cubicBezTo>
                    <a:cubicBezTo>
                      <a:pt x="40" y="627"/>
                      <a:pt x="1" y="738"/>
                      <a:pt x="53" y="790"/>
                    </a:cubicBezTo>
                    <a:cubicBezTo>
                      <a:pt x="102" y="827"/>
                      <a:pt x="255" y="905"/>
                      <a:pt x="366" y="905"/>
                    </a:cubicBezTo>
                    <a:cubicBezTo>
                      <a:pt x="381" y="905"/>
                      <a:pt x="395" y="904"/>
                      <a:pt x="409" y="901"/>
                    </a:cubicBezTo>
                    <a:cubicBezTo>
                      <a:pt x="611" y="832"/>
                      <a:pt x="843" y="724"/>
                      <a:pt x="898" y="561"/>
                    </a:cubicBezTo>
                    <a:cubicBezTo>
                      <a:pt x="950" y="411"/>
                      <a:pt x="993" y="124"/>
                      <a:pt x="856" y="42"/>
                    </a:cubicBezTo>
                    <a:cubicBezTo>
                      <a:pt x="824" y="15"/>
                      <a:pt x="792" y="0"/>
                      <a:pt x="749"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
              <p:cNvSpPr/>
              <p:nvPr/>
            </p:nvSpPr>
            <p:spPr>
              <a:xfrm>
                <a:off x="6705625" y="2068425"/>
                <a:ext cx="510775" cy="286800"/>
              </a:xfrm>
              <a:custGeom>
                <a:avLst/>
                <a:gdLst/>
                <a:ahLst/>
                <a:cxnLst/>
                <a:rect l="l" t="t" r="r" b="b"/>
                <a:pathLst>
                  <a:path w="20431" h="11472" extrusionOk="0">
                    <a:moveTo>
                      <a:pt x="4473" y="0"/>
                    </a:moveTo>
                    <a:cubicBezTo>
                      <a:pt x="3380" y="0"/>
                      <a:pt x="163" y="2712"/>
                      <a:pt x="83" y="3183"/>
                    </a:cubicBezTo>
                    <a:cubicBezTo>
                      <a:pt x="1" y="3631"/>
                      <a:pt x="425" y="3889"/>
                      <a:pt x="1023" y="4244"/>
                    </a:cubicBezTo>
                    <a:lnTo>
                      <a:pt x="12352" y="10867"/>
                    </a:lnTo>
                    <a:cubicBezTo>
                      <a:pt x="12352" y="10867"/>
                      <a:pt x="13383" y="11396"/>
                      <a:pt x="14418" y="11464"/>
                    </a:cubicBezTo>
                    <a:cubicBezTo>
                      <a:pt x="14487" y="11469"/>
                      <a:pt x="14555" y="11471"/>
                      <a:pt x="14623" y="11471"/>
                    </a:cubicBezTo>
                    <a:cubicBezTo>
                      <a:pt x="15560" y="11471"/>
                      <a:pt x="16380" y="11050"/>
                      <a:pt x="16961" y="10785"/>
                    </a:cubicBezTo>
                    <a:cubicBezTo>
                      <a:pt x="17588" y="10498"/>
                      <a:pt x="19014" y="9669"/>
                      <a:pt x="19314" y="9385"/>
                    </a:cubicBezTo>
                    <a:cubicBezTo>
                      <a:pt x="19615" y="9111"/>
                      <a:pt x="20431" y="8514"/>
                      <a:pt x="19628" y="7724"/>
                    </a:cubicBezTo>
                    <a:cubicBezTo>
                      <a:pt x="18812" y="6921"/>
                      <a:pt x="5579" y="40"/>
                      <a:pt x="4505" y="1"/>
                    </a:cubicBezTo>
                    <a:cubicBezTo>
                      <a:pt x="4495" y="1"/>
                      <a:pt x="4484" y="0"/>
                      <a:pt x="447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
              <p:cNvSpPr/>
              <p:nvPr/>
            </p:nvSpPr>
            <p:spPr>
              <a:xfrm>
                <a:off x="6741700" y="2109575"/>
                <a:ext cx="335250" cy="201650"/>
              </a:xfrm>
              <a:custGeom>
                <a:avLst/>
                <a:gdLst/>
                <a:ahLst/>
                <a:cxnLst/>
                <a:rect l="l" t="t" r="r" b="b"/>
                <a:pathLst>
                  <a:path w="13410" h="8066" extrusionOk="0">
                    <a:moveTo>
                      <a:pt x="396" y="0"/>
                    </a:moveTo>
                    <a:cubicBezTo>
                      <a:pt x="396" y="0"/>
                      <a:pt x="1" y="1276"/>
                      <a:pt x="340" y="1903"/>
                    </a:cubicBezTo>
                    <a:lnTo>
                      <a:pt x="1414" y="1182"/>
                    </a:lnTo>
                    <a:lnTo>
                      <a:pt x="4463" y="3088"/>
                    </a:lnTo>
                    <a:lnTo>
                      <a:pt x="9672" y="7452"/>
                    </a:lnTo>
                    <a:lnTo>
                      <a:pt x="10759" y="6717"/>
                    </a:lnTo>
                    <a:lnTo>
                      <a:pt x="12528" y="8066"/>
                    </a:lnTo>
                    <a:lnTo>
                      <a:pt x="13409" y="4364"/>
                    </a:lnTo>
                    <a:lnTo>
                      <a:pt x="396" y="0"/>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
              <p:cNvSpPr/>
              <p:nvPr/>
            </p:nvSpPr>
            <p:spPr>
              <a:xfrm>
                <a:off x="7034075" y="2240450"/>
                <a:ext cx="66700" cy="73800"/>
              </a:xfrm>
              <a:custGeom>
                <a:avLst/>
                <a:gdLst/>
                <a:ahLst/>
                <a:cxnLst/>
                <a:rect l="l" t="t" r="r" b="b"/>
                <a:pathLst>
                  <a:path w="2668" h="2952" extrusionOk="0">
                    <a:moveTo>
                      <a:pt x="1035" y="1"/>
                    </a:moveTo>
                    <a:lnTo>
                      <a:pt x="1" y="585"/>
                    </a:lnTo>
                    <a:lnTo>
                      <a:pt x="1430" y="2951"/>
                    </a:lnTo>
                    <a:lnTo>
                      <a:pt x="2465" y="2354"/>
                    </a:lnTo>
                    <a:lnTo>
                      <a:pt x="2667" y="1035"/>
                    </a:lnTo>
                    <a:lnTo>
                      <a:pt x="1035" y="1"/>
                    </a:lnTo>
                    <a:close/>
                  </a:path>
                </a:pathLst>
              </a:custGeom>
              <a:solidFill>
                <a:srgbClr val="7427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
              <p:cNvSpPr/>
              <p:nvPr/>
            </p:nvSpPr>
            <p:spPr>
              <a:xfrm>
                <a:off x="6992950" y="2258150"/>
                <a:ext cx="62950" cy="74775"/>
              </a:xfrm>
              <a:custGeom>
                <a:avLst/>
                <a:gdLst/>
                <a:ahLst/>
                <a:cxnLst/>
                <a:rect l="l" t="t" r="r" b="b"/>
                <a:pathLst>
                  <a:path w="2518" h="2991" extrusionOk="0">
                    <a:moveTo>
                      <a:pt x="1074" y="1"/>
                    </a:moveTo>
                    <a:lnTo>
                      <a:pt x="1" y="624"/>
                    </a:lnTo>
                    <a:lnTo>
                      <a:pt x="1430" y="2991"/>
                    </a:lnTo>
                    <a:lnTo>
                      <a:pt x="2517" y="2367"/>
                    </a:lnTo>
                    <a:lnTo>
                      <a:pt x="2165" y="435"/>
                    </a:lnTo>
                    <a:lnTo>
                      <a:pt x="1074"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
              <p:cNvSpPr/>
              <p:nvPr/>
            </p:nvSpPr>
            <p:spPr>
              <a:xfrm>
                <a:off x="6842725" y="2019075"/>
                <a:ext cx="367225" cy="247275"/>
              </a:xfrm>
              <a:custGeom>
                <a:avLst/>
                <a:gdLst/>
                <a:ahLst/>
                <a:cxnLst/>
                <a:rect l="l" t="t" r="r" b="b"/>
                <a:pathLst>
                  <a:path w="14689" h="9891" extrusionOk="0">
                    <a:moveTo>
                      <a:pt x="924" y="0"/>
                    </a:moveTo>
                    <a:lnTo>
                      <a:pt x="843" y="98"/>
                    </a:lnTo>
                    <a:lnTo>
                      <a:pt x="379" y="532"/>
                    </a:lnTo>
                    <a:lnTo>
                      <a:pt x="53" y="408"/>
                    </a:lnTo>
                    <a:lnTo>
                      <a:pt x="1" y="490"/>
                    </a:lnTo>
                    <a:lnTo>
                      <a:pt x="82" y="1035"/>
                    </a:lnTo>
                    <a:lnTo>
                      <a:pt x="461" y="1580"/>
                    </a:lnTo>
                    <a:lnTo>
                      <a:pt x="555" y="2083"/>
                    </a:lnTo>
                    <a:lnTo>
                      <a:pt x="1469" y="2517"/>
                    </a:lnTo>
                    <a:lnTo>
                      <a:pt x="1616" y="2628"/>
                    </a:lnTo>
                    <a:lnTo>
                      <a:pt x="1616" y="2448"/>
                    </a:lnTo>
                    <a:cubicBezTo>
                      <a:pt x="1616" y="1947"/>
                      <a:pt x="1876" y="1655"/>
                      <a:pt x="2255" y="1655"/>
                    </a:cubicBezTo>
                    <a:cubicBezTo>
                      <a:pt x="2418" y="1655"/>
                      <a:pt x="2604" y="1710"/>
                      <a:pt x="2801" y="1825"/>
                    </a:cubicBezTo>
                    <a:cubicBezTo>
                      <a:pt x="3454" y="2204"/>
                      <a:pt x="3983" y="3101"/>
                      <a:pt x="3983" y="3822"/>
                    </a:cubicBezTo>
                    <a:lnTo>
                      <a:pt x="3983" y="4312"/>
                    </a:lnTo>
                    <a:lnTo>
                      <a:pt x="10050" y="7821"/>
                    </a:lnTo>
                    <a:lnTo>
                      <a:pt x="10716" y="8177"/>
                    </a:lnTo>
                    <a:lnTo>
                      <a:pt x="10853" y="8258"/>
                    </a:lnTo>
                    <a:lnTo>
                      <a:pt x="10853" y="7808"/>
                    </a:lnTo>
                    <a:cubicBezTo>
                      <a:pt x="10853" y="7304"/>
                      <a:pt x="11118" y="7013"/>
                      <a:pt x="11500" y="7013"/>
                    </a:cubicBezTo>
                    <a:cubicBezTo>
                      <a:pt x="11665" y="7013"/>
                      <a:pt x="11852" y="7067"/>
                      <a:pt x="12048" y="7181"/>
                    </a:cubicBezTo>
                    <a:cubicBezTo>
                      <a:pt x="12701" y="7563"/>
                      <a:pt x="13233" y="8461"/>
                      <a:pt x="13233" y="9182"/>
                    </a:cubicBezTo>
                    <a:lnTo>
                      <a:pt x="13233" y="9521"/>
                    </a:lnTo>
                    <a:lnTo>
                      <a:pt x="13383" y="9603"/>
                    </a:lnTo>
                    <a:lnTo>
                      <a:pt x="13559" y="9698"/>
                    </a:lnTo>
                    <a:lnTo>
                      <a:pt x="14264" y="9890"/>
                    </a:lnTo>
                    <a:lnTo>
                      <a:pt x="14646" y="9495"/>
                    </a:lnTo>
                    <a:lnTo>
                      <a:pt x="14689" y="8963"/>
                    </a:lnTo>
                    <a:lnTo>
                      <a:pt x="14633" y="8787"/>
                    </a:lnTo>
                    <a:lnTo>
                      <a:pt x="14375" y="8516"/>
                    </a:lnTo>
                    <a:lnTo>
                      <a:pt x="14238" y="7047"/>
                    </a:lnTo>
                    <a:lnTo>
                      <a:pt x="14117" y="6760"/>
                    </a:lnTo>
                    <a:lnTo>
                      <a:pt x="12619" y="5686"/>
                    </a:lnTo>
                    <a:cubicBezTo>
                      <a:pt x="12619" y="5686"/>
                      <a:pt x="11180" y="3754"/>
                      <a:pt x="10919" y="3457"/>
                    </a:cubicBezTo>
                    <a:cubicBezTo>
                      <a:pt x="10674" y="3170"/>
                      <a:pt x="9724" y="2654"/>
                      <a:pt x="8895" y="2177"/>
                    </a:cubicBezTo>
                    <a:cubicBezTo>
                      <a:pt x="8079" y="1701"/>
                      <a:pt x="6881" y="1143"/>
                      <a:pt x="6392" y="953"/>
                    </a:cubicBezTo>
                    <a:cubicBezTo>
                      <a:pt x="6322" y="934"/>
                      <a:pt x="6215" y="925"/>
                      <a:pt x="6084" y="925"/>
                    </a:cubicBezTo>
                    <a:cubicBezTo>
                      <a:pt x="5493" y="925"/>
                      <a:pt x="4411" y="1095"/>
                      <a:pt x="4064" y="1172"/>
                    </a:cubicBezTo>
                    <a:cubicBezTo>
                      <a:pt x="3754" y="980"/>
                      <a:pt x="924" y="0"/>
                      <a:pt x="924"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
              <p:cNvSpPr/>
              <p:nvPr/>
            </p:nvSpPr>
            <p:spPr>
              <a:xfrm>
                <a:off x="6888250" y="2066075"/>
                <a:ext cx="49000" cy="62975"/>
              </a:xfrm>
              <a:custGeom>
                <a:avLst/>
                <a:gdLst/>
                <a:ahLst/>
                <a:cxnLst/>
                <a:rect l="l" t="t" r="r" b="b"/>
                <a:pathLst>
                  <a:path w="1960" h="2519" extrusionOk="0">
                    <a:moveTo>
                      <a:pt x="542" y="0"/>
                    </a:moveTo>
                    <a:cubicBezTo>
                      <a:pt x="220" y="0"/>
                      <a:pt x="1" y="257"/>
                      <a:pt x="1" y="692"/>
                    </a:cubicBezTo>
                    <a:cubicBezTo>
                      <a:pt x="1" y="1319"/>
                      <a:pt x="435" y="2080"/>
                      <a:pt x="980" y="2393"/>
                    </a:cubicBezTo>
                    <a:cubicBezTo>
                      <a:pt x="1136" y="2478"/>
                      <a:pt x="1283" y="2519"/>
                      <a:pt x="1414" y="2519"/>
                    </a:cubicBezTo>
                    <a:cubicBezTo>
                      <a:pt x="1738" y="2519"/>
                      <a:pt x="1959" y="2267"/>
                      <a:pt x="1959" y="1822"/>
                    </a:cubicBezTo>
                    <a:cubicBezTo>
                      <a:pt x="1959" y="1208"/>
                      <a:pt x="1525" y="448"/>
                      <a:pt x="980" y="134"/>
                    </a:cubicBezTo>
                    <a:cubicBezTo>
                      <a:pt x="822" y="43"/>
                      <a:pt x="673" y="0"/>
                      <a:pt x="542"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
              <p:cNvSpPr/>
              <p:nvPr/>
            </p:nvSpPr>
            <p:spPr>
              <a:xfrm>
                <a:off x="6879450" y="2054500"/>
                <a:ext cx="66600" cy="74750"/>
              </a:xfrm>
              <a:custGeom>
                <a:avLst/>
                <a:gdLst/>
                <a:ahLst/>
                <a:cxnLst/>
                <a:rect l="l" t="t" r="r" b="b"/>
                <a:pathLst>
                  <a:path w="2664" h="2990" extrusionOk="0">
                    <a:moveTo>
                      <a:pt x="730" y="0"/>
                    </a:moveTo>
                    <a:cubicBezTo>
                      <a:pt x="297" y="0"/>
                      <a:pt x="0" y="347"/>
                      <a:pt x="0" y="950"/>
                    </a:cubicBezTo>
                    <a:lnTo>
                      <a:pt x="0" y="1100"/>
                    </a:lnTo>
                    <a:lnTo>
                      <a:pt x="147" y="1211"/>
                    </a:lnTo>
                    <a:lnTo>
                      <a:pt x="147" y="1031"/>
                    </a:lnTo>
                    <a:cubicBezTo>
                      <a:pt x="147" y="530"/>
                      <a:pt x="407" y="238"/>
                      <a:pt x="786" y="238"/>
                    </a:cubicBezTo>
                    <a:cubicBezTo>
                      <a:pt x="949" y="238"/>
                      <a:pt x="1135" y="293"/>
                      <a:pt x="1332" y="408"/>
                    </a:cubicBezTo>
                    <a:cubicBezTo>
                      <a:pt x="1985" y="787"/>
                      <a:pt x="2514" y="1684"/>
                      <a:pt x="2514" y="2405"/>
                    </a:cubicBezTo>
                    <a:lnTo>
                      <a:pt x="2514" y="2895"/>
                    </a:lnTo>
                    <a:lnTo>
                      <a:pt x="2664" y="2990"/>
                    </a:lnTo>
                    <a:lnTo>
                      <a:pt x="2664" y="2500"/>
                    </a:lnTo>
                    <a:cubicBezTo>
                      <a:pt x="2664" y="1645"/>
                      <a:pt x="2066" y="610"/>
                      <a:pt x="1332" y="189"/>
                    </a:cubicBezTo>
                    <a:cubicBezTo>
                      <a:pt x="1115" y="61"/>
                      <a:pt x="911" y="0"/>
                      <a:pt x="730"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
              <p:cNvSpPr/>
              <p:nvPr/>
            </p:nvSpPr>
            <p:spPr>
              <a:xfrm>
                <a:off x="7119425" y="2200000"/>
                <a:ext cx="49000" cy="62900"/>
              </a:xfrm>
              <a:custGeom>
                <a:avLst/>
                <a:gdLst/>
                <a:ahLst/>
                <a:cxnLst/>
                <a:rect l="l" t="t" r="r" b="b"/>
                <a:pathLst>
                  <a:path w="1960" h="2516" extrusionOk="0">
                    <a:moveTo>
                      <a:pt x="537" y="1"/>
                    </a:moveTo>
                    <a:cubicBezTo>
                      <a:pt x="219" y="1"/>
                      <a:pt x="1" y="253"/>
                      <a:pt x="1" y="695"/>
                    </a:cubicBezTo>
                    <a:cubicBezTo>
                      <a:pt x="1" y="1318"/>
                      <a:pt x="438" y="2066"/>
                      <a:pt x="980" y="2379"/>
                    </a:cubicBezTo>
                    <a:cubicBezTo>
                      <a:pt x="1141" y="2471"/>
                      <a:pt x="1291" y="2515"/>
                      <a:pt x="1424" y="2515"/>
                    </a:cubicBezTo>
                    <a:cubicBezTo>
                      <a:pt x="1743" y="2515"/>
                      <a:pt x="1959" y="2263"/>
                      <a:pt x="1959" y="1821"/>
                    </a:cubicBezTo>
                    <a:cubicBezTo>
                      <a:pt x="1959" y="1211"/>
                      <a:pt x="1525" y="450"/>
                      <a:pt x="980" y="137"/>
                    </a:cubicBezTo>
                    <a:cubicBezTo>
                      <a:pt x="821" y="45"/>
                      <a:pt x="670" y="1"/>
                      <a:pt x="537"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
              <p:cNvSpPr/>
              <p:nvPr/>
            </p:nvSpPr>
            <p:spPr>
              <a:xfrm>
                <a:off x="7110625" y="2188325"/>
                <a:ext cx="66700" cy="70850"/>
              </a:xfrm>
              <a:custGeom>
                <a:avLst/>
                <a:gdLst/>
                <a:ahLst/>
                <a:cxnLst/>
                <a:rect l="l" t="t" r="r" b="b"/>
                <a:pathLst>
                  <a:path w="2668" h="2834" extrusionOk="0">
                    <a:moveTo>
                      <a:pt x="738" y="1"/>
                    </a:moveTo>
                    <a:cubicBezTo>
                      <a:pt x="301" y="1"/>
                      <a:pt x="0" y="350"/>
                      <a:pt x="0" y="956"/>
                    </a:cubicBezTo>
                    <a:lnTo>
                      <a:pt x="0" y="1407"/>
                    </a:lnTo>
                    <a:lnTo>
                      <a:pt x="137" y="1488"/>
                    </a:lnTo>
                    <a:lnTo>
                      <a:pt x="137" y="1038"/>
                    </a:lnTo>
                    <a:cubicBezTo>
                      <a:pt x="137" y="534"/>
                      <a:pt x="402" y="243"/>
                      <a:pt x="784" y="243"/>
                    </a:cubicBezTo>
                    <a:cubicBezTo>
                      <a:pt x="949" y="243"/>
                      <a:pt x="1136" y="297"/>
                      <a:pt x="1332" y="411"/>
                    </a:cubicBezTo>
                    <a:cubicBezTo>
                      <a:pt x="1985" y="793"/>
                      <a:pt x="2517" y="1691"/>
                      <a:pt x="2517" y="2412"/>
                    </a:cubicBezTo>
                    <a:lnTo>
                      <a:pt x="2517" y="2751"/>
                    </a:lnTo>
                    <a:lnTo>
                      <a:pt x="2667" y="2833"/>
                    </a:lnTo>
                    <a:lnTo>
                      <a:pt x="2667" y="2507"/>
                    </a:lnTo>
                    <a:cubicBezTo>
                      <a:pt x="2667" y="1651"/>
                      <a:pt x="2066" y="617"/>
                      <a:pt x="1332" y="183"/>
                    </a:cubicBezTo>
                    <a:cubicBezTo>
                      <a:pt x="1119" y="59"/>
                      <a:pt x="917" y="1"/>
                      <a:pt x="738"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
              <p:cNvSpPr/>
              <p:nvPr/>
            </p:nvSpPr>
            <p:spPr>
              <a:xfrm>
                <a:off x="7071525" y="2195250"/>
                <a:ext cx="127825" cy="144525"/>
              </a:xfrm>
              <a:custGeom>
                <a:avLst/>
                <a:gdLst/>
                <a:ahLst/>
                <a:cxnLst/>
                <a:rect l="l" t="t" r="r" b="b"/>
                <a:pathLst>
                  <a:path w="5113" h="5781" extrusionOk="0">
                    <a:moveTo>
                      <a:pt x="5086" y="0"/>
                    </a:moveTo>
                    <a:lnTo>
                      <a:pt x="4910" y="245"/>
                    </a:lnTo>
                    <a:lnTo>
                      <a:pt x="1238" y="2380"/>
                    </a:lnTo>
                    <a:lnTo>
                      <a:pt x="1" y="2951"/>
                    </a:lnTo>
                    <a:lnTo>
                      <a:pt x="40" y="5781"/>
                    </a:lnTo>
                    <a:lnTo>
                      <a:pt x="774" y="5670"/>
                    </a:lnTo>
                    <a:lnTo>
                      <a:pt x="1946" y="5099"/>
                    </a:lnTo>
                    <a:lnTo>
                      <a:pt x="4163" y="3823"/>
                    </a:lnTo>
                    <a:lnTo>
                      <a:pt x="4828" y="3317"/>
                    </a:lnTo>
                    <a:lnTo>
                      <a:pt x="5112" y="2843"/>
                    </a:lnTo>
                    <a:lnTo>
                      <a:pt x="5086"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
              <p:cNvSpPr/>
              <p:nvPr/>
            </p:nvSpPr>
            <p:spPr>
              <a:xfrm>
                <a:off x="7029675" y="2161225"/>
                <a:ext cx="169025" cy="107825"/>
              </a:xfrm>
              <a:custGeom>
                <a:avLst/>
                <a:gdLst/>
                <a:ahLst/>
                <a:cxnLst/>
                <a:rect l="l" t="t" r="r" b="b"/>
                <a:pathLst>
                  <a:path w="6761" h="4313" extrusionOk="0">
                    <a:moveTo>
                      <a:pt x="5141" y="0"/>
                    </a:moveTo>
                    <a:lnTo>
                      <a:pt x="0" y="2980"/>
                    </a:lnTo>
                    <a:lnTo>
                      <a:pt x="1675" y="4312"/>
                    </a:lnTo>
                    <a:lnTo>
                      <a:pt x="2775" y="3878"/>
                    </a:lnTo>
                    <a:lnTo>
                      <a:pt x="3904" y="3333"/>
                    </a:lnTo>
                    <a:lnTo>
                      <a:pt x="5742" y="2272"/>
                    </a:lnTo>
                    <a:lnTo>
                      <a:pt x="6584" y="1606"/>
                    </a:lnTo>
                    <a:lnTo>
                      <a:pt x="6760" y="1361"/>
                    </a:lnTo>
                    <a:lnTo>
                      <a:pt x="6639" y="1074"/>
                    </a:lnTo>
                    <a:lnTo>
                      <a:pt x="514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
              <p:cNvSpPr/>
              <p:nvPr/>
            </p:nvSpPr>
            <p:spPr>
              <a:xfrm>
                <a:off x="6993275" y="2105475"/>
                <a:ext cx="164950" cy="130275"/>
              </a:xfrm>
              <a:custGeom>
                <a:avLst/>
                <a:gdLst/>
                <a:ahLst/>
                <a:cxnLst/>
                <a:rect l="l" t="t" r="r" b="b"/>
                <a:pathLst>
                  <a:path w="6598" h="5211" extrusionOk="0">
                    <a:moveTo>
                      <a:pt x="4897" y="1"/>
                    </a:moveTo>
                    <a:lnTo>
                      <a:pt x="4600" y="353"/>
                    </a:lnTo>
                    <a:lnTo>
                      <a:pt x="3918" y="830"/>
                    </a:lnTo>
                    <a:lnTo>
                      <a:pt x="2070" y="1891"/>
                    </a:lnTo>
                    <a:lnTo>
                      <a:pt x="1022" y="2420"/>
                    </a:lnTo>
                    <a:lnTo>
                      <a:pt x="1" y="2844"/>
                    </a:lnTo>
                    <a:lnTo>
                      <a:pt x="1456" y="5210"/>
                    </a:lnTo>
                    <a:lnTo>
                      <a:pt x="2680" y="4773"/>
                    </a:lnTo>
                    <a:lnTo>
                      <a:pt x="3836" y="4231"/>
                    </a:lnTo>
                    <a:lnTo>
                      <a:pt x="5876" y="3033"/>
                    </a:lnTo>
                    <a:lnTo>
                      <a:pt x="6326" y="2664"/>
                    </a:lnTo>
                    <a:lnTo>
                      <a:pt x="6597" y="2230"/>
                    </a:lnTo>
                    <a:lnTo>
                      <a:pt x="4897"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
              <p:cNvSpPr/>
              <p:nvPr/>
            </p:nvSpPr>
            <p:spPr>
              <a:xfrm>
                <a:off x="6955250" y="2044900"/>
                <a:ext cx="165800" cy="95450"/>
              </a:xfrm>
              <a:custGeom>
                <a:avLst/>
                <a:gdLst/>
                <a:ahLst/>
                <a:cxnLst/>
                <a:rect l="l" t="t" r="r" b="b"/>
                <a:pathLst>
                  <a:path w="6632" h="3818" extrusionOk="0">
                    <a:moveTo>
                      <a:pt x="1720" y="1"/>
                    </a:moveTo>
                    <a:cubicBezTo>
                      <a:pt x="1214" y="1"/>
                      <a:pt x="1" y="384"/>
                      <a:pt x="1" y="384"/>
                    </a:cubicBezTo>
                    <a:lnTo>
                      <a:pt x="6336" y="3798"/>
                    </a:lnTo>
                    <a:cubicBezTo>
                      <a:pt x="6336" y="3798"/>
                      <a:pt x="6399" y="3817"/>
                      <a:pt x="6466" y="3817"/>
                    </a:cubicBezTo>
                    <a:cubicBezTo>
                      <a:pt x="6547" y="3817"/>
                      <a:pt x="6632" y="3789"/>
                      <a:pt x="6610" y="3661"/>
                    </a:cubicBezTo>
                    <a:cubicBezTo>
                      <a:pt x="6568" y="3416"/>
                      <a:pt x="5589" y="2029"/>
                      <a:pt x="5589" y="2029"/>
                    </a:cubicBezTo>
                    <a:cubicBezTo>
                      <a:pt x="5589" y="2029"/>
                      <a:pt x="4965" y="1595"/>
                      <a:pt x="4068" y="1089"/>
                    </a:cubicBezTo>
                    <a:cubicBezTo>
                      <a:pt x="3154" y="586"/>
                      <a:pt x="2191" y="97"/>
                      <a:pt x="1766" y="2"/>
                    </a:cubicBezTo>
                    <a:cubicBezTo>
                      <a:pt x="1752" y="1"/>
                      <a:pt x="1736" y="1"/>
                      <a:pt x="172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
              <p:cNvSpPr/>
              <p:nvPr/>
            </p:nvSpPr>
            <p:spPr>
              <a:xfrm>
                <a:off x="6743425" y="2021525"/>
                <a:ext cx="204025" cy="103000"/>
              </a:xfrm>
              <a:custGeom>
                <a:avLst/>
                <a:gdLst/>
                <a:ahLst/>
                <a:cxnLst/>
                <a:rect l="l" t="t" r="r" b="b"/>
                <a:pathLst>
                  <a:path w="8161" h="4120" extrusionOk="0">
                    <a:moveTo>
                      <a:pt x="4815" y="0"/>
                    </a:moveTo>
                    <a:lnTo>
                      <a:pt x="3986" y="245"/>
                    </a:lnTo>
                    <a:lnTo>
                      <a:pt x="3046" y="611"/>
                    </a:lnTo>
                    <a:lnTo>
                      <a:pt x="1508" y="1508"/>
                    </a:lnTo>
                    <a:lnTo>
                      <a:pt x="708" y="2135"/>
                    </a:lnTo>
                    <a:lnTo>
                      <a:pt x="0" y="2788"/>
                    </a:lnTo>
                    <a:lnTo>
                      <a:pt x="3019" y="4119"/>
                    </a:lnTo>
                    <a:lnTo>
                      <a:pt x="8160" y="1143"/>
                    </a:lnTo>
                    <a:lnTo>
                      <a:pt x="4815"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
              <p:cNvSpPr/>
              <p:nvPr/>
            </p:nvSpPr>
            <p:spPr>
              <a:xfrm>
                <a:off x="6818900" y="2042900"/>
                <a:ext cx="183625" cy="81625"/>
              </a:xfrm>
              <a:custGeom>
                <a:avLst/>
                <a:gdLst/>
                <a:ahLst/>
                <a:cxnLst/>
                <a:rect l="l" t="t" r="r" b="b"/>
                <a:pathLst>
                  <a:path w="7345" h="3265" extrusionOk="0">
                    <a:moveTo>
                      <a:pt x="6963" y="0"/>
                    </a:moveTo>
                    <a:lnTo>
                      <a:pt x="5141" y="219"/>
                    </a:lnTo>
                    <a:lnTo>
                      <a:pt x="4420" y="395"/>
                    </a:lnTo>
                    <a:lnTo>
                      <a:pt x="3278" y="843"/>
                    </a:lnTo>
                    <a:lnTo>
                      <a:pt x="1796" y="1701"/>
                    </a:lnTo>
                    <a:lnTo>
                      <a:pt x="885" y="2448"/>
                    </a:lnTo>
                    <a:lnTo>
                      <a:pt x="0" y="3264"/>
                    </a:lnTo>
                    <a:lnTo>
                      <a:pt x="2448" y="2830"/>
                    </a:lnTo>
                    <a:lnTo>
                      <a:pt x="7345"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
              <p:cNvSpPr/>
              <p:nvPr/>
            </p:nvSpPr>
            <p:spPr>
              <a:xfrm>
                <a:off x="6818900" y="2042900"/>
                <a:ext cx="183625" cy="81625"/>
              </a:xfrm>
              <a:custGeom>
                <a:avLst/>
                <a:gdLst/>
                <a:ahLst/>
                <a:cxnLst/>
                <a:rect l="l" t="t" r="r" b="b"/>
                <a:pathLst>
                  <a:path w="7345" h="3265" extrusionOk="0">
                    <a:moveTo>
                      <a:pt x="6963" y="0"/>
                    </a:moveTo>
                    <a:lnTo>
                      <a:pt x="5141" y="219"/>
                    </a:lnTo>
                    <a:lnTo>
                      <a:pt x="4420" y="395"/>
                    </a:lnTo>
                    <a:lnTo>
                      <a:pt x="3278" y="843"/>
                    </a:lnTo>
                    <a:lnTo>
                      <a:pt x="1796" y="1701"/>
                    </a:lnTo>
                    <a:lnTo>
                      <a:pt x="885" y="2448"/>
                    </a:lnTo>
                    <a:lnTo>
                      <a:pt x="0" y="3264"/>
                    </a:lnTo>
                    <a:lnTo>
                      <a:pt x="203" y="3225"/>
                    </a:lnTo>
                    <a:lnTo>
                      <a:pt x="993" y="2491"/>
                    </a:lnTo>
                    <a:lnTo>
                      <a:pt x="1916" y="1740"/>
                    </a:lnTo>
                    <a:lnTo>
                      <a:pt x="3385" y="898"/>
                    </a:lnTo>
                    <a:lnTo>
                      <a:pt x="4544" y="435"/>
                    </a:lnTo>
                    <a:lnTo>
                      <a:pt x="5262" y="258"/>
                    </a:lnTo>
                    <a:lnTo>
                      <a:pt x="7074" y="43"/>
                    </a:lnTo>
                    <a:lnTo>
                      <a:pt x="7263" y="43"/>
                    </a:lnTo>
                    <a:lnTo>
                      <a:pt x="7345"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
              <p:cNvSpPr/>
              <p:nvPr/>
            </p:nvSpPr>
            <p:spPr>
              <a:xfrm>
                <a:off x="6823950" y="2051375"/>
                <a:ext cx="125850" cy="72175"/>
              </a:xfrm>
              <a:custGeom>
                <a:avLst/>
                <a:gdLst/>
                <a:ahLst/>
                <a:cxnLst/>
                <a:rect l="l" t="t" r="r" b="b"/>
                <a:pathLst>
                  <a:path w="5034" h="2887" extrusionOk="0">
                    <a:moveTo>
                      <a:pt x="4734" y="1"/>
                    </a:moveTo>
                    <a:lnTo>
                      <a:pt x="4342" y="96"/>
                    </a:lnTo>
                    <a:lnTo>
                      <a:pt x="3183" y="559"/>
                    </a:lnTo>
                    <a:lnTo>
                      <a:pt x="1714" y="1401"/>
                    </a:lnTo>
                    <a:lnTo>
                      <a:pt x="791" y="2152"/>
                    </a:lnTo>
                    <a:lnTo>
                      <a:pt x="1" y="2886"/>
                    </a:lnTo>
                    <a:lnTo>
                      <a:pt x="1" y="2886"/>
                    </a:lnTo>
                    <a:lnTo>
                      <a:pt x="1714" y="2586"/>
                    </a:lnTo>
                    <a:lnTo>
                      <a:pt x="2436" y="2002"/>
                    </a:lnTo>
                    <a:lnTo>
                      <a:pt x="3771" y="1036"/>
                    </a:lnTo>
                    <a:lnTo>
                      <a:pt x="5034" y="383"/>
                    </a:lnTo>
                    <a:lnTo>
                      <a:pt x="4884"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
              <p:cNvSpPr/>
              <p:nvPr/>
            </p:nvSpPr>
            <p:spPr>
              <a:xfrm>
                <a:off x="6817500" y="2099375"/>
                <a:ext cx="80650" cy="26200"/>
              </a:xfrm>
              <a:custGeom>
                <a:avLst/>
                <a:gdLst/>
                <a:ahLst/>
                <a:cxnLst/>
                <a:rect l="l" t="t" r="r" b="b"/>
                <a:pathLst>
                  <a:path w="3226" h="1048" extrusionOk="0">
                    <a:moveTo>
                      <a:pt x="3226" y="0"/>
                    </a:moveTo>
                    <a:cubicBezTo>
                      <a:pt x="3226" y="0"/>
                      <a:pt x="2599" y="379"/>
                      <a:pt x="2573" y="379"/>
                    </a:cubicBezTo>
                    <a:cubicBezTo>
                      <a:pt x="2544" y="379"/>
                      <a:pt x="2123" y="434"/>
                      <a:pt x="1744" y="490"/>
                    </a:cubicBezTo>
                    <a:cubicBezTo>
                      <a:pt x="1375" y="558"/>
                      <a:pt x="859" y="653"/>
                      <a:pt x="370" y="803"/>
                    </a:cubicBezTo>
                    <a:cubicBezTo>
                      <a:pt x="370" y="774"/>
                      <a:pt x="464" y="624"/>
                      <a:pt x="464" y="624"/>
                    </a:cubicBezTo>
                    <a:lnTo>
                      <a:pt x="464" y="624"/>
                    </a:lnTo>
                    <a:lnTo>
                      <a:pt x="30" y="803"/>
                    </a:lnTo>
                    <a:lnTo>
                      <a:pt x="1" y="1048"/>
                    </a:lnTo>
                    <a:lnTo>
                      <a:pt x="1499" y="666"/>
                    </a:lnTo>
                    <a:lnTo>
                      <a:pt x="2504" y="571"/>
                    </a:lnTo>
                    <a:lnTo>
                      <a:pt x="3226"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
              <p:cNvSpPr/>
              <p:nvPr/>
            </p:nvSpPr>
            <p:spPr>
              <a:xfrm>
                <a:off x="6880100" y="2042900"/>
                <a:ext cx="235600" cy="133675"/>
              </a:xfrm>
              <a:custGeom>
                <a:avLst/>
                <a:gdLst/>
                <a:ahLst/>
                <a:cxnLst/>
                <a:rect l="l" t="t" r="r" b="b"/>
                <a:pathLst>
                  <a:path w="9424" h="5347" extrusionOk="0">
                    <a:moveTo>
                      <a:pt x="4897" y="0"/>
                    </a:moveTo>
                    <a:lnTo>
                      <a:pt x="4162" y="232"/>
                    </a:lnTo>
                    <a:lnTo>
                      <a:pt x="3509" y="516"/>
                    </a:lnTo>
                    <a:lnTo>
                      <a:pt x="1688" y="1564"/>
                    </a:lnTo>
                    <a:lnTo>
                      <a:pt x="856" y="2148"/>
                    </a:lnTo>
                    <a:lnTo>
                      <a:pt x="0" y="2830"/>
                    </a:lnTo>
                    <a:lnTo>
                      <a:pt x="4528" y="5347"/>
                    </a:lnTo>
                    <a:lnTo>
                      <a:pt x="5549" y="4923"/>
                    </a:lnTo>
                    <a:lnTo>
                      <a:pt x="6597" y="4394"/>
                    </a:lnTo>
                    <a:lnTo>
                      <a:pt x="8445" y="3333"/>
                    </a:lnTo>
                    <a:lnTo>
                      <a:pt x="9127" y="2856"/>
                    </a:lnTo>
                    <a:lnTo>
                      <a:pt x="9424" y="2504"/>
                    </a:lnTo>
                    <a:lnTo>
                      <a:pt x="6992" y="1035"/>
                    </a:lnTo>
                    <a:lnTo>
                      <a:pt x="4897"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
              <p:cNvSpPr/>
              <p:nvPr/>
            </p:nvSpPr>
            <p:spPr>
              <a:xfrm>
                <a:off x="6990250" y="2170775"/>
                <a:ext cx="70775" cy="67325"/>
              </a:xfrm>
              <a:custGeom>
                <a:avLst/>
                <a:gdLst/>
                <a:ahLst/>
                <a:cxnLst/>
                <a:rect l="l" t="t" r="r" b="b"/>
                <a:pathLst>
                  <a:path w="2831" h="2693" extrusionOk="0">
                    <a:moveTo>
                      <a:pt x="680" y="0"/>
                    </a:moveTo>
                    <a:lnTo>
                      <a:pt x="1" y="108"/>
                    </a:lnTo>
                    <a:lnTo>
                      <a:pt x="1019" y="2216"/>
                    </a:lnTo>
                    <a:cubicBezTo>
                      <a:pt x="1019" y="2216"/>
                      <a:pt x="1457" y="2693"/>
                      <a:pt x="1577" y="2693"/>
                    </a:cubicBezTo>
                    <a:cubicBezTo>
                      <a:pt x="1715" y="2693"/>
                      <a:pt x="2831" y="2148"/>
                      <a:pt x="2831" y="2148"/>
                    </a:cubicBezTo>
                    <a:lnTo>
                      <a:pt x="2831" y="2148"/>
                    </a:lnTo>
                    <a:cubicBezTo>
                      <a:pt x="2831" y="2148"/>
                      <a:pt x="2162" y="2256"/>
                      <a:pt x="1701" y="2272"/>
                    </a:cubicBezTo>
                    <a:cubicBezTo>
                      <a:pt x="1577" y="1998"/>
                      <a:pt x="435" y="258"/>
                      <a:pt x="435" y="258"/>
                    </a:cubicBezTo>
                    <a:lnTo>
                      <a:pt x="68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
              <p:cNvSpPr/>
              <p:nvPr/>
            </p:nvSpPr>
            <p:spPr>
              <a:xfrm>
                <a:off x="6770600" y="2139100"/>
                <a:ext cx="37800" cy="67350"/>
              </a:xfrm>
              <a:custGeom>
                <a:avLst/>
                <a:gdLst/>
                <a:ahLst/>
                <a:cxnLst/>
                <a:rect l="l" t="t" r="r" b="b"/>
                <a:pathLst>
                  <a:path w="1512" h="2694" extrusionOk="0">
                    <a:moveTo>
                      <a:pt x="640" y="1"/>
                    </a:moveTo>
                    <a:lnTo>
                      <a:pt x="0" y="125"/>
                    </a:lnTo>
                    <a:lnTo>
                      <a:pt x="532" y="2694"/>
                    </a:lnTo>
                    <a:lnTo>
                      <a:pt x="1185" y="2573"/>
                    </a:lnTo>
                    <a:lnTo>
                      <a:pt x="1293" y="2380"/>
                    </a:lnTo>
                    <a:lnTo>
                      <a:pt x="1511" y="1062"/>
                    </a:lnTo>
                    <a:lnTo>
                      <a:pt x="64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
              <p:cNvSpPr/>
              <p:nvPr/>
            </p:nvSpPr>
            <p:spPr>
              <a:xfrm>
                <a:off x="6770925" y="2138700"/>
                <a:ext cx="44900" cy="65000"/>
              </a:xfrm>
              <a:custGeom>
                <a:avLst/>
                <a:gdLst/>
                <a:ahLst/>
                <a:cxnLst/>
                <a:rect l="l" t="t" r="r" b="b"/>
                <a:pathLst>
                  <a:path w="1796" h="2600" extrusionOk="0">
                    <a:moveTo>
                      <a:pt x="722" y="1"/>
                    </a:moveTo>
                    <a:cubicBezTo>
                      <a:pt x="500" y="1"/>
                      <a:pt x="300" y="164"/>
                      <a:pt x="193" y="480"/>
                    </a:cubicBezTo>
                    <a:cubicBezTo>
                      <a:pt x="0" y="1038"/>
                      <a:pt x="150" y="1867"/>
                      <a:pt x="545" y="2315"/>
                    </a:cubicBezTo>
                    <a:cubicBezTo>
                      <a:pt x="708" y="2507"/>
                      <a:pt x="889" y="2600"/>
                      <a:pt x="1056" y="2600"/>
                    </a:cubicBezTo>
                    <a:cubicBezTo>
                      <a:pt x="1282" y="2600"/>
                      <a:pt x="1485" y="2432"/>
                      <a:pt x="1593" y="2112"/>
                    </a:cubicBezTo>
                    <a:cubicBezTo>
                      <a:pt x="1795" y="1554"/>
                      <a:pt x="1632" y="738"/>
                      <a:pt x="1241" y="291"/>
                    </a:cubicBezTo>
                    <a:cubicBezTo>
                      <a:pt x="1075" y="96"/>
                      <a:pt x="892" y="1"/>
                      <a:pt x="722"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
              <p:cNvSpPr/>
              <p:nvPr/>
            </p:nvSpPr>
            <p:spPr>
              <a:xfrm>
                <a:off x="6755000" y="2141800"/>
                <a:ext cx="44900" cy="64950"/>
              </a:xfrm>
              <a:custGeom>
                <a:avLst/>
                <a:gdLst/>
                <a:ahLst/>
                <a:cxnLst/>
                <a:rect l="l" t="t" r="r" b="b"/>
                <a:pathLst>
                  <a:path w="1796" h="2598" extrusionOk="0">
                    <a:moveTo>
                      <a:pt x="726" y="1"/>
                    </a:moveTo>
                    <a:cubicBezTo>
                      <a:pt x="499" y="1"/>
                      <a:pt x="298" y="168"/>
                      <a:pt x="190" y="493"/>
                    </a:cubicBezTo>
                    <a:cubicBezTo>
                      <a:pt x="1" y="1048"/>
                      <a:pt x="164" y="1864"/>
                      <a:pt x="543" y="2315"/>
                    </a:cubicBezTo>
                    <a:cubicBezTo>
                      <a:pt x="711" y="2505"/>
                      <a:pt x="891" y="2597"/>
                      <a:pt x="1059" y="2597"/>
                    </a:cubicBezTo>
                    <a:cubicBezTo>
                      <a:pt x="1285" y="2597"/>
                      <a:pt x="1487" y="2429"/>
                      <a:pt x="1603" y="2109"/>
                    </a:cubicBezTo>
                    <a:cubicBezTo>
                      <a:pt x="1796" y="1554"/>
                      <a:pt x="1633" y="738"/>
                      <a:pt x="1251" y="288"/>
                    </a:cubicBezTo>
                    <a:cubicBezTo>
                      <a:pt x="1081" y="96"/>
                      <a:pt x="896" y="1"/>
                      <a:pt x="72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
              <p:cNvSpPr/>
              <p:nvPr/>
            </p:nvSpPr>
            <p:spPr>
              <a:xfrm>
                <a:off x="6755975" y="2144875"/>
                <a:ext cx="40825" cy="59275"/>
              </a:xfrm>
              <a:custGeom>
                <a:avLst/>
                <a:gdLst/>
                <a:ahLst/>
                <a:cxnLst/>
                <a:rect l="l" t="t" r="r" b="b"/>
                <a:pathLst>
                  <a:path w="1633" h="2371" extrusionOk="0">
                    <a:moveTo>
                      <a:pt x="660" y="0"/>
                    </a:moveTo>
                    <a:cubicBezTo>
                      <a:pt x="452" y="0"/>
                      <a:pt x="265" y="154"/>
                      <a:pt x="164" y="452"/>
                    </a:cubicBezTo>
                    <a:cubicBezTo>
                      <a:pt x="1" y="955"/>
                      <a:pt x="138" y="1702"/>
                      <a:pt x="490" y="2110"/>
                    </a:cubicBezTo>
                    <a:cubicBezTo>
                      <a:pt x="642" y="2285"/>
                      <a:pt x="809" y="2370"/>
                      <a:pt x="964" y="2370"/>
                    </a:cubicBezTo>
                    <a:cubicBezTo>
                      <a:pt x="1171" y="2370"/>
                      <a:pt x="1356" y="2220"/>
                      <a:pt x="1457" y="1934"/>
                    </a:cubicBezTo>
                    <a:cubicBezTo>
                      <a:pt x="1633" y="1415"/>
                      <a:pt x="1483" y="667"/>
                      <a:pt x="1130" y="259"/>
                    </a:cubicBezTo>
                    <a:cubicBezTo>
                      <a:pt x="980" y="85"/>
                      <a:pt x="814" y="0"/>
                      <a:pt x="660"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
              <p:cNvSpPr/>
              <p:nvPr/>
            </p:nvSpPr>
            <p:spPr>
              <a:xfrm>
                <a:off x="6760725" y="2153625"/>
                <a:ext cx="27275" cy="42250"/>
              </a:xfrm>
              <a:custGeom>
                <a:avLst/>
                <a:gdLst/>
                <a:ahLst/>
                <a:cxnLst/>
                <a:rect l="l" t="t" r="r" b="b"/>
                <a:pathLst>
                  <a:path w="1091" h="1690" extrusionOk="0">
                    <a:moveTo>
                      <a:pt x="459" y="0"/>
                    </a:moveTo>
                    <a:cubicBezTo>
                      <a:pt x="314" y="0"/>
                      <a:pt x="186" y="108"/>
                      <a:pt x="124" y="317"/>
                    </a:cubicBezTo>
                    <a:cubicBezTo>
                      <a:pt x="0" y="673"/>
                      <a:pt x="98" y="1215"/>
                      <a:pt x="356" y="1502"/>
                    </a:cubicBezTo>
                    <a:cubicBezTo>
                      <a:pt x="461" y="1625"/>
                      <a:pt x="578" y="1689"/>
                      <a:pt x="690" y="1689"/>
                    </a:cubicBezTo>
                    <a:cubicBezTo>
                      <a:pt x="739" y="1689"/>
                      <a:pt x="787" y="1677"/>
                      <a:pt x="833" y="1652"/>
                    </a:cubicBezTo>
                    <a:cubicBezTo>
                      <a:pt x="898" y="1610"/>
                      <a:pt x="966" y="1541"/>
                      <a:pt x="1009" y="1434"/>
                    </a:cubicBezTo>
                    <a:cubicBezTo>
                      <a:pt x="1022" y="1421"/>
                      <a:pt x="1022" y="1391"/>
                      <a:pt x="1035" y="1378"/>
                    </a:cubicBezTo>
                    <a:cubicBezTo>
                      <a:pt x="1048" y="1339"/>
                      <a:pt x="1048" y="1310"/>
                      <a:pt x="1061" y="1270"/>
                    </a:cubicBezTo>
                    <a:cubicBezTo>
                      <a:pt x="1077" y="1215"/>
                      <a:pt x="1090" y="1146"/>
                      <a:pt x="1090" y="1081"/>
                    </a:cubicBezTo>
                    <a:lnTo>
                      <a:pt x="1090" y="957"/>
                    </a:lnTo>
                    <a:cubicBezTo>
                      <a:pt x="1077" y="862"/>
                      <a:pt x="1061" y="781"/>
                      <a:pt x="1048" y="699"/>
                    </a:cubicBezTo>
                    <a:cubicBezTo>
                      <a:pt x="1048" y="673"/>
                      <a:pt x="1035" y="657"/>
                      <a:pt x="1035" y="631"/>
                    </a:cubicBezTo>
                    <a:cubicBezTo>
                      <a:pt x="1009" y="562"/>
                      <a:pt x="979" y="481"/>
                      <a:pt x="953" y="412"/>
                    </a:cubicBezTo>
                    <a:cubicBezTo>
                      <a:pt x="927" y="360"/>
                      <a:pt x="898" y="317"/>
                      <a:pt x="859" y="265"/>
                    </a:cubicBezTo>
                    <a:cubicBezTo>
                      <a:pt x="846" y="236"/>
                      <a:pt x="833" y="210"/>
                      <a:pt x="803" y="183"/>
                    </a:cubicBezTo>
                    <a:cubicBezTo>
                      <a:pt x="777" y="167"/>
                      <a:pt x="764" y="141"/>
                      <a:pt x="735" y="115"/>
                    </a:cubicBezTo>
                    <a:cubicBezTo>
                      <a:pt x="708" y="102"/>
                      <a:pt x="695" y="86"/>
                      <a:pt x="669" y="59"/>
                    </a:cubicBezTo>
                    <a:cubicBezTo>
                      <a:pt x="614" y="33"/>
                      <a:pt x="558" y="4"/>
                      <a:pt x="506" y="4"/>
                    </a:cubicBezTo>
                    <a:cubicBezTo>
                      <a:pt x="490" y="1"/>
                      <a:pt x="474" y="0"/>
                      <a:pt x="45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
              <p:cNvSpPr/>
              <p:nvPr/>
            </p:nvSpPr>
            <p:spPr>
              <a:xfrm>
                <a:off x="6761125" y="2152075"/>
                <a:ext cx="29575" cy="44950"/>
              </a:xfrm>
              <a:custGeom>
                <a:avLst/>
                <a:gdLst/>
                <a:ahLst/>
                <a:cxnLst/>
                <a:rect l="l" t="t" r="r" b="b"/>
                <a:pathLst>
                  <a:path w="1183" h="1798" extrusionOk="0">
                    <a:moveTo>
                      <a:pt x="490" y="53"/>
                    </a:moveTo>
                    <a:cubicBezTo>
                      <a:pt x="529" y="53"/>
                      <a:pt x="555" y="53"/>
                      <a:pt x="598" y="66"/>
                    </a:cubicBezTo>
                    <a:cubicBezTo>
                      <a:pt x="679" y="95"/>
                      <a:pt x="735" y="177"/>
                      <a:pt x="817" y="259"/>
                    </a:cubicBezTo>
                    <a:cubicBezTo>
                      <a:pt x="980" y="448"/>
                      <a:pt x="1074" y="735"/>
                      <a:pt x="1087" y="1019"/>
                    </a:cubicBezTo>
                    <a:cubicBezTo>
                      <a:pt x="1087" y="1156"/>
                      <a:pt x="1100" y="1306"/>
                      <a:pt x="1061" y="1427"/>
                    </a:cubicBezTo>
                    <a:cubicBezTo>
                      <a:pt x="1006" y="1577"/>
                      <a:pt x="924" y="1685"/>
                      <a:pt x="817" y="1727"/>
                    </a:cubicBezTo>
                    <a:cubicBezTo>
                      <a:pt x="787" y="1727"/>
                      <a:pt x="774" y="1740"/>
                      <a:pt x="748" y="1740"/>
                    </a:cubicBezTo>
                    <a:cubicBezTo>
                      <a:pt x="738" y="1741"/>
                      <a:pt x="728" y="1742"/>
                      <a:pt x="718" y="1742"/>
                    </a:cubicBezTo>
                    <a:cubicBezTo>
                      <a:pt x="602" y="1742"/>
                      <a:pt x="481" y="1674"/>
                      <a:pt x="379" y="1551"/>
                    </a:cubicBezTo>
                    <a:cubicBezTo>
                      <a:pt x="121" y="1264"/>
                      <a:pt x="27" y="735"/>
                      <a:pt x="147" y="366"/>
                    </a:cubicBezTo>
                    <a:cubicBezTo>
                      <a:pt x="203" y="203"/>
                      <a:pt x="298" y="95"/>
                      <a:pt x="422" y="66"/>
                    </a:cubicBezTo>
                    <a:cubicBezTo>
                      <a:pt x="435" y="53"/>
                      <a:pt x="461" y="53"/>
                      <a:pt x="474" y="53"/>
                    </a:cubicBezTo>
                    <a:close/>
                    <a:moveTo>
                      <a:pt x="461" y="1"/>
                    </a:moveTo>
                    <a:cubicBezTo>
                      <a:pt x="448" y="1"/>
                      <a:pt x="435" y="1"/>
                      <a:pt x="409" y="14"/>
                    </a:cubicBezTo>
                    <a:lnTo>
                      <a:pt x="379" y="14"/>
                    </a:lnTo>
                    <a:cubicBezTo>
                      <a:pt x="271" y="53"/>
                      <a:pt x="177" y="164"/>
                      <a:pt x="121" y="327"/>
                    </a:cubicBezTo>
                    <a:cubicBezTo>
                      <a:pt x="108" y="353"/>
                      <a:pt x="108" y="366"/>
                      <a:pt x="95" y="392"/>
                    </a:cubicBezTo>
                    <a:cubicBezTo>
                      <a:pt x="0" y="761"/>
                      <a:pt x="95" y="1238"/>
                      <a:pt x="311" y="1535"/>
                    </a:cubicBezTo>
                    <a:cubicBezTo>
                      <a:pt x="327" y="1564"/>
                      <a:pt x="340" y="1577"/>
                      <a:pt x="366" y="1603"/>
                    </a:cubicBezTo>
                    <a:cubicBezTo>
                      <a:pt x="478" y="1739"/>
                      <a:pt x="610" y="1798"/>
                      <a:pt x="726" y="1798"/>
                    </a:cubicBezTo>
                    <a:cubicBezTo>
                      <a:pt x="738" y="1798"/>
                      <a:pt x="749" y="1797"/>
                      <a:pt x="761" y="1796"/>
                    </a:cubicBezTo>
                    <a:cubicBezTo>
                      <a:pt x="787" y="1796"/>
                      <a:pt x="800" y="1796"/>
                      <a:pt x="830" y="1780"/>
                    </a:cubicBezTo>
                    <a:cubicBezTo>
                      <a:pt x="843" y="1780"/>
                      <a:pt x="843" y="1780"/>
                      <a:pt x="856" y="1767"/>
                    </a:cubicBezTo>
                    <a:cubicBezTo>
                      <a:pt x="950" y="1727"/>
                      <a:pt x="1045" y="1616"/>
                      <a:pt x="1087" y="1469"/>
                    </a:cubicBezTo>
                    <a:cubicBezTo>
                      <a:pt x="1182" y="1195"/>
                      <a:pt x="1156" y="830"/>
                      <a:pt x="1045" y="529"/>
                    </a:cubicBezTo>
                    <a:cubicBezTo>
                      <a:pt x="993" y="392"/>
                      <a:pt x="924" y="285"/>
                      <a:pt x="843" y="190"/>
                    </a:cubicBezTo>
                    <a:lnTo>
                      <a:pt x="800" y="148"/>
                    </a:lnTo>
                    <a:cubicBezTo>
                      <a:pt x="706" y="53"/>
                      <a:pt x="611" y="1"/>
                      <a:pt x="516"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
              <p:cNvSpPr/>
              <p:nvPr/>
            </p:nvSpPr>
            <p:spPr>
              <a:xfrm>
                <a:off x="6764800" y="2153700"/>
                <a:ext cx="23200" cy="41250"/>
              </a:xfrm>
              <a:custGeom>
                <a:avLst/>
                <a:gdLst/>
                <a:ahLst/>
                <a:cxnLst/>
                <a:rect l="l" t="t" r="r" b="b"/>
                <a:pathLst>
                  <a:path w="928" h="1650" extrusionOk="0">
                    <a:moveTo>
                      <a:pt x="343" y="1"/>
                    </a:moveTo>
                    <a:cubicBezTo>
                      <a:pt x="262" y="43"/>
                      <a:pt x="180" y="138"/>
                      <a:pt x="137" y="275"/>
                    </a:cubicBezTo>
                    <a:cubicBezTo>
                      <a:pt x="0" y="641"/>
                      <a:pt x="111" y="1173"/>
                      <a:pt x="369" y="1470"/>
                    </a:cubicBezTo>
                    <a:cubicBezTo>
                      <a:pt x="464" y="1581"/>
                      <a:pt x="559" y="1633"/>
                      <a:pt x="670" y="1649"/>
                    </a:cubicBezTo>
                    <a:cubicBezTo>
                      <a:pt x="735" y="1607"/>
                      <a:pt x="803" y="1538"/>
                      <a:pt x="846" y="1431"/>
                    </a:cubicBezTo>
                    <a:cubicBezTo>
                      <a:pt x="859" y="1418"/>
                      <a:pt x="859" y="1388"/>
                      <a:pt x="872" y="1375"/>
                    </a:cubicBezTo>
                    <a:cubicBezTo>
                      <a:pt x="885" y="1336"/>
                      <a:pt x="885" y="1307"/>
                      <a:pt x="898" y="1267"/>
                    </a:cubicBezTo>
                    <a:cubicBezTo>
                      <a:pt x="914" y="1212"/>
                      <a:pt x="927" y="1143"/>
                      <a:pt x="927" y="1078"/>
                    </a:cubicBezTo>
                    <a:lnTo>
                      <a:pt x="927" y="954"/>
                    </a:lnTo>
                    <a:cubicBezTo>
                      <a:pt x="914" y="859"/>
                      <a:pt x="898" y="778"/>
                      <a:pt x="885" y="696"/>
                    </a:cubicBezTo>
                    <a:cubicBezTo>
                      <a:pt x="885" y="670"/>
                      <a:pt x="872" y="654"/>
                      <a:pt x="872" y="628"/>
                    </a:cubicBezTo>
                    <a:cubicBezTo>
                      <a:pt x="846" y="559"/>
                      <a:pt x="816" y="478"/>
                      <a:pt x="790" y="409"/>
                    </a:cubicBezTo>
                    <a:cubicBezTo>
                      <a:pt x="764" y="357"/>
                      <a:pt x="735" y="314"/>
                      <a:pt x="696" y="262"/>
                    </a:cubicBezTo>
                    <a:cubicBezTo>
                      <a:pt x="683" y="233"/>
                      <a:pt x="670" y="207"/>
                      <a:pt x="640" y="180"/>
                    </a:cubicBezTo>
                    <a:cubicBezTo>
                      <a:pt x="614" y="164"/>
                      <a:pt x="601" y="138"/>
                      <a:pt x="572" y="112"/>
                    </a:cubicBezTo>
                    <a:cubicBezTo>
                      <a:pt x="545" y="99"/>
                      <a:pt x="532" y="83"/>
                      <a:pt x="506" y="56"/>
                    </a:cubicBezTo>
                    <a:cubicBezTo>
                      <a:pt x="451" y="30"/>
                      <a:pt x="395" y="1"/>
                      <a:pt x="343"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
              <p:cNvSpPr/>
              <p:nvPr/>
            </p:nvSpPr>
            <p:spPr>
              <a:xfrm>
                <a:off x="6759750" y="2152075"/>
                <a:ext cx="30950" cy="45200"/>
              </a:xfrm>
              <a:custGeom>
                <a:avLst/>
                <a:gdLst/>
                <a:ahLst/>
                <a:cxnLst/>
                <a:rect l="l" t="t" r="r" b="b"/>
                <a:pathLst>
                  <a:path w="1238" h="1808" extrusionOk="0">
                    <a:moveTo>
                      <a:pt x="545" y="66"/>
                    </a:moveTo>
                    <a:cubicBezTo>
                      <a:pt x="571" y="66"/>
                      <a:pt x="584" y="66"/>
                      <a:pt x="610" y="82"/>
                    </a:cubicBezTo>
                    <a:cubicBezTo>
                      <a:pt x="627" y="82"/>
                      <a:pt x="640" y="95"/>
                      <a:pt x="640" y="95"/>
                    </a:cubicBezTo>
                    <a:cubicBezTo>
                      <a:pt x="653" y="95"/>
                      <a:pt x="666" y="108"/>
                      <a:pt x="679" y="108"/>
                    </a:cubicBezTo>
                    <a:cubicBezTo>
                      <a:pt x="679" y="121"/>
                      <a:pt x="692" y="121"/>
                      <a:pt x="708" y="121"/>
                    </a:cubicBezTo>
                    <a:cubicBezTo>
                      <a:pt x="721" y="135"/>
                      <a:pt x="734" y="148"/>
                      <a:pt x="747" y="148"/>
                    </a:cubicBezTo>
                    <a:cubicBezTo>
                      <a:pt x="761" y="164"/>
                      <a:pt x="774" y="190"/>
                      <a:pt x="803" y="203"/>
                    </a:cubicBezTo>
                    <a:lnTo>
                      <a:pt x="816" y="216"/>
                    </a:lnTo>
                    <a:cubicBezTo>
                      <a:pt x="829" y="229"/>
                      <a:pt x="829" y="245"/>
                      <a:pt x="842" y="245"/>
                    </a:cubicBezTo>
                    <a:cubicBezTo>
                      <a:pt x="872" y="272"/>
                      <a:pt x="885" y="298"/>
                      <a:pt x="898" y="327"/>
                    </a:cubicBezTo>
                    <a:cubicBezTo>
                      <a:pt x="937" y="379"/>
                      <a:pt x="966" y="422"/>
                      <a:pt x="992" y="474"/>
                    </a:cubicBezTo>
                    <a:cubicBezTo>
                      <a:pt x="1005" y="503"/>
                      <a:pt x="1005" y="529"/>
                      <a:pt x="1018" y="556"/>
                    </a:cubicBezTo>
                    <a:cubicBezTo>
                      <a:pt x="1035" y="585"/>
                      <a:pt x="1048" y="611"/>
                      <a:pt x="1061" y="637"/>
                    </a:cubicBezTo>
                    <a:cubicBezTo>
                      <a:pt x="1061" y="667"/>
                      <a:pt x="1061" y="680"/>
                      <a:pt x="1074" y="693"/>
                    </a:cubicBezTo>
                    <a:cubicBezTo>
                      <a:pt x="1074" y="719"/>
                      <a:pt x="1087" y="735"/>
                      <a:pt x="1087" y="748"/>
                    </a:cubicBezTo>
                    <a:cubicBezTo>
                      <a:pt x="1087" y="774"/>
                      <a:pt x="1100" y="800"/>
                      <a:pt x="1100" y="817"/>
                    </a:cubicBezTo>
                    <a:lnTo>
                      <a:pt x="1100" y="856"/>
                    </a:lnTo>
                    <a:cubicBezTo>
                      <a:pt x="1116" y="869"/>
                      <a:pt x="1116" y="882"/>
                      <a:pt x="1116" y="898"/>
                    </a:cubicBezTo>
                    <a:lnTo>
                      <a:pt x="1116" y="951"/>
                    </a:lnTo>
                    <a:lnTo>
                      <a:pt x="1116" y="980"/>
                    </a:lnTo>
                    <a:cubicBezTo>
                      <a:pt x="1129" y="1006"/>
                      <a:pt x="1129" y="1032"/>
                      <a:pt x="1129" y="1061"/>
                    </a:cubicBezTo>
                    <a:lnTo>
                      <a:pt x="1129" y="1143"/>
                    </a:lnTo>
                    <a:cubicBezTo>
                      <a:pt x="1129" y="1169"/>
                      <a:pt x="1129" y="1182"/>
                      <a:pt x="1116" y="1195"/>
                    </a:cubicBezTo>
                    <a:lnTo>
                      <a:pt x="1116" y="1238"/>
                    </a:lnTo>
                    <a:lnTo>
                      <a:pt x="1116" y="1264"/>
                    </a:lnTo>
                    <a:lnTo>
                      <a:pt x="1116" y="1290"/>
                    </a:lnTo>
                    <a:lnTo>
                      <a:pt x="1100" y="1290"/>
                    </a:lnTo>
                    <a:lnTo>
                      <a:pt x="1100" y="1332"/>
                    </a:lnTo>
                    <a:cubicBezTo>
                      <a:pt x="1100" y="1345"/>
                      <a:pt x="1100" y="1359"/>
                      <a:pt x="1087" y="1372"/>
                    </a:cubicBezTo>
                    <a:cubicBezTo>
                      <a:pt x="1087" y="1401"/>
                      <a:pt x="1074" y="1414"/>
                      <a:pt x="1074" y="1440"/>
                    </a:cubicBezTo>
                    <a:cubicBezTo>
                      <a:pt x="1061" y="1453"/>
                      <a:pt x="1061" y="1483"/>
                      <a:pt x="1048" y="1496"/>
                    </a:cubicBezTo>
                    <a:lnTo>
                      <a:pt x="1048" y="1509"/>
                    </a:lnTo>
                    <a:cubicBezTo>
                      <a:pt x="1035" y="1522"/>
                      <a:pt x="1035" y="1522"/>
                      <a:pt x="1035" y="1535"/>
                    </a:cubicBezTo>
                    <a:cubicBezTo>
                      <a:pt x="1005" y="1577"/>
                      <a:pt x="992" y="1603"/>
                      <a:pt x="966" y="1633"/>
                    </a:cubicBezTo>
                    <a:cubicBezTo>
                      <a:pt x="953" y="1646"/>
                      <a:pt x="953" y="1646"/>
                      <a:pt x="937" y="1659"/>
                    </a:cubicBezTo>
                    <a:cubicBezTo>
                      <a:pt x="924" y="1672"/>
                      <a:pt x="924" y="1672"/>
                      <a:pt x="911" y="1685"/>
                    </a:cubicBezTo>
                    <a:lnTo>
                      <a:pt x="898" y="1698"/>
                    </a:lnTo>
                    <a:cubicBezTo>
                      <a:pt x="885" y="1698"/>
                      <a:pt x="872" y="1714"/>
                      <a:pt x="872" y="1714"/>
                    </a:cubicBezTo>
                    <a:cubicBezTo>
                      <a:pt x="855" y="1727"/>
                      <a:pt x="842" y="1727"/>
                      <a:pt x="829" y="1727"/>
                    </a:cubicBezTo>
                    <a:cubicBezTo>
                      <a:pt x="829" y="1727"/>
                      <a:pt x="816" y="1740"/>
                      <a:pt x="803" y="1740"/>
                    </a:cubicBezTo>
                    <a:lnTo>
                      <a:pt x="774" y="1740"/>
                    </a:lnTo>
                    <a:cubicBezTo>
                      <a:pt x="761" y="1753"/>
                      <a:pt x="761" y="1753"/>
                      <a:pt x="747" y="1753"/>
                    </a:cubicBezTo>
                    <a:lnTo>
                      <a:pt x="721" y="1753"/>
                    </a:lnTo>
                    <a:cubicBezTo>
                      <a:pt x="653" y="1753"/>
                      <a:pt x="597" y="1727"/>
                      <a:pt x="529" y="1685"/>
                    </a:cubicBezTo>
                    <a:cubicBezTo>
                      <a:pt x="516" y="1672"/>
                      <a:pt x="490" y="1659"/>
                      <a:pt x="477" y="1646"/>
                    </a:cubicBezTo>
                    <a:cubicBezTo>
                      <a:pt x="464" y="1646"/>
                      <a:pt x="447" y="1633"/>
                      <a:pt x="447" y="1616"/>
                    </a:cubicBezTo>
                    <a:cubicBezTo>
                      <a:pt x="434" y="1616"/>
                      <a:pt x="421" y="1603"/>
                      <a:pt x="421" y="1590"/>
                    </a:cubicBezTo>
                    <a:cubicBezTo>
                      <a:pt x="408" y="1590"/>
                      <a:pt x="395" y="1577"/>
                      <a:pt x="395" y="1564"/>
                    </a:cubicBezTo>
                    <a:cubicBezTo>
                      <a:pt x="382" y="1551"/>
                      <a:pt x="366" y="1551"/>
                      <a:pt x="366" y="1535"/>
                    </a:cubicBezTo>
                    <a:cubicBezTo>
                      <a:pt x="339" y="1496"/>
                      <a:pt x="313" y="1453"/>
                      <a:pt x="284" y="1414"/>
                    </a:cubicBezTo>
                    <a:cubicBezTo>
                      <a:pt x="271" y="1388"/>
                      <a:pt x="258" y="1372"/>
                      <a:pt x="245" y="1345"/>
                    </a:cubicBezTo>
                    <a:cubicBezTo>
                      <a:pt x="245" y="1332"/>
                      <a:pt x="232" y="1319"/>
                      <a:pt x="232" y="1306"/>
                    </a:cubicBezTo>
                    <a:cubicBezTo>
                      <a:pt x="219" y="1264"/>
                      <a:pt x="202" y="1238"/>
                      <a:pt x="189" y="1195"/>
                    </a:cubicBezTo>
                    <a:cubicBezTo>
                      <a:pt x="176" y="1182"/>
                      <a:pt x="176" y="1156"/>
                      <a:pt x="163" y="1143"/>
                    </a:cubicBezTo>
                    <a:cubicBezTo>
                      <a:pt x="150" y="1061"/>
                      <a:pt x="121" y="993"/>
                      <a:pt x="121" y="911"/>
                    </a:cubicBezTo>
                    <a:cubicBezTo>
                      <a:pt x="108" y="882"/>
                      <a:pt x="108" y="856"/>
                      <a:pt x="108" y="830"/>
                    </a:cubicBezTo>
                    <a:lnTo>
                      <a:pt x="108" y="761"/>
                    </a:lnTo>
                    <a:lnTo>
                      <a:pt x="108" y="748"/>
                    </a:lnTo>
                    <a:lnTo>
                      <a:pt x="108" y="680"/>
                    </a:lnTo>
                    <a:lnTo>
                      <a:pt x="108" y="598"/>
                    </a:lnTo>
                    <a:cubicBezTo>
                      <a:pt x="108" y="572"/>
                      <a:pt x="121" y="556"/>
                      <a:pt x="121" y="529"/>
                    </a:cubicBezTo>
                    <a:lnTo>
                      <a:pt x="121" y="516"/>
                    </a:lnTo>
                    <a:cubicBezTo>
                      <a:pt x="121" y="503"/>
                      <a:pt x="137" y="474"/>
                      <a:pt x="137" y="461"/>
                    </a:cubicBezTo>
                    <a:cubicBezTo>
                      <a:pt x="137" y="435"/>
                      <a:pt x="150" y="422"/>
                      <a:pt x="150" y="392"/>
                    </a:cubicBezTo>
                    <a:lnTo>
                      <a:pt x="163" y="379"/>
                    </a:lnTo>
                    <a:cubicBezTo>
                      <a:pt x="163" y="366"/>
                      <a:pt x="163" y="353"/>
                      <a:pt x="176" y="340"/>
                    </a:cubicBezTo>
                    <a:cubicBezTo>
                      <a:pt x="176" y="327"/>
                      <a:pt x="176" y="327"/>
                      <a:pt x="189" y="311"/>
                    </a:cubicBezTo>
                    <a:cubicBezTo>
                      <a:pt x="189" y="298"/>
                      <a:pt x="189" y="285"/>
                      <a:pt x="202" y="285"/>
                    </a:cubicBezTo>
                    <a:cubicBezTo>
                      <a:pt x="202" y="272"/>
                      <a:pt x="219" y="259"/>
                      <a:pt x="219" y="245"/>
                    </a:cubicBezTo>
                    <a:cubicBezTo>
                      <a:pt x="219" y="245"/>
                      <a:pt x="232" y="229"/>
                      <a:pt x="232" y="216"/>
                    </a:cubicBezTo>
                    <a:lnTo>
                      <a:pt x="245" y="216"/>
                    </a:lnTo>
                    <a:cubicBezTo>
                      <a:pt x="245" y="203"/>
                      <a:pt x="258" y="203"/>
                      <a:pt x="258" y="190"/>
                    </a:cubicBezTo>
                    <a:lnTo>
                      <a:pt x="271" y="177"/>
                    </a:lnTo>
                    <a:cubicBezTo>
                      <a:pt x="271" y="177"/>
                      <a:pt x="284" y="164"/>
                      <a:pt x="300" y="148"/>
                    </a:cubicBezTo>
                    <a:cubicBezTo>
                      <a:pt x="300" y="148"/>
                      <a:pt x="313" y="135"/>
                      <a:pt x="326" y="135"/>
                    </a:cubicBezTo>
                    <a:cubicBezTo>
                      <a:pt x="326" y="121"/>
                      <a:pt x="339" y="121"/>
                      <a:pt x="339" y="108"/>
                    </a:cubicBezTo>
                    <a:cubicBezTo>
                      <a:pt x="353" y="108"/>
                      <a:pt x="366" y="95"/>
                      <a:pt x="366" y="95"/>
                    </a:cubicBezTo>
                    <a:cubicBezTo>
                      <a:pt x="382" y="95"/>
                      <a:pt x="382" y="95"/>
                      <a:pt x="395" y="82"/>
                    </a:cubicBezTo>
                    <a:lnTo>
                      <a:pt x="421" y="82"/>
                    </a:lnTo>
                    <a:cubicBezTo>
                      <a:pt x="434" y="66"/>
                      <a:pt x="434" y="66"/>
                      <a:pt x="447" y="66"/>
                    </a:cubicBezTo>
                    <a:close/>
                    <a:moveTo>
                      <a:pt x="490" y="1"/>
                    </a:moveTo>
                    <a:cubicBezTo>
                      <a:pt x="477" y="1"/>
                      <a:pt x="477" y="1"/>
                      <a:pt x="464" y="14"/>
                    </a:cubicBezTo>
                    <a:cubicBezTo>
                      <a:pt x="434" y="14"/>
                      <a:pt x="408" y="14"/>
                      <a:pt x="382" y="27"/>
                    </a:cubicBezTo>
                    <a:cubicBezTo>
                      <a:pt x="271" y="66"/>
                      <a:pt x="189" y="177"/>
                      <a:pt x="121" y="340"/>
                    </a:cubicBezTo>
                    <a:cubicBezTo>
                      <a:pt x="0" y="735"/>
                      <a:pt x="108" y="1290"/>
                      <a:pt x="366" y="1603"/>
                    </a:cubicBezTo>
                    <a:cubicBezTo>
                      <a:pt x="486" y="1744"/>
                      <a:pt x="614" y="1808"/>
                      <a:pt x="730" y="1808"/>
                    </a:cubicBezTo>
                    <a:cubicBezTo>
                      <a:pt x="760" y="1808"/>
                      <a:pt x="788" y="1804"/>
                      <a:pt x="816" y="1796"/>
                    </a:cubicBezTo>
                    <a:cubicBezTo>
                      <a:pt x="829" y="1796"/>
                      <a:pt x="855" y="1780"/>
                      <a:pt x="885" y="1767"/>
                    </a:cubicBezTo>
                    <a:cubicBezTo>
                      <a:pt x="885" y="1767"/>
                      <a:pt x="898" y="1767"/>
                      <a:pt x="898" y="1753"/>
                    </a:cubicBezTo>
                    <a:cubicBezTo>
                      <a:pt x="992" y="1698"/>
                      <a:pt x="1061" y="1603"/>
                      <a:pt x="1100" y="1469"/>
                    </a:cubicBezTo>
                    <a:cubicBezTo>
                      <a:pt x="1237" y="1088"/>
                      <a:pt x="1129" y="516"/>
                      <a:pt x="855" y="203"/>
                    </a:cubicBezTo>
                    <a:cubicBezTo>
                      <a:pt x="761" y="95"/>
                      <a:pt x="666" y="27"/>
                      <a:pt x="558" y="14"/>
                    </a:cubicBezTo>
                    <a:lnTo>
                      <a:pt x="516" y="14"/>
                    </a:lnTo>
                    <a:cubicBezTo>
                      <a:pt x="516" y="1"/>
                      <a:pt x="503" y="1"/>
                      <a:pt x="490"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
              <p:cNvSpPr/>
              <p:nvPr/>
            </p:nvSpPr>
            <p:spPr>
              <a:xfrm>
                <a:off x="6772300" y="2164150"/>
                <a:ext cx="13325" cy="19500"/>
              </a:xfrm>
              <a:custGeom>
                <a:avLst/>
                <a:gdLst/>
                <a:ahLst/>
                <a:cxnLst/>
                <a:rect l="l" t="t" r="r" b="b"/>
                <a:pathLst>
                  <a:path w="533" h="780" extrusionOk="0">
                    <a:moveTo>
                      <a:pt x="214" y="0"/>
                    </a:moveTo>
                    <a:cubicBezTo>
                      <a:pt x="146" y="0"/>
                      <a:pt x="86" y="49"/>
                      <a:pt x="56" y="141"/>
                    </a:cubicBezTo>
                    <a:cubicBezTo>
                      <a:pt x="1" y="317"/>
                      <a:pt x="43" y="562"/>
                      <a:pt x="164" y="699"/>
                    </a:cubicBezTo>
                    <a:cubicBezTo>
                      <a:pt x="210" y="752"/>
                      <a:pt x="264" y="780"/>
                      <a:pt x="315" y="780"/>
                    </a:cubicBezTo>
                    <a:cubicBezTo>
                      <a:pt x="383" y="780"/>
                      <a:pt x="446" y="731"/>
                      <a:pt x="477" y="631"/>
                    </a:cubicBezTo>
                    <a:cubicBezTo>
                      <a:pt x="533" y="468"/>
                      <a:pt x="490" y="223"/>
                      <a:pt x="370" y="89"/>
                    </a:cubicBezTo>
                    <a:cubicBezTo>
                      <a:pt x="321" y="29"/>
                      <a:pt x="266" y="0"/>
                      <a:pt x="21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
              <p:cNvSpPr/>
              <p:nvPr/>
            </p:nvSpPr>
            <p:spPr>
              <a:xfrm>
                <a:off x="6772625" y="2165725"/>
                <a:ext cx="11625" cy="16700"/>
              </a:xfrm>
              <a:custGeom>
                <a:avLst/>
                <a:gdLst/>
                <a:ahLst/>
                <a:cxnLst/>
                <a:rect l="l" t="t" r="r" b="b"/>
                <a:pathLst>
                  <a:path w="465" h="668" extrusionOk="0">
                    <a:moveTo>
                      <a:pt x="186" y="1"/>
                    </a:moveTo>
                    <a:cubicBezTo>
                      <a:pt x="128" y="1"/>
                      <a:pt x="78" y="43"/>
                      <a:pt x="56" y="121"/>
                    </a:cubicBezTo>
                    <a:cubicBezTo>
                      <a:pt x="1" y="271"/>
                      <a:pt x="43" y="473"/>
                      <a:pt x="138" y="597"/>
                    </a:cubicBezTo>
                    <a:cubicBezTo>
                      <a:pt x="184" y="644"/>
                      <a:pt x="234" y="668"/>
                      <a:pt x="279" y="668"/>
                    </a:cubicBezTo>
                    <a:cubicBezTo>
                      <a:pt x="337" y="668"/>
                      <a:pt x="387" y="627"/>
                      <a:pt x="409" y="542"/>
                    </a:cubicBezTo>
                    <a:cubicBezTo>
                      <a:pt x="464" y="405"/>
                      <a:pt x="422" y="189"/>
                      <a:pt x="327" y="78"/>
                    </a:cubicBezTo>
                    <a:cubicBezTo>
                      <a:pt x="280" y="26"/>
                      <a:pt x="231" y="1"/>
                      <a:pt x="186"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
              <p:cNvSpPr/>
              <p:nvPr/>
            </p:nvSpPr>
            <p:spPr>
              <a:xfrm>
                <a:off x="6772300" y="2166825"/>
                <a:ext cx="10225" cy="15000"/>
              </a:xfrm>
              <a:custGeom>
                <a:avLst/>
                <a:gdLst/>
                <a:ahLst/>
                <a:cxnLst/>
                <a:rect l="l" t="t" r="r" b="b"/>
                <a:pathLst>
                  <a:path w="409" h="600" extrusionOk="0">
                    <a:moveTo>
                      <a:pt x="163" y="1"/>
                    </a:moveTo>
                    <a:cubicBezTo>
                      <a:pt x="111" y="1"/>
                      <a:pt x="66" y="39"/>
                      <a:pt x="43" y="116"/>
                    </a:cubicBezTo>
                    <a:cubicBezTo>
                      <a:pt x="1" y="240"/>
                      <a:pt x="27" y="429"/>
                      <a:pt x="125" y="537"/>
                    </a:cubicBezTo>
                    <a:cubicBezTo>
                      <a:pt x="159" y="578"/>
                      <a:pt x="201" y="599"/>
                      <a:pt x="241" y="599"/>
                    </a:cubicBezTo>
                    <a:cubicBezTo>
                      <a:pt x="295" y="599"/>
                      <a:pt x="345" y="561"/>
                      <a:pt x="370" y="485"/>
                    </a:cubicBezTo>
                    <a:cubicBezTo>
                      <a:pt x="409" y="361"/>
                      <a:pt x="370" y="171"/>
                      <a:pt x="288" y="63"/>
                    </a:cubicBezTo>
                    <a:cubicBezTo>
                      <a:pt x="246" y="22"/>
                      <a:pt x="203" y="1"/>
                      <a:pt x="163"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
              <p:cNvSpPr/>
              <p:nvPr/>
            </p:nvSpPr>
            <p:spPr>
              <a:xfrm>
                <a:off x="6782175" y="2160250"/>
                <a:ext cx="2400" cy="3850"/>
              </a:xfrm>
              <a:custGeom>
                <a:avLst/>
                <a:gdLst/>
                <a:ahLst/>
                <a:cxnLst/>
                <a:rect l="l" t="t" r="r" b="b"/>
                <a:pathLst>
                  <a:path w="96" h="154" extrusionOk="0">
                    <a:moveTo>
                      <a:pt x="1" y="0"/>
                    </a:moveTo>
                    <a:cubicBezTo>
                      <a:pt x="1" y="39"/>
                      <a:pt x="14" y="95"/>
                      <a:pt x="40" y="134"/>
                    </a:cubicBezTo>
                    <a:cubicBezTo>
                      <a:pt x="51" y="143"/>
                      <a:pt x="67" y="154"/>
                      <a:pt x="81" y="154"/>
                    </a:cubicBezTo>
                    <a:cubicBezTo>
                      <a:pt x="86" y="154"/>
                      <a:pt x="91" y="152"/>
                      <a:pt x="95" y="147"/>
                    </a:cubicBezTo>
                    <a:cubicBezTo>
                      <a:pt x="69" y="95"/>
                      <a:pt x="40" y="52"/>
                      <a:pt x="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
              <p:cNvSpPr/>
              <p:nvPr/>
            </p:nvSpPr>
            <p:spPr>
              <a:xfrm>
                <a:off x="6786575" y="2169375"/>
                <a:ext cx="350" cy="1750"/>
              </a:xfrm>
              <a:custGeom>
                <a:avLst/>
                <a:gdLst/>
                <a:ahLst/>
                <a:cxnLst/>
                <a:rect l="l" t="t" r="r" b="b"/>
                <a:pathLst>
                  <a:path w="14" h="70" extrusionOk="0">
                    <a:moveTo>
                      <a:pt x="1" y="1"/>
                    </a:moveTo>
                    <a:lnTo>
                      <a:pt x="1" y="43"/>
                    </a:lnTo>
                    <a:cubicBezTo>
                      <a:pt x="1" y="56"/>
                      <a:pt x="14" y="56"/>
                      <a:pt x="14" y="69"/>
                    </a:cubicBezTo>
                    <a:cubicBezTo>
                      <a:pt x="14" y="43"/>
                      <a:pt x="1" y="27"/>
                      <a:pt x="1"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
              <p:cNvSpPr/>
              <p:nvPr/>
            </p:nvSpPr>
            <p:spPr>
              <a:xfrm>
                <a:off x="6787650" y="2177550"/>
                <a:ext cx="350" cy="3125"/>
              </a:xfrm>
              <a:custGeom>
                <a:avLst/>
                <a:gdLst/>
                <a:ahLst/>
                <a:cxnLst/>
                <a:rect l="l" t="t" r="r" b="b"/>
                <a:pathLst>
                  <a:path w="14" h="125" extrusionOk="0">
                    <a:moveTo>
                      <a:pt x="13" y="0"/>
                    </a:moveTo>
                    <a:cubicBezTo>
                      <a:pt x="0" y="13"/>
                      <a:pt x="0" y="26"/>
                      <a:pt x="0" y="42"/>
                    </a:cubicBezTo>
                    <a:cubicBezTo>
                      <a:pt x="0" y="69"/>
                      <a:pt x="0" y="108"/>
                      <a:pt x="13" y="124"/>
                    </a:cubicBezTo>
                    <a:lnTo>
                      <a:pt x="13"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
              <p:cNvSpPr/>
              <p:nvPr/>
            </p:nvSpPr>
            <p:spPr>
              <a:xfrm>
                <a:off x="6784550" y="2184525"/>
                <a:ext cx="2700" cy="4950"/>
              </a:xfrm>
              <a:custGeom>
                <a:avLst/>
                <a:gdLst/>
                <a:ahLst/>
                <a:cxnLst/>
                <a:rect l="l" t="t" r="r" b="b"/>
                <a:pathLst>
                  <a:path w="108" h="198" extrusionOk="0">
                    <a:moveTo>
                      <a:pt x="65" y="1"/>
                    </a:moveTo>
                    <a:cubicBezTo>
                      <a:pt x="52" y="1"/>
                      <a:pt x="40" y="8"/>
                      <a:pt x="26" y="21"/>
                    </a:cubicBezTo>
                    <a:cubicBezTo>
                      <a:pt x="0" y="47"/>
                      <a:pt x="0" y="116"/>
                      <a:pt x="26" y="171"/>
                    </a:cubicBezTo>
                    <a:cubicBezTo>
                      <a:pt x="43" y="185"/>
                      <a:pt x="43" y="198"/>
                      <a:pt x="56" y="198"/>
                    </a:cubicBezTo>
                    <a:cubicBezTo>
                      <a:pt x="69" y="185"/>
                      <a:pt x="69" y="155"/>
                      <a:pt x="82" y="142"/>
                    </a:cubicBezTo>
                    <a:cubicBezTo>
                      <a:pt x="95" y="103"/>
                      <a:pt x="95" y="74"/>
                      <a:pt x="108" y="34"/>
                    </a:cubicBezTo>
                    <a:cubicBezTo>
                      <a:pt x="94" y="11"/>
                      <a:pt x="79" y="1"/>
                      <a:pt x="65"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
              <p:cNvSpPr/>
              <p:nvPr/>
            </p:nvSpPr>
            <p:spPr>
              <a:xfrm>
                <a:off x="6779475" y="2187075"/>
                <a:ext cx="3375" cy="5425"/>
              </a:xfrm>
              <a:custGeom>
                <a:avLst/>
                <a:gdLst/>
                <a:ahLst/>
                <a:cxnLst/>
                <a:rect l="l" t="t" r="r" b="b"/>
                <a:pathLst>
                  <a:path w="135" h="217" extrusionOk="0">
                    <a:moveTo>
                      <a:pt x="53" y="1"/>
                    </a:moveTo>
                    <a:cubicBezTo>
                      <a:pt x="27" y="1"/>
                      <a:pt x="1" y="40"/>
                      <a:pt x="1" y="109"/>
                    </a:cubicBezTo>
                    <a:cubicBezTo>
                      <a:pt x="14" y="164"/>
                      <a:pt x="40" y="216"/>
                      <a:pt x="83" y="216"/>
                    </a:cubicBezTo>
                    <a:cubicBezTo>
                      <a:pt x="109" y="216"/>
                      <a:pt x="135" y="177"/>
                      <a:pt x="135" y="122"/>
                    </a:cubicBezTo>
                    <a:cubicBezTo>
                      <a:pt x="122" y="53"/>
                      <a:pt x="96" y="14"/>
                      <a:pt x="53"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
              <p:cNvSpPr/>
              <p:nvPr/>
            </p:nvSpPr>
            <p:spPr>
              <a:xfrm>
                <a:off x="6773375" y="2183725"/>
                <a:ext cx="3675" cy="5350"/>
              </a:xfrm>
              <a:custGeom>
                <a:avLst/>
                <a:gdLst/>
                <a:ahLst/>
                <a:cxnLst/>
                <a:rect l="l" t="t" r="r" b="b"/>
                <a:pathLst>
                  <a:path w="147" h="214" extrusionOk="0">
                    <a:moveTo>
                      <a:pt x="63" y="1"/>
                    </a:moveTo>
                    <a:cubicBezTo>
                      <a:pt x="44" y="1"/>
                      <a:pt x="29" y="15"/>
                      <a:pt x="13" y="40"/>
                    </a:cubicBezTo>
                    <a:cubicBezTo>
                      <a:pt x="0" y="79"/>
                      <a:pt x="13" y="148"/>
                      <a:pt x="52" y="187"/>
                    </a:cubicBezTo>
                    <a:cubicBezTo>
                      <a:pt x="65" y="205"/>
                      <a:pt x="79" y="213"/>
                      <a:pt x="92" y="213"/>
                    </a:cubicBezTo>
                    <a:cubicBezTo>
                      <a:pt x="110" y="213"/>
                      <a:pt x="126" y="199"/>
                      <a:pt x="134" y="174"/>
                    </a:cubicBezTo>
                    <a:cubicBezTo>
                      <a:pt x="147" y="122"/>
                      <a:pt x="134" y="53"/>
                      <a:pt x="108" y="24"/>
                    </a:cubicBezTo>
                    <a:cubicBezTo>
                      <a:pt x="90" y="8"/>
                      <a:pt x="76" y="1"/>
                      <a:pt x="63"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
              <p:cNvSpPr/>
              <p:nvPr/>
            </p:nvSpPr>
            <p:spPr>
              <a:xfrm>
                <a:off x="6769275" y="2175425"/>
                <a:ext cx="3375" cy="5325"/>
              </a:xfrm>
              <a:custGeom>
                <a:avLst/>
                <a:gdLst/>
                <a:ahLst/>
                <a:cxnLst/>
                <a:rect l="l" t="t" r="r" b="b"/>
                <a:pathLst>
                  <a:path w="135" h="213" extrusionOk="0">
                    <a:moveTo>
                      <a:pt x="55" y="0"/>
                    </a:moveTo>
                    <a:cubicBezTo>
                      <a:pt x="49" y="0"/>
                      <a:pt x="45" y="1"/>
                      <a:pt x="40" y="3"/>
                    </a:cubicBezTo>
                    <a:cubicBezTo>
                      <a:pt x="14" y="17"/>
                      <a:pt x="1" y="72"/>
                      <a:pt x="14" y="141"/>
                    </a:cubicBezTo>
                    <a:cubicBezTo>
                      <a:pt x="25" y="184"/>
                      <a:pt x="54" y="212"/>
                      <a:pt x="81" y="212"/>
                    </a:cubicBezTo>
                    <a:cubicBezTo>
                      <a:pt x="86" y="212"/>
                      <a:pt x="91" y="211"/>
                      <a:pt x="96" y="209"/>
                    </a:cubicBezTo>
                    <a:cubicBezTo>
                      <a:pt x="135" y="193"/>
                      <a:pt x="135" y="141"/>
                      <a:pt x="122" y="72"/>
                    </a:cubicBezTo>
                    <a:cubicBezTo>
                      <a:pt x="111" y="26"/>
                      <a:pt x="80" y="0"/>
                      <a:pt x="55"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
              <p:cNvSpPr/>
              <p:nvPr/>
            </p:nvSpPr>
            <p:spPr>
              <a:xfrm>
                <a:off x="6768225" y="2165550"/>
                <a:ext cx="3450" cy="5325"/>
              </a:xfrm>
              <a:custGeom>
                <a:avLst/>
                <a:gdLst/>
                <a:ahLst/>
                <a:cxnLst/>
                <a:rect l="l" t="t" r="r" b="b"/>
                <a:pathLst>
                  <a:path w="138" h="213" extrusionOk="0">
                    <a:moveTo>
                      <a:pt x="63" y="0"/>
                    </a:moveTo>
                    <a:cubicBezTo>
                      <a:pt x="34" y="0"/>
                      <a:pt x="14" y="26"/>
                      <a:pt x="14" y="72"/>
                    </a:cubicBezTo>
                    <a:cubicBezTo>
                      <a:pt x="0" y="128"/>
                      <a:pt x="27" y="180"/>
                      <a:pt x="56" y="209"/>
                    </a:cubicBezTo>
                    <a:cubicBezTo>
                      <a:pt x="63" y="211"/>
                      <a:pt x="69" y="212"/>
                      <a:pt x="75" y="212"/>
                    </a:cubicBezTo>
                    <a:cubicBezTo>
                      <a:pt x="105" y="212"/>
                      <a:pt x="127" y="187"/>
                      <a:pt x="138" y="141"/>
                    </a:cubicBezTo>
                    <a:cubicBezTo>
                      <a:pt x="138" y="85"/>
                      <a:pt x="108" y="33"/>
                      <a:pt x="82" y="4"/>
                    </a:cubicBezTo>
                    <a:cubicBezTo>
                      <a:pt x="75" y="1"/>
                      <a:pt x="69" y="0"/>
                      <a:pt x="6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
              <p:cNvSpPr/>
              <p:nvPr/>
            </p:nvSpPr>
            <p:spPr>
              <a:xfrm>
                <a:off x="6770925" y="2157825"/>
                <a:ext cx="3450" cy="5375"/>
              </a:xfrm>
              <a:custGeom>
                <a:avLst/>
                <a:gdLst/>
                <a:ahLst/>
                <a:cxnLst/>
                <a:rect l="l" t="t" r="r" b="b"/>
                <a:pathLst>
                  <a:path w="138" h="215" extrusionOk="0">
                    <a:moveTo>
                      <a:pt x="51" y="0"/>
                    </a:moveTo>
                    <a:cubicBezTo>
                      <a:pt x="42" y="0"/>
                      <a:pt x="34" y="5"/>
                      <a:pt x="30" y="15"/>
                    </a:cubicBezTo>
                    <a:cubicBezTo>
                      <a:pt x="0" y="55"/>
                      <a:pt x="0" y="110"/>
                      <a:pt x="30" y="162"/>
                    </a:cubicBezTo>
                    <a:cubicBezTo>
                      <a:pt x="46" y="196"/>
                      <a:pt x="68" y="214"/>
                      <a:pt x="85" y="214"/>
                    </a:cubicBezTo>
                    <a:cubicBezTo>
                      <a:pt x="97" y="214"/>
                      <a:pt x="106" y="207"/>
                      <a:pt x="111" y="192"/>
                    </a:cubicBezTo>
                    <a:cubicBezTo>
                      <a:pt x="137" y="162"/>
                      <a:pt x="137" y="97"/>
                      <a:pt x="111" y="55"/>
                    </a:cubicBezTo>
                    <a:cubicBezTo>
                      <a:pt x="92" y="18"/>
                      <a:pt x="69" y="0"/>
                      <a:pt x="5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
              <p:cNvSpPr/>
              <p:nvPr/>
            </p:nvSpPr>
            <p:spPr>
              <a:xfrm>
                <a:off x="6776375" y="2155100"/>
                <a:ext cx="3450" cy="5500"/>
              </a:xfrm>
              <a:custGeom>
                <a:avLst/>
                <a:gdLst/>
                <a:ahLst/>
                <a:cxnLst/>
                <a:rect l="l" t="t" r="r" b="b"/>
                <a:pathLst>
                  <a:path w="138" h="220" extrusionOk="0">
                    <a:moveTo>
                      <a:pt x="43" y="0"/>
                    </a:moveTo>
                    <a:cubicBezTo>
                      <a:pt x="14" y="14"/>
                      <a:pt x="1" y="56"/>
                      <a:pt x="1" y="108"/>
                    </a:cubicBezTo>
                    <a:cubicBezTo>
                      <a:pt x="1" y="164"/>
                      <a:pt x="43" y="219"/>
                      <a:pt x="69" y="219"/>
                    </a:cubicBezTo>
                    <a:cubicBezTo>
                      <a:pt x="109" y="219"/>
                      <a:pt x="138" y="177"/>
                      <a:pt x="125" y="124"/>
                    </a:cubicBezTo>
                    <a:cubicBezTo>
                      <a:pt x="125" y="95"/>
                      <a:pt x="125" y="82"/>
                      <a:pt x="109" y="56"/>
                    </a:cubicBezTo>
                    <a:cubicBezTo>
                      <a:pt x="82" y="43"/>
                      <a:pt x="69" y="27"/>
                      <a:pt x="4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
              <p:cNvSpPr/>
              <p:nvPr/>
            </p:nvSpPr>
            <p:spPr>
              <a:xfrm>
                <a:off x="6732150" y="2088850"/>
                <a:ext cx="349275" cy="250925"/>
              </a:xfrm>
              <a:custGeom>
                <a:avLst/>
                <a:gdLst/>
                <a:ahLst/>
                <a:cxnLst/>
                <a:rect l="l" t="t" r="r" b="b"/>
                <a:pathLst>
                  <a:path w="13971" h="10037" extrusionOk="0">
                    <a:moveTo>
                      <a:pt x="520" y="0"/>
                    </a:moveTo>
                    <a:lnTo>
                      <a:pt x="451" y="95"/>
                    </a:lnTo>
                    <a:lnTo>
                      <a:pt x="383" y="787"/>
                    </a:lnTo>
                    <a:lnTo>
                      <a:pt x="56" y="653"/>
                    </a:lnTo>
                    <a:lnTo>
                      <a:pt x="1" y="748"/>
                    </a:lnTo>
                    <a:lnTo>
                      <a:pt x="99" y="1289"/>
                    </a:lnTo>
                    <a:lnTo>
                      <a:pt x="301" y="1972"/>
                    </a:lnTo>
                    <a:lnTo>
                      <a:pt x="275" y="2366"/>
                    </a:lnTo>
                    <a:lnTo>
                      <a:pt x="709" y="2758"/>
                    </a:lnTo>
                    <a:lnTo>
                      <a:pt x="859" y="2869"/>
                    </a:lnTo>
                    <a:lnTo>
                      <a:pt x="885" y="2637"/>
                    </a:lnTo>
                    <a:cubicBezTo>
                      <a:pt x="885" y="2530"/>
                      <a:pt x="898" y="2419"/>
                      <a:pt x="928" y="2324"/>
                    </a:cubicBezTo>
                    <a:cubicBezTo>
                      <a:pt x="1013" y="2012"/>
                      <a:pt x="1233" y="1843"/>
                      <a:pt x="1525" y="1843"/>
                    </a:cubicBezTo>
                    <a:cubicBezTo>
                      <a:pt x="1691" y="1843"/>
                      <a:pt x="1881" y="1897"/>
                      <a:pt x="2083" y="2011"/>
                    </a:cubicBezTo>
                    <a:cubicBezTo>
                      <a:pt x="2504" y="2255"/>
                      <a:pt x="2886" y="2732"/>
                      <a:pt x="3089" y="3235"/>
                    </a:cubicBezTo>
                    <a:cubicBezTo>
                      <a:pt x="3213" y="3493"/>
                      <a:pt x="3265" y="3767"/>
                      <a:pt x="3265" y="4012"/>
                    </a:cubicBezTo>
                    <a:lnTo>
                      <a:pt x="3333" y="4472"/>
                    </a:lnTo>
                    <a:lnTo>
                      <a:pt x="9385" y="7981"/>
                    </a:lnTo>
                    <a:lnTo>
                      <a:pt x="10054" y="8336"/>
                    </a:lnTo>
                    <a:lnTo>
                      <a:pt x="10201" y="8405"/>
                    </a:lnTo>
                    <a:lnTo>
                      <a:pt x="10201" y="8405"/>
                    </a:lnTo>
                    <a:lnTo>
                      <a:pt x="10136" y="7997"/>
                    </a:lnTo>
                    <a:cubicBezTo>
                      <a:pt x="10136" y="7954"/>
                      <a:pt x="10136" y="7928"/>
                      <a:pt x="10149" y="7886"/>
                    </a:cubicBezTo>
                    <a:cubicBezTo>
                      <a:pt x="10175" y="7450"/>
                      <a:pt x="10425" y="7197"/>
                      <a:pt x="10778" y="7197"/>
                    </a:cubicBezTo>
                    <a:cubicBezTo>
                      <a:pt x="10944" y="7197"/>
                      <a:pt x="11132" y="7253"/>
                      <a:pt x="11330" y="7370"/>
                    </a:cubicBezTo>
                    <a:cubicBezTo>
                      <a:pt x="11983" y="7752"/>
                      <a:pt x="12515" y="8650"/>
                      <a:pt x="12515" y="9368"/>
                    </a:cubicBezTo>
                    <a:lnTo>
                      <a:pt x="12584" y="9681"/>
                    </a:lnTo>
                    <a:lnTo>
                      <a:pt x="12731" y="9763"/>
                    </a:lnTo>
                    <a:lnTo>
                      <a:pt x="12910" y="9857"/>
                    </a:lnTo>
                    <a:lnTo>
                      <a:pt x="13615" y="10037"/>
                    </a:lnTo>
                    <a:lnTo>
                      <a:pt x="13928" y="9681"/>
                    </a:lnTo>
                    <a:lnTo>
                      <a:pt x="13971" y="9152"/>
                    </a:lnTo>
                    <a:lnTo>
                      <a:pt x="13915" y="8976"/>
                    </a:lnTo>
                    <a:lnTo>
                      <a:pt x="13657" y="8702"/>
                    </a:lnTo>
                    <a:lnTo>
                      <a:pt x="13576" y="7207"/>
                    </a:lnTo>
                    <a:lnTo>
                      <a:pt x="13465" y="6907"/>
                    </a:lnTo>
                    <a:lnTo>
                      <a:pt x="11901" y="5875"/>
                    </a:lnTo>
                    <a:cubicBezTo>
                      <a:pt x="11901" y="5875"/>
                      <a:pt x="10707" y="3793"/>
                      <a:pt x="10446" y="3509"/>
                    </a:cubicBezTo>
                    <a:cubicBezTo>
                      <a:pt x="10201" y="3209"/>
                      <a:pt x="9251" y="2693"/>
                      <a:pt x="8422" y="2216"/>
                    </a:cubicBezTo>
                    <a:cubicBezTo>
                      <a:pt x="7606" y="1740"/>
                      <a:pt x="6408" y="1182"/>
                      <a:pt x="5918" y="992"/>
                    </a:cubicBezTo>
                    <a:cubicBezTo>
                      <a:pt x="5833" y="959"/>
                      <a:pt x="5728" y="945"/>
                      <a:pt x="5608" y="945"/>
                    </a:cubicBezTo>
                    <a:cubicBezTo>
                      <a:pt x="5028" y="945"/>
                      <a:pt x="4112" y="1280"/>
                      <a:pt x="3470" y="1426"/>
                    </a:cubicBezTo>
                    <a:cubicBezTo>
                      <a:pt x="3157" y="1237"/>
                      <a:pt x="520" y="0"/>
                      <a:pt x="520"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
              <p:cNvSpPr/>
              <p:nvPr/>
            </p:nvSpPr>
            <p:spPr>
              <a:xfrm>
                <a:off x="6739000" y="2138125"/>
                <a:ext cx="16350" cy="22475"/>
              </a:xfrm>
              <a:custGeom>
                <a:avLst/>
                <a:gdLst/>
                <a:ahLst/>
                <a:cxnLst/>
                <a:rect l="l" t="t" r="r" b="b"/>
                <a:pathLst>
                  <a:path w="654" h="899" extrusionOk="0">
                    <a:moveTo>
                      <a:pt x="27" y="1"/>
                    </a:moveTo>
                    <a:lnTo>
                      <a:pt x="1" y="395"/>
                    </a:lnTo>
                    <a:lnTo>
                      <a:pt x="435" y="787"/>
                    </a:lnTo>
                    <a:lnTo>
                      <a:pt x="585" y="898"/>
                    </a:lnTo>
                    <a:lnTo>
                      <a:pt x="611" y="666"/>
                    </a:lnTo>
                    <a:cubicBezTo>
                      <a:pt x="611" y="559"/>
                      <a:pt x="624" y="448"/>
                      <a:pt x="654" y="353"/>
                    </a:cubicBezTo>
                    <a:cubicBezTo>
                      <a:pt x="624" y="340"/>
                      <a:pt x="598" y="327"/>
                      <a:pt x="572" y="314"/>
                    </a:cubicBezTo>
                    <a:cubicBezTo>
                      <a:pt x="259" y="190"/>
                      <a:pt x="27" y="1"/>
                      <a:pt x="27"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
              <p:cNvSpPr/>
              <p:nvPr/>
            </p:nvSpPr>
            <p:spPr>
              <a:xfrm>
                <a:off x="6809350" y="2169700"/>
                <a:ext cx="177825" cy="129275"/>
              </a:xfrm>
              <a:custGeom>
                <a:avLst/>
                <a:gdLst/>
                <a:ahLst/>
                <a:cxnLst/>
                <a:rect l="l" t="t" r="r" b="b"/>
                <a:pathLst>
                  <a:path w="7113" h="5171" extrusionOk="0">
                    <a:moveTo>
                      <a:pt x="1" y="1"/>
                    </a:moveTo>
                    <a:lnTo>
                      <a:pt x="1" y="1"/>
                    </a:lnTo>
                    <a:cubicBezTo>
                      <a:pt x="125" y="259"/>
                      <a:pt x="177" y="533"/>
                      <a:pt x="177" y="778"/>
                    </a:cubicBezTo>
                    <a:lnTo>
                      <a:pt x="245" y="1238"/>
                    </a:lnTo>
                    <a:lnTo>
                      <a:pt x="6297" y="4747"/>
                    </a:lnTo>
                    <a:lnTo>
                      <a:pt x="6966" y="5102"/>
                    </a:lnTo>
                    <a:lnTo>
                      <a:pt x="7113" y="5171"/>
                    </a:lnTo>
                    <a:lnTo>
                      <a:pt x="7113" y="5171"/>
                    </a:lnTo>
                    <a:lnTo>
                      <a:pt x="7048" y="4763"/>
                    </a:lnTo>
                    <a:cubicBezTo>
                      <a:pt x="7048" y="4720"/>
                      <a:pt x="7048" y="4694"/>
                      <a:pt x="7061" y="4652"/>
                    </a:cubicBezTo>
                    <a:cubicBezTo>
                      <a:pt x="6992" y="4544"/>
                      <a:pt x="6950" y="4476"/>
                      <a:pt x="6950" y="4476"/>
                    </a:cubicBezTo>
                    <a:cubicBezTo>
                      <a:pt x="6950" y="4476"/>
                      <a:pt x="6816" y="4081"/>
                      <a:pt x="6760" y="4029"/>
                    </a:cubicBezTo>
                    <a:cubicBezTo>
                      <a:pt x="6705" y="3960"/>
                      <a:pt x="885" y="546"/>
                      <a:pt x="382" y="246"/>
                    </a:cubicBezTo>
                    <a:cubicBezTo>
                      <a:pt x="301" y="193"/>
                      <a:pt x="151" y="69"/>
                      <a:pt x="1"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
              <p:cNvSpPr/>
              <p:nvPr/>
            </p:nvSpPr>
            <p:spPr>
              <a:xfrm>
                <a:off x="6751250" y="2123225"/>
                <a:ext cx="69050" cy="66900"/>
              </a:xfrm>
              <a:custGeom>
                <a:avLst/>
                <a:gdLst/>
                <a:ahLst/>
                <a:cxnLst/>
                <a:rect l="l" t="t" r="r" b="b"/>
                <a:pathLst>
                  <a:path w="2762" h="2676" extrusionOk="0">
                    <a:moveTo>
                      <a:pt x="716" y="1"/>
                    </a:moveTo>
                    <a:cubicBezTo>
                      <a:pt x="367" y="1"/>
                      <a:pt x="250" y="222"/>
                      <a:pt x="177" y="352"/>
                    </a:cubicBezTo>
                    <a:cubicBezTo>
                      <a:pt x="69" y="528"/>
                      <a:pt x="1" y="894"/>
                      <a:pt x="1" y="894"/>
                    </a:cubicBezTo>
                    <a:cubicBezTo>
                      <a:pt x="1" y="894"/>
                      <a:pt x="151" y="378"/>
                      <a:pt x="624" y="378"/>
                    </a:cubicBezTo>
                    <a:cubicBezTo>
                      <a:pt x="1087" y="378"/>
                      <a:pt x="1603" y="691"/>
                      <a:pt x="1603" y="691"/>
                    </a:cubicBezTo>
                    <a:lnTo>
                      <a:pt x="2191" y="1383"/>
                    </a:lnTo>
                    <a:lnTo>
                      <a:pt x="2488" y="2052"/>
                    </a:lnTo>
                    <a:lnTo>
                      <a:pt x="2651" y="2676"/>
                    </a:lnTo>
                    <a:cubicBezTo>
                      <a:pt x="2762" y="2242"/>
                      <a:pt x="2706" y="2105"/>
                      <a:pt x="2706" y="2105"/>
                    </a:cubicBezTo>
                    <a:cubicBezTo>
                      <a:pt x="2706" y="2105"/>
                      <a:pt x="2311" y="623"/>
                      <a:pt x="1401" y="189"/>
                    </a:cubicBezTo>
                    <a:cubicBezTo>
                      <a:pt x="1105" y="52"/>
                      <a:pt x="884" y="1"/>
                      <a:pt x="716"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
              <p:cNvSpPr/>
              <p:nvPr/>
            </p:nvSpPr>
            <p:spPr>
              <a:xfrm>
                <a:off x="6982100" y="2256500"/>
                <a:ext cx="64650" cy="54725"/>
              </a:xfrm>
              <a:custGeom>
                <a:avLst/>
                <a:gdLst/>
                <a:ahLst/>
                <a:cxnLst/>
                <a:rect l="l" t="t" r="r" b="b"/>
                <a:pathLst>
                  <a:path w="2586" h="2189" extrusionOk="0">
                    <a:moveTo>
                      <a:pt x="820" y="1"/>
                    </a:moveTo>
                    <a:cubicBezTo>
                      <a:pt x="533" y="1"/>
                      <a:pt x="387" y="149"/>
                      <a:pt x="271" y="256"/>
                    </a:cubicBezTo>
                    <a:cubicBezTo>
                      <a:pt x="108" y="419"/>
                      <a:pt x="14" y="677"/>
                      <a:pt x="1" y="991"/>
                    </a:cubicBezTo>
                    <a:cubicBezTo>
                      <a:pt x="340" y="501"/>
                      <a:pt x="627" y="406"/>
                      <a:pt x="627" y="406"/>
                    </a:cubicBezTo>
                    <a:cubicBezTo>
                      <a:pt x="627" y="406"/>
                      <a:pt x="1238" y="419"/>
                      <a:pt x="1427" y="596"/>
                    </a:cubicBezTo>
                    <a:cubicBezTo>
                      <a:pt x="1606" y="759"/>
                      <a:pt x="2161" y="1399"/>
                      <a:pt x="2161" y="1399"/>
                    </a:cubicBezTo>
                    <a:lnTo>
                      <a:pt x="2586" y="2189"/>
                    </a:lnTo>
                    <a:cubicBezTo>
                      <a:pt x="2488" y="1128"/>
                      <a:pt x="2096" y="459"/>
                      <a:pt x="1401" y="149"/>
                    </a:cubicBezTo>
                    <a:cubicBezTo>
                      <a:pt x="1158" y="41"/>
                      <a:pt x="970" y="1"/>
                      <a:pt x="820"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
              <p:cNvSpPr/>
              <p:nvPr/>
            </p:nvSpPr>
            <p:spPr>
              <a:xfrm>
                <a:off x="6743425" y="2088850"/>
                <a:ext cx="328125" cy="180200"/>
              </a:xfrm>
              <a:custGeom>
                <a:avLst/>
                <a:gdLst/>
                <a:ahLst/>
                <a:cxnLst/>
                <a:rect l="l" t="t" r="r" b="b"/>
                <a:pathLst>
                  <a:path w="13125" h="7208" extrusionOk="0">
                    <a:moveTo>
                      <a:pt x="69" y="0"/>
                    </a:moveTo>
                    <a:lnTo>
                      <a:pt x="0" y="95"/>
                    </a:lnTo>
                    <a:lnTo>
                      <a:pt x="2964" y="1495"/>
                    </a:lnTo>
                    <a:lnTo>
                      <a:pt x="10132" y="5304"/>
                    </a:lnTo>
                    <a:lnTo>
                      <a:pt x="13125" y="7207"/>
                    </a:lnTo>
                    <a:lnTo>
                      <a:pt x="13014" y="6907"/>
                    </a:lnTo>
                    <a:lnTo>
                      <a:pt x="11450" y="5875"/>
                    </a:lnTo>
                    <a:cubicBezTo>
                      <a:pt x="11450" y="5875"/>
                      <a:pt x="10256" y="3793"/>
                      <a:pt x="9995" y="3509"/>
                    </a:cubicBezTo>
                    <a:cubicBezTo>
                      <a:pt x="9750" y="3209"/>
                      <a:pt x="8800" y="2693"/>
                      <a:pt x="7971" y="2216"/>
                    </a:cubicBezTo>
                    <a:cubicBezTo>
                      <a:pt x="7155" y="1740"/>
                      <a:pt x="5957" y="1182"/>
                      <a:pt x="5467" y="992"/>
                    </a:cubicBezTo>
                    <a:cubicBezTo>
                      <a:pt x="5382" y="959"/>
                      <a:pt x="5277" y="945"/>
                      <a:pt x="5157" y="945"/>
                    </a:cubicBezTo>
                    <a:cubicBezTo>
                      <a:pt x="4577" y="945"/>
                      <a:pt x="3661" y="1280"/>
                      <a:pt x="3019" y="1426"/>
                    </a:cubicBezTo>
                    <a:cubicBezTo>
                      <a:pt x="2706" y="1237"/>
                      <a:pt x="69" y="0"/>
                      <a:pt x="69"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
              <p:cNvSpPr/>
              <p:nvPr/>
            </p:nvSpPr>
            <p:spPr>
              <a:xfrm>
                <a:off x="6743425" y="2091200"/>
                <a:ext cx="328125" cy="178050"/>
              </a:xfrm>
              <a:custGeom>
                <a:avLst/>
                <a:gdLst/>
                <a:ahLst/>
                <a:cxnLst/>
                <a:rect l="l" t="t" r="r" b="b"/>
                <a:pathLst>
                  <a:path w="13125" h="7122" extrusionOk="0">
                    <a:moveTo>
                      <a:pt x="0" y="1"/>
                    </a:moveTo>
                    <a:lnTo>
                      <a:pt x="0" y="40"/>
                    </a:lnTo>
                    <a:cubicBezTo>
                      <a:pt x="0" y="121"/>
                      <a:pt x="95" y="177"/>
                      <a:pt x="300" y="298"/>
                    </a:cubicBezTo>
                    <a:cubicBezTo>
                      <a:pt x="529" y="435"/>
                      <a:pt x="3209" y="1796"/>
                      <a:pt x="3209" y="1796"/>
                    </a:cubicBezTo>
                    <a:cubicBezTo>
                      <a:pt x="3209" y="1796"/>
                      <a:pt x="9831" y="5373"/>
                      <a:pt x="10158" y="5536"/>
                    </a:cubicBezTo>
                    <a:cubicBezTo>
                      <a:pt x="10471" y="5700"/>
                      <a:pt x="12511" y="6950"/>
                      <a:pt x="12798" y="7058"/>
                    </a:cubicBezTo>
                    <a:cubicBezTo>
                      <a:pt x="12954" y="7109"/>
                      <a:pt x="13037" y="7121"/>
                      <a:pt x="13080" y="7121"/>
                    </a:cubicBezTo>
                    <a:cubicBezTo>
                      <a:pt x="13116" y="7121"/>
                      <a:pt x="13125" y="7113"/>
                      <a:pt x="13125" y="7113"/>
                    </a:cubicBezTo>
                    <a:cubicBezTo>
                      <a:pt x="13125" y="7113"/>
                      <a:pt x="11506" y="5984"/>
                      <a:pt x="11235" y="5820"/>
                    </a:cubicBezTo>
                    <a:cubicBezTo>
                      <a:pt x="10948" y="5644"/>
                      <a:pt x="5073" y="2517"/>
                      <a:pt x="5073" y="2517"/>
                    </a:cubicBezTo>
                    <a:lnTo>
                      <a:pt x="2964" y="1401"/>
                    </a:lnTo>
                    <a:lnTo>
                      <a:pt x="0"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
              <p:cNvSpPr/>
              <p:nvPr/>
            </p:nvSpPr>
            <p:spPr>
              <a:xfrm>
                <a:off x="6819875" y="2128250"/>
                <a:ext cx="177500" cy="157425"/>
              </a:xfrm>
              <a:custGeom>
                <a:avLst/>
                <a:gdLst/>
                <a:ahLst/>
                <a:cxnLst/>
                <a:rect l="l" t="t" r="r" b="b"/>
                <a:pathLst>
                  <a:path w="7100" h="6297" extrusionOk="0">
                    <a:moveTo>
                      <a:pt x="275" y="40"/>
                    </a:moveTo>
                    <a:cubicBezTo>
                      <a:pt x="1757" y="572"/>
                      <a:pt x="6640" y="3252"/>
                      <a:pt x="6871" y="3359"/>
                    </a:cubicBezTo>
                    <a:lnTo>
                      <a:pt x="7061" y="4038"/>
                    </a:lnTo>
                    <a:lnTo>
                      <a:pt x="6966" y="4871"/>
                    </a:lnTo>
                    <a:cubicBezTo>
                      <a:pt x="6855" y="4884"/>
                      <a:pt x="6271" y="5047"/>
                      <a:pt x="6189" y="6228"/>
                    </a:cubicBezTo>
                    <a:cubicBezTo>
                      <a:pt x="4926" y="5481"/>
                      <a:pt x="588" y="2977"/>
                      <a:pt x="396" y="2857"/>
                    </a:cubicBezTo>
                    <a:cubicBezTo>
                      <a:pt x="369" y="2788"/>
                      <a:pt x="232" y="2325"/>
                      <a:pt x="193" y="1998"/>
                    </a:cubicBezTo>
                    <a:cubicBezTo>
                      <a:pt x="138" y="1577"/>
                      <a:pt x="82" y="138"/>
                      <a:pt x="275" y="40"/>
                    </a:cubicBezTo>
                    <a:close/>
                    <a:moveTo>
                      <a:pt x="262" y="1"/>
                    </a:moveTo>
                    <a:cubicBezTo>
                      <a:pt x="1" y="82"/>
                      <a:pt x="125" y="1753"/>
                      <a:pt x="151" y="2014"/>
                    </a:cubicBezTo>
                    <a:cubicBezTo>
                      <a:pt x="206" y="2354"/>
                      <a:pt x="356" y="2870"/>
                      <a:pt x="356" y="2883"/>
                    </a:cubicBezTo>
                    <a:lnTo>
                      <a:pt x="356" y="2896"/>
                    </a:lnTo>
                    <a:cubicBezTo>
                      <a:pt x="356" y="2896"/>
                      <a:pt x="4939" y="5549"/>
                      <a:pt x="6202" y="6271"/>
                    </a:cubicBezTo>
                    <a:lnTo>
                      <a:pt x="6232" y="6297"/>
                    </a:lnTo>
                    <a:lnTo>
                      <a:pt x="6232" y="6258"/>
                    </a:lnTo>
                    <a:cubicBezTo>
                      <a:pt x="6313" y="4991"/>
                      <a:pt x="6979" y="4910"/>
                      <a:pt x="6979" y="4910"/>
                    </a:cubicBezTo>
                    <a:lnTo>
                      <a:pt x="6992" y="4910"/>
                    </a:lnTo>
                    <a:lnTo>
                      <a:pt x="7100" y="4038"/>
                    </a:lnTo>
                    <a:lnTo>
                      <a:pt x="6898" y="3346"/>
                    </a:lnTo>
                    <a:lnTo>
                      <a:pt x="6898" y="3333"/>
                    </a:lnTo>
                    <a:cubicBezTo>
                      <a:pt x="6842" y="3304"/>
                      <a:pt x="1783" y="546"/>
                      <a:pt x="275"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
              <p:cNvSpPr/>
              <p:nvPr/>
            </p:nvSpPr>
            <p:spPr>
              <a:xfrm>
                <a:off x="6895350" y="2144575"/>
                <a:ext cx="18800" cy="96550"/>
              </a:xfrm>
              <a:custGeom>
                <a:avLst/>
                <a:gdLst/>
                <a:ahLst/>
                <a:cxnLst/>
                <a:rect l="l" t="t" r="r" b="b"/>
                <a:pathLst>
                  <a:path w="752" h="3862" extrusionOk="0">
                    <a:moveTo>
                      <a:pt x="709" y="0"/>
                    </a:moveTo>
                    <a:cubicBezTo>
                      <a:pt x="709" y="0"/>
                      <a:pt x="327" y="1117"/>
                      <a:pt x="262" y="1293"/>
                    </a:cubicBezTo>
                    <a:cubicBezTo>
                      <a:pt x="206" y="1469"/>
                      <a:pt x="69" y="2706"/>
                      <a:pt x="30" y="3075"/>
                    </a:cubicBezTo>
                    <a:cubicBezTo>
                      <a:pt x="1" y="3277"/>
                      <a:pt x="151" y="3836"/>
                      <a:pt x="164" y="3862"/>
                    </a:cubicBezTo>
                    <a:lnTo>
                      <a:pt x="206" y="3849"/>
                    </a:lnTo>
                    <a:cubicBezTo>
                      <a:pt x="193" y="3849"/>
                      <a:pt x="43" y="3277"/>
                      <a:pt x="69" y="3088"/>
                    </a:cubicBezTo>
                    <a:cubicBezTo>
                      <a:pt x="151" y="2311"/>
                      <a:pt x="246" y="1443"/>
                      <a:pt x="301" y="1306"/>
                    </a:cubicBezTo>
                    <a:cubicBezTo>
                      <a:pt x="370" y="1130"/>
                      <a:pt x="735" y="13"/>
                      <a:pt x="752" y="13"/>
                    </a:cubicBezTo>
                    <a:lnTo>
                      <a:pt x="709"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
              <p:cNvSpPr/>
              <p:nvPr/>
            </p:nvSpPr>
            <p:spPr>
              <a:xfrm>
                <a:off x="6824700" y="2116000"/>
                <a:ext cx="167950" cy="101375"/>
              </a:xfrm>
              <a:custGeom>
                <a:avLst/>
                <a:gdLst/>
                <a:ahLst/>
                <a:cxnLst/>
                <a:rect l="l" t="t" r="r" b="b"/>
                <a:pathLst>
                  <a:path w="6718" h="4055" extrusionOk="0">
                    <a:moveTo>
                      <a:pt x="2064" y="0"/>
                    </a:moveTo>
                    <a:cubicBezTo>
                      <a:pt x="1557" y="0"/>
                      <a:pt x="0" y="641"/>
                      <a:pt x="0" y="641"/>
                    </a:cubicBezTo>
                    <a:lnTo>
                      <a:pt x="6323" y="4055"/>
                    </a:lnTo>
                    <a:cubicBezTo>
                      <a:pt x="6323" y="4055"/>
                      <a:pt x="6718" y="4026"/>
                      <a:pt x="6691" y="3794"/>
                    </a:cubicBezTo>
                    <a:cubicBezTo>
                      <a:pt x="6649" y="3549"/>
                      <a:pt x="5915" y="2015"/>
                      <a:pt x="5915" y="2015"/>
                    </a:cubicBezTo>
                    <a:cubicBezTo>
                      <a:pt x="5915" y="2015"/>
                      <a:pt x="5291" y="1578"/>
                      <a:pt x="4394" y="1075"/>
                    </a:cubicBezTo>
                    <a:cubicBezTo>
                      <a:pt x="3480" y="572"/>
                      <a:pt x="2517" y="96"/>
                      <a:pt x="2092" y="1"/>
                    </a:cubicBezTo>
                    <a:cubicBezTo>
                      <a:pt x="2083" y="0"/>
                      <a:pt x="2074" y="0"/>
                      <a:pt x="206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
              <p:cNvSpPr/>
              <p:nvPr/>
            </p:nvSpPr>
            <p:spPr>
              <a:xfrm>
                <a:off x="6830800" y="2118375"/>
                <a:ext cx="158825" cy="96550"/>
              </a:xfrm>
              <a:custGeom>
                <a:avLst/>
                <a:gdLst/>
                <a:ahLst/>
                <a:cxnLst/>
                <a:rect l="l" t="t" r="r" b="b"/>
                <a:pathLst>
                  <a:path w="6353" h="3862" extrusionOk="0">
                    <a:moveTo>
                      <a:pt x="1809" y="1"/>
                    </a:moveTo>
                    <a:cubicBezTo>
                      <a:pt x="1440" y="1"/>
                      <a:pt x="504" y="301"/>
                      <a:pt x="1" y="559"/>
                    </a:cubicBezTo>
                    <a:lnTo>
                      <a:pt x="6121" y="3862"/>
                    </a:lnTo>
                    <a:cubicBezTo>
                      <a:pt x="6199" y="3763"/>
                      <a:pt x="6239" y="3754"/>
                      <a:pt x="6275" y="3754"/>
                    </a:cubicBezTo>
                    <a:cubicBezTo>
                      <a:pt x="6282" y="3754"/>
                      <a:pt x="6290" y="3754"/>
                      <a:pt x="6297" y="3754"/>
                    </a:cubicBezTo>
                    <a:cubicBezTo>
                      <a:pt x="6323" y="3754"/>
                      <a:pt x="6336" y="3741"/>
                      <a:pt x="6336" y="3741"/>
                    </a:cubicBezTo>
                    <a:cubicBezTo>
                      <a:pt x="6336" y="3741"/>
                      <a:pt x="6353" y="3741"/>
                      <a:pt x="6336" y="3715"/>
                    </a:cubicBezTo>
                    <a:cubicBezTo>
                      <a:pt x="6310" y="3552"/>
                      <a:pt x="5876" y="2586"/>
                      <a:pt x="5602" y="1985"/>
                    </a:cubicBezTo>
                    <a:cubicBezTo>
                      <a:pt x="5481" y="1904"/>
                      <a:pt x="4897" y="1512"/>
                      <a:pt x="4094" y="1074"/>
                    </a:cubicBezTo>
                    <a:cubicBezTo>
                      <a:pt x="3020" y="477"/>
                      <a:pt x="2204" y="82"/>
                      <a:pt x="1835"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
              <p:cNvSpPr/>
              <p:nvPr/>
            </p:nvSpPr>
            <p:spPr>
              <a:xfrm>
                <a:off x="6749875" y="2128950"/>
                <a:ext cx="69375" cy="73750"/>
              </a:xfrm>
              <a:custGeom>
                <a:avLst/>
                <a:gdLst/>
                <a:ahLst/>
                <a:cxnLst/>
                <a:rect l="l" t="t" r="r" b="b"/>
                <a:pathLst>
                  <a:path w="2775" h="2950" extrusionOk="0">
                    <a:moveTo>
                      <a:pt x="761" y="0"/>
                    </a:moveTo>
                    <a:cubicBezTo>
                      <a:pt x="324" y="0"/>
                      <a:pt x="26" y="347"/>
                      <a:pt x="26" y="952"/>
                    </a:cubicBezTo>
                    <a:lnTo>
                      <a:pt x="0" y="1154"/>
                    </a:lnTo>
                    <a:lnTo>
                      <a:pt x="150" y="1265"/>
                    </a:lnTo>
                    <a:lnTo>
                      <a:pt x="176" y="1033"/>
                    </a:lnTo>
                    <a:cubicBezTo>
                      <a:pt x="176" y="529"/>
                      <a:pt x="443" y="239"/>
                      <a:pt x="826" y="239"/>
                    </a:cubicBezTo>
                    <a:cubicBezTo>
                      <a:pt x="991" y="239"/>
                      <a:pt x="1178" y="293"/>
                      <a:pt x="1374" y="407"/>
                    </a:cubicBezTo>
                    <a:cubicBezTo>
                      <a:pt x="2027" y="789"/>
                      <a:pt x="2556" y="1686"/>
                      <a:pt x="2556" y="2408"/>
                    </a:cubicBezTo>
                    <a:lnTo>
                      <a:pt x="2624" y="2868"/>
                    </a:lnTo>
                    <a:lnTo>
                      <a:pt x="2774" y="2949"/>
                    </a:lnTo>
                    <a:lnTo>
                      <a:pt x="2706" y="2502"/>
                    </a:lnTo>
                    <a:cubicBezTo>
                      <a:pt x="2706" y="1644"/>
                      <a:pt x="2109" y="612"/>
                      <a:pt x="1374" y="191"/>
                    </a:cubicBezTo>
                    <a:cubicBezTo>
                      <a:pt x="1153" y="62"/>
                      <a:pt x="945" y="0"/>
                      <a:pt x="761"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
              <p:cNvSpPr/>
              <p:nvPr/>
            </p:nvSpPr>
            <p:spPr>
              <a:xfrm>
                <a:off x="6990925" y="2274425"/>
                <a:ext cx="48975" cy="62975"/>
              </a:xfrm>
              <a:custGeom>
                <a:avLst/>
                <a:gdLst/>
                <a:ahLst/>
                <a:cxnLst/>
                <a:rect l="l" t="t" r="r" b="b"/>
                <a:pathLst>
                  <a:path w="1959" h="2519" extrusionOk="0">
                    <a:moveTo>
                      <a:pt x="536" y="0"/>
                    </a:moveTo>
                    <a:cubicBezTo>
                      <a:pt x="218" y="0"/>
                      <a:pt x="0" y="252"/>
                      <a:pt x="0" y="695"/>
                    </a:cubicBezTo>
                    <a:cubicBezTo>
                      <a:pt x="0" y="1321"/>
                      <a:pt x="437" y="2069"/>
                      <a:pt x="979" y="2382"/>
                    </a:cubicBezTo>
                    <a:cubicBezTo>
                      <a:pt x="1136" y="2474"/>
                      <a:pt x="1285" y="2518"/>
                      <a:pt x="1418" y="2518"/>
                    </a:cubicBezTo>
                    <a:cubicBezTo>
                      <a:pt x="1736" y="2518"/>
                      <a:pt x="1958" y="2266"/>
                      <a:pt x="1958" y="1824"/>
                    </a:cubicBezTo>
                    <a:cubicBezTo>
                      <a:pt x="1958" y="1210"/>
                      <a:pt x="1511" y="450"/>
                      <a:pt x="979" y="137"/>
                    </a:cubicBezTo>
                    <a:cubicBezTo>
                      <a:pt x="820" y="44"/>
                      <a:pt x="669" y="0"/>
                      <a:pt x="536" y="0"/>
                    </a:cubicBezTo>
                    <a:close/>
                  </a:path>
                </a:pathLst>
              </a:custGeom>
              <a:solidFill>
                <a:srgbClr val="525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
              <p:cNvSpPr/>
              <p:nvPr/>
            </p:nvSpPr>
            <p:spPr>
              <a:xfrm>
                <a:off x="6981775" y="2262800"/>
                <a:ext cx="68650" cy="70125"/>
              </a:xfrm>
              <a:custGeom>
                <a:avLst/>
                <a:gdLst/>
                <a:ahLst/>
                <a:cxnLst/>
                <a:rect l="l" t="t" r="r" b="b"/>
                <a:pathLst>
                  <a:path w="2746" h="2805" extrusionOk="0">
                    <a:moveTo>
                      <a:pt x="743" y="0"/>
                    </a:moveTo>
                    <a:cubicBezTo>
                      <a:pt x="301" y="0"/>
                      <a:pt x="0" y="348"/>
                      <a:pt x="0" y="957"/>
                    </a:cubicBezTo>
                    <a:lnTo>
                      <a:pt x="69" y="1378"/>
                    </a:lnTo>
                    <a:lnTo>
                      <a:pt x="216" y="1447"/>
                    </a:lnTo>
                    <a:lnTo>
                      <a:pt x="216" y="1447"/>
                    </a:lnTo>
                    <a:lnTo>
                      <a:pt x="151" y="1039"/>
                    </a:lnTo>
                    <a:cubicBezTo>
                      <a:pt x="151" y="535"/>
                      <a:pt x="409" y="243"/>
                      <a:pt x="791" y="243"/>
                    </a:cubicBezTo>
                    <a:cubicBezTo>
                      <a:pt x="956" y="243"/>
                      <a:pt x="1145" y="297"/>
                      <a:pt x="1345" y="412"/>
                    </a:cubicBezTo>
                    <a:cubicBezTo>
                      <a:pt x="1998" y="794"/>
                      <a:pt x="2530" y="1692"/>
                      <a:pt x="2530" y="2410"/>
                    </a:cubicBezTo>
                    <a:lnTo>
                      <a:pt x="2599" y="2723"/>
                    </a:lnTo>
                    <a:lnTo>
                      <a:pt x="2746" y="2805"/>
                    </a:lnTo>
                    <a:lnTo>
                      <a:pt x="2680" y="2508"/>
                    </a:lnTo>
                    <a:cubicBezTo>
                      <a:pt x="2680" y="1649"/>
                      <a:pt x="2080" y="615"/>
                      <a:pt x="1345" y="180"/>
                    </a:cubicBezTo>
                    <a:cubicBezTo>
                      <a:pt x="1128" y="58"/>
                      <a:pt x="924" y="0"/>
                      <a:pt x="743"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
              <p:cNvSpPr/>
              <p:nvPr/>
            </p:nvSpPr>
            <p:spPr>
              <a:xfrm>
                <a:off x="7069500" y="2232300"/>
                <a:ext cx="140450" cy="78925"/>
              </a:xfrm>
              <a:custGeom>
                <a:avLst/>
                <a:gdLst/>
                <a:ahLst/>
                <a:cxnLst/>
                <a:rect l="l" t="t" r="r" b="b"/>
                <a:pathLst>
                  <a:path w="5618" h="3157" extrusionOk="0">
                    <a:moveTo>
                      <a:pt x="5291" y="0"/>
                    </a:moveTo>
                    <a:lnTo>
                      <a:pt x="4922" y="408"/>
                    </a:lnTo>
                    <a:lnTo>
                      <a:pt x="4394" y="829"/>
                    </a:lnTo>
                    <a:lnTo>
                      <a:pt x="2380" y="1998"/>
                    </a:lnTo>
                    <a:lnTo>
                      <a:pt x="1250" y="2530"/>
                    </a:lnTo>
                    <a:lnTo>
                      <a:pt x="0" y="3032"/>
                    </a:lnTo>
                    <a:lnTo>
                      <a:pt x="1143" y="3157"/>
                    </a:lnTo>
                    <a:lnTo>
                      <a:pt x="1577" y="2977"/>
                    </a:lnTo>
                    <a:lnTo>
                      <a:pt x="2706" y="2448"/>
                    </a:lnTo>
                    <a:lnTo>
                      <a:pt x="4720" y="1280"/>
                    </a:lnTo>
                    <a:lnTo>
                      <a:pt x="5249" y="855"/>
                    </a:lnTo>
                    <a:lnTo>
                      <a:pt x="5618" y="434"/>
                    </a:lnTo>
                    <a:lnTo>
                      <a:pt x="5507" y="137"/>
                    </a:lnTo>
                    <a:lnTo>
                      <a:pt x="529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
              <p:cNvSpPr/>
              <p:nvPr/>
            </p:nvSpPr>
            <p:spPr>
              <a:xfrm>
                <a:off x="7201350" y="2225850"/>
                <a:ext cx="8600" cy="17325"/>
              </a:xfrm>
              <a:custGeom>
                <a:avLst/>
                <a:gdLst/>
                <a:ahLst/>
                <a:cxnLst/>
                <a:rect l="l" t="t" r="r" b="b"/>
                <a:pathLst>
                  <a:path w="344" h="693" extrusionOk="0">
                    <a:moveTo>
                      <a:pt x="1" y="0"/>
                    </a:moveTo>
                    <a:lnTo>
                      <a:pt x="17" y="258"/>
                    </a:lnTo>
                    <a:lnTo>
                      <a:pt x="344" y="692"/>
                    </a:lnTo>
                    <a:lnTo>
                      <a:pt x="275" y="327"/>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
              <p:cNvSpPr/>
              <p:nvPr/>
            </p:nvSpPr>
            <p:spPr>
              <a:xfrm>
                <a:off x="7046325" y="2303050"/>
                <a:ext cx="51750" cy="13125"/>
              </a:xfrm>
              <a:custGeom>
                <a:avLst/>
                <a:gdLst/>
                <a:ahLst/>
                <a:cxnLst/>
                <a:rect l="l" t="t" r="r" b="b"/>
                <a:pathLst>
                  <a:path w="2070" h="525" extrusionOk="0">
                    <a:moveTo>
                      <a:pt x="0" y="0"/>
                    </a:moveTo>
                    <a:cubicBezTo>
                      <a:pt x="0" y="0"/>
                      <a:pt x="232" y="147"/>
                      <a:pt x="709" y="353"/>
                    </a:cubicBezTo>
                    <a:cubicBezTo>
                      <a:pt x="914" y="447"/>
                      <a:pt x="1143" y="516"/>
                      <a:pt x="1198" y="516"/>
                    </a:cubicBezTo>
                    <a:cubicBezTo>
                      <a:pt x="1221" y="520"/>
                      <a:pt x="1264" y="524"/>
                      <a:pt x="1321" y="524"/>
                    </a:cubicBezTo>
                    <a:cubicBezTo>
                      <a:pt x="1438" y="524"/>
                      <a:pt x="1614" y="507"/>
                      <a:pt x="1796" y="434"/>
                    </a:cubicBezTo>
                    <a:lnTo>
                      <a:pt x="2070" y="327"/>
                    </a:lnTo>
                    <a:lnTo>
                      <a:pt x="1090" y="134"/>
                    </a:lnTo>
                    <a:cubicBezTo>
                      <a:pt x="1090" y="134"/>
                      <a:pt x="1039" y="166"/>
                      <a:pt x="919" y="166"/>
                    </a:cubicBezTo>
                    <a:cubicBezTo>
                      <a:pt x="901" y="166"/>
                      <a:pt x="881" y="165"/>
                      <a:pt x="859" y="163"/>
                    </a:cubicBezTo>
                    <a:cubicBezTo>
                      <a:pt x="696" y="147"/>
                      <a:pt x="369" y="52"/>
                      <a:pt x="369" y="52"/>
                    </a:cubicBez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
              <p:cNvSpPr/>
              <p:nvPr/>
            </p:nvSpPr>
            <p:spPr>
              <a:xfrm>
                <a:off x="7184725" y="2200625"/>
                <a:ext cx="17075" cy="38475"/>
              </a:xfrm>
              <a:custGeom>
                <a:avLst/>
                <a:gdLst/>
                <a:ahLst/>
                <a:cxnLst/>
                <a:rect l="l" t="t" r="r" b="b"/>
                <a:pathLst>
                  <a:path w="683" h="1539" extrusionOk="0">
                    <a:moveTo>
                      <a:pt x="571" y="1"/>
                    </a:moveTo>
                    <a:lnTo>
                      <a:pt x="193" y="396"/>
                    </a:lnTo>
                    <a:lnTo>
                      <a:pt x="0" y="833"/>
                    </a:lnTo>
                    <a:lnTo>
                      <a:pt x="0" y="1499"/>
                    </a:lnTo>
                    <a:lnTo>
                      <a:pt x="193" y="1538"/>
                    </a:lnTo>
                    <a:lnTo>
                      <a:pt x="682" y="1117"/>
                    </a:lnTo>
                    <a:lnTo>
                      <a:pt x="571"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
              <p:cNvSpPr/>
              <p:nvPr/>
            </p:nvSpPr>
            <p:spPr>
              <a:xfrm>
                <a:off x="7108250" y="2105475"/>
                <a:ext cx="49975" cy="66625"/>
              </a:xfrm>
              <a:custGeom>
                <a:avLst/>
                <a:gdLst/>
                <a:ahLst/>
                <a:cxnLst/>
                <a:rect l="l" t="t" r="r" b="b"/>
                <a:pathLst>
                  <a:path w="1999" h="2665" extrusionOk="0">
                    <a:moveTo>
                      <a:pt x="298" y="1"/>
                    </a:moveTo>
                    <a:lnTo>
                      <a:pt x="1" y="353"/>
                    </a:lnTo>
                    <a:cubicBezTo>
                      <a:pt x="1" y="353"/>
                      <a:pt x="246" y="177"/>
                      <a:pt x="340" y="177"/>
                    </a:cubicBezTo>
                    <a:cubicBezTo>
                      <a:pt x="490" y="327"/>
                      <a:pt x="1917" y="2256"/>
                      <a:pt x="1917" y="2256"/>
                    </a:cubicBezTo>
                    <a:lnTo>
                      <a:pt x="1727" y="2664"/>
                    </a:lnTo>
                    <a:cubicBezTo>
                      <a:pt x="1727" y="2664"/>
                      <a:pt x="1848" y="2557"/>
                      <a:pt x="1998" y="2230"/>
                    </a:cubicBezTo>
                    <a:cubicBezTo>
                      <a:pt x="1904" y="2012"/>
                      <a:pt x="298" y="1"/>
                      <a:pt x="298"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
              <p:cNvSpPr/>
              <p:nvPr/>
            </p:nvSpPr>
            <p:spPr>
              <a:xfrm>
                <a:off x="7059950" y="2267950"/>
                <a:ext cx="41150" cy="34050"/>
              </a:xfrm>
              <a:custGeom>
                <a:avLst/>
                <a:gdLst/>
                <a:ahLst/>
                <a:cxnLst/>
                <a:rect l="l" t="t" r="r" b="b"/>
                <a:pathLst>
                  <a:path w="1646" h="1362" extrusionOk="0">
                    <a:moveTo>
                      <a:pt x="1224" y="1"/>
                    </a:moveTo>
                    <a:lnTo>
                      <a:pt x="572" y="262"/>
                    </a:lnTo>
                    <a:lnTo>
                      <a:pt x="219" y="245"/>
                    </a:lnTo>
                    <a:lnTo>
                      <a:pt x="27" y="343"/>
                    </a:lnTo>
                    <a:lnTo>
                      <a:pt x="0" y="1159"/>
                    </a:lnTo>
                    <a:lnTo>
                      <a:pt x="137" y="1293"/>
                    </a:lnTo>
                    <a:lnTo>
                      <a:pt x="395" y="1362"/>
                    </a:lnTo>
                    <a:lnTo>
                      <a:pt x="735" y="1336"/>
                    </a:lnTo>
                    <a:lnTo>
                      <a:pt x="1512" y="967"/>
                    </a:lnTo>
                    <a:lnTo>
                      <a:pt x="1645" y="735"/>
                    </a:lnTo>
                    <a:lnTo>
                      <a:pt x="1593" y="56"/>
                    </a:lnTo>
                    <a:lnTo>
                      <a:pt x="122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
              <p:cNvSpPr/>
              <p:nvPr/>
            </p:nvSpPr>
            <p:spPr>
              <a:xfrm>
                <a:off x="6731825" y="2093900"/>
                <a:ext cx="16025" cy="24500"/>
              </a:xfrm>
              <a:custGeom>
                <a:avLst/>
                <a:gdLst/>
                <a:ahLst/>
                <a:cxnLst/>
                <a:rect l="l" t="t" r="r" b="b"/>
                <a:pathLst>
                  <a:path w="641" h="980" extrusionOk="0">
                    <a:moveTo>
                      <a:pt x="451" y="0"/>
                    </a:moveTo>
                    <a:lnTo>
                      <a:pt x="451" y="0"/>
                    </a:lnTo>
                    <a:cubicBezTo>
                      <a:pt x="451" y="1"/>
                      <a:pt x="1" y="435"/>
                      <a:pt x="14" y="546"/>
                    </a:cubicBezTo>
                    <a:cubicBezTo>
                      <a:pt x="14" y="666"/>
                      <a:pt x="327" y="829"/>
                      <a:pt x="327" y="829"/>
                    </a:cubicBezTo>
                    <a:lnTo>
                      <a:pt x="640" y="980"/>
                    </a:lnTo>
                    <a:lnTo>
                      <a:pt x="503" y="748"/>
                    </a:lnTo>
                    <a:lnTo>
                      <a:pt x="396" y="585"/>
                    </a:lnTo>
                    <a:lnTo>
                      <a:pt x="45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
              <p:cNvSpPr/>
              <p:nvPr/>
            </p:nvSpPr>
            <p:spPr>
              <a:xfrm>
                <a:off x="6990925" y="2274425"/>
                <a:ext cx="48975" cy="62975"/>
              </a:xfrm>
              <a:custGeom>
                <a:avLst/>
                <a:gdLst/>
                <a:ahLst/>
                <a:cxnLst/>
                <a:rect l="l" t="t" r="r" b="b"/>
                <a:pathLst>
                  <a:path w="1959" h="2519" extrusionOk="0">
                    <a:moveTo>
                      <a:pt x="536" y="0"/>
                    </a:moveTo>
                    <a:cubicBezTo>
                      <a:pt x="218" y="0"/>
                      <a:pt x="0" y="252"/>
                      <a:pt x="0" y="695"/>
                    </a:cubicBezTo>
                    <a:cubicBezTo>
                      <a:pt x="0" y="1321"/>
                      <a:pt x="437" y="2069"/>
                      <a:pt x="979" y="2382"/>
                    </a:cubicBezTo>
                    <a:cubicBezTo>
                      <a:pt x="1136" y="2474"/>
                      <a:pt x="1285" y="2518"/>
                      <a:pt x="1418" y="2518"/>
                    </a:cubicBezTo>
                    <a:cubicBezTo>
                      <a:pt x="1736" y="2518"/>
                      <a:pt x="1958" y="2266"/>
                      <a:pt x="1958" y="1824"/>
                    </a:cubicBezTo>
                    <a:cubicBezTo>
                      <a:pt x="1958" y="1210"/>
                      <a:pt x="1511" y="450"/>
                      <a:pt x="979" y="137"/>
                    </a:cubicBezTo>
                    <a:cubicBezTo>
                      <a:pt x="820" y="44"/>
                      <a:pt x="669" y="0"/>
                      <a:pt x="536"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
              <p:cNvSpPr/>
              <p:nvPr/>
            </p:nvSpPr>
            <p:spPr>
              <a:xfrm>
                <a:off x="6991975" y="2277825"/>
                <a:ext cx="44575" cy="57500"/>
              </a:xfrm>
              <a:custGeom>
                <a:avLst/>
                <a:gdLst/>
                <a:ahLst/>
                <a:cxnLst/>
                <a:rect l="l" t="t" r="r" b="b"/>
                <a:pathLst>
                  <a:path w="1783" h="2300" extrusionOk="0">
                    <a:moveTo>
                      <a:pt x="497" y="1"/>
                    </a:moveTo>
                    <a:cubicBezTo>
                      <a:pt x="205" y="1"/>
                      <a:pt x="0" y="232"/>
                      <a:pt x="0" y="627"/>
                    </a:cubicBezTo>
                    <a:cubicBezTo>
                      <a:pt x="0" y="1198"/>
                      <a:pt x="408" y="1890"/>
                      <a:pt x="898" y="2178"/>
                    </a:cubicBezTo>
                    <a:cubicBezTo>
                      <a:pt x="1041" y="2260"/>
                      <a:pt x="1175" y="2300"/>
                      <a:pt x="1294" y="2300"/>
                    </a:cubicBezTo>
                    <a:cubicBezTo>
                      <a:pt x="1584" y="2300"/>
                      <a:pt x="1783" y="2067"/>
                      <a:pt x="1783" y="1662"/>
                    </a:cubicBezTo>
                    <a:cubicBezTo>
                      <a:pt x="1783" y="1104"/>
                      <a:pt x="1388" y="409"/>
                      <a:pt x="898" y="125"/>
                    </a:cubicBezTo>
                    <a:cubicBezTo>
                      <a:pt x="755" y="41"/>
                      <a:pt x="619" y="1"/>
                      <a:pt x="497"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
              <p:cNvSpPr/>
              <p:nvPr/>
            </p:nvSpPr>
            <p:spPr>
              <a:xfrm>
                <a:off x="6997350" y="2286800"/>
                <a:ext cx="31700" cy="40800"/>
              </a:xfrm>
              <a:custGeom>
                <a:avLst/>
                <a:gdLst/>
                <a:ahLst/>
                <a:cxnLst/>
                <a:rect l="l" t="t" r="r" b="b"/>
                <a:pathLst>
                  <a:path w="1268" h="1632" extrusionOk="0">
                    <a:moveTo>
                      <a:pt x="364" y="1"/>
                    </a:moveTo>
                    <a:cubicBezTo>
                      <a:pt x="331" y="1"/>
                      <a:pt x="301" y="4"/>
                      <a:pt x="275" y="10"/>
                    </a:cubicBezTo>
                    <a:cubicBezTo>
                      <a:pt x="112" y="36"/>
                      <a:pt x="1" y="200"/>
                      <a:pt x="1" y="444"/>
                    </a:cubicBezTo>
                    <a:cubicBezTo>
                      <a:pt x="1" y="852"/>
                      <a:pt x="288" y="1342"/>
                      <a:pt x="641" y="1548"/>
                    </a:cubicBezTo>
                    <a:cubicBezTo>
                      <a:pt x="743" y="1604"/>
                      <a:pt x="840" y="1632"/>
                      <a:pt x="924" y="1632"/>
                    </a:cubicBezTo>
                    <a:cubicBezTo>
                      <a:pt x="1020" y="1632"/>
                      <a:pt x="1101" y="1597"/>
                      <a:pt x="1160" y="1531"/>
                    </a:cubicBezTo>
                    <a:cubicBezTo>
                      <a:pt x="1225" y="1466"/>
                      <a:pt x="1254" y="1368"/>
                      <a:pt x="1267" y="1247"/>
                    </a:cubicBezTo>
                    <a:lnTo>
                      <a:pt x="1267" y="1179"/>
                    </a:lnTo>
                    <a:lnTo>
                      <a:pt x="1267" y="1071"/>
                    </a:lnTo>
                    <a:cubicBezTo>
                      <a:pt x="1254" y="1003"/>
                      <a:pt x="1241" y="934"/>
                      <a:pt x="1225" y="879"/>
                    </a:cubicBezTo>
                    <a:cubicBezTo>
                      <a:pt x="1212" y="839"/>
                      <a:pt x="1199" y="784"/>
                      <a:pt x="1186" y="745"/>
                    </a:cubicBezTo>
                    <a:cubicBezTo>
                      <a:pt x="1143" y="663"/>
                      <a:pt x="1104" y="582"/>
                      <a:pt x="1049" y="500"/>
                    </a:cubicBezTo>
                    <a:cubicBezTo>
                      <a:pt x="1036" y="487"/>
                      <a:pt x="1036" y="471"/>
                      <a:pt x="1023" y="444"/>
                    </a:cubicBezTo>
                    <a:cubicBezTo>
                      <a:pt x="967" y="376"/>
                      <a:pt x="915" y="324"/>
                      <a:pt x="859" y="255"/>
                    </a:cubicBezTo>
                    <a:cubicBezTo>
                      <a:pt x="817" y="213"/>
                      <a:pt x="778" y="174"/>
                      <a:pt x="722" y="131"/>
                    </a:cubicBezTo>
                    <a:cubicBezTo>
                      <a:pt x="696" y="118"/>
                      <a:pt x="670" y="105"/>
                      <a:pt x="641" y="79"/>
                    </a:cubicBezTo>
                    <a:cubicBezTo>
                      <a:pt x="601" y="63"/>
                      <a:pt x="572" y="50"/>
                      <a:pt x="546" y="36"/>
                    </a:cubicBezTo>
                    <a:cubicBezTo>
                      <a:pt x="520" y="23"/>
                      <a:pt x="490" y="10"/>
                      <a:pt x="464" y="10"/>
                    </a:cubicBezTo>
                    <a:cubicBezTo>
                      <a:pt x="430" y="4"/>
                      <a:pt x="396" y="1"/>
                      <a:pt x="36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
              <p:cNvSpPr/>
              <p:nvPr/>
            </p:nvSpPr>
            <p:spPr>
              <a:xfrm>
                <a:off x="6997350" y="2284650"/>
                <a:ext cx="34050" cy="43650"/>
              </a:xfrm>
              <a:custGeom>
                <a:avLst/>
                <a:gdLst/>
                <a:ahLst/>
                <a:cxnLst/>
                <a:rect l="l" t="t" r="r" b="b"/>
                <a:pathLst>
                  <a:path w="1362" h="1746" extrusionOk="0">
                    <a:moveTo>
                      <a:pt x="383" y="54"/>
                    </a:moveTo>
                    <a:cubicBezTo>
                      <a:pt x="477" y="54"/>
                      <a:pt x="559" y="109"/>
                      <a:pt x="670" y="165"/>
                    </a:cubicBezTo>
                    <a:cubicBezTo>
                      <a:pt x="898" y="299"/>
                      <a:pt x="1078" y="544"/>
                      <a:pt x="1199" y="831"/>
                    </a:cubicBezTo>
                    <a:cubicBezTo>
                      <a:pt x="1254" y="965"/>
                      <a:pt x="1306" y="1102"/>
                      <a:pt x="1306" y="1239"/>
                    </a:cubicBezTo>
                    <a:cubicBezTo>
                      <a:pt x="1306" y="1415"/>
                      <a:pt x="1267" y="1552"/>
                      <a:pt x="1173" y="1617"/>
                    </a:cubicBezTo>
                    <a:cubicBezTo>
                      <a:pt x="1143" y="1634"/>
                      <a:pt x="1130" y="1647"/>
                      <a:pt x="1104" y="1660"/>
                    </a:cubicBezTo>
                    <a:cubicBezTo>
                      <a:pt x="1063" y="1681"/>
                      <a:pt x="1016" y="1692"/>
                      <a:pt x="965" y="1692"/>
                    </a:cubicBezTo>
                    <a:cubicBezTo>
                      <a:pt x="880" y="1692"/>
                      <a:pt x="784" y="1663"/>
                      <a:pt x="683" y="1604"/>
                    </a:cubicBezTo>
                    <a:cubicBezTo>
                      <a:pt x="327" y="1402"/>
                      <a:pt x="43" y="912"/>
                      <a:pt x="43" y="504"/>
                    </a:cubicBezTo>
                    <a:cubicBezTo>
                      <a:pt x="43" y="328"/>
                      <a:pt x="112" y="191"/>
                      <a:pt x="207" y="109"/>
                    </a:cubicBezTo>
                    <a:cubicBezTo>
                      <a:pt x="220" y="96"/>
                      <a:pt x="246" y="96"/>
                      <a:pt x="262" y="83"/>
                    </a:cubicBezTo>
                    <a:lnTo>
                      <a:pt x="275" y="83"/>
                    </a:lnTo>
                    <a:cubicBezTo>
                      <a:pt x="314" y="67"/>
                      <a:pt x="344" y="54"/>
                      <a:pt x="383" y="54"/>
                    </a:cubicBezTo>
                    <a:close/>
                    <a:moveTo>
                      <a:pt x="378" y="0"/>
                    </a:moveTo>
                    <a:cubicBezTo>
                      <a:pt x="341" y="0"/>
                      <a:pt x="307" y="5"/>
                      <a:pt x="275" y="15"/>
                    </a:cubicBezTo>
                    <a:cubicBezTo>
                      <a:pt x="262" y="15"/>
                      <a:pt x="246" y="28"/>
                      <a:pt x="233" y="28"/>
                    </a:cubicBezTo>
                    <a:cubicBezTo>
                      <a:pt x="207" y="41"/>
                      <a:pt x="193" y="41"/>
                      <a:pt x="180" y="54"/>
                    </a:cubicBezTo>
                    <a:cubicBezTo>
                      <a:pt x="164" y="67"/>
                      <a:pt x="164" y="67"/>
                      <a:pt x="151" y="83"/>
                    </a:cubicBezTo>
                    <a:cubicBezTo>
                      <a:pt x="56" y="165"/>
                      <a:pt x="1" y="299"/>
                      <a:pt x="1" y="475"/>
                    </a:cubicBezTo>
                    <a:lnTo>
                      <a:pt x="1" y="544"/>
                    </a:lnTo>
                    <a:lnTo>
                      <a:pt x="1" y="557"/>
                    </a:lnTo>
                    <a:cubicBezTo>
                      <a:pt x="30" y="938"/>
                      <a:pt x="288" y="1389"/>
                      <a:pt x="601" y="1604"/>
                    </a:cubicBezTo>
                    <a:cubicBezTo>
                      <a:pt x="628" y="1634"/>
                      <a:pt x="654" y="1647"/>
                      <a:pt x="683" y="1660"/>
                    </a:cubicBezTo>
                    <a:cubicBezTo>
                      <a:pt x="792" y="1718"/>
                      <a:pt x="896" y="1746"/>
                      <a:pt x="988" y="1746"/>
                    </a:cubicBezTo>
                    <a:cubicBezTo>
                      <a:pt x="1045" y="1746"/>
                      <a:pt x="1097" y="1735"/>
                      <a:pt x="1143" y="1715"/>
                    </a:cubicBezTo>
                    <a:cubicBezTo>
                      <a:pt x="1160" y="1699"/>
                      <a:pt x="1186" y="1686"/>
                      <a:pt x="1199" y="1673"/>
                    </a:cubicBezTo>
                    <a:cubicBezTo>
                      <a:pt x="1212" y="1673"/>
                      <a:pt x="1212" y="1660"/>
                      <a:pt x="1225" y="1660"/>
                    </a:cubicBezTo>
                    <a:cubicBezTo>
                      <a:pt x="1306" y="1565"/>
                      <a:pt x="1362" y="1441"/>
                      <a:pt x="1362" y="1265"/>
                    </a:cubicBezTo>
                    <a:cubicBezTo>
                      <a:pt x="1362" y="965"/>
                      <a:pt x="1199" y="612"/>
                      <a:pt x="980" y="354"/>
                    </a:cubicBezTo>
                    <a:cubicBezTo>
                      <a:pt x="885" y="247"/>
                      <a:pt x="791" y="165"/>
                      <a:pt x="683" y="96"/>
                    </a:cubicBezTo>
                    <a:cubicBezTo>
                      <a:pt x="654" y="83"/>
                      <a:pt x="641" y="67"/>
                      <a:pt x="615" y="54"/>
                    </a:cubicBezTo>
                    <a:cubicBezTo>
                      <a:pt x="532" y="19"/>
                      <a:pt x="451" y="0"/>
                      <a:pt x="378"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
              <p:cNvSpPr/>
              <p:nvPr/>
            </p:nvSpPr>
            <p:spPr>
              <a:xfrm>
                <a:off x="7001450" y="2286800"/>
                <a:ext cx="27600" cy="38400"/>
              </a:xfrm>
              <a:custGeom>
                <a:avLst/>
                <a:gdLst/>
                <a:ahLst/>
                <a:cxnLst/>
                <a:rect l="l" t="t" r="r" b="b"/>
                <a:pathLst>
                  <a:path w="1104" h="1536" extrusionOk="0">
                    <a:moveTo>
                      <a:pt x="200" y="1"/>
                    </a:moveTo>
                    <a:cubicBezTo>
                      <a:pt x="167" y="1"/>
                      <a:pt x="137" y="4"/>
                      <a:pt x="111" y="10"/>
                    </a:cubicBezTo>
                    <a:cubicBezTo>
                      <a:pt x="43" y="79"/>
                      <a:pt x="0" y="200"/>
                      <a:pt x="0" y="350"/>
                    </a:cubicBezTo>
                    <a:cubicBezTo>
                      <a:pt x="0" y="758"/>
                      <a:pt x="287" y="1247"/>
                      <a:pt x="640" y="1450"/>
                    </a:cubicBezTo>
                    <a:cubicBezTo>
                      <a:pt x="752" y="1506"/>
                      <a:pt x="853" y="1536"/>
                      <a:pt x="940" y="1536"/>
                    </a:cubicBezTo>
                    <a:cubicBezTo>
                      <a:pt x="959" y="1536"/>
                      <a:pt x="978" y="1534"/>
                      <a:pt x="996" y="1531"/>
                    </a:cubicBezTo>
                    <a:cubicBezTo>
                      <a:pt x="1061" y="1466"/>
                      <a:pt x="1090" y="1368"/>
                      <a:pt x="1103" y="1247"/>
                    </a:cubicBezTo>
                    <a:lnTo>
                      <a:pt x="1103" y="1179"/>
                    </a:lnTo>
                    <a:lnTo>
                      <a:pt x="1103" y="1071"/>
                    </a:lnTo>
                    <a:cubicBezTo>
                      <a:pt x="1090" y="1003"/>
                      <a:pt x="1077" y="934"/>
                      <a:pt x="1061" y="879"/>
                    </a:cubicBezTo>
                    <a:cubicBezTo>
                      <a:pt x="1048" y="839"/>
                      <a:pt x="1035" y="784"/>
                      <a:pt x="1022" y="745"/>
                    </a:cubicBezTo>
                    <a:cubicBezTo>
                      <a:pt x="979" y="663"/>
                      <a:pt x="940" y="582"/>
                      <a:pt x="885" y="500"/>
                    </a:cubicBezTo>
                    <a:cubicBezTo>
                      <a:pt x="872" y="487"/>
                      <a:pt x="872" y="471"/>
                      <a:pt x="859" y="444"/>
                    </a:cubicBezTo>
                    <a:cubicBezTo>
                      <a:pt x="803" y="376"/>
                      <a:pt x="751" y="324"/>
                      <a:pt x="695" y="255"/>
                    </a:cubicBezTo>
                    <a:cubicBezTo>
                      <a:pt x="653" y="213"/>
                      <a:pt x="614" y="174"/>
                      <a:pt x="558" y="131"/>
                    </a:cubicBezTo>
                    <a:cubicBezTo>
                      <a:pt x="532" y="118"/>
                      <a:pt x="506" y="105"/>
                      <a:pt x="477" y="79"/>
                    </a:cubicBezTo>
                    <a:cubicBezTo>
                      <a:pt x="437" y="63"/>
                      <a:pt x="408" y="50"/>
                      <a:pt x="382" y="36"/>
                    </a:cubicBezTo>
                    <a:cubicBezTo>
                      <a:pt x="356" y="23"/>
                      <a:pt x="326" y="10"/>
                      <a:pt x="300" y="10"/>
                    </a:cubicBezTo>
                    <a:cubicBezTo>
                      <a:pt x="266" y="4"/>
                      <a:pt x="232" y="1"/>
                      <a:pt x="200"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
              <p:cNvSpPr/>
              <p:nvPr/>
            </p:nvSpPr>
            <p:spPr>
              <a:xfrm>
                <a:off x="6996375" y="2285250"/>
                <a:ext cx="34050" cy="43725"/>
              </a:xfrm>
              <a:custGeom>
                <a:avLst/>
                <a:gdLst/>
                <a:ahLst/>
                <a:cxnLst/>
                <a:rect l="l" t="t" r="r" b="b"/>
                <a:pathLst>
                  <a:path w="1362" h="1749" extrusionOk="0">
                    <a:moveTo>
                      <a:pt x="464" y="59"/>
                    </a:moveTo>
                    <a:cubicBezTo>
                      <a:pt x="477" y="72"/>
                      <a:pt x="490" y="72"/>
                      <a:pt x="503" y="72"/>
                    </a:cubicBezTo>
                    <a:cubicBezTo>
                      <a:pt x="516" y="72"/>
                      <a:pt x="529" y="85"/>
                      <a:pt x="546" y="85"/>
                    </a:cubicBezTo>
                    <a:cubicBezTo>
                      <a:pt x="572" y="85"/>
                      <a:pt x="598" y="98"/>
                      <a:pt x="611" y="112"/>
                    </a:cubicBezTo>
                    <a:cubicBezTo>
                      <a:pt x="627" y="112"/>
                      <a:pt x="627" y="125"/>
                      <a:pt x="640" y="125"/>
                    </a:cubicBezTo>
                    <a:cubicBezTo>
                      <a:pt x="654" y="125"/>
                      <a:pt x="667" y="141"/>
                      <a:pt x="680" y="141"/>
                    </a:cubicBezTo>
                    <a:cubicBezTo>
                      <a:pt x="709" y="167"/>
                      <a:pt x="735" y="180"/>
                      <a:pt x="761" y="193"/>
                    </a:cubicBezTo>
                    <a:cubicBezTo>
                      <a:pt x="817" y="236"/>
                      <a:pt x="856" y="275"/>
                      <a:pt x="898" y="317"/>
                    </a:cubicBezTo>
                    <a:cubicBezTo>
                      <a:pt x="924" y="343"/>
                      <a:pt x="937" y="356"/>
                      <a:pt x="954" y="386"/>
                    </a:cubicBezTo>
                    <a:cubicBezTo>
                      <a:pt x="980" y="412"/>
                      <a:pt x="1006" y="438"/>
                      <a:pt x="1019" y="467"/>
                    </a:cubicBezTo>
                    <a:cubicBezTo>
                      <a:pt x="1035" y="480"/>
                      <a:pt x="1048" y="493"/>
                      <a:pt x="1062" y="506"/>
                    </a:cubicBezTo>
                    <a:cubicBezTo>
                      <a:pt x="1075" y="533"/>
                      <a:pt x="1075" y="549"/>
                      <a:pt x="1088" y="562"/>
                    </a:cubicBezTo>
                    <a:cubicBezTo>
                      <a:pt x="1101" y="575"/>
                      <a:pt x="1117" y="601"/>
                      <a:pt x="1130" y="614"/>
                    </a:cubicBezTo>
                    <a:cubicBezTo>
                      <a:pt x="1130" y="631"/>
                      <a:pt x="1143" y="644"/>
                      <a:pt x="1143" y="657"/>
                    </a:cubicBezTo>
                    <a:cubicBezTo>
                      <a:pt x="1156" y="670"/>
                      <a:pt x="1156" y="683"/>
                      <a:pt x="1169" y="696"/>
                    </a:cubicBezTo>
                    <a:cubicBezTo>
                      <a:pt x="1169" y="712"/>
                      <a:pt x="1182" y="725"/>
                      <a:pt x="1199" y="751"/>
                    </a:cubicBezTo>
                    <a:lnTo>
                      <a:pt x="1199" y="764"/>
                    </a:lnTo>
                    <a:cubicBezTo>
                      <a:pt x="1212" y="794"/>
                      <a:pt x="1225" y="820"/>
                      <a:pt x="1238" y="846"/>
                    </a:cubicBezTo>
                    <a:cubicBezTo>
                      <a:pt x="1251" y="875"/>
                      <a:pt x="1251" y="914"/>
                      <a:pt x="1264" y="941"/>
                    </a:cubicBezTo>
                    <a:cubicBezTo>
                      <a:pt x="1264" y="957"/>
                      <a:pt x="1280" y="970"/>
                      <a:pt x="1280" y="983"/>
                    </a:cubicBezTo>
                    <a:cubicBezTo>
                      <a:pt x="1280" y="996"/>
                      <a:pt x="1280" y="1009"/>
                      <a:pt x="1293" y="1022"/>
                    </a:cubicBezTo>
                    <a:lnTo>
                      <a:pt x="1293" y="1039"/>
                    </a:lnTo>
                    <a:lnTo>
                      <a:pt x="1293" y="1065"/>
                    </a:lnTo>
                    <a:lnTo>
                      <a:pt x="1293" y="1091"/>
                    </a:lnTo>
                    <a:cubicBezTo>
                      <a:pt x="1306" y="1104"/>
                      <a:pt x="1306" y="1120"/>
                      <a:pt x="1306" y="1133"/>
                    </a:cubicBezTo>
                    <a:lnTo>
                      <a:pt x="1306" y="1172"/>
                    </a:lnTo>
                    <a:lnTo>
                      <a:pt x="1306" y="1241"/>
                    </a:lnTo>
                    <a:lnTo>
                      <a:pt x="1306" y="1309"/>
                    </a:lnTo>
                    <a:lnTo>
                      <a:pt x="1306" y="1322"/>
                    </a:lnTo>
                    <a:lnTo>
                      <a:pt x="1306" y="1349"/>
                    </a:lnTo>
                    <a:cubicBezTo>
                      <a:pt x="1293" y="1404"/>
                      <a:pt x="1293" y="1430"/>
                      <a:pt x="1280" y="1473"/>
                    </a:cubicBezTo>
                    <a:cubicBezTo>
                      <a:pt x="1264" y="1486"/>
                      <a:pt x="1264" y="1499"/>
                      <a:pt x="1251" y="1512"/>
                    </a:cubicBezTo>
                    <a:cubicBezTo>
                      <a:pt x="1251" y="1528"/>
                      <a:pt x="1238" y="1528"/>
                      <a:pt x="1238" y="1541"/>
                    </a:cubicBezTo>
                    <a:cubicBezTo>
                      <a:pt x="1238" y="1554"/>
                      <a:pt x="1225" y="1554"/>
                      <a:pt x="1225" y="1567"/>
                    </a:cubicBezTo>
                    <a:cubicBezTo>
                      <a:pt x="1212" y="1567"/>
                      <a:pt x="1212" y="1580"/>
                      <a:pt x="1199" y="1580"/>
                    </a:cubicBezTo>
                    <a:lnTo>
                      <a:pt x="1199" y="1593"/>
                    </a:lnTo>
                    <a:cubicBezTo>
                      <a:pt x="1199" y="1593"/>
                      <a:pt x="1182" y="1610"/>
                      <a:pt x="1169" y="1623"/>
                    </a:cubicBezTo>
                    <a:cubicBezTo>
                      <a:pt x="1169" y="1623"/>
                      <a:pt x="1156" y="1623"/>
                      <a:pt x="1156" y="1636"/>
                    </a:cubicBezTo>
                    <a:lnTo>
                      <a:pt x="1143" y="1636"/>
                    </a:lnTo>
                    <a:cubicBezTo>
                      <a:pt x="1143" y="1649"/>
                      <a:pt x="1130" y="1649"/>
                      <a:pt x="1130" y="1649"/>
                    </a:cubicBezTo>
                    <a:cubicBezTo>
                      <a:pt x="1117" y="1662"/>
                      <a:pt x="1101" y="1662"/>
                      <a:pt x="1101" y="1662"/>
                    </a:cubicBezTo>
                    <a:cubicBezTo>
                      <a:pt x="1088" y="1675"/>
                      <a:pt x="1075" y="1675"/>
                      <a:pt x="1062" y="1675"/>
                    </a:cubicBezTo>
                    <a:cubicBezTo>
                      <a:pt x="1030" y="1684"/>
                      <a:pt x="994" y="1692"/>
                      <a:pt x="954" y="1692"/>
                    </a:cubicBezTo>
                    <a:cubicBezTo>
                      <a:pt x="924" y="1692"/>
                      <a:pt x="891" y="1688"/>
                      <a:pt x="856" y="1675"/>
                    </a:cubicBezTo>
                    <a:cubicBezTo>
                      <a:pt x="843" y="1675"/>
                      <a:pt x="817" y="1662"/>
                      <a:pt x="791" y="1662"/>
                    </a:cubicBezTo>
                    <a:cubicBezTo>
                      <a:pt x="774" y="1649"/>
                      <a:pt x="761" y="1649"/>
                      <a:pt x="748" y="1649"/>
                    </a:cubicBezTo>
                    <a:cubicBezTo>
                      <a:pt x="735" y="1636"/>
                      <a:pt x="722" y="1636"/>
                      <a:pt x="722" y="1623"/>
                    </a:cubicBezTo>
                    <a:cubicBezTo>
                      <a:pt x="709" y="1623"/>
                      <a:pt x="693" y="1610"/>
                      <a:pt x="680" y="1610"/>
                    </a:cubicBezTo>
                    <a:cubicBezTo>
                      <a:pt x="667" y="1593"/>
                      <a:pt x="654" y="1593"/>
                      <a:pt x="640" y="1580"/>
                    </a:cubicBezTo>
                    <a:cubicBezTo>
                      <a:pt x="598" y="1554"/>
                      <a:pt x="559" y="1528"/>
                      <a:pt x="516" y="1486"/>
                    </a:cubicBezTo>
                    <a:cubicBezTo>
                      <a:pt x="503" y="1473"/>
                      <a:pt x="477" y="1460"/>
                      <a:pt x="464" y="1447"/>
                    </a:cubicBezTo>
                    <a:cubicBezTo>
                      <a:pt x="448" y="1430"/>
                      <a:pt x="435" y="1417"/>
                      <a:pt x="435" y="1404"/>
                    </a:cubicBezTo>
                    <a:cubicBezTo>
                      <a:pt x="396" y="1378"/>
                      <a:pt x="383" y="1336"/>
                      <a:pt x="353" y="1309"/>
                    </a:cubicBezTo>
                    <a:cubicBezTo>
                      <a:pt x="340" y="1296"/>
                      <a:pt x="327" y="1283"/>
                      <a:pt x="314" y="1254"/>
                    </a:cubicBezTo>
                    <a:cubicBezTo>
                      <a:pt x="259" y="1185"/>
                      <a:pt x="219" y="1120"/>
                      <a:pt x="177" y="1052"/>
                    </a:cubicBezTo>
                    <a:cubicBezTo>
                      <a:pt x="177" y="1022"/>
                      <a:pt x="164" y="996"/>
                      <a:pt x="151" y="983"/>
                    </a:cubicBezTo>
                    <a:lnTo>
                      <a:pt x="151" y="970"/>
                    </a:lnTo>
                    <a:cubicBezTo>
                      <a:pt x="138" y="957"/>
                      <a:pt x="121" y="928"/>
                      <a:pt x="121" y="901"/>
                    </a:cubicBezTo>
                    <a:lnTo>
                      <a:pt x="121" y="888"/>
                    </a:lnTo>
                    <a:cubicBezTo>
                      <a:pt x="108" y="875"/>
                      <a:pt x="95" y="846"/>
                      <a:pt x="95" y="820"/>
                    </a:cubicBezTo>
                    <a:cubicBezTo>
                      <a:pt x="82" y="794"/>
                      <a:pt x="82" y="764"/>
                      <a:pt x="69" y="751"/>
                    </a:cubicBezTo>
                    <a:lnTo>
                      <a:pt x="69" y="738"/>
                    </a:lnTo>
                    <a:cubicBezTo>
                      <a:pt x="69" y="725"/>
                      <a:pt x="56" y="696"/>
                      <a:pt x="56" y="683"/>
                    </a:cubicBezTo>
                    <a:lnTo>
                      <a:pt x="56" y="657"/>
                    </a:lnTo>
                    <a:cubicBezTo>
                      <a:pt x="56" y="644"/>
                      <a:pt x="40" y="614"/>
                      <a:pt x="40" y="601"/>
                    </a:cubicBezTo>
                    <a:lnTo>
                      <a:pt x="40" y="533"/>
                    </a:lnTo>
                    <a:lnTo>
                      <a:pt x="40" y="520"/>
                    </a:lnTo>
                    <a:lnTo>
                      <a:pt x="40" y="506"/>
                    </a:lnTo>
                    <a:lnTo>
                      <a:pt x="40" y="467"/>
                    </a:lnTo>
                    <a:lnTo>
                      <a:pt x="40" y="438"/>
                    </a:lnTo>
                    <a:cubicBezTo>
                      <a:pt x="40" y="425"/>
                      <a:pt x="40" y="412"/>
                      <a:pt x="56" y="399"/>
                    </a:cubicBezTo>
                    <a:lnTo>
                      <a:pt x="56" y="356"/>
                    </a:lnTo>
                    <a:cubicBezTo>
                      <a:pt x="56" y="343"/>
                      <a:pt x="56" y="343"/>
                      <a:pt x="69" y="330"/>
                    </a:cubicBezTo>
                    <a:lnTo>
                      <a:pt x="69" y="317"/>
                    </a:lnTo>
                    <a:cubicBezTo>
                      <a:pt x="69" y="304"/>
                      <a:pt x="69" y="304"/>
                      <a:pt x="82" y="288"/>
                    </a:cubicBezTo>
                    <a:lnTo>
                      <a:pt x="82" y="275"/>
                    </a:lnTo>
                    <a:cubicBezTo>
                      <a:pt x="82" y="262"/>
                      <a:pt x="95" y="249"/>
                      <a:pt x="95" y="236"/>
                    </a:cubicBezTo>
                    <a:cubicBezTo>
                      <a:pt x="108" y="236"/>
                      <a:pt x="108" y="223"/>
                      <a:pt x="121" y="206"/>
                    </a:cubicBezTo>
                    <a:cubicBezTo>
                      <a:pt x="121" y="193"/>
                      <a:pt x="121" y="193"/>
                      <a:pt x="138" y="180"/>
                    </a:cubicBezTo>
                    <a:cubicBezTo>
                      <a:pt x="138" y="167"/>
                      <a:pt x="151" y="167"/>
                      <a:pt x="151" y="154"/>
                    </a:cubicBezTo>
                    <a:cubicBezTo>
                      <a:pt x="164" y="154"/>
                      <a:pt x="164" y="141"/>
                      <a:pt x="177" y="141"/>
                    </a:cubicBezTo>
                    <a:lnTo>
                      <a:pt x="177" y="125"/>
                    </a:lnTo>
                    <a:cubicBezTo>
                      <a:pt x="190" y="125"/>
                      <a:pt x="190" y="125"/>
                      <a:pt x="203" y="112"/>
                    </a:cubicBezTo>
                    <a:cubicBezTo>
                      <a:pt x="203" y="112"/>
                      <a:pt x="219" y="112"/>
                      <a:pt x="219" y="98"/>
                    </a:cubicBezTo>
                    <a:lnTo>
                      <a:pt x="246" y="98"/>
                    </a:lnTo>
                    <a:lnTo>
                      <a:pt x="246" y="85"/>
                    </a:lnTo>
                    <a:lnTo>
                      <a:pt x="259" y="85"/>
                    </a:lnTo>
                    <a:cubicBezTo>
                      <a:pt x="272" y="72"/>
                      <a:pt x="285" y="72"/>
                      <a:pt x="301" y="72"/>
                    </a:cubicBezTo>
                    <a:lnTo>
                      <a:pt x="314" y="72"/>
                    </a:lnTo>
                    <a:cubicBezTo>
                      <a:pt x="340" y="59"/>
                      <a:pt x="366" y="59"/>
                      <a:pt x="396" y="59"/>
                    </a:cubicBezTo>
                    <a:close/>
                    <a:moveTo>
                      <a:pt x="367" y="1"/>
                    </a:moveTo>
                    <a:cubicBezTo>
                      <a:pt x="349" y="1"/>
                      <a:pt x="331" y="2"/>
                      <a:pt x="314" y="4"/>
                    </a:cubicBezTo>
                    <a:cubicBezTo>
                      <a:pt x="301" y="4"/>
                      <a:pt x="285" y="4"/>
                      <a:pt x="272" y="17"/>
                    </a:cubicBezTo>
                    <a:cubicBezTo>
                      <a:pt x="259" y="17"/>
                      <a:pt x="246" y="17"/>
                      <a:pt x="246" y="30"/>
                    </a:cubicBezTo>
                    <a:lnTo>
                      <a:pt x="219" y="30"/>
                    </a:lnTo>
                    <a:cubicBezTo>
                      <a:pt x="190" y="43"/>
                      <a:pt x="164" y="59"/>
                      <a:pt x="151" y="85"/>
                    </a:cubicBezTo>
                    <a:cubicBezTo>
                      <a:pt x="56" y="167"/>
                      <a:pt x="1" y="304"/>
                      <a:pt x="1" y="480"/>
                    </a:cubicBezTo>
                    <a:cubicBezTo>
                      <a:pt x="1" y="914"/>
                      <a:pt x="301" y="1447"/>
                      <a:pt x="680" y="1649"/>
                    </a:cubicBezTo>
                    <a:cubicBezTo>
                      <a:pt x="786" y="1717"/>
                      <a:pt x="891" y="1748"/>
                      <a:pt x="985" y="1748"/>
                    </a:cubicBezTo>
                    <a:cubicBezTo>
                      <a:pt x="1060" y="1748"/>
                      <a:pt x="1128" y="1728"/>
                      <a:pt x="1182" y="1691"/>
                    </a:cubicBezTo>
                    <a:cubicBezTo>
                      <a:pt x="1199" y="1675"/>
                      <a:pt x="1212" y="1662"/>
                      <a:pt x="1238" y="1649"/>
                    </a:cubicBezTo>
                    <a:cubicBezTo>
                      <a:pt x="1238" y="1636"/>
                      <a:pt x="1251" y="1636"/>
                      <a:pt x="1251" y="1623"/>
                    </a:cubicBezTo>
                    <a:cubicBezTo>
                      <a:pt x="1319" y="1541"/>
                      <a:pt x="1362" y="1417"/>
                      <a:pt x="1362" y="1267"/>
                    </a:cubicBezTo>
                    <a:cubicBezTo>
                      <a:pt x="1362" y="833"/>
                      <a:pt x="1048" y="317"/>
                      <a:pt x="680" y="98"/>
                    </a:cubicBezTo>
                    <a:cubicBezTo>
                      <a:pt x="567" y="30"/>
                      <a:pt x="462" y="1"/>
                      <a:pt x="367"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
              <p:cNvSpPr/>
              <p:nvPr/>
            </p:nvSpPr>
            <p:spPr>
              <a:xfrm>
                <a:off x="7009600" y="2295525"/>
                <a:ext cx="14700" cy="18925"/>
              </a:xfrm>
              <a:custGeom>
                <a:avLst/>
                <a:gdLst/>
                <a:ahLst/>
                <a:cxnLst/>
                <a:rect l="l" t="t" r="r" b="b"/>
                <a:pathLst>
                  <a:path w="588" h="757" extrusionOk="0">
                    <a:moveTo>
                      <a:pt x="159" y="0"/>
                    </a:moveTo>
                    <a:cubicBezTo>
                      <a:pt x="63" y="0"/>
                      <a:pt x="0" y="78"/>
                      <a:pt x="0" y="203"/>
                    </a:cubicBezTo>
                    <a:cubicBezTo>
                      <a:pt x="0" y="396"/>
                      <a:pt x="125" y="628"/>
                      <a:pt x="288" y="722"/>
                    </a:cubicBezTo>
                    <a:cubicBezTo>
                      <a:pt x="333" y="745"/>
                      <a:pt x="377" y="756"/>
                      <a:pt x="416" y="756"/>
                    </a:cubicBezTo>
                    <a:cubicBezTo>
                      <a:pt x="517" y="756"/>
                      <a:pt x="588" y="682"/>
                      <a:pt x="588" y="546"/>
                    </a:cubicBezTo>
                    <a:cubicBezTo>
                      <a:pt x="588" y="366"/>
                      <a:pt x="451" y="138"/>
                      <a:pt x="288" y="40"/>
                    </a:cubicBezTo>
                    <a:cubicBezTo>
                      <a:pt x="241" y="13"/>
                      <a:pt x="197" y="0"/>
                      <a:pt x="159"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
              <p:cNvSpPr/>
              <p:nvPr/>
            </p:nvSpPr>
            <p:spPr>
              <a:xfrm>
                <a:off x="7010000" y="2297300"/>
                <a:ext cx="12600" cy="16100"/>
              </a:xfrm>
              <a:custGeom>
                <a:avLst/>
                <a:gdLst/>
                <a:ahLst/>
                <a:cxnLst/>
                <a:rect l="l" t="t" r="r" b="b"/>
                <a:pathLst>
                  <a:path w="504" h="644" extrusionOk="0">
                    <a:moveTo>
                      <a:pt x="140" y="0"/>
                    </a:moveTo>
                    <a:cubicBezTo>
                      <a:pt x="59" y="0"/>
                      <a:pt x="1" y="62"/>
                      <a:pt x="1" y="175"/>
                    </a:cubicBezTo>
                    <a:cubicBezTo>
                      <a:pt x="1" y="338"/>
                      <a:pt x="122" y="527"/>
                      <a:pt x="259" y="609"/>
                    </a:cubicBezTo>
                    <a:cubicBezTo>
                      <a:pt x="297" y="632"/>
                      <a:pt x="334" y="643"/>
                      <a:pt x="366" y="643"/>
                    </a:cubicBezTo>
                    <a:cubicBezTo>
                      <a:pt x="447" y="643"/>
                      <a:pt x="503" y="575"/>
                      <a:pt x="503" y="459"/>
                    </a:cubicBezTo>
                    <a:cubicBezTo>
                      <a:pt x="503" y="312"/>
                      <a:pt x="392" y="119"/>
                      <a:pt x="259" y="38"/>
                    </a:cubicBezTo>
                    <a:cubicBezTo>
                      <a:pt x="216" y="12"/>
                      <a:pt x="176" y="0"/>
                      <a:pt x="14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
              <p:cNvSpPr/>
              <p:nvPr/>
            </p:nvSpPr>
            <p:spPr>
              <a:xfrm>
                <a:off x="7009600" y="2298550"/>
                <a:ext cx="11275" cy="14700"/>
              </a:xfrm>
              <a:custGeom>
                <a:avLst/>
                <a:gdLst/>
                <a:ahLst/>
                <a:cxnLst/>
                <a:rect l="l" t="t" r="r" b="b"/>
                <a:pathLst>
                  <a:path w="451" h="588" extrusionOk="0">
                    <a:moveTo>
                      <a:pt x="133" y="1"/>
                    </a:moveTo>
                    <a:cubicBezTo>
                      <a:pt x="57" y="1"/>
                      <a:pt x="0" y="59"/>
                      <a:pt x="0" y="164"/>
                    </a:cubicBezTo>
                    <a:cubicBezTo>
                      <a:pt x="0" y="314"/>
                      <a:pt x="111" y="477"/>
                      <a:pt x="232" y="559"/>
                    </a:cubicBezTo>
                    <a:cubicBezTo>
                      <a:pt x="268" y="578"/>
                      <a:pt x="301" y="588"/>
                      <a:pt x="330" y="588"/>
                    </a:cubicBezTo>
                    <a:cubicBezTo>
                      <a:pt x="403" y="588"/>
                      <a:pt x="451" y="530"/>
                      <a:pt x="451" y="425"/>
                    </a:cubicBezTo>
                    <a:cubicBezTo>
                      <a:pt x="451" y="288"/>
                      <a:pt x="356" y="112"/>
                      <a:pt x="232" y="30"/>
                    </a:cubicBezTo>
                    <a:cubicBezTo>
                      <a:pt x="198" y="10"/>
                      <a:pt x="164" y="1"/>
                      <a:pt x="133"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
              <p:cNvSpPr/>
              <p:nvPr/>
            </p:nvSpPr>
            <p:spPr>
              <a:xfrm>
                <a:off x="7015400" y="2290075"/>
                <a:ext cx="3450" cy="3350"/>
              </a:xfrm>
              <a:custGeom>
                <a:avLst/>
                <a:gdLst/>
                <a:ahLst/>
                <a:cxnLst/>
                <a:rect l="l" t="t" r="r" b="b"/>
                <a:pathLst>
                  <a:path w="138" h="134" extrusionOk="0">
                    <a:moveTo>
                      <a:pt x="0" y="0"/>
                    </a:moveTo>
                    <a:lnTo>
                      <a:pt x="0" y="0"/>
                    </a:lnTo>
                    <a:cubicBezTo>
                      <a:pt x="13" y="56"/>
                      <a:pt x="43" y="111"/>
                      <a:pt x="82" y="124"/>
                    </a:cubicBezTo>
                    <a:cubicBezTo>
                      <a:pt x="97" y="131"/>
                      <a:pt x="107" y="134"/>
                      <a:pt x="116" y="134"/>
                    </a:cubicBezTo>
                    <a:cubicBezTo>
                      <a:pt x="124" y="134"/>
                      <a:pt x="131" y="131"/>
                      <a:pt x="137" y="124"/>
                    </a:cubicBezTo>
                    <a:cubicBezTo>
                      <a:pt x="95" y="82"/>
                      <a:pt x="56" y="43"/>
                      <a:pt x="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
              <p:cNvSpPr/>
              <p:nvPr/>
            </p:nvSpPr>
            <p:spPr>
              <a:xfrm>
                <a:off x="7022900" y="2297900"/>
                <a:ext cx="675" cy="1400"/>
              </a:xfrm>
              <a:custGeom>
                <a:avLst/>
                <a:gdLst/>
                <a:ahLst/>
                <a:cxnLst/>
                <a:rect l="l" t="t" r="r" b="b"/>
                <a:pathLst>
                  <a:path w="27" h="56" extrusionOk="0">
                    <a:moveTo>
                      <a:pt x="1" y="0"/>
                    </a:moveTo>
                    <a:cubicBezTo>
                      <a:pt x="1" y="14"/>
                      <a:pt x="14" y="27"/>
                      <a:pt x="14" y="43"/>
                    </a:cubicBezTo>
                    <a:lnTo>
                      <a:pt x="27" y="56"/>
                    </a:lnTo>
                    <a:cubicBezTo>
                      <a:pt x="14" y="43"/>
                      <a:pt x="14" y="27"/>
                      <a:pt x="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
              <p:cNvSpPr/>
              <p:nvPr/>
            </p:nvSpPr>
            <p:spPr>
              <a:xfrm>
                <a:off x="7026650" y="2305400"/>
                <a:ext cx="1325" cy="3375"/>
              </a:xfrm>
              <a:custGeom>
                <a:avLst/>
                <a:gdLst/>
                <a:ahLst/>
                <a:cxnLst/>
                <a:rect l="l" t="t" r="r" b="b"/>
                <a:pathLst>
                  <a:path w="53" h="135" extrusionOk="0">
                    <a:moveTo>
                      <a:pt x="14" y="1"/>
                    </a:moveTo>
                    <a:cubicBezTo>
                      <a:pt x="1" y="14"/>
                      <a:pt x="1" y="40"/>
                      <a:pt x="14" y="53"/>
                    </a:cubicBezTo>
                    <a:cubicBezTo>
                      <a:pt x="14" y="82"/>
                      <a:pt x="27" y="108"/>
                      <a:pt x="53" y="135"/>
                    </a:cubicBezTo>
                    <a:cubicBezTo>
                      <a:pt x="40" y="95"/>
                      <a:pt x="27" y="40"/>
                      <a:pt x="14"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1"/>
              <p:cNvSpPr/>
              <p:nvPr/>
            </p:nvSpPr>
            <p:spPr>
              <a:xfrm>
                <a:off x="7026650" y="2313050"/>
                <a:ext cx="2400" cy="4950"/>
              </a:xfrm>
              <a:custGeom>
                <a:avLst/>
                <a:gdLst/>
                <a:ahLst/>
                <a:cxnLst/>
                <a:rect l="l" t="t" r="r" b="b"/>
                <a:pathLst>
                  <a:path w="96" h="198" extrusionOk="0">
                    <a:moveTo>
                      <a:pt x="47" y="1"/>
                    </a:moveTo>
                    <a:cubicBezTo>
                      <a:pt x="32" y="1"/>
                      <a:pt x="21" y="11"/>
                      <a:pt x="14" y="34"/>
                    </a:cubicBezTo>
                    <a:cubicBezTo>
                      <a:pt x="1" y="73"/>
                      <a:pt x="14" y="142"/>
                      <a:pt x="69" y="184"/>
                    </a:cubicBezTo>
                    <a:cubicBezTo>
                      <a:pt x="69" y="184"/>
                      <a:pt x="82" y="197"/>
                      <a:pt x="95" y="197"/>
                    </a:cubicBezTo>
                    <a:lnTo>
                      <a:pt x="95" y="129"/>
                    </a:lnTo>
                    <a:lnTo>
                      <a:pt x="95" y="21"/>
                    </a:lnTo>
                    <a:cubicBezTo>
                      <a:pt x="76" y="8"/>
                      <a:pt x="60" y="1"/>
                      <a:pt x="4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
              <p:cNvSpPr/>
              <p:nvPr/>
            </p:nvSpPr>
            <p:spPr>
              <a:xfrm>
                <a:off x="7022250" y="2317575"/>
                <a:ext cx="4425" cy="5150"/>
              </a:xfrm>
              <a:custGeom>
                <a:avLst/>
                <a:gdLst/>
                <a:ahLst/>
                <a:cxnLst/>
                <a:rect l="l" t="t" r="r" b="b"/>
                <a:pathLst>
                  <a:path w="177" h="206" extrusionOk="0">
                    <a:moveTo>
                      <a:pt x="56" y="1"/>
                    </a:moveTo>
                    <a:cubicBezTo>
                      <a:pt x="51" y="1"/>
                      <a:pt x="45" y="2"/>
                      <a:pt x="40" y="3"/>
                    </a:cubicBezTo>
                    <a:cubicBezTo>
                      <a:pt x="0" y="3"/>
                      <a:pt x="0" y="56"/>
                      <a:pt x="27" y="111"/>
                    </a:cubicBezTo>
                    <a:cubicBezTo>
                      <a:pt x="53" y="167"/>
                      <a:pt x="95" y="206"/>
                      <a:pt x="134" y="206"/>
                    </a:cubicBezTo>
                    <a:cubicBezTo>
                      <a:pt x="177" y="193"/>
                      <a:pt x="177" y="137"/>
                      <a:pt x="147" y="85"/>
                    </a:cubicBezTo>
                    <a:cubicBezTo>
                      <a:pt x="125" y="37"/>
                      <a:pt x="92" y="1"/>
                      <a:pt x="5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
              <p:cNvSpPr/>
              <p:nvPr/>
            </p:nvSpPr>
            <p:spPr>
              <a:xfrm>
                <a:off x="7015400" y="2316000"/>
                <a:ext cx="4100" cy="5175"/>
              </a:xfrm>
              <a:custGeom>
                <a:avLst/>
                <a:gdLst/>
                <a:ahLst/>
                <a:cxnLst/>
                <a:rect l="l" t="t" r="r" b="b"/>
                <a:pathLst>
                  <a:path w="164" h="207" extrusionOk="0">
                    <a:moveTo>
                      <a:pt x="44" y="0"/>
                    </a:moveTo>
                    <a:cubicBezTo>
                      <a:pt x="16" y="0"/>
                      <a:pt x="0" y="23"/>
                      <a:pt x="0" y="53"/>
                    </a:cubicBezTo>
                    <a:cubicBezTo>
                      <a:pt x="0" y="106"/>
                      <a:pt x="30" y="174"/>
                      <a:pt x="82" y="200"/>
                    </a:cubicBezTo>
                    <a:cubicBezTo>
                      <a:pt x="92" y="204"/>
                      <a:pt x="103" y="206"/>
                      <a:pt x="112" y="206"/>
                    </a:cubicBezTo>
                    <a:cubicBezTo>
                      <a:pt x="141" y="206"/>
                      <a:pt x="163" y="187"/>
                      <a:pt x="163" y="148"/>
                    </a:cubicBezTo>
                    <a:cubicBezTo>
                      <a:pt x="163" y="92"/>
                      <a:pt x="124" y="37"/>
                      <a:pt x="82" y="11"/>
                    </a:cubicBezTo>
                    <a:cubicBezTo>
                      <a:pt x="67" y="4"/>
                      <a:pt x="55" y="0"/>
                      <a:pt x="4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1"/>
              <p:cNvSpPr/>
              <p:nvPr/>
            </p:nvSpPr>
            <p:spPr>
              <a:xfrm>
                <a:off x="7007975" y="2309200"/>
                <a:ext cx="4750" cy="5300"/>
              </a:xfrm>
              <a:custGeom>
                <a:avLst/>
                <a:gdLst/>
                <a:ahLst/>
                <a:cxnLst/>
                <a:rect l="l" t="t" r="r" b="b"/>
                <a:pathLst>
                  <a:path w="190" h="212" extrusionOk="0">
                    <a:moveTo>
                      <a:pt x="53" y="0"/>
                    </a:moveTo>
                    <a:cubicBezTo>
                      <a:pt x="43" y="0"/>
                      <a:pt x="33" y="4"/>
                      <a:pt x="26" y="12"/>
                    </a:cubicBezTo>
                    <a:cubicBezTo>
                      <a:pt x="0" y="38"/>
                      <a:pt x="13" y="107"/>
                      <a:pt x="39" y="146"/>
                    </a:cubicBezTo>
                    <a:cubicBezTo>
                      <a:pt x="71" y="187"/>
                      <a:pt x="107" y="211"/>
                      <a:pt x="136" y="211"/>
                    </a:cubicBezTo>
                    <a:cubicBezTo>
                      <a:pt x="146" y="211"/>
                      <a:pt x="156" y="208"/>
                      <a:pt x="163" y="201"/>
                    </a:cubicBezTo>
                    <a:cubicBezTo>
                      <a:pt x="190" y="175"/>
                      <a:pt x="176" y="107"/>
                      <a:pt x="134" y="64"/>
                    </a:cubicBezTo>
                    <a:cubicBezTo>
                      <a:pt x="115" y="26"/>
                      <a:pt x="81" y="0"/>
                      <a:pt x="5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1"/>
              <p:cNvSpPr/>
              <p:nvPr/>
            </p:nvSpPr>
            <p:spPr>
              <a:xfrm>
                <a:off x="7003925" y="2299875"/>
                <a:ext cx="4400" cy="5225"/>
              </a:xfrm>
              <a:custGeom>
                <a:avLst/>
                <a:gdLst/>
                <a:ahLst/>
                <a:cxnLst/>
                <a:rect l="l" t="t" r="r" b="b"/>
                <a:pathLst>
                  <a:path w="176" h="209" extrusionOk="0">
                    <a:moveTo>
                      <a:pt x="37" y="1"/>
                    </a:moveTo>
                    <a:cubicBezTo>
                      <a:pt x="9" y="1"/>
                      <a:pt x="1" y="36"/>
                      <a:pt x="12" y="85"/>
                    </a:cubicBezTo>
                    <a:cubicBezTo>
                      <a:pt x="25" y="140"/>
                      <a:pt x="64" y="192"/>
                      <a:pt x="107" y="209"/>
                    </a:cubicBezTo>
                    <a:cubicBezTo>
                      <a:pt x="146" y="209"/>
                      <a:pt x="175" y="166"/>
                      <a:pt x="162" y="111"/>
                    </a:cubicBezTo>
                    <a:cubicBezTo>
                      <a:pt x="146" y="59"/>
                      <a:pt x="94" y="3"/>
                      <a:pt x="51" y="3"/>
                    </a:cubicBezTo>
                    <a:cubicBezTo>
                      <a:pt x="46" y="1"/>
                      <a:pt x="41" y="1"/>
                      <a:pt x="3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
              <p:cNvSpPr/>
              <p:nvPr/>
            </p:nvSpPr>
            <p:spPr>
              <a:xfrm>
                <a:off x="7003900" y="2291375"/>
                <a:ext cx="4425" cy="4925"/>
              </a:xfrm>
              <a:custGeom>
                <a:avLst/>
                <a:gdLst/>
                <a:ahLst/>
                <a:cxnLst/>
                <a:rect l="l" t="t" r="r" b="b"/>
                <a:pathLst>
                  <a:path w="177" h="197" extrusionOk="0">
                    <a:moveTo>
                      <a:pt x="49" y="0"/>
                    </a:moveTo>
                    <a:cubicBezTo>
                      <a:pt x="33" y="0"/>
                      <a:pt x="20" y="10"/>
                      <a:pt x="13" y="30"/>
                    </a:cubicBezTo>
                    <a:cubicBezTo>
                      <a:pt x="0" y="72"/>
                      <a:pt x="13" y="124"/>
                      <a:pt x="52" y="167"/>
                    </a:cubicBezTo>
                    <a:cubicBezTo>
                      <a:pt x="73" y="186"/>
                      <a:pt x="97" y="196"/>
                      <a:pt x="118" y="196"/>
                    </a:cubicBezTo>
                    <a:cubicBezTo>
                      <a:pt x="138" y="196"/>
                      <a:pt x="155" y="186"/>
                      <a:pt x="163" y="167"/>
                    </a:cubicBezTo>
                    <a:cubicBezTo>
                      <a:pt x="176" y="124"/>
                      <a:pt x="147" y="72"/>
                      <a:pt x="108" y="30"/>
                    </a:cubicBezTo>
                    <a:cubicBezTo>
                      <a:pt x="86" y="10"/>
                      <a:pt x="66" y="0"/>
                      <a:pt x="49"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1"/>
              <p:cNvSpPr/>
              <p:nvPr/>
            </p:nvSpPr>
            <p:spPr>
              <a:xfrm>
                <a:off x="7008300" y="2287050"/>
                <a:ext cx="4425" cy="5075"/>
              </a:xfrm>
              <a:custGeom>
                <a:avLst/>
                <a:gdLst/>
                <a:ahLst/>
                <a:cxnLst/>
                <a:rect l="l" t="t" r="r" b="b"/>
                <a:pathLst>
                  <a:path w="177" h="203" extrusionOk="0">
                    <a:moveTo>
                      <a:pt x="26" y="0"/>
                    </a:moveTo>
                    <a:cubicBezTo>
                      <a:pt x="0" y="13"/>
                      <a:pt x="0" y="69"/>
                      <a:pt x="13" y="108"/>
                    </a:cubicBezTo>
                    <a:cubicBezTo>
                      <a:pt x="39" y="164"/>
                      <a:pt x="95" y="203"/>
                      <a:pt x="121" y="203"/>
                    </a:cubicBezTo>
                    <a:cubicBezTo>
                      <a:pt x="163" y="190"/>
                      <a:pt x="177" y="134"/>
                      <a:pt x="150" y="82"/>
                    </a:cubicBezTo>
                    <a:cubicBezTo>
                      <a:pt x="134" y="53"/>
                      <a:pt x="121" y="40"/>
                      <a:pt x="108" y="26"/>
                    </a:cubicBezTo>
                    <a:cubicBezTo>
                      <a:pt x="82" y="13"/>
                      <a:pt x="52" y="0"/>
                      <a:pt x="26"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1"/>
              <p:cNvSpPr/>
              <p:nvPr/>
            </p:nvSpPr>
            <p:spPr>
              <a:xfrm>
                <a:off x="6929375" y="2042550"/>
                <a:ext cx="73150" cy="10250"/>
              </a:xfrm>
              <a:custGeom>
                <a:avLst/>
                <a:gdLst/>
                <a:ahLst/>
                <a:cxnLst/>
                <a:rect l="l" t="t" r="r" b="b"/>
                <a:pathLst>
                  <a:path w="2926" h="410" extrusionOk="0">
                    <a:moveTo>
                      <a:pt x="2581" y="0"/>
                    </a:moveTo>
                    <a:cubicBezTo>
                      <a:pt x="2439" y="0"/>
                      <a:pt x="2263" y="7"/>
                      <a:pt x="2067" y="27"/>
                    </a:cubicBezTo>
                    <a:cubicBezTo>
                      <a:pt x="1564" y="83"/>
                      <a:pt x="761" y="204"/>
                      <a:pt x="598" y="233"/>
                    </a:cubicBezTo>
                    <a:cubicBezTo>
                      <a:pt x="451" y="259"/>
                      <a:pt x="1" y="409"/>
                      <a:pt x="1" y="409"/>
                    </a:cubicBezTo>
                    <a:cubicBezTo>
                      <a:pt x="1" y="409"/>
                      <a:pt x="615" y="259"/>
                      <a:pt x="1186" y="191"/>
                    </a:cubicBezTo>
                    <a:cubicBezTo>
                      <a:pt x="1741" y="109"/>
                      <a:pt x="2573" y="41"/>
                      <a:pt x="2573" y="41"/>
                    </a:cubicBezTo>
                    <a:lnTo>
                      <a:pt x="2573" y="41"/>
                    </a:lnTo>
                    <a:lnTo>
                      <a:pt x="2191" y="246"/>
                    </a:lnTo>
                    <a:lnTo>
                      <a:pt x="2926" y="14"/>
                    </a:lnTo>
                    <a:cubicBezTo>
                      <a:pt x="2926" y="14"/>
                      <a:pt x="2793" y="0"/>
                      <a:pt x="2581"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1"/>
              <p:cNvSpPr/>
              <p:nvPr/>
            </p:nvSpPr>
            <p:spPr>
              <a:xfrm>
                <a:off x="6829100" y="2181625"/>
                <a:ext cx="143800" cy="87075"/>
              </a:xfrm>
              <a:custGeom>
                <a:avLst/>
                <a:gdLst/>
                <a:ahLst/>
                <a:cxnLst/>
                <a:rect l="l" t="t" r="r" b="b"/>
                <a:pathLst>
                  <a:path w="5752" h="3483" extrusionOk="0">
                    <a:moveTo>
                      <a:pt x="13" y="0"/>
                    </a:moveTo>
                    <a:lnTo>
                      <a:pt x="0" y="82"/>
                    </a:lnTo>
                    <a:lnTo>
                      <a:pt x="151" y="232"/>
                    </a:lnTo>
                    <a:lnTo>
                      <a:pt x="5713" y="3483"/>
                    </a:lnTo>
                    <a:lnTo>
                      <a:pt x="5752" y="3346"/>
                    </a:lnTo>
                    <a:lnTo>
                      <a:pt x="164" y="95"/>
                    </a:lnTo>
                    <a:lnTo>
                      <a:pt x="13"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
              <p:cNvSpPr/>
              <p:nvPr/>
            </p:nvSpPr>
            <p:spPr>
              <a:xfrm>
                <a:off x="6741700" y="2093900"/>
                <a:ext cx="5500" cy="19025"/>
              </a:xfrm>
              <a:custGeom>
                <a:avLst/>
                <a:gdLst/>
                <a:ahLst/>
                <a:cxnLst/>
                <a:rect l="l" t="t" r="r" b="b"/>
                <a:pathLst>
                  <a:path w="220" h="761" extrusionOk="0">
                    <a:moveTo>
                      <a:pt x="56" y="0"/>
                    </a:moveTo>
                    <a:lnTo>
                      <a:pt x="1" y="585"/>
                    </a:lnTo>
                    <a:cubicBezTo>
                      <a:pt x="1" y="585"/>
                      <a:pt x="138" y="761"/>
                      <a:pt x="177" y="761"/>
                    </a:cubicBezTo>
                    <a:cubicBezTo>
                      <a:pt x="219" y="761"/>
                      <a:pt x="219" y="245"/>
                      <a:pt x="219" y="245"/>
                    </a:cubicBezTo>
                    <a:lnTo>
                      <a:pt x="56"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
              <p:cNvSpPr/>
              <p:nvPr/>
            </p:nvSpPr>
            <p:spPr>
              <a:xfrm>
                <a:off x="7113000" y="2232300"/>
                <a:ext cx="52725" cy="45225"/>
              </a:xfrm>
              <a:custGeom>
                <a:avLst/>
                <a:gdLst/>
                <a:ahLst/>
                <a:cxnLst/>
                <a:rect l="l" t="t" r="r" b="b"/>
                <a:pathLst>
                  <a:path w="2109" h="1809" extrusionOk="0">
                    <a:moveTo>
                      <a:pt x="2109" y="0"/>
                    </a:moveTo>
                    <a:lnTo>
                      <a:pt x="0" y="1211"/>
                    </a:lnTo>
                    <a:lnTo>
                      <a:pt x="408" y="1808"/>
                    </a:lnTo>
                    <a:lnTo>
                      <a:pt x="1361" y="1319"/>
                    </a:lnTo>
                    <a:lnTo>
                      <a:pt x="2027" y="885"/>
                    </a:lnTo>
                    <a:lnTo>
                      <a:pt x="2109"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1"/>
              <p:cNvSpPr/>
              <p:nvPr/>
            </p:nvSpPr>
            <p:spPr>
              <a:xfrm>
                <a:off x="7101075" y="2225100"/>
                <a:ext cx="74525" cy="41575"/>
              </a:xfrm>
              <a:custGeom>
                <a:avLst/>
                <a:gdLst/>
                <a:ahLst/>
                <a:cxnLst/>
                <a:rect l="l" t="t" r="r" b="b"/>
                <a:pathLst>
                  <a:path w="2981" h="1663" extrusionOk="0">
                    <a:moveTo>
                      <a:pt x="2981" y="1"/>
                    </a:moveTo>
                    <a:lnTo>
                      <a:pt x="1224" y="980"/>
                    </a:lnTo>
                    <a:lnTo>
                      <a:pt x="0" y="1594"/>
                    </a:lnTo>
                    <a:lnTo>
                      <a:pt x="193" y="1662"/>
                    </a:lnTo>
                    <a:lnTo>
                      <a:pt x="1280" y="1143"/>
                    </a:lnTo>
                    <a:lnTo>
                      <a:pt x="2951" y="164"/>
                    </a:lnTo>
                    <a:lnTo>
                      <a:pt x="298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
              <p:cNvSpPr/>
              <p:nvPr/>
            </p:nvSpPr>
            <p:spPr>
              <a:xfrm>
                <a:off x="6806650" y="2120425"/>
                <a:ext cx="20750" cy="22950"/>
              </a:xfrm>
              <a:custGeom>
                <a:avLst/>
                <a:gdLst/>
                <a:ahLst/>
                <a:cxnLst/>
                <a:rect l="l" t="t" r="r" b="b"/>
                <a:pathLst>
                  <a:path w="830" h="918" extrusionOk="0">
                    <a:moveTo>
                      <a:pt x="537" y="0"/>
                    </a:moveTo>
                    <a:cubicBezTo>
                      <a:pt x="436" y="0"/>
                      <a:pt x="335" y="46"/>
                      <a:pt x="220" y="137"/>
                    </a:cubicBezTo>
                    <a:cubicBezTo>
                      <a:pt x="122" y="219"/>
                      <a:pt x="14" y="395"/>
                      <a:pt x="1" y="503"/>
                    </a:cubicBezTo>
                    <a:cubicBezTo>
                      <a:pt x="1" y="598"/>
                      <a:pt x="1" y="761"/>
                      <a:pt x="40" y="803"/>
                    </a:cubicBezTo>
                    <a:cubicBezTo>
                      <a:pt x="87" y="851"/>
                      <a:pt x="204" y="917"/>
                      <a:pt x="304" y="917"/>
                    </a:cubicBezTo>
                    <a:cubicBezTo>
                      <a:pt x="321" y="917"/>
                      <a:pt x="338" y="915"/>
                      <a:pt x="353" y="911"/>
                    </a:cubicBezTo>
                    <a:cubicBezTo>
                      <a:pt x="517" y="842"/>
                      <a:pt x="722" y="640"/>
                      <a:pt x="761" y="477"/>
                    </a:cubicBezTo>
                    <a:cubicBezTo>
                      <a:pt x="817" y="314"/>
                      <a:pt x="830" y="108"/>
                      <a:pt x="735" y="56"/>
                    </a:cubicBezTo>
                    <a:cubicBezTo>
                      <a:pt x="667" y="19"/>
                      <a:pt x="602" y="0"/>
                      <a:pt x="537"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
              <p:cNvSpPr/>
              <p:nvPr/>
            </p:nvSpPr>
            <p:spPr>
              <a:xfrm>
                <a:off x="6811075" y="2122100"/>
                <a:ext cx="15675" cy="21050"/>
              </a:xfrm>
              <a:custGeom>
                <a:avLst/>
                <a:gdLst/>
                <a:ahLst/>
                <a:cxnLst/>
                <a:rect l="l" t="t" r="r" b="b"/>
                <a:pathLst>
                  <a:path w="627" h="842" extrusionOk="0">
                    <a:moveTo>
                      <a:pt x="529" y="0"/>
                    </a:moveTo>
                    <a:cubicBezTo>
                      <a:pt x="461" y="0"/>
                      <a:pt x="306" y="64"/>
                      <a:pt x="219" y="139"/>
                    </a:cubicBezTo>
                    <a:cubicBezTo>
                      <a:pt x="108" y="234"/>
                      <a:pt x="0" y="302"/>
                      <a:pt x="0" y="504"/>
                    </a:cubicBezTo>
                    <a:cubicBezTo>
                      <a:pt x="0" y="674"/>
                      <a:pt x="9" y="842"/>
                      <a:pt x="128" y="842"/>
                    </a:cubicBezTo>
                    <a:cubicBezTo>
                      <a:pt x="153" y="842"/>
                      <a:pt x="183" y="834"/>
                      <a:pt x="219" y="818"/>
                    </a:cubicBezTo>
                    <a:cubicBezTo>
                      <a:pt x="421" y="710"/>
                      <a:pt x="584" y="491"/>
                      <a:pt x="614" y="315"/>
                    </a:cubicBezTo>
                    <a:cubicBezTo>
                      <a:pt x="627" y="123"/>
                      <a:pt x="584" y="15"/>
                      <a:pt x="545" y="2"/>
                    </a:cubicBezTo>
                    <a:cubicBezTo>
                      <a:pt x="541" y="1"/>
                      <a:pt x="535" y="0"/>
                      <a:pt x="529"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
              <p:cNvSpPr/>
              <p:nvPr/>
            </p:nvSpPr>
            <p:spPr>
              <a:xfrm>
                <a:off x="6864750" y="2081325"/>
                <a:ext cx="14725" cy="22800"/>
              </a:xfrm>
              <a:custGeom>
                <a:avLst/>
                <a:gdLst/>
                <a:ahLst/>
                <a:cxnLst/>
                <a:rect l="l" t="t" r="r" b="b"/>
                <a:pathLst>
                  <a:path w="589" h="912" extrusionOk="0">
                    <a:moveTo>
                      <a:pt x="180" y="1"/>
                    </a:moveTo>
                    <a:cubicBezTo>
                      <a:pt x="151" y="14"/>
                      <a:pt x="125" y="27"/>
                      <a:pt x="99" y="40"/>
                    </a:cubicBezTo>
                    <a:cubicBezTo>
                      <a:pt x="112" y="40"/>
                      <a:pt x="112" y="40"/>
                      <a:pt x="125" y="56"/>
                    </a:cubicBezTo>
                    <a:lnTo>
                      <a:pt x="112" y="56"/>
                    </a:lnTo>
                    <a:cubicBezTo>
                      <a:pt x="69" y="69"/>
                      <a:pt x="30" y="82"/>
                      <a:pt x="1" y="95"/>
                    </a:cubicBezTo>
                    <a:lnTo>
                      <a:pt x="17" y="108"/>
                    </a:lnTo>
                    <a:lnTo>
                      <a:pt x="30" y="108"/>
                    </a:lnTo>
                    <a:cubicBezTo>
                      <a:pt x="43" y="108"/>
                      <a:pt x="43" y="108"/>
                      <a:pt x="82" y="95"/>
                    </a:cubicBezTo>
                    <a:lnTo>
                      <a:pt x="99" y="95"/>
                    </a:lnTo>
                    <a:cubicBezTo>
                      <a:pt x="125" y="82"/>
                      <a:pt x="151" y="82"/>
                      <a:pt x="180" y="82"/>
                    </a:cubicBezTo>
                    <a:lnTo>
                      <a:pt x="206" y="82"/>
                    </a:lnTo>
                    <a:cubicBezTo>
                      <a:pt x="233" y="108"/>
                      <a:pt x="275" y="108"/>
                      <a:pt x="301" y="122"/>
                    </a:cubicBezTo>
                    <a:cubicBezTo>
                      <a:pt x="314" y="138"/>
                      <a:pt x="327" y="138"/>
                      <a:pt x="327" y="151"/>
                    </a:cubicBezTo>
                    <a:cubicBezTo>
                      <a:pt x="327" y="151"/>
                      <a:pt x="327" y="164"/>
                      <a:pt x="344" y="177"/>
                    </a:cubicBezTo>
                    <a:lnTo>
                      <a:pt x="357" y="177"/>
                    </a:lnTo>
                    <a:lnTo>
                      <a:pt x="357" y="190"/>
                    </a:lnTo>
                    <a:cubicBezTo>
                      <a:pt x="327" y="203"/>
                      <a:pt x="314" y="219"/>
                      <a:pt x="301" y="233"/>
                    </a:cubicBezTo>
                    <a:cubicBezTo>
                      <a:pt x="275" y="259"/>
                      <a:pt x="233" y="285"/>
                      <a:pt x="180" y="314"/>
                    </a:cubicBezTo>
                    <a:cubicBezTo>
                      <a:pt x="208" y="305"/>
                      <a:pt x="222" y="294"/>
                      <a:pt x="233" y="294"/>
                    </a:cubicBezTo>
                    <a:cubicBezTo>
                      <a:pt x="238" y="294"/>
                      <a:pt x="242" y="296"/>
                      <a:pt x="246" y="301"/>
                    </a:cubicBezTo>
                    <a:cubicBezTo>
                      <a:pt x="275" y="301"/>
                      <a:pt x="275" y="314"/>
                      <a:pt x="288" y="314"/>
                    </a:cubicBezTo>
                    <a:lnTo>
                      <a:pt x="301" y="314"/>
                    </a:lnTo>
                    <a:cubicBezTo>
                      <a:pt x="314" y="327"/>
                      <a:pt x="344" y="327"/>
                      <a:pt x="357" y="327"/>
                    </a:cubicBezTo>
                    <a:lnTo>
                      <a:pt x="370" y="327"/>
                    </a:lnTo>
                    <a:lnTo>
                      <a:pt x="357" y="340"/>
                    </a:lnTo>
                    <a:cubicBezTo>
                      <a:pt x="357" y="366"/>
                      <a:pt x="344" y="383"/>
                      <a:pt x="327" y="409"/>
                    </a:cubicBezTo>
                    <a:lnTo>
                      <a:pt x="314" y="422"/>
                    </a:lnTo>
                    <a:cubicBezTo>
                      <a:pt x="288" y="422"/>
                      <a:pt x="275" y="435"/>
                      <a:pt x="246" y="435"/>
                    </a:cubicBezTo>
                    <a:cubicBezTo>
                      <a:pt x="233" y="435"/>
                      <a:pt x="233" y="448"/>
                      <a:pt x="220" y="448"/>
                    </a:cubicBezTo>
                    <a:lnTo>
                      <a:pt x="233" y="448"/>
                    </a:lnTo>
                    <a:cubicBezTo>
                      <a:pt x="233" y="448"/>
                      <a:pt x="246" y="464"/>
                      <a:pt x="262" y="464"/>
                    </a:cubicBezTo>
                    <a:cubicBezTo>
                      <a:pt x="286" y="449"/>
                      <a:pt x="311" y="437"/>
                      <a:pt x="349" y="424"/>
                    </a:cubicBezTo>
                    <a:lnTo>
                      <a:pt x="349" y="424"/>
                    </a:lnTo>
                    <a:cubicBezTo>
                      <a:pt x="343" y="429"/>
                      <a:pt x="340" y="442"/>
                      <a:pt x="327" y="464"/>
                    </a:cubicBezTo>
                    <a:cubicBezTo>
                      <a:pt x="327" y="464"/>
                      <a:pt x="327" y="477"/>
                      <a:pt x="314" y="477"/>
                    </a:cubicBezTo>
                    <a:lnTo>
                      <a:pt x="314" y="503"/>
                    </a:lnTo>
                    <a:cubicBezTo>
                      <a:pt x="314" y="516"/>
                      <a:pt x="314" y="516"/>
                      <a:pt x="327" y="530"/>
                    </a:cubicBezTo>
                    <a:cubicBezTo>
                      <a:pt x="327" y="516"/>
                      <a:pt x="327" y="516"/>
                      <a:pt x="344" y="503"/>
                    </a:cubicBezTo>
                    <a:cubicBezTo>
                      <a:pt x="357" y="503"/>
                      <a:pt x="370" y="490"/>
                      <a:pt x="383" y="490"/>
                    </a:cubicBezTo>
                    <a:cubicBezTo>
                      <a:pt x="409" y="477"/>
                      <a:pt x="438" y="464"/>
                      <a:pt x="464" y="448"/>
                    </a:cubicBezTo>
                    <a:cubicBezTo>
                      <a:pt x="477" y="448"/>
                      <a:pt x="477" y="464"/>
                      <a:pt x="464" y="477"/>
                    </a:cubicBezTo>
                    <a:cubicBezTo>
                      <a:pt x="451" y="503"/>
                      <a:pt x="425" y="516"/>
                      <a:pt x="409" y="530"/>
                    </a:cubicBezTo>
                    <a:cubicBezTo>
                      <a:pt x="396" y="546"/>
                      <a:pt x="383" y="559"/>
                      <a:pt x="370" y="572"/>
                    </a:cubicBezTo>
                    <a:cubicBezTo>
                      <a:pt x="370" y="585"/>
                      <a:pt x="357" y="598"/>
                      <a:pt x="344" y="627"/>
                    </a:cubicBezTo>
                    <a:cubicBezTo>
                      <a:pt x="327" y="641"/>
                      <a:pt x="344" y="641"/>
                      <a:pt x="344" y="654"/>
                    </a:cubicBezTo>
                    <a:cubicBezTo>
                      <a:pt x="344" y="680"/>
                      <a:pt x="357" y="709"/>
                      <a:pt x="357" y="722"/>
                    </a:cubicBezTo>
                    <a:cubicBezTo>
                      <a:pt x="357" y="735"/>
                      <a:pt x="357" y="735"/>
                      <a:pt x="370" y="735"/>
                    </a:cubicBezTo>
                    <a:lnTo>
                      <a:pt x="370" y="748"/>
                    </a:lnTo>
                    <a:lnTo>
                      <a:pt x="370" y="761"/>
                    </a:lnTo>
                    <a:lnTo>
                      <a:pt x="383" y="774"/>
                    </a:lnTo>
                    <a:cubicBezTo>
                      <a:pt x="383" y="774"/>
                      <a:pt x="396" y="791"/>
                      <a:pt x="383" y="817"/>
                    </a:cubicBezTo>
                    <a:cubicBezTo>
                      <a:pt x="383" y="817"/>
                      <a:pt x="370" y="843"/>
                      <a:pt x="370" y="856"/>
                    </a:cubicBezTo>
                    <a:cubicBezTo>
                      <a:pt x="357" y="872"/>
                      <a:pt x="344" y="898"/>
                      <a:pt x="344" y="911"/>
                    </a:cubicBezTo>
                    <a:cubicBezTo>
                      <a:pt x="383" y="885"/>
                      <a:pt x="425" y="843"/>
                      <a:pt x="438" y="817"/>
                    </a:cubicBezTo>
                    <a:cubicBezTo>
                      <a:pt x="490" y="830"/>
                      <a:pt x="533" y="843"/>
                      <a:pt x="588" y="856"/>
                    </a:cubicBezTo>
                    <a:cubicBezTo>
                      <a:pt x="559" y="843"/>
                      <a:pt x="572" y="817"/>
                      <a:pt x="559" y="804"/>
                    </a:cubicBezTo>
                    <a:cubicBezTo>
                      <a:pt x="541" y="795"/>
                      <a:pt x="523" y="778"/>
                      <a:pt x="487" y="778"/>
                    </a:cubicBezTo>
                    <a:cubicBezTo>
                      <a:pt x="471" y="778"/>
                      <a:pt x="451" y="781"/>
                      <a:pt x="425" y="791"/>
                    </a:cubicBezTo>
                    <a:cubicBezTo>
                      <a:pt x="409" y="774"/>
                      <a:pt x="409" y="761"/>
                      <a:pt x="409" y="735"/>
                    </a:cubicBezTo>
                    <a:lnTo>
                      <a:pt x="409" y="709"/>
                    </a:lnTo>
                    <a:lnTo>
                      <a:pt x="409" y="680"/>
                    </a:lnTo>
                    <a:lnTo>
                      <a:pt x="409" y="667"/>
                    </a:lnTo>
                    <a:lnTo>
                      <a:pt x="396" y="667"/>
                    </a:lnTo>
                    <a:cubicBezTo>
                      <a:pt x="383" y="667"/>
                      <a:pt x="370" y="641"/>
                      <a:pt x="383" y="627"/>
                    </a:cubicBezTo>
                    <a:lnTo>
                      <a:pt x="425" y="585"/>
                    </a:lnTo>
                    <a:cubicBezTo>
                      <a:pt x="425" y="572"/>
                      <a:pt x="425" y="572"/>
                      <a:pt x="438" y="559"/>
                    </a:cubicBezTo>
                    <a:cubicBezTo>
                      <a:pt x="477" y="490"/>
                      <a:pt x="533" y="435"/>
                      <a:pt x="588" y="366"/>
                    </a:cubicBezTo>
                    <a:lnTo>
                      <a:pt x="588" y="366"/>
                    </a:lnTo>
                    <a:cubicBezTo>
                      <a:pt x="520" y="409"/>
                      <a:pt x="438" y="422"/>
                      <a:pt x="383" y="464"/>
                    </a:cubicBezTo>
                    <a:lnTo>
                      <a:pt x="383" y="422"/>
                    </a:lnTo>
                    <a:cubicBezTo>
                      <a:pt x="396" y="396"/>
                      <a:pt x="396" y="353"/>
                      <a:pt x="409" y="314"/>
                    </a:cubicBezTo>
                    <a:lnTo>
                      <a:pt x="409" y="301"/>
                    </a:lnTo>
                    <a:lnTo>
                      <a:pt x="409" y="285"/>
                    </a:lnTo>
                    <a:lnTo>
                      <a:pt x="301" y="285"/>
                    </a:lnTo>
                    <a:cubicBezTo>
                      <a:pt x="314" y="285"/>
                      <a:pt x="383" y="219"/>
                      <a:pt x="383" y="219"/>
                    </a:cubicBezTo>
                    <a:cubicBezTo>
                      <a:pt x="383" y="203"/>
                      <a:pt x="396" y="190"/>
                      <a:pt x="396" y="177"/>
                    </a:cubicBezTo>
                    <a:cubicBezTo>
                      <a:pt x="409" y="177"/>
                      <a:pt x="409" y="164"/>
                      <a:pt x="425" y="164"/>
                    </a:cubicBezTo>
                    <a:cubicBezTo>
                      <a:pt x="425" y="151"/>
                      <a:pt x="438" y="138"/>
                      <a:pt x="438" y="122"/>
                    </a:cubicBezTo>
                    <a:lnTo>
                      <a:pt x="438" y="122"/>
                    </a:lnTo>
                    <a:cubicBezTo>
                      <a:pt x="426" y="124"/>
                      <a:pt x="415" y="125"/>
                      <a:pt x="406" y="125"/>
                    </a:cubicBezTo>
                    <a:cubicBezTo>
                      <a:pt x="356" y="125"/>
                      <a:pt x="350" y="91"/>
                      <a:pt x="314" y="69"/>
                    </a:cubicBezTo>
                    <a:cubicBezTo>
                      <a:pt x="301" y="56"/>
                      <a:pt x="275" y="56"/>
                      <a:pt x="246" y="40"/>
                    </a:cubicBezTo>
                    <a:lnTo>
                      <a:pt x="233" y="40"/>
                    </a:lnTo>
                    <a:lnTo>
                      <a:pt x="233" y="27"/>
                    </a:lnTo>
                    <a:lnTo>
                      <a:pt x="220" y="27"/>
                    </a:lnTo>
                    <a:lnTo>
                      <a:pt x="206" y="14"/>
                    </a:lnTo>
                    <a:cubicBezTo>
                      <a:pt x="193" y="1"/>
                      <a:pt x="193" y="1"/>
                      <a:pt x="18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
              <p:cNvSpPr/>
              <p:nvPr/>
            </p:nvSpPr>
            <p:spPr>
              <a:xfrm>
                <a:off x="6852200" y="2088425"/>
                <a:ext cx="18700" cy="15050"/>
              </a:xfrm>
              <a:custGeom>
                <a:avLst/>
                <a:gdLst/>
                <a:ahLst/>
                <a:cxnLst/>
                <a:rect l="l" t="t" r="r" b="b"/>
                <a:pathLst>
                  <a:path w="748" h="602" extrusionOk="0">
                    <a:moveTo>
                      <a:pt x="558" y="1"/>
                    </a:moveTo>
                    <a:lnTo>
                      <a:pt x="558" y="1"/>
                    </a:lnTo>
                    <a:cubicBezTo>
                      <a:pt x="503" y="30"/>
                      <a:pt x="451" y="69"/>
                      <a:pt x="438" y="99"/>
                    </a:cubicBezTo>
                    <a:cubicBezTo>
                      <a:pt x="421" y="112"/>
                      <a:pt x="421" y="112"/>
                      <a:pt x="421" y="125"/>
                    </a:cubicBezTo>
                    <a:cubicBezTo>
                      <a:pt x="421" y="125"/>
                      <a:pt x="421" y="138"/>
                      <a:pt x="408" y="138"/>
                    </a:cubicBezTo>
                    <a:lnTo>
                      <a:pt x="408" y="151"/>
                    </a:lnTo>
                    <a:cubicBezTo>
                      <a:pt x="395" y="193"/>
                      <a:pt x="340" y="246"/>
                      <a:pt x="274" y="301"/>
                    </a:cubicBezTo>
                    <a:cubicBezTo>
                      <a:pt x="258" y="314"/>
                      <a:pt x="232" y="327"/>
                      <a:pt x="219" y="343"/>
                    </a:cubicBezTo>
                    <a:cubicBezTo>
                      <a:pt x="163" y="370"/>
                      <a:pt x="95" y="409"/>
                      <a:pt x="30" y="451"/>
                    </a:cubicBezTo>
                    <a:lnTo>
                      <a:pt x="30" y="477"/>
                    </a:lnTo>
                    <a:lnTo>
                      <a:pt x="30" y="490"/>
                    </a:lnTo>
                    <a:cubicBezTo>
                      <a:pt x="13" y="507"/>
                      <a:pt x="13" y="507"/>
                      <a:pt x="13" y="520"/>
                    </a:cubicBezTo>
                    <a:lnTo>
                      <a:pt x="13" y="546"/>
                    </a:lnTo>
                    <a:cubicBezTo>
                      <a:pt x="13" y="559"/>
                      <a:pt x="0" y="559"/>
                      <a:pt x="0" y="572"/>
                    </a:cubicBezTo>
                    <a:lnTo>
                      <a:pt x="0" y="588"/>
                    </a:lnTo>
                    <a:cubicBezTo>
                      <a:pt x="13" y="588"/>
                      <a:pt x="43" y="601"/>
                      <a:pt x="56" y="601"/>
                    </a:cubicBezTo>
                    <a:cubicBezTo>
                      <a:pt x="56" y="572"/>
                      <a:pt x="69" y="559"/>
                      <a:pt x="82" y="533"/>
                    </a:cubicBezTo>
                    <a:lnTo>
                      <a:pt x="82" y="520"/>
                    </a:lnTo>
                    <a:cubicBezTo>
                      <a:pt x="82" y="507"/>
                      <a:pt x="82" y="507"/>
                      <a:pt x="95" y="490"/>
                    </a:cubicBezTo>
                    <a:cubicBezTo>
                      <a:pt x="95" y="490"/>
                      <a:pt x="111" y="477"/>
                      <a:pt x="111" y="464"/>
                    </a:cubicBezTo>
                    <a:cubicBezTo>
                      <a:pt x="124" y="451"/>
                      <a:pt x="111" y="438"/>
                      <a:pt x="137" y="409"/>
                    </a:cubicBezTo>
                    <a:cubicBezTo>
                      <a:pt x="150" y="396"/>
                      <a:pt x="163" y="383"/>
                      <a:pt x="193" y="370"/>
                    </a:cubicBezTo>
                    <a:cubicBezTo>
                      <a:pt x="206" y="357"/>
                      <a:pt x="232" y="343"/>
                      <a:pt x="258" y="327"/>
                    </a:cubicBezTo>
                    <a:cubicBezTo>
                      <a:pt x="274" y="314"/>
                      <a:pt x="300" y="301"/>
                      <a:pt x="314" y="288"/>
                    </a:cubicBezTo>
                    <a:cubicBezTo>
                      <a:pt x="327" y="288"/>
                      <a:pt x="327" y="288"/>
                      <a:pt x="340" y="275"/>
                    </a:cubicBezTo>
                    <a:cubicBezTo>
                      <a:pt x="395" y="246"/>
                      <a:pt x="421" y="246"/>
                      <a:pt x="464" y="246"/>
                    </a:cubicBezTo>
                    <a:cubicBezTo>
                      <a:pt x="477" y="246"/>
                      <a:pt x="503" y="246"/>
                      <a:pt x="532" y="232"/>
                    </a:cubicBezTo>
                    <a:cubicBezTo>
                      <a:pt x="558" y="219"/>
                      <a:pt x="584" y="206"/>
                      <a:pt x="614" y="193"/>
                    </a:cubicBezTo>
                    <a:cubicBezTo>
                      <a:pt x="614" y="193"/>
                      <a:pt x="627" y="193"/>
                      <a:pt x="627" y="180"/>
                    </a:cubicBezTo>
                    <a:lnTo>
                      <a:pt x="653" y="180"/>
                    </a:lnTo>
                    <a:cubicBezTo>
                      <a:pt x="682" y="164"/>
                      <a:pt x="708" y="164"/>
                      <a:pt x="735" y="164"/>
                    </a:cubicBezTo>
                    <a:lnTo>
                      <a:pt x="748" y="151"/>
                    </a:lnTo>
                    <a:cubicBezTo>
                      <a:pt x="748" y="151"/>
                      <a:pt x="748" y="138"/>
                      <a:pt x="735" y="138"/>
                    </a:cubicBezTo>
                    <a:cubicBezTo>
                      <a:pt x="695" y="151"/>
                      <a:pt x="653" y="164"/>
                      <a:pt x="614" y="180"/>
                    </a:cubicBezTo>
                    <a:lnTo>
                      <a:pt x="601" y="180"/>
                    </a:lnTo>
                    <a:cubicBezTo>
                      <a:pt x="584" y="193"/>
                      <a:pt x="571" y="193"/>
                      <a:pt x="558" y="206"/>
                    </a:cubicBezTo>
                    <a:cubicBezTo>
                      <a:pt x="545" y="219"/>
                      <a:pt x="519" y="219"/>
                      <a:pt x="490" y="232"/>
                    </a:cubicBezTo>
                    <a:cubicBezTo>
                      <a:pt x="464" y="232"/>
                      <a:pt x="421" y="246"/>
                      <a:pt x="408" y="246"/>
                    </a:cubicBezTo>
                    <a:cubicBezTo>
                      <a:pt x="408" y="232"/>
                      <a:pt x="421" y="219"/>
                      <a:pt x="438" y="206"/>
                    </a:cubicBezTo>
                    <a:cubicBezTo>
                      <a:pt x="438" y="193"/>
                      <a:pt x="438" y="180"/>
                      <a:pt x="464" y="151"/>
                    </a:cubicBezTo>
                    <a:cubicBezTo>
                      <a:pt x="464" y="138"/>
                      <a:pt x="477" y="125"/>
                      <a:pt x="477" y="125"/>
                    </a:cubicBezTo>
                    <a:cubicBezTo>
                      <a:pt x="477" y="112"/>
                      <a:pt x="477" y="112"/>
                      <a:pt x="490" y="112"/>
                    </a:cubicBezTo>
                    <a:cubicBezTo>
                      <a:pt x="490" y="99"/>
                      <a:pt x="490" y="82"/>
                      <a:pt x="503" y="69"/>
                    </a:cubicBezTo>
                    <a:cubicBezTo>
                      <a:pt x="503" y="56"/>
                      <a:pt x="532" y="17"/>
                      <a:pt x="55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
              <p:cNvSpPr/>
              <p:nvPr/>
            </p:nvSpPr>
            <p:spPr>
              <a:xfrm>
                <a:off x="6844025" y="2094550"/>
                <a:ext cx="10225" cy="7850"/>
              </a:xfrm>
              <a:custGeom>
                <a:avLst/>
                <a:gdLst/>
                <a:ahLst/>
                <a:cxnLst/>
                <a:rect l="l" t="t" r="r" b="b"/>
                <a:pathLst>
                  <a:path w="409" h="314" extrusionOk="0">
                    <a:moveTo>
                      <a:pt x="95" y="1"/>
                    </a:moveTo>
                    <a:cubicBezTo>
                      <a:pt x="82" y="30"/>
                      <a:pt x="82" y="56"/>
                      <a:pt x="95" y="82"/>
                    </a:cubicBezTo>
                    <a:cubicBezTo>
                      <a:pt x="112" y="82"/>
                      <a:pt x="125" y="98"/>
                      <a:pt x="112" y="112"/>
                    </a:cubicBezTo>
                    <a:cubicBezTo>
                      <a:pt x="95" y="125"/>
                      <a:pt x="69" y="138"/>
                      <a:pt x="56" y="151"/>
                    </a:cubicBezTo>
                    <a:cubicBezTo>
                      <a:pt x="43" y="164"/>
                      <a:pt x="43" y="180"/>
                      <a:pt x="56" y="180"/>
                    </a:cubicBezTo>
                    <a:cubicBezTo>
                      <a:pt x="56" y="180"/>
                      <a:pt x="69" y="193"/>
                      <a:pt x="82" y="193"/>
                    </a:cubicBezTo>
                    <a:cubicBezTo>
                      <a:pt x="112" y="206"/>
                      <a:pt x="112" y="219"/>
                      <a:pt x="112" y="245"/>
                    </a:cubicBezTo>
                    <a:cubicBezTo>
                      <a:pt x="95" y="262"/>
                      <a:pt x="95" y="262"/>
                      <a:pt x="82" y="262"/>
                    </a:cubicBezTo>
                    <a:cubicBezTo>
                      <a:pt x="56" y="275"/>
                      <a:pt x="30" y="288"/>
                      <a:pt x="1" y="288"/>
                    </a:cubicBezTo>
                    <a:cubicBezTo>
                      <a:pt x="30" y="288"/>
                      <a:pt x="43" y="288"/>
                      <a:pt x="56" y="301"/>
                    </a:cubicBezTo>
                    <a:cubicBezTo>
                      <a:pt x="69" y="288"/>
                      <a:pt x="82" y="288"/>
                      <a:pt x="95" y="275"/>
                    </a:cubicBezTo>
                    <a:lnTo>
                      <a:pt x="95" y="275"/>
                    </a:lnTo>
                    <a:cubicBezTo>
                      <a:pt x="95" y="288"/>
                      <a:pt x="82" y="288"/>
                      <a:pt x="82" y="301"/>
                    </a:cubicBezTo>
                    <a:cubicBezTo>
                      <a:pt x="95" y="301"/>
                      <a:pt x="112" y="301"/>
                      <a:pt x="125" y="314"/>
                    </a:cubicBezTo>
                    <a:cubicBezTo>
                      <a:pt x="164" y="301"/>
                      <a:pt x="206" y="288"/>
                      <a:pt x="259" y="275"/>
                    </a:cubicBezTo>
                    <a:cubicBezTo>
                      <a:pt x="288" y="262"/>
                      <a:pt x="314" y="262"/>
                      <a:pt x="357" y="245"/>
                    </a:cubicBezTo>
                    <a:cubicBezTo>
                      <a:pt x="370" y="232"/>
                      <a:pt x="383" y="232"/>
                      <a:pt x="409" y="219"/>
                    </a:cubicBezTo>
                    <a:lnTo>
                      <a:pt x="409" y="219"/>
                    </a:lnTo>
                    <a:cubicBezTo>
                      <a:pt x="396" y="219"/>
                      <a:pt x="370" y="232"/>
                      <a:pt x="357" y="232"/>
                    </a:cubicBezTo>
                    <a:lnTo>
                      <a:pt x="327" y="232"/>
                    </a:lnTo>
                    <a:cubicBezTo>
                      <a:pt x="288" y="245"/>
                      <a:pt x="233" y="245"/>
                      <a:pt x="193" y="262"/>
                    </a:cubicBezTo>
                    <a:lnTo>
                      <a:pt x="164" y="262"/>
                    </a:lnTo>
                    <a:cubicBezTo>
                      <a:pt x="164" y="262"/>
                      <a:pt x="164" y="245"/>
                      <a:pt x="177" y="245"/>
                    </a:cubicBezTo>
                    <a:cubicBezTo>
                      <a:pt x="193" y="219"/>
                      <a:pt x="177" y="219"/>
                      <a:pt x="164" y="206"/>
                    </a:cubicBezTo>
                    <a:cubicBezTo>
                      <a:pt x="138" y="193"/>
                      <a:pt x="125" y="164"/>
                      <a:pt x="112" y="151"/>
                    </a:cubicBezTo>
                    <a:lnTo>
                      <a:pt x="95" y="151"/>
                    </a:lnTo>
                    <a:lnTo>
                      <a:pt x="125" y="125"/>
                    </a:lnTo>
                    <a:cubicBezTo>
                      <a:pt x="151" y="112"/>
                      <a:pt x="177" y="82"/>
                      <a:pt x="193" y="69"/>
                    </a:cubicBezTo>
                    <a:lnTo>
                      <a:pt x="193" y="56"/>
                    </a:lnTo>
                    <a:cubicBezTo>
                      <a:pt x="151" y="43"/>
                      <a:pt x="112" y="30"/>
                      <a:pt x="9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
              <p:cNvSpPr/>
              <p:nvPr/>
            </p:nvSpPr>
            <p:spPr>
              <a:xfrm>
                <a:off x="6849500" y="2070075"/>
                <a:ext cx="43525" cy="32650"/>
              </a:xfrm>
              <a:custGeom>
                <a:avLst/>
                <a:gdLst/>
                <a:ahLst/>
                <a:cxnLst/>
                <a:rect l="l" t="t" r="r" b="b"/>
                <a:pathLst>
                  <a:path w="1741" h="1306" extrusionOk="0">
                    <a:moveTo>
                      <a:pt x="1701" y="0"/>
                    </a:moveTo>
                    <a:cubicBezTo>
                      <a:pt x="1672" y="17"/>
                      <a:pt x="1646" y="30"/>
                      <a:pt x="1619" y="43"/>
                    </a:cubicBezTo>
                    <a:cubicBezTo>
                      <a:pt x="1619" y="56"/>
                      <a:pt x="1632" y="56"/>
                      <a:pt x="1632" y="69"/>
                    </a:cubicBezTo>
                    <a:cubicBezTo>
                      <a:pt x="1632" y="69"/>
                      <a:pt x="1646" y="82"/>
                      <a:pt x="1659" y="98"/>
                    </a:cubicBezTo>
                    <a:lnTo>
                      <a:pt x="1659" y="111"/>
                    </a:lnTo>
                    <a:lnTo>
                      <a:pt x="1659" y="124"/>
                    </a:lnTo>
                    <a:cubicBezTo>
                      <a:pt x="1646" y="124"/>
                      <a:pt x="1632" y="137"/>
                      <a:pt x="1619" y="150"/>
                    </a:cubicBezTo>
                    <a:cubicBezTo>
                      <a:pt x="1577" y="180"/>
                      <a:pt x="1577" y="206"/>
                      <a:pt x="1577" y="219"/>
                    </a:cubicBezTo>
                    <a:cubicBezTo>
                      <a:pt x="1577" y="245"/>
                      <a:pt x="1577" y="275"/>
                      <a:pt x="1606" y="288"/>
                    </a:cubicBezTo>
                    <a:lnTo>
                      <a:pt x="1606" y="301"/>
                    </a:lnTo>
                    <a:lnTo>
                      <a:pt x="1590" y="301"/>
                    </a:lnTo>
                    <a:cubicBezTo>
                      <a:pt x="1564" y="327"/>
                      <a:pt x="1525" y="356"/>
                      <a:pt x="1495" y="369"/>
                    </a:cubicBezTo>
                    <a:cubicBezTo>
                      <a:pt x="1495" y="382"/>
                      <a:pt x="1482" y="382"/>
                      <a:pt x="1482" y="395"/>
                    </a:cubicBezTo>
                    <a:cubicBezTo>
                      <a:pt x="1456" y="395"/>
                      <a:pt x="1443" y="408"/>
                      <a:pt x="1427" y="425"/>
                    </a:cubicBezTo>
                    <a:cubicBezTo>
                      <a:pt x="1414" y="438"/>
                      <a:pt x="1414" y="438"/>
                      <a:pt x="1414" y="451"/>
                    </a:cubicBezTo>
                    <a:lnTo>
                      <a:pt x="1414" y="490"/>
                    </a:lnTo>
                    <a:lnTo>
                      <a:pt x="1414" y="519"/>
                    </a:lnTo>
                    <a:cubicBezTo>
                      <a:pt x="1401" y="532"/>
                      <a:pt x="1375" y="545"/>
                      <a:pt x="1362" y="545"/>
                    </a:cubicBezTo>
                    <a:cubicBezTo>
                      <a:pt x="1345" y="558"/>
                      <a:pt x="1280" y="601"/>
                      <a:pt x="1280" y="601"/>
                    </a:cubicBezTo>
                    <a:lnTo>
                      <a:pt x="1280" y="653"/>
                    </a:lnTo>
                    <a:lnTo>
                      <a:pt x="1264" y="669"/>
                    </a:lnTo>
                    <a:lnTo>
                      <a:pt x="1251" y="669"/>
                    </a:lnTo>
                    <a:cubicBezTo>
                      <a:pt x="1251" y="683"/>
                      <a:pt x="1238" y="683"/>
                      <a:pt x="1238" y="696"/>
                    </a:cubicBezTo>
                    <a:lnTo>
                      <a:pt x="1224" y="696"/>
                    </a:lnTo>
                    <a:cubicBezTo>
                      <a:pt x="1211" y="709"/>
                      <a:pt x="1238" y="709"/>
                      <a:pt x="1224" y="722"/>
                    </a:cubicBezTo>
                    <a:cubicBezTo>
                      <a:pt x="1224" y="735"/>
                      <a:pt x="1211" y="735"/>
                      <a:pt x="1198" y="751"/>
                    </a:cubicBezTo>
                    <a:cubicBezTo>
                      <a:pt x="1182" y="751"/>
                      <a:pt x="1169" y="764"/>
                      <a:pt x="1156" y="777"/>
                    </a:cubicBezTo>
                    <a:cubicBezTo>
                      <a:pt x="1143" y="790"/>
                      <a:pt x="1117" y="803"/>
                      <a:pt x="1100" y="816"/>
                    </a:cubicBezTo>
                    <a:cubicBezTo>
                      <a:pt x="1074" y="833"/>
                      <a:pt x="1061" y="846"/>
                      <a:pt x="1048" y="859"/>
                    </a:cubicBezTo>
                    <a:cubicBezTo>
                      <a:pt x="1035" y="859"/>
                      <a:pt x="1019" y="872"/>
                      <a:pt x="993" y="872"/>
                    </a:cubicBezTo>
                    <a:cubicBezTo>
                      <a:pt x="980" y="885"/>
                      <a:pt x="954" y="898"/>
                      <a:pt x="937" y="914"/>
                    </a:cubicBezTo>
                    <a:cubicBezTo>
                      <a:pt x="885" y="940"/>
                      <a:pt x="830" y="966"/>
                      <a:pt x="790" y="996"/>
                    </a:cubicBezTo>
                    <a:cubicBezTo>
                      <a:pt x="748" y="1022"/>
                      <a:pt x="722" y="1048"/>
                      <a:pt x="679" y="1061"/>
                    </a:cubicBezTo>
                    <a:cubicBezTo>
                      <a:pt x="611" y="1091"/>
                      <a:pt x="572" y="1077"/>
                      <a:pt x="503" y="1104"/>
                    </a:cubicBezTo>
                    <a:lnTo>
                      <a:pt x="490" y="1104"/>
                    </a:lnTo>
                    <a:cubicBezTo>
                      <a:pt x="477" y="1104"/>
                      <a:pt x="464" y="1117"/>
                      <a:pt x="448" y="1117"/>
                    </a:cubicBezTo>
                    <a:cubicBezTo>
                      <a:pt x="408" y="1143"/>
                      <a:pt x="382" y="1185"/>
                      <a:pt x="327" y="1198"/>
                    </a:cubicBezTo>
                    <a:cubicBezTo>
                      <a:pt x="284" y="1211"/>
                      <a:pt x="245" y="1224"/>
                      <a:pt x="219" y="1224"/>
                    </a:cubicBezTo>
                    <a:lnTo>
                      <a:pt x="203" y="1224"/>
                    </a:lnTo>
                    <a:cubicBezTo>
                      <a:pt x="177" y="1241"/>
                      <a:pt x="151" y="1241"/>
                      <a:pt x="121" y="1254"/>
                    </a:cubicBezTo>
                    <a:cubicBezTo>
                      <a:pt x="82" y="1267"/>
                      <a:pt x="40" y="1280"/>
                      <a:pt x="0" y="1306"/>
                    </a:cubicBezTo>
                    <a:lnTo>
                      <a:pt x="40" y="1306"/>
                    </a:lnTo>
                    <a:cubicBezTo>
                      <a:pt x="69" y="1306"/>
                      <a:pt x="95" y="1293"/>
                      <a:pt x="121" y="1280"/>
                    </a:cubicBezTo>
                    <a:cubicBezTo>
                      <a:pt x="151" y="1267"/>
                      <a:pt x="164" y="1267"/>
                      <a:pt x="190" y="1254"/>
                    </a:cubicBezTo>
                    <a:cubicBezTo>
                      <a:pt x="203" y="1254"/>
                      <a:pt x="232" y="1241"/>
                      <a:pt x="245" y="1241"/>
                    </a:cubicBezTo>
                    <a:cubicBezTo>
                      <a:pt x="271" y="1224"/>
                      <a:pt x="314" y="1224"/>
                      <a:pt x="353" y="1211"/>
                    </a:cubicBezTo>
                    <a:cubicBezTo>
                      <a:pt x="408" y="1198"/>
                      <a:pt x="435" y="1159"/>
                      <a:pt x="477" y="1143"/>
                    </a:cubicBezTo>
                    <a:lnTo>
                      <a:pt x="503" y="1117"/>
                    </a:lnTo>
                    <a:lnTo>
                      <a:pt x="516" y="1117"/>
                    </a:lnTo>
                    <a:cubicBezTo>
                      <a:pt x="585" y="1091"/>
                      <a:pt x="640" y="1117"/>
                      <a:pt x="709" y="1077"/>
                    </a:cubicBezTo>
                    <a:cubicBezTo>
                      <a:pt x="735" y="1077"/>
                      <a:pt x="761" y="1048"/>
                      <a:pt x="790" y="1035"/>
                    </a:cubicBezTo>
                    <a:cubicBezTo>
                      <a:pt x="830" y="1009"/>
                      <a:pt x="885" y="980"/>
                      <a:pt x="924" y="953"/>
                    </a:cubicBezTo>
                    <a:cubicBezTo>
                      <a:pt x="954" y="940"/>
                      <a:pt x="967" y="927"/>
                      <a:pt x="993" y="914"/>
                    </a:cubicBezTo>
                    <a:cubicBezTo>
                      <a:pt x="1019" y="885"/>
                      <a:pt x="1048" y="872"/>
                      <a:pt x="1074" y="859"/>
                    </a:cubicBezTo>
                    <a:cubicBezTo>
                      <a:pt x="1130" y="816"/>
                      <a:pt x="1169" y="790"/>
                      <a:pt x="1211" y="764"/>
                    </a:cubicBezTo>
                    <a:cubicBezTo>
                      <a:pt x="1251" y="735"/>
                      <a:pt x="1264" y="722"/>
                      <a:pt x="1264" y="709"/>
                    </a:cubicBezTo>
                    <a:lnTo>
                      <a:pt x="1264" y="696"/>
                    </a:lnTo>
                    <a:lnTo>
                      <a:pt x="1264" y="683"/>
                    </a:lnTo>
                    <a:lnTo>
                      <a:pt x="1280" y="683"/>
                    </a:lnTo>
                    <a:lnTo>
                      <a:pt x="1293" y="669"/>
                    </a:lnTo>
                    <a:lnTo>
                      <a:pt x="1306" y="669"/>
                    </a:lnTo>
                    <a:cubicBezTo>
                      <a:pt x="1319" y="653"/>
                      <a:pt x="1319" y="653"/>
                      <a:pt x="1332" y="653"/>
                    </a:cubicBezTo>
                    <a:lnTo>
                      <a:pt x="1332" y="640"/>
                    </a:lnTo>
                    <a:lnTo>
                      <a:pt x="1332" y="588"/>
                    </a:lnTo>
                    <a:cubicBezTo>
                      <a:pt x="1375" y="572"/>
                      <a:pt x="1401" y="558"/>
                      <a:pt x="1443" y="532"/>
                    </a:cubicBezTo>
                    <a:cubicBezTo>
                      <a:pt x="1456" y="532"/>
                      <a:pt x="1456" y="519"/>
                      <a:pt x="1469" y="519"/>
                    </a:cubicBezTo>
                    <a:cubicBezTo>
                      <a:pt x="1482" y="506"/>
                      <a:pt x="1495" y="506"/>
                      <a:pt x="1495" y="490"/>
                    </a:cubicBezTo>
                    <a:lnTo>
                      <a:pt x="1508" y="490"/>
                    </a:lnTo>
                    <a:lnTo>
                      <a:pt x="1508" y="477"/>
                    </a:lnTo>
                    <a:lnTo>
                      <a:pt x="1495" y="477"/>
                    </a:lnTo>
                    <a:lnTo>
                      <a:pt x="1482" y="464"/>
                    </a:lnTo>
                    <a:lnTo>
                      <a:pt x="1456" y="438"/>
                    </a:lnTo>
                    <a:cubicBezTo>
                      <a:pt x="1482" y="425"/>
                      <a:pt x="1508" y="408"/>
                      <a:pt x="1538" y="395"/>
                    </a:cubicBezTo>
                    <a:cubicBezTo>
                      <a:pt x="1551" y="382"/>
                      <a:pt x="1564" y="382"/>
                      <a:pt x="1564" y="369"/>
                    </a:cubicBezTo>
                    <a:cubicBezTo>
                      <a:pt x="1577" y="369"/>
                      <a:pt x="1577" y="356"/>
                      <a:pt x="1590" y="356"/>
                    </a:cubicBezTo>
                    <a:cubicBezTo>
                      <a:pt x="1606" y="327"/>
                      <a:pt x="1619" y="314"/>
                      <a:pt x="1632" y="288"/>
                    </a:cubicBezTo>
                    <a:lnTo>
                      <a:pt x="1646" y="275"/>
                    </a:lnTo>
                    <a:cubicBezTo>
                      <a:pt x="1646" y="261"/>
                      <a:pt x="1632" y="261"/>
                      <a:pt x="1632" y="245"/>
                    </a:cubicBezTo>
                    <a:cubicBezTo>
                      <a:pt x="1619" y="232"/>
                      <a:pt x="1619" y="206"/>
                      <a:pt x="1606" y="193"/>
                    </a:cubicBezTo>
                    <a:cubicBezTo>
                      <a:pt x="1632" y="180"/>
                      <a:pt x="1646" y="164"/>
                      <a:pt x="1672" y="150"/>
                    </a:cubicBezTo>
                    <a:cubicBezTo>
                      <a:pt x="1688" y="150"/>
                      <a:pt x="1688" y="137"/>
                      <a:pt x="1701" y="137"/>
                    </a:cubicBezTo>
                    <a:cubicBezTo>
                      <a:pt x="1701" y="124"/>
                      <a:pt x="1714" y="111"/>
                      <a:pt x="1727" y="98"/>
                    </a:cubicBezTo>
                    <a:cubicBezTo>
                      <a:pt x="1740" y="82"/>
                      <a:pt x="1740" y="69"/>
                      <a:pt x="1740" y="56"/>
                    </a:cubicBezTo>
                    <a:cubicBezTo>
                      <a:pt x="1727" y="43"/>
                      <a:pt x="1727" y="30"/>
                      <a:pt x="1714" y="30"/>
                    </a:cubicBezTo>
                    <a:cubicBezTo>
                      <a:pt x="1701" y="17"/>
                      <a:pt x="1701" y="17"/>
                      <a:pt x="170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
              <p:cNvSpPr/>
              <p:nvPr/>
            </p:nvSpPr>
            <p:spPr>
              <a:xfrm>
                <a:off x="6888250" y="2077575"/>
                <a:ext cx="14650" cy="9900"/>
              </a:xfrm>
              <a:custGeom>
                <a:avLst/>
                <a:gdLst/>
                <a:ahLst/>
                <a:cxnLst/>
                <a:rect l="l" t="t" r="r" b="b"/>
                <a:pathLst>
                  <a:path w="586" h="396" extrusionOk="0">
                    <a:moveTo>
                      <a:pt x="585" y="1"/>
                    </a:moveTo>
                    <a:lnTo>
                      <a:pt x="585" y="1"/>
                    </a:lnTo>
                    <a:cubicBezTo>
                      <a:pt x="572" y="14"/>
                      <a:pt x="546" y="27"/>
                      <a:pt x="504" y="43"/>
                    </a:cubicBezTo>
                    <a:cubicBezTo>
                      <a:pt x="448" y="69"/>
                      <a:pt x="396" y="82"/>
                      <a:pt x="340" y="108"/>
                    </a:cubicBezTo>
                    <a:cubicBezTo>
                      <a:pt x="327" y="125"/>
                      <a:pt x="327" y="125"/>
                      <a:pt x="314" y="125"/>
                    </a:cubicBezTo>
                    <a:lnTo>
                      <a:pt x="314" y="138"/>
                    </a:lnTo>
                    <a:lnTo>
                      <a:pt x="301" y="151"/>
                    </a:lnTo>
                    <a:cubicBezTo>
                      <a:pt x="259" y="190"/>
                      <a:pt x="203" y="232"/>
                      <a:pt x="164" y="258"/>
                    </a:cubicBezTo>
                    <a:cubicBezTo>
                      <a:pt x="164" y="272"/>
                      <a:pt x="151" y="272"/>
                      <a:pt x="138" y="288"/>
                    </a:cubicBezTo>
                    <a:cubicBezTo>
                      <a:pt x="122" y="288"/>
                      <a:pt x="109" y="301"/>
                      <a:pt x="109" y="301"/>
                    </a:cubicBezTo>
                    <a:cubicBezTo>
                      <a:pt x="82" y="314"/>
                      <a:pt x="69" y="327"/>
                      <a:pt x="56" y="327"/>
                    </a:cubicBezTo>
                    <a:cubicBezTo>
                      <a:pt x="40" y="353"/>
                      <a:pt x="27" y="369"/>
                      <a:pt x="14" y="383"/>
                    </a:cubicBezTo>
                    <a:lnTo>
                      <a:pt x="1" y="396"/>
                    </a:lnTo>
                    <a:cubicBezTo>
                      <a:pt x="1" y="396"/>
                      <a:pt x="14" y="396"/>
                      <a:pt x="27" y="383"/>
                    </a:cubicBezTo>
                    <a:cubicBezTo>
                      <a:pt x="82" y="340"/>
                      <a:pt x="177" y="301"/>
                      <a:pt x="220" y="258"/>
                    </a:cubicBezTo>
                    <a:cubicBezTo>
                      <a:pt x="233" y="245"/>
                      <a:pt x="233" y="232"/>
                      <a:pt x="246" y="219"/>
                    </a:cubicBezTo>
                    <a:cubicBezTo>
                      <a:pt x="246" y="219"/>
                      <a:pt x="272" y="206"/>
                      <a:pt x="272" y="190"/>
                    </a:cubicBezTo>
                    <a:cubicBezTo>
                      <a:pt x="314" y="177"/>
                      <a:pt x="327" y="151"/>
                      <a:pt x="340" y="138"/>
                    </a:cubicBezTo>
                    <a:cubicBezTo>
                      <a:pt x="340" y="125"/>
                      <a:pt x="340" y="125"/>
                      <a:pt x="353" y="125"/>
                    </a:cubicBezTo>
                    <a:lnTo>
                      <a:pt x="366" y="108"/>
                    </a:lnTo>
                    <a:cubicBezTo>
                      <a:pt x="422" y="95"/>
                      <a:pt x="464" y="82"/>
                      <a:pt x="504" y="56"/>
                    </a:cubicBezTo>
                    <a:cubicBezTo>
                      <a:pt x="517" y="43"/>
                      <a:pt x="546" y="43"/>
                      <a:pt x="559" y="27"/>
                    </a:cubicBezTo>
                    <a:lnTo>
                      <a:pt x="585"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
              <p:cNvSpPr/>
              <p:nvPr/>
            </p:nvSpPr>
            <p:spPr>
              <a:xfrm>
                <a:off x="6902875" y="2077250"/>
                <a:ext cx="25" cy="350"/>
              </a:xfrm>
              <a:custGeom>
                <a:avLst/>
                <a:gdLst/>
                <a:ahLst/>
                <a:cxnLst/>
                <a:rect l="l" t="t" r="r" b="b"/>
                <a:pathLst>
                  <a:path w="1" h="14" extrusionOk="0">
                    <a:moveTo>
                      <a:pt x="0" y="14"/>
                    </a:moveTo>
                    <a:lnTo>
                      <a:pt x="0" y="1"/>
                    </a:lnTo>
                    <a:lnTo>
                      <a:pt x="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
              <p:cNvSpPr/>
              <p:nvPr/>
            </p:nvSpPr>
            <p:spPr>
              <a:xfrm>
                <a:off x="6902875" y="2059225"/>
                <a:ext cx="13325" cy="18050"/>
              </a:xfrm>
              <a:custGeom>
                <a:avLst/>
                <a:gdLst/>
                <a:ahLst/>
                <a:cxnLst/>
                <a:rect l="l" t="t" r="r" b="b"/>
                <a:pathLst>
                  <a:path w="533" h="722" extrusionOk="0">
                    <a:moveTo>
                      <a:pt x="490" y="0"/>
                    </a:moveTo>
                    <a:cubicBezTo>
                      <a:pt x="477" y="13"/>
                      <a:pt x="464" y="13"/>
                      <a:pt x="464" y="13"/>
                    </a:cubicBezTo>
                    <a:lnTo>
                      <a:pt x="464" y="43"/>
                    </a:lnTo>
                    <a:lnTo>
                      <a:pt x="464" y="56"/>
                    </a:lnTo>
                    <a:cubicBezTo>
                      <a:pt x="464" y="82"/>
                      <a:pt x="451" y="108"/>
                      <a:pt x="421" y="137"/>
                    </a:cubicBezTo>
                    <a:lnTo>
                      <a:pt x="421" y="150"/>
                    </a:lnTo>
                    <a:cubicBezTo>
                      <a:pt x="421" y="150"/>
                      <a:pt x="408" y="150"/>
                      <a:pt x="408" y="163"/>
                    </a:cubicBezTo>
                    <a:cubicBezTo>
                      <a:pt x="382" y="163"/>
                      <a:pt x="353" y="176"/>
                      <a:pt x="327" y="190"/>
                    </a:cubicBezTo>
                    <a:lnTo>
                      <a:pt x="313" y="245"/>
                    </a:lnTo>
                    <a:cubicBezTo>
                      <a:pt x="313" y="258"/>
                      <a:pt x="300" y="271"/>
                      <a:pt x="313" y="287"/>
                    </a:cubicBezTo>
                    <a:cubicBezTo>
                      <a:pt x="313" y="314"/>
                      <a:pt x="313" y="340"/>
                      <a:pt x="258" y="382"/>
                    </a:cubicBezTo>
                    <a:cubicBezTo>
                      <a:pt x="232" y="395"/>
                      <a:pt x="176" y="421"/>
                      <a:pt x="150" y="434"/>
                    </a:cubicBezTo>
                    <a:cubicBezTo>
                      <a:pt x="124" y="464"/>
                      <a:pt x="82" y="503"/>
                      <a:pt x="82" y="516"/>
                    </a:cubicBezTo>
                    <a:cubicBezTo>
                      <a:pt x="69" y="532"/>
                      <a:pt x="82" y="545"/>
                      <a:pt x="82" y="571"/>
                    </a:cubicBezTo>
                    <a:cubicBezTo>
                      <a:pt x="82" y="571"/>
                      <a:pt x="82" y="584"/>
                      <a:pt x="69" y="598"/>
                    </a:cubicBezTo>
                    <a:cubicBezTo>
                      <a:pt x="56" y="614"/>
                      <a:pt x="43" y="627"/>
                      <a:pt x="13" y="640"/>
                    </a:cubicBezTo>
                    <a:cubicBezTo>
                      <a:pt x="13" y="653"/>
                      <a:pt x="26" y="679"/>
                      <a:pt x="13" y="695"/>
                    </a:cubicBezTo>
                    <a:lnTo>
                      <a:pt x="13" y="709"/>
                    </a:lnTo>
                    <a:lnTo>
                      <a:pt x="0" y="722"/>
                    </a:lnTo>
                    <a:cubicBezTo>
                      <a:pt x="26" y="722"/>
                      <a:pt x="43" y="709"/>
                      <a:pt x="56" y="709"/>
                    </a:cubicBezTo>
                    <a:cubicBezTo>
                      <a:pt x="56" y="695"/>
                      <a:pt x="69" y="679"/>
                      <a:pt x="69" y="679"/>
                    </a:cubicBezTo>
                    <a:cubicBezTo>
                      <a:pt x="69" y="666"/>
                      <a:pt x="69" y="653"/>
                      <a:pt x="82" y="640"/>
                    </a:cubicBezTo>
                    <a:lnTo>
                      <a:pt x="82" y="627"/>
                    </a:lnTo>
                    <a:lnTo>
                      <a:pt x="82" y="614"/>
                    </a:lnTo>
                    <a:cubicBezTo>
                      <a:pt x="95" y="614"/>
                      <a:pt x="124" y="598"/>
                      <a:pt x="124" y="584"/>
                    </a:cubicBezTo>
                    <a:cubicBezTo>
                      <a:pt x="124" y="571"/>
                      <a:pt x="95" y="571"/>
                      <a:pt x="108" y="571"/>
                    </a:cubicBezTo>
                    <a:cubicBezTo>
                      <a:pt x="108" y="545"/>
                      <a:pt x="150" y="503"/>
                      <a:pt x="150" y="477"/>
                    </a:cubicBezTo>
                    <a:cubicBezTo>
                      <a:pt x="150" y="464"/>
                      <a:pt x="163" y="464"/>
                      <a:pt x="163" y="464"/>
                    </a:cubicBezTo>
                    <a:cubicBezTo>
                      <a:pt x="189" y="451"/>
                      <a:pt x="219" y="434"/>
                      <a:pt x="232" y="421"/>
                    </a:cubicBezTo>
                    <a:cubicBezTo>
                      <a:pt x="258" y="408"/>
                      <a:pt x="271" y="382"/>
                      <a:pt x="300" y="353"/>
                    </a:cubicBezTo>
                    <a:cubicBezTo>
                      <a:pt x="327" y="340"/>
                      <a:pt x="340" y="327"/>
                      <a:pt x="353" y="314"/>
                    </a:cubicBezTo>
                    <a:lnTo>
                      <a:pt x="353" y="287"/>
                    </a:lnTo>
                    <a:lnTo>
                      <a:pt x="369" y="287"/>
                    </a:lnTo>
                    <a:lnTo>
                      <a:pt x="369" y="219"/>
                    </a:lnTo>
                    <a:lnTo>
                      <a:pt x="369" y="206"/>
                    </a:lnTo>
                    <a:cubicBezTo>
                      <a:pt x="382" y="190"/>
                      <a:pt x="395" y="190"/>
                      <a:pt x="408" y="190"/>
                    </a:cubicBezTo>
                    <a:cubicBezTo>
                      <a:pt x="434" y="163"/>
                      <a:pt x="451" y="150"/>
                      <a:pt x="464" y="137"/>
                    </a:cubicBezTo>
                    <a:cubicBezTo>
                      <a:pt x="477" y="108"/>
                      <a:pt x="490" y="82"/>
                      <a:pt x="516" y="56"/>
                    </a:cubicBezTo>
                    <a:cubicBezTo>
                      <a:pt x="532" y="26"/>
                      <a:pt x="532" y="26"/>
                      <a:pt x="516" y="13"/>
                    </a:cubicBezTo>
                    <a:lnTo>
                      <a:pt x="503" y="13"/>
                    </a:lnTo>
                    <a:cubicBezTo>
                      <a:pt x="503" y="13"/>
                      <a:pt x="490" y="13"/>
                      <a:pt x="49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
              <p:cNvSpPr/>
              <p:nvPr/>
            </p:nvSpPr>
            <p:spPr>
              <a:xfrm>
                <a:off x="6911350" y="2062650"/>
                <a:ext cx="13325" cy="4750"/>
              </a:xfrm>
              <a:custGeom>
                <a:avLst/>
                <a:gdLst/>
                <a:ahLst/>
                <a:cxnLst/>
                <a:rect l="l" t="t" r="r" b="b"/>
                <a:pathLst>
                  <a:path w="533" h="190" extrusionOk="0">
                    <a:moveTo>
                      <a:pt x="533" y="0"/>
                    </a:moveTo>
                    <a:cubicBezTo>
                      <a:pt x="503" y="0"/>
                      <a:pt x="464" y="13"/>
                      <a:pt x="422" y="13"/>
                    </a:cubicBezTo>
                    <a:cubicBezTo>
                      <a:pt x="409" y="26"/>
                      <a:pt x="382" y="26"/>
                      <a:pt x="356" y="26"/>
                    </a:cubicBezTo>
                    <a:cubicBezTo>
                      <a:pt x="356" y="26"/>
                      <a:pt x="314" y="39"/>
                      <a:pt x="301" y="39"/>
                    </a:cubicBezTo>
                    <a:cubicBezTo>
                      <a:pt x="327" y="39"/>
                      <a:pt x="356" y="53"/>
                      <a:pt x="396" y="53"/>
                    </a:cubicBezTo>
                    <a:cubicBezTo>
                      <a:pt x="327" y="69"/>
                      <a:pt x="258" y="95"/>
                      <a:pt x="206" y="121"/>
                    </a:cubicBezTo>
                    <a:cubicBezTo>
                      <a:pt x="177" y="134"/>
                      <a:pt x="151" y="150"/>
                      <a:pt x="138" y="150"/>
                    </a:cubicBezTo>
                    <a:cubicBezTo>
                      <a:pt x="125" y="164"/>
                      <a:pt x="125" y="164"/>
                      <a:pt x="112" y="164"/>
                    </a:cubicBezTo>
                    <a:lnTo>
                      <a:pt x="82" y="164"/>
                    </a:lnTo>
                    <a:cubicBezTo>
                      <a:pt x="69" y="150"/>
                      <a:pt x="30" y="150"/>
                      <a:pt x="1" y="150"/>
                    </a:cubicBezTo>
                    <a:cubicBezTo>
                      <a:pt x="30" y="164"/>
                      <a:pt x="56" y="164"/>
                      <a:pt x="82" y="177"/>
                    </a:cubicBezTo>
                    <a:cubicBezTo>
                      <a:pt x="95" y="177"/>
                      <a:pt x="95" y="190"/>
                      <a:pt x="95" y="190"/>
                    </a:cubicBezTo>
                    <a:cubicBezTo>
                      <a:pt x="112" y="177"/>
                      <a:pt x="125" y="177"/>
                      <a:pt x="138" y="177"/>
                    </a:cubicBezTo>
                    <a:cubicBezTo>
                      <a:pt x="232" y="134"/>
                      <a:pt x="327" y="95"/>
                      <a:pt x="422" y="69"/>
                    </a:cubicBezTo>
                    <a:lnTo>
                      <a:pt x="422" y="39"/>
                    </a:lnTo>
                    <a:cubicBezTo>
                      <a:pt x="451" y="26"/>
                      <a:pt x="503" y="26"/>
                      <a:pt x="53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
              <p:cNvSpPr/>
              <p:nvPr/>
            </p:nvSpPr>
            <p:spPr>
              <a:xfrm>
                <a:off x="6860350" y="2100350"/>
                <a:ext cx="14300" cy="4425"/>
              </a:xfrm>
              <a:custGeom>
                <a:avLst/>
                <a:gdLst/>
                <a:ahLst/>
                <a:cxnLst/>
                <a:rect l="l" t="t" r="r" b="b"/>
                <a:pathLst>
                  <a:path w="572" h="177" extrusionOk="0">
                    <a:moveTo>
                      <a:pt x="533" y="0"/>
                    </a:moveTo>
                    <a:cubicBezTo>
                      <a:pt x="520" y="13"/>
                      <a:pt x="503" y="13"/>
                      <a:pt x="503" y="13"/>
                    </a:cubicBezTo>
                    <a:cubicBezTo>
                      <a:pt x="464" y="30"/>
                      <a:pt x="422" y="30"/>
                      <a:pt x="382" y="43"/>
                    </a:cubicBezTo>
                    <a:cubicBezTo>
                      <a:pt x="396" y="56"/>
                      <a:pt x="396" y="56"/>
                      <a:pt x="396" y="69"/>
                    </a:cubicBezTo>
                    <a:cubicBezTo>
                      <a:pt x="369" y="82"/>
                      <a:pt x="327" y="82"/>
                      <a:pt x="301" y="95"/>
                    </a:cubicBezTo>
                    <a:cubicBezTo>
                      <a:pt x="275" y="111"/>
                      <a:pt x="245" y="111"/>
                      <a:pt x="219" y="124"/>
                    </a:cubicBezTo>
                    <a:cubicBezTo>
                      <a:pt x="164" y="137"/>
                      <a:pt x="125" y="137"/>
                      <a:pt x="69" y="150"/>
                    </a:cubicBezTo>
                    <a:lnTo>
                      <a:pt x="43" y="150"/>
                    </a:lnTo>
                    <a:cubicBezTo>
                      <a:pt x="43" y="150"/>
                      <a:pt x="30" y="150"/>
                      <a:pt x="30" y="163"/>
                    </a:cubicBezTo>
                    <a:cubicBezTo>
                      <a:pt x="14" y="163"/>
                      <a:pt x="1" y="163"/>
                      <a:pt x="1" y="177"/>
                    </a:cubicBezTo>
                    <a:lnTo>
                      <a:pt x="14" y="177"/>
                    </a:lnTo>
                    <a:cubicBezTo>
                      <a:pt x="30" y="163"/>
                      <a:pt x="43" y="163"/>
                      <a:pt x="56" y="163"/>
                    </a:cubicBezTo>
                    <a:cubicBezTo>
                      <a:pt x="63" y="157"/>
                      <a:pt x="69" y="154"/>
                      <a:pt x="74" y="154"/>
                    </a:cubicBezTo>
                    <a:cubicBezTo>
                      <a:pt x="79" y="154"/>
                      <a:pt x="82" y="157"/>
                      <a:pt x="82" y="163"/>
                    </a:cubicBezTo>
                    <a:cubicBezTo>
                      <a:pt x="112" y="163"/>
                      <a:pt x="151" y="163"/>
                      <a:pt x="193" y="150"/>
                    </a:cubicBezTo>
                    <a:lnTo>
                      <a:pt x="219" y="150"/>
                    </a:lnTo>
                    <a:cubicBezTo>
                      <a:pt x="232" y="150"/>
                      <a:pt x="232" y="137"/>
                      <a:pt x="245" y="137"/>
                    </a:cubicBezTo>
                    <a:cubicBezTo>
                      <a:pt x="288" y="124"/>
                      <a:pt x="314" y="111"/>
                      <a:pt x="340" y="95"/>
                    </a:cubicBezTo>
                    <a:cubicBezTo>
                      <a:pt x="369" y="82"/>
                      <a:pt x="409" y="69"/>
                      <a:pt x="422" y="69"/>
                    </a:cubicBezTo>
                    <a:cubicBezTo>
                      <a:pt x="422" y="69"/>
                      <a:pt x="438" y="56"/>
                      <a:pt x="438" y="43"/>
                    </a:cubicBezTo>
                    <a:cubicBezTo>
                      <a:pt x="438" y="43"/>
                      <a:pt x="520" y="13"/>
                      <a:pt x="559" y="13"/>
                    </a:cubicBezTo>
                    <a:cubicBezTo>
                      <a:pt x="559" y="0"/>
                      <a:pt x="572" y="0"/>
                      <a:pt x="57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1"/>
              <p:cNvSpPr/>
              <p:nvPr/>
            </p:nvSpPr>
            <p:spPr>
              <a:xfrm>
                <a:off x="6861400" y="2075550"/>
                <a:ext cx="52025" cy="12675"/>
              </a:xfrm>
              <a:custGeom>
                <a:avLst/>
                <a:gdLst/>
                <a:ahLst/>
                <a:cxnLst/>
                <a:rect l="l" t="t" r="r" b="b"/>
                <a:pathLst>
                  <a:path w="2081" h="507" extrusionOk="0">
                    <a:moveTo>
                      <a:pt x="1972" y="0"/>
                    </a:moveTo>
                    <a:cubicBezTo>
                      <a:pt x="1891" y="0"/>
                      <a:pt x="1822" y="0"/>
                      <a:pt x="1728" y="26"/>
                    </a:cubicBezTo>
                    <a:cubicBezTo>
                      <a:pt x="1646" y="56"/>
                      <a:pt x="1564" y="82"/>
                      <a:pt x="1483" y="95"/>
                    </a:cubicBezTo>
                    <a:cubicBezTo>
                      <a:pt x="1440" y="108"/>
                      <a:pt x="1414" y="108"/>
                      <a:pt x="1375" y="124"/>
                    </a:cubicBezTo>
                    <a:cubicBezTo>
                      <a:pt x="1359" y="124"/>
                      <a:pt x="1346" y="124"/>
                      <a:pt x="1320" y="137"/>
                    </a:cubicBezTo>
                    <a:cubicBezTo>
                      <a:pt x="1307" y="150"/>
                      <a:pt x="1294" y="163"/>
                      <a:pt x="1264" y="176"/>
                    </a:cubicBezTo>
                    <a:cubicBezTo>
                      <a:pt x="1225" y="189"/>
                      <a:pt x="1183" y="206"/>
                      <a:pt x="1143" y="219"/>
                    </a:cubicBezTo>
                    <a:cubicBezTo>
                      <a:pt x="1101" y="232"/>
                      <a:pt x="1062" y="232"/>
                      <a:pt x="1006" y="245"/>
                    </a:cubicBezTo>
                    <a:cubicBezTo>
                      <a:pt x="993" y="258"/>
                      <a:pt x="980" y="271"/>
                      <a:pt x="951" y="271"/>
                    </a:cubicBezTo>
                    <a:cubicBezTo>
                      <a:pt x="925" y="287"/>
                      <a:pt x="899" y="287"/>
                      <a:pt x="869" y="287"/>
                    </a:cubicBezTo>
                    <a:cubicBezTo>
                      <a:pt x="830" y="300"/>
                      <a:pt x="762" y="326"/>
                      <a:pt x="693" y="353"/>
                    </a:cubicBezTo>
                    <a:cubicBezTo>
                      <a:pt x="641" y="369"/>
                      <a:pt x="585" y="382"/>
                      <a:pt x="530" y="395"/>
                    </a:cubicBezTo>
                    <a:cubicBezTo>
                      <a:pt x="517" y="395"/>
                      <a:pt x="504" y="408"/>
                      <a:pt x="504" y="408"/>
                    </a:cubicBezTo>
                    <a:lnTo>
                      <a:pt x="478" y="408"/>
                    </a:lnTo>
                    <a:cubicBezTo>
                      <a:pt x="469" y="404"/>
                      <a:pt x="459" y="403"/>
                      <a:pt x="450" y="403"/>
                    </a:cubicBezTo>
                    <a:cubicBezTo>
                      <a:pt x="426" y="403"/>
                      <a:pt x="400" y="412"/>
                      <a:pt x="380" y="421"/>
                    </a:cubicBezTo>
                    <a:cubicBezTo>
                      <a:pt x="246" y="464"/>
                      <a:pt x="122" y="490"/>
                      <a:pt x="1" y="503"/>
                    </a:cubicBezTo>
                    <a:cubicBezTo>
                      <a:pt x="16" y="505"/>
                      <a:pt x="32" y="506"/>
                      <a:pt x="50" y="506"/>
                    </a:cubicBezTo>
                    <a:cubicBezTo>
                      <a:pt x="127" y="506"/>
                      <a:pt x="226" y="485"/>
                      <a:pt x="327" y="464"/>
                    </a:cubicBezTo>
                    <a:cubicBezTo>
                      <a:pt x="380" y="450"/>
                      <a:pt x="435" y="421"/>
                      <a:pt x="491" y="421"/>
                    </a:cubicBezTo>
                    <a:lnTo>
                      <a:pt x="517" y="421"/>
                    </a:lnTo>
                    <a:cubicBezTo>
                      <a:pt x="543" y="408"/>
                      <a:pt x="559" y="408"/>
                      <a:pt x="585" y="408"/>
                    </a:cubicBezTo>
                    <a:cubicBezTo>
                      <a:pt x="641" y="382"/>
                      <a:pt x="693" y="369"/>
                      <a:pt x="748" y="339"/>
                    </a:cubicBezTo>
                    <a:cubicBezTo>
                      <a:pt x="775" y="339"/>
                      <a:pt x="804" y="326"/>
                      <a:pt x="830" y="313"/>
                    </a:cubicBezTo>
                    <a:cubicBezTo>
                      <a:pt x="869" y="313"/>
                      <a:pt x="899" y="313"/>
                      <a:pt x="938" y="300"/>
                    </a:cubicBezTo>
                    <a:cubicBezTo>
                      <a:pt x="993" y="271"/>
                      <a:pt x="1019" y="258"/>
                      <a:pt x="1075" y="245"/>
                    </a:cubicBezTo>
                    <a:cubicBezTo>
                      <a:pt x="1130" y="232"/>
                      <a:pt x="1183" y="219"/>
                      <a:pt x="1238" y="206"/>
                    </a:cubicBezTo>
                    <a:cubicBezTo>
                      <a:pt x="1294" y="189"/>
                      <a:pt x="1320" y="163"/>
                      <a:pt x="1346" y="137"/>
                    </a:cubicBezTo>
                    <a:cubicBezTo>
                      <a:pt x="1401" y="137"/>
                      <a:pt x="1427" y="137"/>
                      <a:pt x="1483" y="124"/>
                    </a:cubicBezTo>
                    <a:cubicBezTo>
                      <a:pt x="1551" y="108"/>
                      <a:pt x="1633" y="82"/>
                      <a:pt x="1715" y="56"/>
                    </a:cubicBezTo>
                    <a:cubicBezTo>
                      <a:pt x="1728" y="42"/>
                      <a:pt x="1741" y="42"/>
                      <a:pt x="1754" y="26"/>
                    </a:cubicBezTo>
                    <a:lnTo>
                      <a:pt x="1783" y="26"/>
                    </a:lnTo>
                    <a:cubicBezTo>
                      <a:pt x="1848" y="26"/>
                      <a:pt x="1904" y="13"/>
                      <a:pt x="1959" y="13"/>
                    </a:cubicBezTo>
                    <a:lnTo>
                      <a:pt x="1999" y="13"/>
                    </a:lnTo>
                    <a:cubicBezTo>
                      <a:pt x="2028" y="13"/>
                      <a:pt x="2067" y="0"/>
                      <a:pt x="208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1"/>
              <p:cNvSpPr/>
              <p:nvPr/>
            </p:nvSpPr>
            <p:spPr>
              <a:xfrm>
                <a:off x="6873325" y="2075725"/>
                <a:ext cx="36350" cy="24975"/>
              </a:xfrm>
              <a:custGeom>
                <a:avLst/>
                <a:gdLst/>
                <a:ahLst/>
                <a:cxnLst/>
                <a:rect l="l" t="t" r="r" b="b"/>
                <a:pathLst>
                  <a:path w="1454" h="999" extrusionOk="0">
                    <a:moveTo>
                      <a:pt x="1444" y="1"/>
                    </a:moveTo>
                    <a:cubicBezTo>
                      <a:pt x="1440" y="1"/>
                      <a:pt x="1435" y="2"/>
                      <a:pt x="1427" y="6"/>
                    </a:cubicBezTo>
                    <a:cubicBezTo>
                      <a:pt x="1401" y="19"/>
                      <a:pt x="1371" y="49"/>
                      <a:pt x="1345" y="75"/>
                    </a:cubicBezTo>
                    <a:cubicBezTo>
                      <a:pt x="1371" y="62"/>
                      <a:pt x="1414" y="35"/>
                      <a:pt x="1453" y="19"/>
                    </a:cubicBezTo>
                    <a:cubicBezTo>
                      <a:pt x="1453" y="10"/>
                      <a:pt x="1453" y="1"/>
                      <a:pt x="1444" y="1"/>
                    </a:cubicBezTo>
                    <a:close/>
                    <a:moveTo>
                      <a:pt x="1345" y="75"/>
                    </a:moveTo>
                    <a:cubicBezTo>
                      <a:pt x="1306" y="101"/>
                      <a:pt x="1251" y="143"/>
                      <a:pt x="1208" y="169"/>
                    </a:cubicBezTo>
                    <a:cubicBezTo>
                      <a:pt x="1156" y="199"/>
                      <a:pt x="1101" y="238"/>
                      <a:pt x="1045" y="264"/>
                    </a:cubicBezTo>
                    <a:cubicBezTo>
                      <a:pt x="993" y="293"/>
                      <a:pt x="924" y="332"/>
                      <a:pt x="898" y="362"/>
                    </a:cubicBezTo>
                    <a:lnTo>
                      <a:pt x="869" y="388"/>
                    </a:lnTo>
                    <a:cubicBezTo>
                      <a:pt x="869" y="401"/>
                      <a:pt x="843" y="414"/>
                      <a:pt x="817" y="414"/>
                    </a:cubicBezTo>
                    <a:cubicBezTo>
                      <a:pt x="761" y="457"/>
                      <a:pt x="693" y="483"/>
                      <a:pt x="624" y="525"/>
                    </a:cubicBezTo>
                    <a:cubicBezTo>
                      <a:pt x="637" y="538"/>
                      <a:pt x="637" y="551"/>
                      <a:pt x="611" y="577"/>
                    </a:cubicBezTo>
                    <a:cubicBezTo>
                      <a:pt x="598" y="590"/>
                      <a:pt x="585" y="607"/>
                      <a:pt x="572" y="607"/>
                    </a:cubicBezTo>
                    <a:cubicBezTo>
                      <a:pt x="503" y="646"/>
                      <a:pt x="448" y="688"/>
                      <a:pt x="392" y="727"/>
                    </a:cubicBezTo>
                    <a:cubicBezTo>
                      <a:pt x="353" y="740"/>
                      <a:pt x="311" y="770"/>
                      <a:pt x="298" y="783"/>
                    </a:cubicBezTo>
                    <a:lnTo>
                      <a:pt x="298" y="809"/>
                    </a:lnTo>
                    <a:cubicBezTo>
                      <a:pt x="285" y="809"/>
                      <a:pt x="271" y="822"/>
                      <a:pt x="258" y="822"/>
                    </a:cubicBezTo>
                    <a:cubicBezTo>
                      <a:pt x="203" y="851"/>
                      <a:pt x="147" y="878"/>
                      <a:pt x="95" y="904"/>
                    </a:cubicBezTo>
                    <a:cubicBezTo>
                      <a:pt x="40" y="946"/>
                      <a:pt x="1" y="972"/>
                      <a:pt x="14" y="998"/>
                    </a:cubicBezTo>
                    <a:lnTo>
                      <a:pt x="14" y="985"/>
                    </a:lnTo>
                    <a:cubicBezTo>
                      <a:pt x="95" y="959"/>
                      <a:pt x="121" y="917"/>
                      <a:pt x="177" y="878"/>
                    </a:cubicBezTo>
                    <a:cubicBezTo>
                      <a:pt x="229" y="835"/>
                      <a:pt x="340" y="796"/>
                      <a:pt x="366" y="770"/>
                    </a:cubicBezTo>
                    <a:cubicBezTo>
                      <a:pt x="379" y="754"/>
                      <a:pt x="379" y="754"/>
                      <a:pt x="379" y="740"/>
                    </a:cubicBezTo>
                    <a:cubicBezTo>
                      <a:pt x="392" y="727"/>
                      <a:pt x="435" y="714"/>
                      <a:pt x="461" y="701"/>
                    </a:cubicBezTo>
                    <a:cubicBezTo>
                      <a:pt x="516" y="659"/>
                      <a:pt x="585" y="620"/>
                      <a:pt x="637" y="590"/>
                    </a:cubicBezTo>
                    <a:cubicBezTo>
                      <a:pt x="666" y="564"/>
                      <a:pt x="693" y="551"/>
                      <a:pt x="706" y="538"/>
                    </a:cubicBezTo>
                    <a:cubicBezTo>
                      <a:pt x="719" y="525"/>
                      <a:pt x="719" y="509"/>
                      <a:pt x="735" y="496"/>
                    </a:cubicBezTo>
                    <a:cubicBezTo>
                      <a:pt x="787" y="427"/>
                      <a:pt x="993" y="362"/>
                      <a:pt x="1061" y="280"/>
                    </a:cubicBezTo>
                    <a:cubicBezTo>
                      <a:pt x="1101" y="238"/>
                      <a:pt x="1127" y="238"/>
                      <a:pt x="1195" y="199"/>
                    </a:cubicBezTo>
                    <a:cubicBezTo>
                      <a:pt x="1264" y="156"/>
                      <a:pt x="1306" y="117"/>
                      <a:pt x="1345" y="75"/>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1"/>
              <p:cNvSpPr/>
              <p:nvPr/>
            </p:nvSpPr>
            <p:spPr>
              <a:xfrm>
                <a:off x="6867525" y="2061575"/>
                <a:ext cx="42875" cy="21500"/>
              </a:xfrm>
              <a:custGeom>
                <a:avLst/>
                <a:gdLst/>
                <a:ahLst/>
                <a:cxnLst/>
                <a:rect l="l" t="t" r="r" b="b"/>
                <a:pathLst>
                  <a:path w="1715" h="860" extrusionOk="0">
                    <a:moveTo>
                      <a:pt x="1701" y="1"/>
                    </a:moveTo>
                    <a:cubicBezTo>
                      <a:pt x="1697" y="4"/>
                      <a:pt x="1692" y="8"/>
                      <a:pt x="1688" y="11"/>
                    </a:cubicBezTo>
                    <a:lnTo>
                      <a:pt x="1688" y="11"/>
                    </a:lnTo>
                    <a:cubicBezTo>
                      <a:pt x="1696" y="8"/>
                      <a:pt x="1705" y="4"/>
                      <a:pt x="1714" y="1"/>
                    </a:cubicBezTo>
                    <a:close/>
                    <a:moveTo>
                      <a:pt x="1688" y="11"/>
                    </a:moveTo>
                    <a:cubicBezTo>
                      <a:pt x="1618" y="39"/>
                      <a:pt x="1557" y="72"/>
                      <a:pt x="1496" y="96"/>
                    </a:cubicBezTo>
                    <a:cubicBezTo>
                      <a:pt x="1470" y="112"/>
                      <a:pt x="1440" y="125"/>
                      <a:pt x="1401" y="138"/>
                    </a:cubicBezTo>
                    <a:cubicBezTo>
                      <a:pt x="1401" y="151"/>
                      <a:pt x="1388" y="151"/>
                      <a:pt x="1388" y="151"/>
                    </a:cubicBezTo>
                    <a:cubicBezTo>
                      <a:pt x="1375" y="164"/>
                      <a:pt x="1359" y="177"/>
                      <a:pt x="1359" y="193"/>
                    </a:cubicBezTo>
                    <a:cubicBezTo>
                      <a:pt x="1346" y="207"/>
                      <a:pt x="1333" y="220"/>
                      <a:pt x="1333" y="220"/>
                    </a:cubicBezTo>
                    <a:cubicBezTo>
                      <a:pt x="1333" y="246"/>
                      <a:pt x="1359" y="246"/>
                      <a:pt x="1346" y="275"/>
                    </a:cubicBezTo>
                    <a:cubicBezTo>
                      <a:pt x="1319" y="301"/>
                      <a:pt x="1277" y="314"/>
                      <a:pt x="1225" y="340"/>
                    </a:cubicBezTo>
                    <a:cubicBezTo>
                      <a:pt x="1182" y="357"/>
                      <a:pt x="1143" y="370"/>
                      <a:pt x="1101" y="396"/>
                    </a:cubicBezTo>
                    <a:lnTo>
                      <a:pt x="1062" y="396"/>
                    </a:lnTo>
                    <a:cubicBezTo>
                      <a:pt x="1057" y="400"/>
                      <a:pt x="1053" y="402"/>
                      <a:pt x="1048" y="402"/>
                    </a:cubicBezTo>
                    <a:cubicBezTo>
                      <a:pt x="1038" y="402"/>
                      <a:pt x="1028" y="396"/>
                      <a:pt x="1019" y="396"/>
                    </a:cubicBezTo>
                    <a:lnTo>
                      <a:pt x="1006" y="396"/>
                    </a:lnTo>
                    <a:cubicBezTo>
                      <a:pt x="980" y="409"/>
                      <a:pt x="951" y="422"/>
                      <a:pt x="938" y="438"/>
                    </a:cubicBezTo>
                    <a:cubicBezTo>
                      <a:pt x="925" y="438"/>
                      <a:pt x="925" y="438"/>
                      <a:pt x="911" y="451"/>
                    </a:cubicBezTo>
                    <a:cubicBezTo>
                      <a:pt x="899" y="451"/>
                      <a:pt x="681" y="547"/>
                      <a:pt x="656" y="547"/>
                    </a:cubicBezTo>
                    <a:cubicBezTo>
                      <a:pt x="654" y="547"/>
                      <a:pt x="654" y="547"/>
                      <a:pt x="654" y="546"/>
                    </a:cubicBezTo>
                    <a:lnTo>
                      <a:pt x="654" y="572"/>
                    </a:lnTo>
                    <a:cubicBezTo>
                      <a:pt x="543" y="615"/>
                      <a:pt x="435" y="667"/>
                      <a:pt x="314" y="709"/>
                    </a:cubicBezTo>
                    <a:cubicBezTo>
                      <a:pt x="327" y="709"/>
                      <a:pt x="327" y="722"/>
                      <a:pt x="298" y="735"/>
                    </a:cubicBezTo>
                    <a:cubicBezTo>
                      <a:pt x="285" y="748"/>
                      <a:pt x="259" y="765"/>
                      <a:pt x="233" y="778"/>
                    </a:cubicBezTo>
                    <a:cubicBezTo>
                      <a:pt x="190" y="791"/>
                      <a:pt x="151" y="804"/>
                      <a:pt x="109" y="817"/>
                    </a:cubicBezTo>
                    <a:cubicBezTo>
                      <a:pt x="90" y="826"/>
                      <a:pt x="62" y="838"/>
                      <a:pt x="33" y="848"/>
                    </a:cubicBezTo>
                    <a:lnTo>
                      <a:pt x="33" y="848"/>
                    </a:lnTo>
                    <a:cubicBezTo>
                      <a:pt x="50" y="844"/>
                      <a:pt x="70" y="840"/>
                      <a:pt x="95" y="830"/>
                    </a:cubicBezTo>
                    <a:cubicBezTo>
                      <a:pt x="95" y="830"/>
                      <a:pt x="109" y="830"/>
                      <a:pt x="122" y="817"/>
                    </a:cubicBezTo>
                    <a:cubicBezTo>
                      <a:pt x="177" y="804"/>
                      <a:pt x="233" y="791"/>
                      <a:pt x="272" y="778"/>
                    </a:cubicBezTo>
                    <a:cubicBezTo>
                      <a:pt x="298" y="778"/>
                      <a:pt x="314" y="765"/>
                      <a:pt x="327" y="765"/>
                    </a:cubicBezTo>
                    <a:cubicBezTo>
                      <a:pt x="340" y="748"/>
                      <a:pt x="327" y="748"/>
                      <a:pt x="340" y="735"/>
                    </a:cubicBezTo>
                    <a:cubicBezTo>
                      <a:pt x="353" y="722"/>
                      <a:pt x="366" y="722"/>
                      <a:pt x="366" y="722"/>
                    </a:cubicBezTo>
                    <a:cubicBezTo>
                      <a:pt x="448" y="683"/>
                      <a:pt x="530" y="641"/>
                      <a:pt x="611" y="615"/>
                    </a:cubicBezTo>
                    <a:cubicBezTo>
                      <a:pt x="641" y="601"/>
                      <a:pt x="654" y="601"/>
                      <a:pt x="667" y="585"/>
                    </a:cubicBezTo>
                    <a:cubicBezTo>
                      <a:pt x="680" y="585"/>
                      <a:pt x="693" y="572"/>
                      <a:pt x="706" y="559"/>
                    </a:cubicBezTo>
                    <a:cubicBezTo>
                      <a:pt x="761" y="520"/>
                      <a:pt x="856" y="490"/>
                      <a:pt x="938" y="464"/>
                    </a:cubicBezTo>
                    <a:cubicBezTo>
                      <a:pt x="967" y="451"/>
                      <a:pt x="980" y="451"/>
                      <a:pt x="1006" y="438"/>
                    </a:cubicBezTo>
                    <a:lnTo>
                      <a:pt x="1088" y="438"/>
                    </a:lnTo>
                    <a:cubicBezTo>
                      <a:pt x="1114" y="422"/>
                      <a:pt x="1143" y="422"/>
                      <a:pt x="1169" y="409"/>
                    </a:cubicBezTo>
                    <a:cubicBezTo>
                      <a:pt x="1251" y="396"/>
                      <a:pt x="1319" y="396"/>
                      <a:pt x="1375" y="396"/>
                    </a:cubicBezTo>
                    <a:cubicBezTo>
                      <a:pt x="1333" y="383"/>
                      <a:pt x="1264" y="383"/>
                      <a:pt x="1195" y="383"/>
                    </a:cubicBezTo>
                    <a:cubicBezTo>
                      <a:pt x="1251" y="340"/>
                      <a:pt x="1306" y="314"/>
                      <a:pt x="1375" y="288"/>
                    </a:cubicBezTo>
                    <a:cubicBezTo>
                      <a:pt x="1401" y="275"/>
                      <a:pt x="1414" y="246"/>
                      <a:pt x="1414" y="233"/>
                    </a:cubicBezTo>
                    <a:cubicBezTo>
                      <a:pt x="1427" y="220"/>
                      <a:pt x="1427" y="207"/>
                      <a:pt x="1427" y="193"/>
                    </a:cubicBezTo>
                    <a:cubicBezTo>
                      <a:pt x="1440" y="177"/>
                      <a:pt x="1470" y="138"/>
                      <a:pt x="1509" y="112"/>
                    </a:cubicBezTo>
                    <a:cubicBezTo>
                      <a:pt x="1522" y="112"/>
                      <a:pt x="1522" y="112"/>
                      <a:pt x="1538" y="96"/>
                    </a:cubicBezTo>
                    <a:cubicBezTo>
                      <a:pt x="1586" y="72"/>
                      <a:pt x="1637" y="48"/>
                      <a:pt x="1688" y="11"/>
                    </a:cubicBezTo>
                    <a:close/>
                    <a:moveTo>
                      <a:pt x="33" y="848"/>
                    </a:moveTo>
                    <a:cubicBezTo>
                      <a:pt x="22" y="851"/>
                      <a:pt x="11" y="854"/>
                      <a:pt x="1" y="859"/>
                    </a:cubicBezTo>
                    <a:cubicBezTo>
                      <a:pt x="11" y="856"/>
                      <a:pt x="22" y="852"/>
                      <a:pt x="33" y="848"/>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
              <p:cNvSpPr/>
              <p:nvPr/>
            </p:nvSpPr>
            <p:spPr>
              <a:xfrm>
                <a:off x="6852200" y="2087775"/>
                <a:ext cx="10225" cy="7525"/>
              </a:xfrm>
              <a:custGeom>
                <a:avLst/>
                <a:gdLst/>
                <a:ahLst/>
                <a:cxnLst/>
                <a:rect l="l" t="t" r="r" b="b"/>
                <a:pathLst>
                  <a:path w="409" h="301" extrusionOk="0">
                    <a:moveTo>
                      <a:pt x="327" y="43"/>
                    </a:moveTo>
                    <a:lnTo>
                      <a:pt x="327" y="43"/>
                    </a:lnTo>
                    <a:cubicBezTo>
                      <a:pt x="300" y="56"/>
                      <a:pt x="300" y="69"/>
                      <a:pt x="314" y="69"/>
                    </a:cubicBezTo>
                    <a:cubicBezTo>
                      <a:pt x="327" y="82"/>
                      <a:pt x="340" y="82"/>
                      <a:pt x="340" y="82"/>
                    </a:cubicBezTo>
                    <a:cubicBezTo>
                      <a:pt x="340" y="95"/>
                      <a:pt x="300" y="108"/>
                      <a:pt x="300" y="125"/>
                    </a:cubicBezTo>
                    <a:lnTo>
                      <a:pt x="300" y="138"/>
                    </a:lnTo>
                    <a:lnTo>
                      <a:pt x="287" y="151"/>
                    </a:lnTo>
                    <a:cubicBezTo>
                      <a:pt x="258" y="164"/>
                      <a:pt x="245" y="177"/>
                      <a:pt x="219" y="190"/>
                    </a:cubicBezTo>
                    <a:cubicBezTo>
                      <a:pt x="193" y="206"/>
                      <a:pt x="176" y="219"/>
                      <a:pt x="163" y="219"/>
                    </a:cubicBezTo>
                    <a:cubicBezTo>
                      <a:pt x="150" y="232"/>
                      <a:pt x="150" y="232"/>
                      <a:pt x="137" y="245"/>
                    </a:cubicBezTo>
                    <a:cubicBezTo>
                      <a:pt x="108" y="254"/>
                      <a:pt x="75" y="263"/>
                      <a:pt x="43" y="277"/>
                    </a:cubicBezTo>
                    <a:lnTo>
                      <a:pt x="43" y="277"/>
                    </a:lnTo>
                    <a:lnTo>
                      <a:pt x="43" y="272"/>
                    </a:lnTo>
                    <a:lnTo>
                      <a:pt x="43" y="245"/>
                    </a:lnTo>
                    <a:cubicBezTo>
                      <a:pt x="43" y="232"/>
                      <a:pt x="69" y="219"/>
                      <a:pt x="69" y="206"/>
                    </a:cubicBezTo>
                    <a:cubicBezTo>
                      <a:pt x="82" y="190"/>
                      <a:pt x="69" y="190"/>
                      <a:pt x="69" y="177"/>
                    </a:cubicBezTo>
                    <a:cubicBezTo>
                      <a:pt x="95" y="164"/>
                      <a:pt x="124" y="151"/>
                      <a:pt x="150" y="138"/>
                    </a:cubicBezTo>
                    <a:cubicBezTo>
                      <a:pt x="163" y="125"/>
                      <a:pt x="176" y="108"/>
                      <a:pt x="176" y="95"/>
                    </a:cubicBezTo>
                    <a:cubicBezTo>
                      <a:pt x="232" y="82"/>
                      <a:pt x="274" y="56"/>
                      <a:pt x="327" y="43"/>
                    </a:cubicBezTo>
                    <a:close/>
                    <a:moveTo>
                      <a:pt x="382" y="1"/>
                    </a:moveTo>
                    <a:lnTo>
                      <a:pt x="382" y="1"/>
                    </a:lnTo>
                    <a:cubicBezTo>
                      <a:pt x="340" y="14"/>
                      <a:pt x="314" y="27"/>
                      <a:pt x="287" y="43"/>
                    </a:cubicBezTo>
                    <a:cubicBezTo>
                      <a:pt x="245" y="56"/>
                      <a:pt x="219" y="56"/>
                      <a:pt x="193" y="69"/>
                    </a:cubicBezTo>
                    <a:cubicBezTo>
                      <a:pt x="163" y="82"/>
                      <a:pt x="163" y="95"/>
                      <a:pt x="150" y="95"/>
                    </a:cubicBezTo>
                    <a:cubicBezTo>
                      <a:pt x="124" y="125"/>
                      <a:pt x="69" y="151"/>
                      <a:pt x="30" y="177"/>
                    </a:cubicBezTo>
                    <a:cubicBezTo>
                      <a:pt x="13" y="177"/>
                      <a:pt x="0" y="190"/>
                      <a:pt x="0" y="190"/>
                    </a:cubicBezTo>
                    <a:cubicBezTo>
                      <a:pt x="0" y="206"/>
                      <a:pt x="13" y="206"/>
                      <a:pt x="13" y="219"/>
                    </a:cubicBezTo>
                    <a:cubicBezTo>
                      <a:pt x="13" y="232"/>
                      <a:pt x="0" y="245"/>
                      <a:pt x="0" y="258"/>
                    </a:cubicBezTo>
                    <a:cubicBezTo>
                      <a:pt x="0" y="272"/>
                      <a:pt x="0" y="272"/>
                      <a:pt x="13" y="288"/>
                    </a:cubicBezTo>
                    <a:cubicBezTo>
                      <a:pt x="13" y="288"/>
                      <a:pt x="15" y="289"/>
                      <a:pt x="17" y="290"/>
                    </a:cubicBezTo>
                    <a:lnTo>
                      <a:pt x="17" y="290"/>
                    </a:lnTo>
                    <a:cubicBezTo>
                      <a:pt x="11" y="294"/>
                      <a:pt x="6" y="297"/>
                      <a:pt x="0" y="301"/>
                    </a:cubicBezTo>
                    <a:cubicBezTo>
                      <a:pt x="8" y="298"/>
                      <a:pt x="17" y="296"/>
                      <a:pt x="27" y="293"/>
                    </a:cubicBezTo>
                    <a:lnTo>
                      <a:pt x="27" y="293"/>
                    </a:lnTo>
                    <a:cubicBezTo>
                      <a:pt x="29" y="293"/>
                      <a:pt x="31" y="294"/>
                      <a:pt x="33" y="294"/>
                    </a:cubicBezTo>
                    <a:cubicBezTo>
                      <a:pt x="39" y="294"/>
                      <a:pt x="47" y="292"/>
                      <a:pt x="56" y="288"/>
                    </a:cubicBezTo>
                    <a:lnTo>
                      <a:pt x="45" y="288"/>
                    </a:lnTo>
                    <a:cubicBezTo>
                      <a:pt x="82" y="277"/>
                      <a:pt x="123" y="264"/>
                      <a:pt x="150" y="245"/>
                    </a:cubicBezTo>
                    <a:cubicBezTo>
                      <a:pt x="176" y="232"/>
                      <a:pt x="206" y="219"/>
                      <a:pt x="232" y="190"/>
                    </a:cubicBezTo>
                    <a:cubicBezTo>
                      <a:pt x="258" y="177"/>
                      <a:pt x="287" y="164"/>
                      <a:pt x="314" y="151"/>
                    </a:cubicBezTo>
                    <a:lnTo>
                      <a:pt x="382" y="82"/>
                    </a:lnTo>
                    <a:cubicBezTo>
                      <a:pt x="408" y="56"/>
                      <a:pt x="382" y="69"/>
                      <a:pt x="382" y="56"/>
                    </a:cubicBezTo>
                    <a:cubicBezTo>
                      <a:pt x="369" y="43"/>
                      <a:pt x="382" y="14"/>
                      <a:pt x="38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
              <p:cNvSpPr/>
              <p:nvPr/>
            </p:nvSpPr>
            <p:spPr>
              <a:xfrm>
                <a:off x="6854550" y="2093575"/>
                <a:ext cx="5825" cy="5075"/>
              </a:xfrm>
              <a:custGeom>
                <a:avLst/>
                <a:gdLst/>
                <a:ahLst/>
                <a:cxnLst/>
                <a:rect l="l" t="t" r="r" b="b"/>
                <a:pathLst>
                  <a:path w="233" h="203" extrusionOk="0">
                    <a:moveTo>
                      <a:pt x="30" y="0"/>
                    </a:moveTo>
                    <a:lnTo>
                      <a:pt x="30" y="0"/>
                    </a:lnTo>
                    <a:cubicBezTo>
                      <a:pt x="1" y="56"/>
                      <a:pt x="99" y="56"/>
                      <a:pt x="82" y="108"/>
                    </a:cubicBezTo>
                    <a:lnTo>
                      <a:pt x="69" y="121"/>
                    </a:lnTo>
                    <a:cubicBezTo>
                      <a:pt x="69" y="137"/>
                      <a:pt x="82" y="137"/>
                      <a:pt x="99" y="137"/>
                    </a:cubicBezTo>
                    <a:cubicBezTo>
                      <a:pt x="125" y="137"/>
                      <a:pt x="151" y="121"/>
                      <a:pt x="164" y="121"/>
                    </a:cubicBezTo>
                    <a:cubicBezTo>
                      <a:pt x="180" y="151"/>
                      <a:pt x="180" y="177"/>
                      <a:pt x="164" y="203"/>
                    </a:cubicBezTo>
                    <a:cubicBezTo>
                      <a:pt x="180" y="190"/>
                      <a:pt x="206" y="177"/>
                      <a:pt x="206" y="177"/>
                    </a:cubicBezTo>
                    <a:cubicBezTo>
                      <a:pt x="180" y="151"/>
                      <a:pt x="220" y="108"/>
                      <a:pt x="233" y="82"/>
                    </a:cubicBezTo>
                    <a:lnTo>
                      <a:pt x="233" y="82"/>
                    </a:lnTo>
                    <a:cubicBezTo>
                      <a:pt x="206" y="95"/>
                      <a:pt x="164" y="95"/>
                      <a:pt x="151" y="95"/>
                    </a:cubicBezTo>
                    <a:cubicBezTo>
                      <a:pt x="138" y="95"/>
                      <a:pt x="138" y="95"/>
                      <a:pt x="138" y="82"/>
                    </a:cubicBezTo>
                    <a:cubicBezTo>
                      <a:pt x="125" y="69"/>
                      <a:pt x="125" y="56"/>
                      <a:pt x="112" y="40"/>
                    </a:cubicBezTo>
                    <a:cubicBezTo>
                      <a:pt x="112" y="26"/>
                      <a:pt x="125" y="26"/>
                      <a:pt x="112" y="13"/>
                    </a:cubicBezTo>
                    <a:lnTo>
                      <a:pt x="82" y="13"/>
                    </a:lnTo>
                    <a:cubicBezTo>
                      <a:pt x="78" y="18"/>
                      <a:pt x="75" y="19"/>
                      <a:pt x="73" y="19"/>
                    </a:cubicBezTo>
                    <a:cubicBezTo>
                      <a:pt x="69" y="19"/>
                      <a:pt x="69" y="13"/>
                      <a:pt x="69" y="13"/>
                    </a:cubicBezTo>
                    <a:cubicBezTo>
                      <a:pt x="56" y="13"/>
                      <a:pt x="43" y="13"/>
                      <a:pt x="3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
              <p:cNvSpPr/>
              <p:nvPr/>
            </p:nvSpPr>
            <p:spPr>
              <a:xfrm>
                <a:off x="6860350" y="2081975"/>
                <a:ext cx="10550" cy="7225"/>
              </a:xfrm>
              <a:custGeom>
                <a:avLst/>
                <a:gdLst/>
                <a:ahLst/>
                <a:cxnLst/>
                <a:rect l="l" t="t" r="r" b="b"/>
                <a:pathLst>
                  <a:path w="422" h="289" extrusionOk="0">
                    <a:moveTo>
                      <a:pt x="409" y="1"/>
                    </a:moveTo>
                    <a:cubicBezTo>
                      <a:pt x="314" y="30"/>
                      <a:pt x="245" y="82"/>
                      <a:pt x="177" y="138"/>
                    </a:cubicBezTo>
                    <a:cubicBezTo>
                      <a:pt x="193" y="138"/>
                      <a:pt x="193" y="151"/>
                      <a:pt x="177" y="164"/>
                    </a:cubicBezTo>
                    <a:cubicBezTo>
                      <a:pt x="177" y="177"/>
                      <a:pt x="151" y="193"/>
                      <a:pt x="138" y="207"/>
                    </a:cubicBezTo>
                    <a:cubicBezTo>
                      <a:pt x="95" y="233"/>
                      <a:pt x="56" y="259"/>
                      <a:pt x="1" y="288"/>
                    </a:cubicBezTo>
                    <a:cubicBezTo>
                      <a:pt x="43" y="275"/>
                      <a:pt x="69" y="259"/>
                      <a:pt x="112" y="246"/>
                    </a:cubicBezTo>
                    <a:cubicBezTo>
                      <a:pt x="138" y="220"/>
                      <a:pt x="164" y="207"/>
                      <a:pt x="177" y="193"/>
                    </a:cubicBezTo>
                    <a:cubicBezTo>
                      <a:pt x="206" y="177"/>
                      <a:pt x="219" y="164"/>
                      <a:pt x="219" y="151"/>
                    </a:cubicBezTo>
                    <a:lnTo>
                      <a:pt x="219" y="138"/>
                    </a:lnTo>
                    <a:cubicBezTo>
                      <a:pt x="232" y="125"/>
                      <a:pt x="275" y="96"/>
                      <a:pt x="314" y="82"/>
                    </a:cubicBezTo>
                    <a:cubicBezTo>
                      <a:pt x="356" y="56"/>
                      <a:pt x="396" y="30"/>
                      <a:pt x="409" y="14"/>
                    </a:cubicBezTo>
                    <a:lnTo>
                      <a:pt x="422"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
              <p:cNvSpPr/>
              <p:nvPr/>
            </p:nvSpPr>
            <p:spPr>
              <a:xfrm>
                <a:off x="6858300" y="2086075"/>
                <a:ext cx="37825" cy="6125"/>
              </a:xfrm>
              <a:custGeom>
                <a:avLst/>
                <a:gdLst/>
                <a:ahLst/>
                <a:cxnLst/>
                <a:rect l="l" t="t" r="r" b="b"/>
                <a:pathLst>
                  <a:path w="1513" h="245" extrusionOk="0">
                    <a:moveTo>
                      <a:pt x="1104" y="0"/>
                    </a:moveTo>
                    <a:cubicBezTo>
                      <a:pt x="1048" y="11"/>
                      <a:pt x="982" y="33"/>
                      <a:pt x="937" y="33"/>
                    </a:cubicBezTo>
                    <a:cubicBezTo>
                      <a:pt x="928" y="33"/>
                      <a:pt x="919" y="32"/>
                      <a:pt x="912" y="29"/>
                    </a:cubicBezTo>
                    <a:lnTo>
                      <a:pt x="872" y="29"/>
                    </a:lnTo>
                    <a:cubicBezTo>
                      <a:pt x="846" y="29"/>
                      <a:pt x="804" y="69"/>
                      <a:pt x="765" y="82"/>
                    </a:cubicBezTo>
                    <a:cubicBezTo>
                      <a:pt x="748" y="82"/>
                      <a:pt x="735" y="95"/>
                      <a:pt x="709" y="95"/>
                    </a:cubicBezTo>
                    <a:cubicBezTo>
                      <a:pt x="602" y="124"/>
                      <a:pt x="491" y="150"/>
                      <a:pt x="383" y="163"/>
                    </a:cubicBezTo>
                    <a:cubicBezTo>
                      <a:pt x="370" y="176"/>
                      <a:pt x="357" y="176"/>
                      <a:pt x="340" y="176"/>
                    </a:cubicBezTo>
                    <a:cubicBezTo>
                      <a:pt x="340" y="176"/>
                      <a:pt x="340" y="163"/>
                      <a:pt x="327" y="163"/>
                    </a:cubicBezTo>
                    <a:cubicBezTo>
                      <a:pt x="314" y="163"/>
                      <a:pt x="301" y="176"/>
                      <a:pt x="288" y="176"/>
                    </a:cubicBezTo>
                    <a:cubicBezTo>
                      <a:pt x="246" y="193"/>
                      <a:pt x="207" y="206"/>
                      <a:pt x="177" y="219"/>
                    </a:cubicBezTo>
                    <a:cubicBezTo>
                      <a:pt x="162" y="222"/>
                      <a:pt x="149" y="223"/>
                      <a:pt x="137" y="223"/>
                    </a:cubicBezTo>
                    <a:cubicBezTo>
                      <a:pt x="116" y="223"/>
                      <a:pt x="97" y="220"/>
                      <a:pt x="74" y="220"/>
                    </a:cubicBezTo>
                    <a:cubicBezTo>
                      <a:pt x="54" y="220"/>
                      <a:pt x="31" y="222"/>
                      <a:pt x="1" y="232"/>
                    </a:cubicBezTo>
                    <a:cubicBezTo>
                      <a:pt x="43" y="232"/>
                      <a:pt x="70" y="232"/>
                      <a:pt x="112" y="245"/>
                    </a:cubicBezTo>
                    <a:cubicBezTo>
                      <a:pt x="138" y="245"/>
                      <a:pt x="164" y="245"/>
                      <a:pt x="207" y="232"/>
                    </a:cubicBezTo>
                    <a:cubicBezTo>
                      <a:pt x="220" y="219"/>
                      <a:pt x="233" y="219"/>
                      <a:pt x="246" y="206"/>
                    </a:cubicBezTo>
                    <a:cubicBezTo>
                      <a:pt x="254" y="203"/>
                      <a:pt x="261" y="202"/>
                      <a:pt x="267" y="202"/>
                    </a:cubicBezTo>
                    <a:cubicBezTo>
                      <a:pt x="290" y="202"/>
                      <a:pt x="296" y="219"/>
                      <a:pt x="327" y="219"/>
                    </a:cubicBezTo>
                    <a:cubicBezTo>
                      <a:pt x="340" y="219"/>
                      <a:pt x="357" y="206"/>
                      <a:pt x="370" y="206"/>
                    </a:cubicBezTo>
                    <a:cubicBezTo>
                      <a:pt x="451" y="176"/>
                      <a:pt x="546" y="150"/>
                      <a:pt x="615" y="137"/>
                    </a:cubicBezTo>
                    <a:cubicBezTo>
                      <a:pt x="667" y="124"/>
                      <a:pt x="709" y="124"/>
                      <a:pt x="765" y="95"/>
                    </a:cubicBezTo>
                    <a:cubicBezTo>
                      <a:pt x="791" y="82"/>
                      <a:pt x="817" y="69"/>
                      <a:pt x="859" y="56"/>
                    </a:cubicBezTo>
                    <a:cubicBezTo>
                      <a:pt x="899" y="43"/>
                      <a:pt x="928" y="43"/>
                      <a:pt x="954" y="43"/>
                    </a:cubicBezTo>
                    <a:cubicBezTo>
                      <a:pt x="980" y="43"/>
                      <a:pt x="1023" y="43"/>
                      <a:pt x="1062" y="13"/>
                    </a:cubicBezTo>
                    <a:cubicBezTo>
                      <a:pt x="1075" y="43"/>
                      <a:pt x="1104" y="69"/>
                      <a:pt x="1130" y="95"/>
                    </a:cubicBezTo>
                    <a:lnTo>
                      <a:pt x="1143" y="95"/>
                    </a:lnTo>
                    <a:cubicBezTo>
                      <a:pt x="1156" y="95"/>
                      <a:pt x="1186" y="82"/>
                      <a:pt x="1199" y="69"/>
                    </a:cubicBezTo>
                    <a:lnTo>
                      <a:pt x="1254" y="69"/>
                    </a:lnTo>
                    <a:cubicBezTo>
                      <a:pt x="1275" y="79"/>
                      <a:pt x="1279" y="100"/>
                      <a:pt x="1293" y="100"/>
                    </a:cubicBezTo>
                    <a:cubicBezTo>
                      <a:pt x="1297" y="100"/>
                      <a:pt x="1301" y="98"/>
                      <a:pt x="1307" y="95"/>
                    </a:cubicBezTo>
                    <a:cubicBezTo>
                      <a:pt x="1362" y="95"/>
                      <a:pt x="1444" y="69"/>
                      <a:pt x="1512" y="56"/>
                    </a:cubicBezTo>
                    <a:cubicBezTo>
                      <a:pt x="1508" y="54"/>
                      <a:pt x="1502" y="53"/>
                      <a:pt x="1495" y="53"/>
                    </a:cubicBezTo>
                    <a:cubicBezTo>
                      <a:pt x="1463" y="53"/>
                      <a:pt x="1407" y="71"/>
                      <a:pt x="1369" y="71"/>
                    </a:cubicBezTo>
                    <a:cubicBezTo>
                      <a:pt x="1362" y="71"/>
                      <a:pt x="1355" y="71"/>
                      <a:pt x="1349" y="69"/>
                    </a:cubicBezTo>
                    <a:lnTo>
                      <a:pt x="1320" y="69"/>
                    </a:lnTo>
                    <a:lnTo>
                      <a:pt x="1320" y="56"/>
                    </a:lnTo>
                    <a:cubicBezTo>
                      <a:pt x="1320" y="43"/>
                      <a:pt x="1294" y="43"/>
                      <a:pt x="1280" y="29"/>
                    </a:cubicBezTo>
                    <a:cubicBezTo>
                      <a:pt x="1267" y="29"/>
                      <a:pt x="1254" y="29"/>
                      <a:pt x="1238" y="43"/>
                    </a:cubicBezTo>
                    <a:cubicBezTo>
                      <a:pt x="1225" y="43"/>
                      <a:pt x="1212" y="43"/>
                      <a:pt x="1199" y="56"/>
                    </a:cubicBezTo>
                    <a:cubicBezTo>
                      <a:pt x="1173" y="56"/>
                      <a:pt x="1156" y="56"/>
                      <a:pt x="1143" y="43"/>
                    </a:cubicBezTo>
                    <a:cubicBezTo>
                      <a:pt x="1130" y="43"/>
                      <a:pt x="1117" y="29"/>
                      <a:pt x="1117" y="13"/>
                    </a:cubicBezTo>
                    <a:lnTo>
                      <a:pt x="1117"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
              <p:cNvSpPr/>
              <p:nvPr/>
            </p:nvSpPr>
            <p:spPr>
              <a:xfrm>
                <a:off x="6859375" y="2096600"/>
                <a:ext cx="5825" cy="6125"/>
              </a:xfrm>
              <a:custGeom>
                <a:avLst/>
                <a:gdLst/>
                <a:ahLst/>
                <a:cxnLst/>
                <a:rect l="l" t="t" r="r" b="b"/>
                <a:pathLst>
                  <a:path w="233" h="245" extrusionOk="0">
                    <a:moveTo>
                      <a:pt x="0" y="0"/>
                    </a:moveTo>
                    <a:cubicBezTo>
                      <a:pt x="0" y="43"/>
                      <a:pt x="53" y="56"/>
                      <a:pt x="82" y="82"/>
                    </a:cubicBezTo>
                    <a:cubicBezTo>
                      <a:pt x="95" y="82"/>
                      <a:pt x="108" y="98"/>
                      <a:pt x="95" y="111"/>
                    </a:cubicBezTo>
                    <a:cubicBezTo>
                      <a:pt x="95" y="124"/>
                      <a:pt x="82" y="137"/>
                      <a:pt x="82" y="137"/>
                    </a:cubicBezTo>
                    <a:cubicBezTo>
                      <a:pt x="69" y="150"/>
                      <a:pt x="53" y="219"/>
                      <a:pt x="69" y="219"/>
                    </a:cubicBezTo>
                    <a:cubicBezTo>
                      <a:pt x="108" y="206"/>
                      <a:pt x="134" y="193"/>
                      <a:pt x="177" y="180"/>
                    </a:cubicBezTo>
                    <a:lnTo>
                      <a:pt x="177" y="245"/>
                    </a:lnTo>
                    <a:cubicBezTo>
                      <a:pt x="177" y="232"/>
                      <a:pt x="190" y="206"/>
                      <a:pt x="190" y="180"/>
                    </a:cubicBezTo>
                    <a:cubicBezTo>
                      <a:pt x="190" y="163"/>
                      <a:pt x="190" y="137"/>
                      <a:pt x="232" y="124"/>
                    </a:cubicBezTo>
                    <a:lnTo>
                      <a:pt x="232" y="124"/>
                    </a:lnTo>
                    <a:cubicBezTo>
                      <a:pt x="190" y="137"/>
                      <a:pt x="164" y="150"/>
                      <a:pt x="121" y="180"/>
                    </a:cubicBezTo>
                    <a:cubicBezTo>
                      <a:pt x="108" y="150"/>
                      <a:pt x="108" y="124"/>
                      <a:pt x="121" y="98"/>
                    </a:cubicBezTo>
                    <a:lnTo>
                      <a:pt x="121" y="82"/>
                    </a:lnTo>
                    <a:cubicBezTo>
                      <a:pt x="121" y="69"/>
                      <a:pt x="121" y="43"/>
                      <a:pt x="95" y="30"/>
                    </a:cubicBezTo>
                    <a:cubicBezTo>
                      <a:pt x="82" y="30"/>
                      <a:pt x="69" y="30"/>
                      <a:pt x="40" y="16"/>
                    </a:cubicBezTo>
                    <a:cubicBezTo>
                      <a:pt x="40" y="16"/>
                      <a:pt x="0" y="16"/>
                      <a:pt x="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1"/>
              <p:cNvSpPr/>
              <p:nvPr/>
            </p:nvSpPr>
            <p:spPr>
              <a:xfrm>
                <a:off x="6903525" y="2065675"/>
                <a:ext cx="13975" cy="9900"/>
              </a:xfrm>
              <a:custGeom>
                <a:avLst/>
                <a:gdLst/>
                <a:ahLst/>
                <a:cxnLst/>
                <a:rect l="l" t="t" r="r" b="b"/>
                <a:pathLst>
                  <a:path w="559" h="396" extrusionOk="0">
                    <a:moveTo>
                      <a:pt x="558" y="0"/>
                    </a:moveTo>
                    <a:lnTo>
                      <a:pt x="558" y="0"/>
                    </a:lnTo>
                    <a:cubicBezTo>
                      <a:pt x="558" y="1"/>
                      <a:pt x="557" y="2"/>
                      <a:pt x="556" y="3"/>
                    </a:cubicBezTo>
                    <a:lnTo>
                      <a:pt x="556" y="3"/>
                    </a:lnTo>
                    <a:cubicBezTo>
                      <a:pt x="557" y="2"/>
                      <a:pt x="558" y="1"/>
                      <a:pt x="558" y="0"/>
                    </a:cubicBezTo>
                    <a:close/>
                    <a:moveTo>
                      <a:pt x="492" y="198"/>
                    </a:moveTo>
                    <a:cubicBezTo>
                      <a:pt x="498" y="203"/>
                      <a:pt x="505" y="206"/>
                      <a:pt x="519" y="206"/>
                    </a:cubicBezTo>
                    <a:cubicBezTo>
                      <a:pt x="511" y="202"/>
                      <a:pt x="502" y="200"/>
                      <a:pt x="492" y="198"/>
                    </a:cubicBezTo>
                    <a:close/>
                    <a:moveTo>
                      <a:pt x="556" y="3"/>
                    </a:moveTo>
                    <a:lnTo>
                      <a:pt x="556" y="3"/>
                    </a:lnTo>
                    <a:cubicBezTo>
                      <a:pt x="531" y="33"/>
                      <a:pt x="504" y="83"/>
                      <a:pt x="438" y="111"/>
                    </a:cubicBezTo>
                    <a:cubicBezTo>
                      <a:pt x="425" y="124"/>
                      <a:pt x="382" y="137"/>
                      <a:pt x="369" y="137"/>
                    </a:cubicBezTo>
                    <a:cubicBezTo>
                      <a:pt x="356" y="150"/>
                      <a:pt x="356" y="150"/>
                      <a:pt x="356" y="163"/>
                    </a:cubicBezTo>
                    <a:cubicBezTo>
                      <a:pt x="274" y="245"/>
                      <a:pt x="137" y="326"/>
                      <a:pt x="0" y="395"/>
                    </a:cubicBezTo>
                    <a:cubicBezTo>
                      <a:pt x="82" y="369"/>
                      <a:pt x="163" y="326"/>
                      <a:pt x="219" y="274"/>
                    </a:cubicBezTo>
                    <a:cubicBezTo>
                      <a:pt x="261" y="258"/>
                      <a:pt x="301" y="232"/>
                      <a:pt x="343" y="206"/>
                    </a:cubicBezTo>
                    <a:lnTo>
                      <a:pt x="382" y="206"/>
                    </a:lnTo>
                    <a:cubicBezTo>
                      <a:pt x="410" y="199"/>
                      <a:pt x="437" y="196"/>
                      <a:pt x="460" y="196"/>
                    </a:cubicBezTo>
                    <a:cubicBezTo>
                      <a:pt x="472" y="196"/>
                      <a:pt x="482" y="197"/>
                      <a:pt x="492" y="198"/>
                    </a:cubicBezTo>
                    <a:lnTo>
                      <a:pt x="492" y="198"/>
                    </a:lnTo>
                    <a:cubicBezTo>
                      <a:pt x="484" y="193"/>
                      <a:pt x="478" y="185"/>
                      <a:pt x="464" y="176"/>
                    </a:cubicBezTo>
                    <a:cubicBezTo>
                      <a:pt x="438" y="176"/>
                      <a:pt x="395" y="176"/>
                      <a:pt x="356" y="193"/>
                    </a:cubicBezTo>
                    <a:cubicBezTo>
                      <a:pt x="369" y="176"/>
                      <a:pt x="382" y="163"/>
                      <a:pt x="395" y="150"/>
                    </a:cubicBezTo>
                    <a:cubicBezTo>
                      <a:pt x="408" y="137"/>
                      <a:pt x="408" y="124"/>
                      <a:pt x="438" y="124"/>
                    </a:cubicBezTo>
                    <a:cubicBezTo>
                      <a:pt x="464" y="95"/>
                      <a:pt x="506" y="95"/>
                      <a:pt x="532" y="69"/>
                    </a:cubicBezTo>
                    <a:cubicBezTo>
                      <a:pt x="544" y="44"/>
                      <a:pt x="545" y="17"/>
                      <a:pt x="556" y="3"/>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
              <p:cNvSpPr/>
              <p:nvPr/>
            </p:nvSpPr>
            <p:spPr>
              <a:xfrm>
                <a:off x="6756300" y="2069425"/>
                <a:ext cx="84400" cy="26550"/>
              </a:xfrm>
              <a:custGeom>
                <a:avLst/>
                <a:gdLst/>
                <a:ahLst/>
                <a:cxnLst/>
                <a:rect l="l" t="t" r="r" b="b"/>
                <a:pathLst>
                  <a:path w="3376" h="1062" extrusionOk="0">
                    <a:moveTo>
                      <a:pt x="220" y="0"/>
                    </a:moveTo>
                    <a:lnTo>
                      <a:pt x="1" y="137"/>
                    </a:lnTo>
                    <a:lnTo>
                      <a:pt x="151" y="82"/>
                    </a:lnTo>
                    <a:lnTo>
                      <a:pt x="3376" y="1061"/>
                    </a:lnTo>
                    <a:lnTo>
                      <a:pt x="3307" y="953"/>
                    </a:lnTo>
                    <a:lnTo>
                      <a:pt x="220"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
              <p:cNvSpPr/>
              <p:nvPr/>
            </p:nvSpPr>
            <p:spPr>
              <a:xfrm>
                <a:off x="6812450" y="2061575"/>
                <a:ext cx="81950" cy="57475"/>
              </a:xfrm>
              <a:custGeom>
                <a:avLst/>
                <a:gdLst/>
                <a:ahLst/>
                <a:cxnLst/>
                <a:rect l="l" t="t" r="r" b="b"/>
                <a:pathLst>
                  <a:path w="3278" h="2299" extrusionOk="0">
                    <a:moveTo>
                      <a:pt x="3278" y="1"/>
                    </a:moveTo>
                    <a:lnTo>
                      <a:pt x="1985" y="628"/>
                    </a:lnTo>
                    <a:lnTo>
                      <a:pt x="980" y="1431"/>
                    </a:lnTo>
                    <a:lnTo>
                      <a:pt x="298" y="2041"/>
                    </a:lnTo>
                    <a:lnTo>
                      <a:pt x="1" y="2299"/>
                    </a:lnTo>
                    <a:lnTo>
                      <a:pt x="422" y="2178"/>
                    </a:lnTo>
                    <a:lnTo>
                      <a:pt x="1019" y="1499"/>
                    </a:lnTo>
                    <a:lnTo>
                      <a:pt x="1917" y="804"/>
                    </a:lnTo>
                    <a:lnTo>
                      <a:pt x="327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
              <p:cNvSpPr/>
              <p:nvPr/>
            </p:nvSpPr>
            <p:spPr>
              <a:xfrm>
                <a:off x="6836200" y="2025200"/>
                <a:ext cx="57150" cy="35425"/>
              </a:xfrm>
              <a:custGeom>
                <a:avLst/>
                <a:gdLst/>
                <a:ahLst/>
                <a:cxnLst/>
                <a:rect l="l" t="t" r="r" b="b"/>
                <a:pathLst>
                  <a:path w="2286" h="1417" extrusionOk="0">
                    <a:moveTo>
                      <a:pt x="82" y="0"/>
                    </a:moveTo>
                    <a:lnTo>
                      <a:pt x="0" y="43"/>
                    </a:lnTo>
                    <a:lnTo>
                      <a:pt x="2285" y="1417"/>
                    </a:lnTo>
                    <a:lnTo>
                      <a:pt x="2285" y="1361"/>
                    </a:ln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
              <p:cNvSpPr/>
              <p:nvPr/>
            </p:nvSpPr>
            <p:spPr>
              <a:xfrm>
                <a:off x="6859375" y="2116000"/>
                <a:ext cx="14300" cy="32025"/>
              </a:xfrm>
              <a:custGeom>
                <a:avLst/>
                <a:gdLst/>
                <a:ahLst/>
                <a:cxnLst/>
                <a:rect l="l" t="t" r="r" b="b"/>
                <a:pathLst>
                  <a:path w="572" h="1281" extrusionOk="0">
                    <a:moveTo>
                      <a:pt x="559" y="1"/>
                    </a:moveTo>
                    <a:cubicBezTo>
                      <a:pt x="542" y="27"/>
                      <a:pt x="542" y="40"/>
                      <a:pt x="542" y="70"/>
                    </a:cubicBezTo>
                    <a:lnTo>
                      <a:pt x="529" y="83"/>
                    </a:lnTo>
                    <a:cubicBezTo>
                      <a:pt x="516" y="83"/>
                      <a:pt x="516" y="96"/>
                      <a:pt x="503" y="96"/>
                    </a:cubicBezTo>
                    <a:lnTo>
                      <a:pt x="503" y="109"/>
                    </a:lnTo>
                    <a:lnTo>
                      <a:pt x="503" y="164"/>
                    </a:lnTo>
                    <a:cubicBezTo>
                      <a:pt x="503" y="151"/>
                      <a:pt x="490" y="151"/>
                      <a:pt x="477" y="151"/>
                    </a:cubicBezTo>
                    <a:lnTo>
                      <a:pt x="461" y="138"/>
                    </a:lnTo>
                    <a:lnTo>
                      <a:pt x="448" y="138"/>
                    </a:lnTo>
                    <a:cubicBezTo>
                      <a:pt x="435" y="151"/>
                      <a:pt x="435" y="151"/>
                      <a:pt x="421" y="151"/>
                    </a:cubicBezTo>
                    <a:lnTo>
                      <a:pt x="408" y="138"/>
                    </a:lnTo>
                    <a:cubicBezTo>
                      <a:pt x="395" y="122"/>
                      <a:pt x="395" y="109"/>
                      <a:pt x="395" y="96"/>
                    </a:cubicBezTo>
                    <a:cubicBezTo>
                      <a:pt x="379" y="70"/>
                      <a:pt x="379" y="56"/>
                      <a:pt x="366" y="56"/>
                    </a:cubicBezTo>
                    <a:cubicBezTo>
                      <a:pt x="353" y="40"/>
                      <a:pt x="340" y="27"/>
                      <a:pt x="327" y="14"/>
                    </a:cubicBezTo>
                    <a:lnTo>
                      <a:pt x="327" y="14"/>
                    </a:lnTo>
                    <a:cubicBezTo>
                      <a:pt x="327" y="27"/>
                      <a:pt x="327" y="56"/>
                      <a:pt x="340" y="70"/>
                    </a:cubicBezTo>
                    <a:cubicBezTo>
                      <a:pt x="340" y="83"/>
                      <a:pt x="340" y="83"/>
                      <a:pt x="353" y="96"/>
                    </a:cubicBezTo>
                    <a:lnTo>
                      <a:pt x="379" y="122"/>
                    </a:lnTo>
                    <a:cubicBezTo>
                      <a:pt x="379" y="138"/>
                      <a:pt x="395" y="177"/>
                      <a:pt x="379" y="177"/>
                    </a:cubicBezTo>
                    <a:lnTo>
                      <a:pt x="477" y="177"/>
                    </a:lnTo>
                    <a:lnTo>
                      <a:pt x="477" y="190"/>
                    </a:lnTo>
                    <a:lnTo>
                      <a:pt x="477" y="340"/>
                    </a:lnTo>
                    <a:lnTo>
                      <a:pt x="477" y="367"/>
                    </a:lnTo>
                    <a:lnTo>
                      <a:pt x="477" y="383"/>
                    </a:lnTo>
                    <a:lnTo>
                      <a:pt x="461" y="383"/>
                    </a:lnTo>
                    <a:cubicBezTo>
                      <a:pt x="448" y="396"/>
                      <a:pt x="421" y="409"/>
                      <a:pt x="408" y="435"/>
                    </a:cubicBezTo>
                    <a:lnTo>
                      <a:pt x="395" y="448"/>
                    </a:lnTo>
                    <a:cubicBezTo>
                      <a:pt x="366" y="478"/>
                      <a:pt x="366" y="504"/>
                      <a:pt x="340" y="530"/>
                    </a:cubicBezTo>
                    <a:cubicBezTo>
                      <a:pt x="333" y="545"/>
                      <a:pt x="321" y="549"/>
                      <a:pt x="308" y="549"/>
                    </a:cubicBezTo>
                    <a:cubicBezTo>
                      <a:pt x="297" y="549"/>
                      <a:pt x="284" y="546"/>
                      <a:pt x="271" y="546"/>
                    </a:cubicBezTo>
                    <a:cubicBezTo>
                      <a:pt x="314" y="572"/>
                      <a:pt x="340" y="611"/>
                      <a:pt x="366" y="654"/>
                    </a:cubicBezTo>
                    <a:cubicBezTo>
                      <a:pt x="379" y="680"/>
                      <a:pt x="379" y="693"/>
                      <a:pt x="395" y="709"/>
                    </a:cubicBezTo>
                    <a:lnTo>
                      <a:pt x="395" y="722"/>
                    </a:lnTo>
                    <a:lnTo>
                      <a:pt x="408" y="722"/>
                    </a:lnTo>
                    <a:cubicBezTo>
                      <a:pt x="408" y="735"/>
                      <a:pt x="395" y="735"/>
                      <a:pt x="395" y="735"/>
                    </a:cubicBezTo>
                    <a:cubicBezTo>
                      <a:pt x="379" y="748"/>
                      <a:pt x="379" y="761"/>
                      <a:pt x="379" y="775"/>
                    </a:cubicBezTo>
                    <a:cubicBezTo>
                      <a:pt x="366" y="791"/>
                      <a:pt x="353" y="817"/>
                      <a:pt x="353" y="843"/>
                    </a:cubicBezTo>
                    <a:cubicBezTo>
                      <a:pt x="340" y="856"/>
                      <a:pt x="340" y="872"/>
                      <a:pt x="327" y="886"/>
                    </a:cubicBezTo>
                    <a:cubicBezTo>
                      <a:pt x="284" y="938"/>
                      <a:pt x="245" y="993"/>
                      <a:pt x="203" y="1049"/>
                    </a:cubicBezTo>
                    <a:cubicBezTo>
                      <a:pt x="190" y="1062"/>
                      <a:pt x="177" y="1075"/>
                      <a:pt x="164" y="1088"/>
                    </a:cubicBezTo>
                    <a:cubicBezTo>
                      <a:pt x="154" y="1097"/>
                      <a:pt x="137" y="1108"/>
                      <a:pt x="119" y="1108"/>
                    </a:cubicBezTo>
                    <a:cubicBezTo>
                      <a:pt x="111" y="1108"/>
                      <a:pt x="103" y="1106"/>
                      <a:pt x="95" y="1101"/>
                    </a:cubicBezTo>
                    <a:lnTo>
                      <a:pt x="82" y="1101"/>
                    </a:lnTo>
                    <a:cubicBezTo>
                      <a:pt x="74" y="1097"/>
                      <a:pt x="68" y="1096"/>
                      <a:pt x="63" y="1096"/>
                    </a:cubicBezTo>
                    <a:cubicBezTo>
                      <a:pt x="50" y="1096"/>
                      <a:pt x="45" y="1106"/>
                      <a:pt x="27" y="1117"/>
                    </a:cubicBezTo>
                    <a:cubicBezTo>
                      <a:pt x="27" y="1117"/>
                      <a:pt x="27" y="1130"/>
                      <a:pt x="13" y="1130"/>
                    </a:cubicBezTo>
                    <a:cubicBezTo>
                      <a:pt x="13" y="1143"/>
                      <a:pt x="0" y="1156"/>
                      <a:pt x="0" y="1156"/>
                    </a:cubicBezTo>
                    <a:cubicBezTo>
                      <a:pt x="27" y="1169"/>
                      <a:pt x="53" y="1183"/>
                      <a:pt x="82" y="1183"/>
                    </a:cubicBezTo>
                    <a:lnTo>
                      <a:pt x="108" y="1183"/>
                    </a:lnTo>
                    <a:lnTo>
                      <a:pt x="108" y="1199"/>
                    </a:lnTo>
                    <a:lnTo>
                      <a:pt x="69" y="1238"/>
                    </a:lnTo>
                    <a:cubicBezTo>
                      <a:pt x="95" y="1251"/>
                      <a:pt x="121" y="1264"/>
                      <a:pt x="134" y="1280"/>
                    </a:cubicBezTo>
                    <a:cubicBezTo>
                      <a:pt x="151" y="1264"/>
                      <a:pt x="151" y="1238"/>
                      <a:pt x="164" y="1225"/>
                    </a:cubicBezTo>
                    <a:cubicBezTo>
                      <a:pt x="177" y="1212"/>
                      <a:pt x="190" y="1183"/>
                      <a:pt x="190" y="1169"/>
                    </a:cubicBezTo>
                    <a:lnTo>
                      <a:pt x="203" y="1156"/>
                    </a:lnTo>
                    <a:lnTo>
                      <a:pt x="216" y="1143"/>
                    </a:lnTo>
                    <a:lnTo>
                      <a:pt x="216" y="1130"/>
                    </a:lnTo>
                    <a:cubicBezTo>
                      <a:pt x="245" y="1088"/>
                      <a:pt x="284" y="1062"/>
                      <a:pt x="314" y="1006"/>
                    </a:cubicBezTo>
                    <a:cubicBezTo>
                      <a:pt x="353" y="938"/>
                      <a:pt x="366" y="843"/>
                      <a:pt x="448" y="817"/>
                    </a:cubicBezTo>
                    <a:lnTo>
                      <a:pt x="461" y="817"/>
                    </a:lnTo>
                    <a:lnTo>
                      <a:pt x="461" y="804"/>
                    </a:lnTo>
                    <a:cubicBezTo>
                      <a:pt x="461" y="775"/>
                      <a:pt x="461" y="761"/>
                      <a:pt x="448" y="735"/>
                    </a:cubicBezTo>
                    <a:lnTo>
                      <a:pt x="448" y="693"/>
                    </a:lnTo>
                    <a:cubicBezTo>
                      <a:pt x="448" y="680"/>
                      <a:pt x="435" y="654"/>
                      <a:pt x="435" y="641"/>
                    </a:cubicBezTo>
                    <a:cubicBezTo>
                      <a:pt x="435" y="641"/>
                      <a:pt x="411" y="516"/>
                      <a:pt x="397" y="516"/>
                    </a:cubicBezTo>
                    <a:cubicBezTo>
                      <a:pt x="397" y="516"/>
                      <a:pt x="396" y="516"/>
                      <a:pt x="395" y="517"/>
                    </a:cubicBezTo>
                    <a:cubicBezTo>
                      <a:pt x="421" y="491"/>
                      <a:pt x="448" y="478"/>
                      <a:pt x="477" y="464"/>
                    </a:cubicBezTo>
                    <a:cubicBezTo>
                      <a:pt x="490" y="464"/>
                      <a:pt x="490" y="464"/>
                      <a:pt x="503" y="448"/>
                    </a:cubicBezTo>
                    <a:lnTo>
                      <a:pt x="503" y="435"/>
                    </a:lnTo>
                    <a:lnTo>
                      <a:pt x="503" y="422"/>
                    </a:lnTo>
                    <a:cubicBezTo>
                      <a:pt x="503" y="396"/>
                      <a:pt x="516" y="383"/>
                      <a:pt x="516" y="367"/>
                    </a:cubicBezTo>
                    <a:cubicBezTo>
                      <a:pt x="516" y="314"/>
                      <a:pt x="529" y="259"/>
                      <a:pt x="529" y="203"/>
                    </a:cubicBezTo>
                    <a:cubicBezTo>
                      <a:pt x="542" y="177"/>
                      <a:pt x="542" y="151"/>
                      <a:pt x="542" y="122"/>
                    </a:cubicBezTo>
                    <a:lnTo>
                      <a:pt x="542" y="83"/>
                    </a:lnTo>
                    <a:cubicBezTo>
                      <a:pt x="559" y="83"/>
                      <a:pt x="559" y="70"/>
                      <a:pt x="572" y="70"/>
                    </a:cubicBezTo>
                    <a:lnTo>
                      <a:pt x="572" y="40"/>
                    </a:lnTo>
                    <a:lnTo>
                      <a:pt x="572" y="27"/>
                    </a:lnTo>
                    <a:cubicBezTo>
                      <a:pt x="559" y="14"/>
                      <a:pt x="559" y="14"/>
                      <a:pt x="55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
              <p:cNvSpPr/>
              <p:nvPr/>
            </p:nvSpPr>
            <p:spPr>
              <a:xfrm>
                <a:off x="6860025" y="2119025"/>
                <a:ext cx="2725" cy="14300"/>
              </a:xfrm>
              <a:custGeom>
                <a:avLst/>
                <a:gdLst/>
                <a:ahLst/>
                <a:cxnLst/>
                <a:rect l="l" t="t" r="r" b="b"/>
                <a:pathLst>
                  <a:path w="109" h="572" extrusionOk="0">
                    <a:moveTo>
                      <a:pt x="1" y="1"/>
                    </a:moveTo>
                    <a:lnTo>
                      <a:pt x="1" y="56"/>
                    </a:lnTo>
                    <a:cubicBezTo>
                      <a:pt x="14" y="56"/>
                      <a:pt x="14" y="69"/>
                      <a:pt x="14" y="82"/>
                    </a:cubicBezTo>
                    <a:lnTo>
                      <a:pt x="14" y="99"/>
                    </a:lnTo>
                    <a:lnTo>
                      <a:pt x="14" y="112"/>
                    </a:lnTo>
                    <a:cubicBezTo>
                      <a:pt x="14" y="125"/>
                      <a:pt x="1" y="125"/>
                      <a:pt x="1" y="138"/>
                    </a:cubicBezTo>
                    <a:lnTo>
                      <a:pt x="1" y="151"/>
                    </a:lnTo>
                    <a:lnTo>
                      <a:pt x="1" y="193"/>
                    </a:lnTo>
                    <a:cubicBezTo>
                      <a:pt x="1" y="219"/>
                      <a:pt x="1" y="232"/>
                      <a:pt x="14" y="246"/>
                    </a:cubicBezTo>
                    <a:lnTo>
                      <a:pt x="14" y="327"/>
                    </a:lnTo>
                    <a:lnTo>
                      <a:pt x="14" y="343"/>
                    </a:lnTo>
                    <a:lnTo>
                      <a:pt x="14" y="370"/>
                    </a:lnTo>
                    <a:lnTo>
                      <a:pt x="14" y="425"/>
                    </a:lnTo>
                    <a:cubicBezTo>
                      <a:pt x="27" y="477"/>
                      <a:pt x="69" y="533"/>
                      <a:pt x="108" y="572"/>
                    </a:cubicBezTo>
                    <a:cubicBezTo>
                      <a:pt x="82" y="546"/>
                      <a:pt x="82" y="464"/>
                      <a:pt x="82" y="438"/>
                    </a:cubicBezTo>
                    <a:cubicBezTo>
                      <a:pt x="69" y="409"/>
                      <a:pt x="69" y="396"/>
                      <a:pt x="69" y="370"/>
                    </a:cubicBezTo>
                    <a:lnTo>
                      <a:pt x="69" y="343"/>
                    </a:lnTo>
                    <a:lnTo>
                      <a:pt x="69" y="288"/>
                    </a:lnTo>
                    <a:cubicBezTo>
                      <a:pt x="69" y="275"/>
                      <a:pt x="56" y="262"/>
                      <a:pt x="56" y="246"/>
                    </a:cubicBezTo>
                    <a:lnTo>
                      <a:pt x="56" y="219"/>
                    </a:lnTo>
                    <a:cubicBezTo>
                      <a:pt x="56" y="219"/>
                      <a:pt x="43" y="219"/>
                      <a:pt x="43" y="206"/>
                    </a:cubicBezTo>
                    <a:lnTo>
                      <a:pt x="43" y="180"/>
                    </a:lnTo>
                    <a:lnTo>
                      <a:pt x="43" y="151"/>
                    </a:lnTo>
                    <a:cubicBezTo>
                      <a:pt x="43" y="151"/>
                      <a:pt x="43" y="138"/>
                      <a:pt x="27" y="138"/>
                    </a:cubicBezTo>
                    <a:lnTo>
                      <a:pt x="27" y="125"/>
                    </a:lnTo>
                    <a:lnTo>
                      <a:pt x="27" y="112"/>
                    </a:lnTo>
                    <a:lnTo>
                      <a:pt x="27" y="56"/>
                    </a:lnTo>
                    <a:lnTo>
                      <a:pt x="27" y="30"/>
                    </a:lnTo>
                    <a:cubicBezTo>
                      <a:pt x="14" y="17"/>
                      <a:pt x="14" y="17"/>
                      <a:pt x="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
              <p:cNvSpPr/>
              <p:nvPr/>
            </p:nvSpPr>
            <p:spPr>
              <a:xfrm>
                <a:off x="6866150" y="2120425"/>
                <a:ext cx="3450" cy="1400"/>
              </a:xfrm>
              <a:custGeom>
                <a:avLst/>
                <a:gdLst/>
                <a:ahLst/>
                <a:cxnLst/>
                <a:rect l="l" t="t" r="r" b="b"/>
                <a:pathLst>
                  <a:path w="138" h="56" extrusionOk="0">
                    <a:moveTo>
                      <a:pt x="14" y="42"/>
                    </a:moveTo>
                    <a:cubicBezTo>
                      <a:pt x="10" y="42"/>
                      <a:pt x="5" y="43"/>
                      <a:pt x="0" y="43"/>
                    </a:cubicBezTo>
                    <a:lnTo>
                      <a:pt x="0" y="56"/>
                    </a:lnTo>
                    <a:cubicBezTo>
                      <a:pt x="0" y="43"/>
                      <a:pt x="0" y="43"/>
                      <a:pt x="13" y="43"/>
                    </a:cubicBezTo>
                    <a:cubicBezTo>
                      <a:pt x="14" y="42"/>
                      <a:pt x="14" y="42"/>
                      <a:pt x="14" y="42"/>
                    </a:cubicBezTo>
                    <a:close/>
                    <a:moveTo>
                      <a:pt x="95" y="0"/>
                    </a:moveTo>
                    <a:cubicBezTo>
                      <a:pt x="69" y="13"/>
                      <a:pt x="43" y="26"/>
                      <a:pt x="14" y="42"/>
                    </a:cubicBezTo>
                    <a:lnTo>
                      <a:pt x="14" y="42"/>
                    </a:lnTo>
                    <a:cubicBezTo>
                      <a:pt x="32" y="41"/>
                      <a:pt x="48" y="38"/>
                      <a:pt x="63" y="38"/>
                    </a:cubicBezTo>
                    <a:cubicBezTo>
                      <a:pt x="80" y="38"/>
                      <a:pt x="96" y="42"/>
                      <a:pt x="108" y="56"/>
                    </a:cubicBezTo>
                    <a:cubicBezTo>
                      <a:pt x="124" y="26"/>
                      <a:pt x="124" y="13"/>
                      <a:pt x="13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
              <p:cNvSpPr/>
              <p:nvPr/>
            </p:nvSpPr>
            <p:spPr>
              <a:xfrm>
                <a:off x="6872600" y="2117725"/>
                <a:ext cx="10950" cy="41150"/>
              </a:xfrm>
              <a:custGeom>
                <a:avLst/>
                <a:gdLst/>
                <a:ahLst/>
                <a:cxnLst/>
                <a:rect l="l" t="t" r="r" b="b"/>
                <a:pathLst>
                  <a:path w="438" h="1646" extrusionOk="0">
                    <a:moveTo>
                      <a:pt x="43" y="1"/>
                    </a:moveTo>
                    <a:cubicBezTo>
                      <a:pt x="30" y="14"/>
                      <a:pt x="13" y="14"/>
                      <a:pt x="0" y="27"/>
                    </a:cubicBezTo>
                    <a:lnTo>
                      <a:pt x="13" y="40"/>
                    </a:lnTo>
                    <a:cubicBezTo>
                      <a:pt x="30" y="40"/>
                      <a:pt x="43" y="53"/>
                      <a:pt x="56" y="69"/>
                    </a:cubicBezTo>
                    <a:cubicBezTo>
                      <a:pt x="69" y="82"/>
                      <a:pt x="82" y="95"/>
                      <a:pt x="95" y="121"/>
                    </a:cubicBezTo>
                    <a:cubicBezTo>
                      <a:pt x="111" y="134"/>
                      <a:pt x="137" y="151"/>
                      <a:pt x="150" y="177"/>
                    </a:cubicBezTo>
                    <a:cubicBezTo>
                      <a:pt x="163" y="190"/>
                      <a:pt x="163" y="203"/>
                      <a:pt x="176" y="216"/>
                    </a:cubicBezTo>
                    <a:cubicBezTo>
                      <a:pt x="193" y="216"/>
                      <a:pt x="193" y="232"/>
                      <a:pt x="206" y="245"/>
                    </a:cubicBezTo>
                    <a:cubicBezTo>
                      <a:pt x="206" y="271"/>
                      <a:pt x="176" y="298"/>
                      <a:pt x="176" y="327"/>
                    </a:cubicBezTo>
                    <a:lnTo>
                      <a:pt x="193" y="340"/>
                    </a:lnTo>
                    <a:cubicBezTo>
                      <a:pt x="193" y="340"/>
                      <a:pt x="193" y="353"/>
                      <a:pt x="206" y="366"/>
                    </a:cubicBezTo>
                    <a:lnTo>
                      <a:pt x="219" y="379"/>
                    </a:lnTo>
                    <a:lnTo>
                      <a:pt x="219" y="395"/>
                    </a:lnTo>
                    <a:cubicBezTo>
                      <a:pt x="206" y="435"/>
                      <a:pt x="206" y="477"/>
                      <a:pt x="193" y="529"/>
                    </a:cubicBezTo>
                    <a:cubicBezTo>
                      <a:pt x="193" y="529"/>
                      <a:pt x="245" y="585"/>
                      <a:pt x="258" y="585"/>
                    </a:cubicBezTo>
                    <a:lnTo>
                      <a:pt x="300" y="624"/>
                    </a:lnTo>
                    <a:lnTo>
                      <a:pt x="300" y="640"/>
                    </a:lnTo>
                    <a:cubicBezTo>
                      <a:pt x="300" y="653"/>
                      <a:pt x="300" y="666"/>
                      <a:pt x="287" y="679"/>
                    </a:cubicBezTo>
                    <a:lnTo>
                      <a:pt x="287" y="706"/>
                    </a:lnTo>
                    <a:cubicBezTo>
                      <a:pt x="274" y="735"/>
                      <a:pt x="274" y="761"/>
                      <a:pt x="258" y="803"/>
                    </a:cubicBezTo>
                    <a:lnTo>
                      <a:pt x="258" y="856"/>
                    </a:lnTo>
                    <a:cubicBezTo>
                      <a:pt x="274" y="869"/>
                      <a:pt x="287" y="885"/>
                      <a:pt x="300" y="898"/>
                    </a:cubicBezTo>
                    <a:cubicBezTo>
                      <a:pt x="314" y="898"/>
                      <a:pt x="314" y="911"/>
                      <a:pt x="314" y="911"/>
                    </a:cubicBezTo>
                    <a:cubicBezTo>
                      <a:pt x="340" y="950"/>
                      <a:pt x="369" y="993"/>
                      <a:pt x="382" y="1019"/>
                    </a:cubicBezTo>
                    <a:cubicBezTo>
                      <a:pt x="382" y="1032"/>
                      <a:pt x="395" y="1032"/>
                      <a:pt x="395" y="1048"/>
                    </a:cubicBezTo>
                    <a:cubicBezTo>
                      <a:pt x="395" y="1048"/>
                      <a:pt x="382" y="1048"/>
                      <a:pt x="382" y="1061"/>
                    </a:cubicBezTo>
                    <a:cubicBezTo>
                      <a:pt x="356" y="1114"/>
                      <a:pt x="340" y="1169"/>
                      <a:pt x="327" y="1225"/>
                    </a:cubicBezTo>
                    <a:cubicBezTo>
                      <a:pt x="314" y="1264"/>
                      <a:pt x="314" y="1332"/>
                      <a:pt x="327" y="1358"/>
                    </a:cubicBezTo>
                    <a:cubicBezTo>
                      <a:pt x="340" y="1375"/>
                      <a:pt x="356" y="1388"/>
                      <a:pt x="369" y="1401"/>
                    </a:cubicBezTo>
                    <a:lnTo>
                      <a:pt x="369" y="1427"/>
                    </a:lnTo>
                    <a:lnTo>
                      <a:pt x="356" y="1440"/>
                    </a:lnTo>
                    <a:cubicBezTo>
                      <a:pt x="356" y="1456"/>
                      <a:pt x="356" y="1456"/>
                      <a:pt x="340" y="1469"/>
                    </a:cubicBezTo>
                    <a:cubicBezTo>
                      <a:pt x="327" y="1495"/>
                      <a:pt x="314" y="1522"/>
                      <a:pt x="300" y="1551"/>
                    </a:cubicBezTo>
                    <a:cubicBezTo>
                      <a:pt x="300" y="1577"/>
                      <a:pt x="287" y="1590"/>
                      <a:pt x="287" y="1603"/>
                    </a:cubicBezTo>
                    <a:cubicBezTo>
                      <a:pt x="300" y="1619"/>
                      <a:pt x="327" y="1633"/>
                      <a:pt x="340" y="1646"/>
                    </a:cubicBezTo>
                    <a:cubicBezTo>
                      <a:pt x="356" y="1633"/>
                      <a:pt x="369" y="1619"/>
                      <a:pt x="369" y="1590"/>
                    </a:cubicBezTo>
                    <a:cubicBezTo>
                      <a:pt x="382" y="1564"/>
                      <a:pt x="408" y="1538"/>
                      <a:pt x="421" y="1509"/>
                    </a:cubicBezTo>
                    <a:lnTo>
                      <a:pt x="421" y="1495"/>
                    </a:lnTo>
                    <a:cubicBezTo>
                      <a:pt x="438" y="1469"/>
                      <a:pt x="438" y="1440"/>
                      <a:pt x="421" y="1414"/>
                    </a:cubicBezTo>
                    <a:cubicBezTo>
                      <a:pt x="421" y="1401"/>
                      <a:pt x="421" y="1375"/>
                      <a:pt x="408" y="1358"/>
                    </a:cubicBezTo>
                    <a:cubicBezTo>
                      <a:pt x="408" y="1345"/>
                      <a:pt x="395" y="1332"/>
                      <a:pt x="395" y="1332"/>
                    </a:cubicBezTo>
                    <a:cubicBezTo>
                      <a:pt x="382" y="1319"/>
                      <a:pt x="356" y="1306"/>
                      <a:pt x="340" y="1293"/>
                    </a:cubicBezTo>
                    <a:cubicBezTo>
                      <a:pt x="369" y="1238"/>
                      <a:pt x="382" y="1182"/>
                      <a:pt x="408" y="1114"/>
                    </a:cubicBezTo>
                    <a:cubicBezTo>
                      <a:pt x="408" y="1100"/>
                      <a:pt x="421" y="1087"/>
                      <a:pt x="421" y="1074"/>
                    </a:cubicBezTo>
                    <a:cubicBezTo>
                      <a:pt x="438" y="1048"/>
                      <a:pt x="421" y="1032"/>
                      <a:pt x="421" y="1019"/>
                    </a:cubicBezTo>
                    <a:cubicBezTo>
                      <a:pt x="421" y="980"/>
                      <a:pt x="408" y="937"/>
                      <a:pt x="408" y="911"/>
                    </a:cubicBezTo>
                    <a:cubicBezTo>
                      <a:pt x="408" y="898"/>
                      <a:pt x="395" y="885"/>
                      <a:pt x="395" y="885"/>
                    </a:cubicBezTo>
                    <a:cubicBezTo>
                      <a:pt x="395" y="869"/>
                      <a:pt x="382" y="856"/>
                      <a:pt x="369" y="843"/>
                    </a:cubicBezTo>
                    <a:cubicBezTo>
                      <a:pt x="340" y="830"/>
                      <a:pt x="327" y="817"/>
                      <a:pt x="300" y="803"/>
                    </a:cubicBezTo>
                    <a:cubicBezTo>
                      <a:pt x="314" y="761"/>
                      <a:pt x="340" y="735"/>
                      <a:pt x="356" y="692"/>
                    </a:cubicBezTo>
                    <a:cubicBezTo>
                      <a:pt x="369" y="679"/>
                      <a:pt x="369" y="679"/>
                      <a:pt x="382" y="666"/>
                    </a:cubicBezTo>
                    <a:lnTo>
                      <a:pt x="382" y="653"/>
                    </a:lnTo>
                    <a:lnTo>
                      <a:pt x="382" y="640"/>
                    </a:lnTo>
                    <a:cubicBezTo>
                      <a:pt x="382" y="624"/>
                      <a:pt x="369" y="598"/>
                      <a:pt x="369" y="585"/>
                    </a:cubicBezTo>
                    <a:cubicBezTo>
                      <a:pt x="356" y="585"/>
                      <a:pt x="340" y="572"/>
                      <a:pt x="340" y="572"/>
                    </a:cubicBezTo>
                    <a:cubicBezTo>
                      <a:pt x="314" y="542"/>
                      <a:pt x="287" y="516"/>
                      <a:pt x="245" y="503"/>
                    </a:cubicBezTo>
                    <a:cubicBezTo>
                      <a:pt x="258" y="461"/>
                      <a:pt x="274" y="422"/>
                      <a:pt x="274" y="379"/>
                    </a:cubicBezTo>
                    <a:lnTo>
                      <a:pt x="274" y="366"/>
                    </a:lnTo>
                    <a:cubicBezTo>
                      <a:pt x="274" y="353"/>
                      <a:pt x="258" y="353"/>
                      <a:pt x="258" y="340"/>
                    </a:cubicBezTo>
                    <a:lnTo>
                      <a:pt x="245" y="327"/>
                    </a:lnTo>
                    <a:lnTo>
                      <a:pt x="232" y="314"/>
                    </a:lnTo>
                    <a:lnTo>
                      <a:pt x="219" y="298"/>
                    </a:lnTo>
                    <a:lnTo>
                      <a:pt x="219" y="284"/>
                    </a:lnTo>
                    <a:cubicBezTo>
                      <a:pt x="232" y="245"/>
                      <a:pt x="232" y="203"/>
                      <a:pt x="206" y="164"/>
                    </a:cubicBezTo>
                    <a:cubicBezTo>
                      <a:pt x="163" y="134"/>
                      <a:pt x="137" y="82"/>
                      <a:pt x="95" y="40"/>
                    </a:cubicBezTo>
                    <a:cubicBezTo>
                      <a:pt x="82" y="27"/>
                      <a:pt x="69" y="14"/>
                      <a:pt x="5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
              <p:cNvSpPr/>
              <p:nvPr/>
            </p:nvSpPr>
            <p:spPr>
              <a:xfrm>
                <a:off x="6886550" y="2119450"/>
                <a:ext cx="11275" cy="14950"/>
              </a:xfrm>
              <a:custGeom>
                <a:avLst/>
                <a:gdLst/>
                <a:ahLst/>
                <a:cxnLst/>
                <a:rect l="l" t="t" r="r" b="b"/>
                <a:pathLst>
                  <a:path w="451" h="598" extrusionOk="0">
                    <a:moveTo>
                      <a:pt x="0" y="0"/>
                    </a:moveTo>
                    <a:lnTo>
                      <a:pt x="0" y="26"/>
                    </a:lnTo>
                    <a:cubicBezTo>
                      <a:pt x="0" y="65"/>
                      <a:pt x="13" y="95"/>
                      <a:pt x="26" y="134"/>
                    </a:cubicBezTo>
                    <a:cubicBezTo>
                      <a:pt x="26" y="147"/>
                      <a:pt x="43" y="163"/>
                      <a:pt x="56" y="176"/>
                    </a:cubicBezTo>
                    <a:cubicBezTo>
                      <a:pt x="69" y="189"/>
                      <a:pt x="82" y="189"/>
                      <a:pt x="95" y="189"/>
                    </a:cubicBezTo>
                    <a:cubicBezTo>
                      <a:pt x="108" y="202"/>
                      <a:pt x="108" y="215"/>
                      <a:pt x="108" y="215"/>
                    </a:cubicBezTo>
                    <a:cubicBezTo>
                      <a:pt x="150" y="284"/>
                      <a:pt x="177" y="353"/>
                      <a:pt x="206" y="408"/>
                    </a:cubicBezTo>
                    <a:lnTo>
                      <a:pt x="206" y="447"/>
                    </a:lnTo>
                    <a:lnTo>
                      <a:pt x="206" y="460"/>
                    </a:lnTo>
                    <a:cubicBezTo>
                      <a:pt x="219" y="473"/>
                      <a:pt x="219" y="473"/>
                      <a:pt x="232" y="473"/>
                    </a:cubicBezTo>
                    <a:cubicBezTo>
                      <a:pt x="288" y="503"/>
                      <a:pt x="327" y="529"/>
                      <a:pt x="382" y="542"/>
                    </a:cubicBezTo>
                    <a:cubicBezTo>
                      <a:pt x="408" y="555"/>
                      <a:pt x="434" y="584"/>
                      <a:pt x="451" y="597"/>
                    </a:cubicBezTo>
                    <a:cubicBezTo>
                      <a:pt x="451" y="584"/>
                      <a:pt x="434" y="571"/>
                      <a:pt x="434" y="555"/>
                    </a:cubicBezTo>
                    <a:cubicBezTo>
                      <a:pt x="421" y="529"/>
                      <a:pt x="408" y="516"/>
                      <a:pt x="382" y="503"/>
                    </a:cubicBezTo>
                    <a:cubicBezTo>
                      <a:pt x="353" y="490"/>
                      <a:pt x="314" y="473"/>
                      <a:pt x="271" y="460"/>
                    </a:cubicBezTo>
                    <a:cubicBezTo>
                      <a:pt x="258" y="460"/>
                      <a:pt x="258" y="460"/>
                      <a:pt x="245" y="447"/>
                    </a:cubicBezTo>
                    <a:lnTo>
                      <a:pt x="245" y="434"/>
                    </a:lnTo>
                    <a:cubicBezTo>
                      <a:pt x="245" y="392"/>
                      <a:pt x="232" y="353"/>
                      <a:pt x="206" y="310"/>
                    </a:cubicBezTo>
                    <a:cubicBezTo>
                      <a:pt x="190" y="297"/>
                      <a:pt x="190" y="284"/>
                      <a:pt x="177" y="271"/>
                    </a:cubicBezTo>
                    <a:cubicBezTo>
                      <a:pt x="177" y="258"/>
                      <a:pt x="177" y="229"/>
                      <a:pt x="164" y="215"/>
                    </a:cubicBezTo>
                    <a:cubicBezTo>
                      <a:pt x="150" y="134"/>
                      <a:pt x="56" y="95"/>
                      <a:pt x="13" y="26"/>
                    </a:cubicBezTo>
                    <a:cubicBezTo>
                      <a:pt x="0" y="26"/>
                      <a:pt x="0" y="13"/>
                      <a:pt x="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
              <p:cNvSpPr/>
              <p:nvPr/>
            </p:nvSpPr>
            <p:spPr>
              <a:xfrm>
                <a:off x="6897800" y="2134375"/>
                <a:ext cx="25" cy="350"/>
              </a:xfrm>
              <a:custGeom>
                <a:avLst/>
                <a:gdLst/>
                <a:ahLst/>
                <a:cxnLst/>
                <a:rect l="l" t="t" r="r" b="b"/>
                <a:pathLst>
                  <a:path w="1" h="14" extrusionOk="0">
                    <a:moveTo>
                      <a:pt x="1" y="0"/>
                    </a:moveTo>
                    <a:lnTo>
                      <a:pt x="1" y="13"/>
                    </a:lnTo>
                    <a:lnTo>
                      <a:pt x="1" y="13"/>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
              <p:cNvSpPr/>
              <p:nvPr/>
            </p:nvSpPr>
            <p:spPr>
              <a:xfrm>
                <a:off x="6896750" y="2134700"/>
                <a:ext cx="5825" cy="34700"/>
              </a:xfrm>
              <a:custGeom>
                <a:avLst/>
                <a:gdLst/>
                <a:ahLst/>
                <a:cxnLst/>
                <a:rect l="l" t="t" r="r" b="b"/>
                <a:pathLst>
                  <a:path w="233" h="1388" extrusionOk="0">
                    <a:moveTo>
                      <a:pt x="43" y="0"/>
                    </a:moveTo>
                    <a:lnTo>
                      <a:pt x="43" y="27"/>
                    </a:lnTo>
                    <a:lnTo>
                      <a:pt x="43" y="69"/>
                    </a:lnTo>
                    <a:cubicBezTo>
                      <a:pt x="26" y="108"/>
                      <a:pt x="13" y="164"/>
                      <a:pt x="0" y="190"/>
                    </a:cubicBezTo>
                    <a:cubicBezTo>
                      <a:pt x="26" y="219"/>
                      <a:pt x="26" y="245"/>
                      <a:pt x="43" y="271"/>
                    </a:cubicBezTo>
                    <a:cubicBezTo>
                      <a:pt x="43" y="301"/>
                      <a:pt x="43" y="327"/>
                      <a:pt x="26" y="340"/>
                    </a:cubicBezTo>
                    <a:cubicBezTo>
                      <a:pt x="26" y="382"/>
                      <a:pt x="13" y="421"/>
                      <a:pt x="13" y="451"/>
                    </a:cubicBezTo>
                    <a:cubicBezTo>
                      <a:pt x="0" y="490"/>
                      <a:pt x="26" y="559"/>
                      <a:pt x="43" y="598"/>
                    </a:cubicBezTo>
                    <a:cubicBezTo>
                      <a:pt x="56" y="640"/>
                      <a:pt x="108" y="640"/>
                      <a:pt x="137" y="679"/>
                    </a:cubicBezTo>
                    <a:cubicBezTo>
                      <a:pt x="177" y="722"/>
                      <a:pt x="164" y="803"/>
                      <a:pt x="137" y="859"/>
                    </a:cubicBezTo>
                    <a:cubicBezTo>
                      <a:pt x="124" y="898"/>
                      <a:pt x="124" y="924"/>
                      <a:pt x="108" y="967"/>
                    </a:cubicBezTo>
                    <a:lnTo>
                      <a:pt x="95" y="1074"/>
                    </a:lnTo>
                    <a:cubicBezTo>
                      <a:pt x="124" y="1087"/>
                      <a:pt x="150" y="1087"/>
                      <a:pt x="164" y="1104"/>
                    </a:cubicBezTo>
                    <a:cubicBezTo>
                      <a:pt x="177" y="1104"/>
                      <a:pt x="177" y="1104"/>
                      <a:pt x="177" y="1117"/>
                    </a:cubicBezTo>
                    <a:lnTo>
                      <a:pt x="190" y="1130"/>
                    </a:lnTo>
                    <a:cubicBezTo>
                      <a:pt x="190" y="1185"/>
                      <a:pt x="190" y="1238"/>
                      <a:pt x="177" y="1293"/>
                    </a:cubicBezTo>
                    <a:cubicBezTo>
                      <a:pt x="177" y="1306"/>
                      <a:pt x="164" y="1319"/>
                      <a:pt x="164" y="1332"/>
                    </a:cubicBezTo>
                    <a:cubicBezTo>
                      <a:pt x="164" y="1348"/>
                      <a:pt x="150" y="1362"/>
                      <a:pt x="150" y="1388"/>
                    </a:cubicBezTo>
                    <a:lnTo>
                      <a:pt x="177" y="1388"/>
                    </a:lnTo>
                    <a:lnTo>
                      <a:pt x="190" y="1375"/>
                    </a:lnTo>
                    <a:cubicBezTo>
                      <a:pt x="206" y="1362"/>
                      <a:pt x="206" y="1362"/>
                      <a:pt x="219" y="1348"/>
                    </a:cubicBezTo>
                    <a:cubicBezTo>
                      <a:pt x="232" y="1319"/>
                      <a:pt x="232" y="1306"/>
                      <a:pt x="232" y="1267"/>
                    </a:cubicBezTo>
                    <a:cubicBezTo>
                      <a:pt x="232" y="1224"/>
                      <a:pt x="232" y="1169"/>
                      <a:pt x="219" y="1117"/>
                    </a:cubicBezTo>
                    <a:cubicBezTo>
                      <a:pt x="219" y="1087"/>
                      <a:pt x="219" y="1048"/>
                      <a:pt x="190" y="1035"/>
                    </a:cubicBezTo>
                    <a:cubicBezTo>
                      <a:pt x="177" y="1035"/>
                      <a:pt x="164" y="1022"/>
                      <a:pt x="164" y="1022"/>
                    </a:cubicBezTo>
                    <a:cubicBezTo>
                      <a:pt x="150" y="1006"/>
                      <a:pt x="150" y="993"/>
                      <a:pt x="164" y="980"/>
                    </a:cubicBezTo>
                    <a:cubicBezTo>
                      <a:pt x="177" y="940"/>
                      <a:pt x="177" y="885"/>
                      <a:pt x="190" y="843"/>
                    </a:cubicBezTo>
                    <a:lnTo>
                      <a:pt x="190" y="830"/>
                    </a:lnTo>
                    <a:lnTo>
                      <a:pt x="206" y="816"/>
                    </a:lnTo>
                    <a:lnTo>
                      <a:pt x="206" y="777"/>
                    </a:lnTo>
                    <a:cubicBezTo>
                      <a:pt x="206" y="748"/>
                      <a:pt x="190" y="722"/>
                      <a:pt x="177" y="696"/>
                    </a:cubicBezTo>
                    <a:cubicBezTo>
                      <a:pt x="150" y="653"/>
                      <a:pt x="150" y="614"/>
                      <a:pt x="137" y="572"/>
                    </a:cubicBezTo>
                    <a:cubicBezTo>
                      <a:pt x="124" y="559"/>
                      <a:pt x="95" y="546"/>
                      <a:pt x="82" y="532"/>
                    </a:cubicBezTo>
                    <a:lnTo>
                      <a:pt x="69" y="516"/>
                    </a:lnTo>
                    <a:lnTo>
                      <a:pt x="69" y="503"/>
                    </a:lnTo>
                    <a:cubicBezTo>
                      <a:pt x="82" y="435"/>
                      <a:pt x="56" y="382"/>
                      <a:pt x="69" y="314"/>
                    </a:cubicBezTo>
                    <a:cubicBezTo>
                      <a:pt x="69" y="301"/>
                      <a:pt x="82" y="288"/>
                      <a:pt x="95" y="271"/>
                    </a:cubicBezTo>
                    <a:cubicBezTo>
                      <a:pt x="95" y="245"/>
                      <a:pt x="82" y="232"/>
                      <a:pt x="82" y="206"/>
                    </a:cubicBezTo>
                    <a:cubicBezTo>
                      <a:pt x="69" y="206"/>
                      <a:pt x="69" y="190"/>
                      <a:pt x="69" y="190"/>
                    </a:cubicBezTo>
                    <a:cubicBezTo>
                      <a:pt x="69" y="177"/>
                      <a:pt x="82" y="177"/>
                      <a:pt x="82" y="164"/>
                    </a:cubicBezTo>
                    <a:cubicBezTo>
                      <a:pt x="82" y="138"/>
                      <a:pt x="95" y="108"/>
                      <a:pt x="95" y="69"/>
                    </a:cubicBezTo>
                    <a:cubicBezTo>
                      <a:pt x="95" y="56"/>
                      <a:pt x="95" y="43"/>
                      <a:pt x="82" y="27"/>
                    </a:cubicBezTo>
                    <a:cubicBezTo>
                      <a:pt x="82" y="0"/>
                      <a:pt x="69" y="0"/>
                      <a:pt x="4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
              <p:cNvSpPr/>
              <p:nvPr/>
            </p:nvSpPr>
            <p:spPr>
              <a:xfrm>
                <a:off x="6900825" y="2152075"/>
                <a:ext cx="13975" cy="5425"/>
              </a:xfrm>
              <a:custGeom>
                <a:avLst/>
                <a:gdLst/>
                <a:ahLst/>
                <a:cxnLst/>
                <a:rect l="l" t="t" r="r" b="b"/>
                <a:pathLst>
                  <a:path w="559" h="217" extrusionOk="0">
                    <a:moveTo>
                      <a:pt x="151" y="1"/>
                    </a:moveTo>
                    <a:lnTo>
                      <a:pt x="138" y="14"/>
                    </a:lnTo>
                    <a:cubicBezTo>
                      <a:pt x="82" y="66"/>
                      <a:pt x="43" y="108"/>
                      <a:pt x="1" y="164"/>
                    </a:cubicBezTo>
                    <a:cubicBezTo>
                      <a:pt x="43" y="135"/>
                      <a:pt x="82" y="95"/>
                      <a:pt x="125" y="66"/>
                    </a:cubicBezTo>
                    <a:cubicBezTo>
                      <a:pt x="125" y="53"/>
                      <a:pt x="138" y="40"/>
                      <a:pt x="151" y="40"/>
                    </a:cubicBezTo>
                    <a:lnTo>
                      <a:pt x="177" y="40"/>
                    </a:lnTo>
                    <a:cubicBezTo>
                      <a:pt x="190" y="53"/>
                      <a:pt x="219" y="53"/>
                      <a:pt x="232" y="66"/>
                    </a:cubicBezTo>
                    <a:cubicBezTo>
                      <a:pt x="278" y="90"/>
                      <a:pt x="330" y="112"/>
                      <a:pt x="385" y="112"/>
                    </a:cubicBezTo>
                    <a:cubicBezTo>
                      <a:pt x="397" y="112"/>
                      <a:pt x="409" y="111"/>
                      <a:pt x="422" y="108"/>
                    </a:cubicBezTo>
                    <a:lnTo>
                      <a:pt x="422" y="108"/>
                    </a:lnTo>
                    <a:cubicBezTo>
                      <a:pt x="382" y="148"/>
                      <a:pt x="340" y="177"/>
                      <a:pt x="301" y="216"/>
                    </a:cubicBezTo>
                    <a:cubicBezTo>
                      <a:pt x="314" y="203"/>
                      <a:pt x="353" y="203"/>
                      <a:pt x="369" y="203"/>
                    </a:cubicBezTo>
                    <a:cubicBezTo>
                      <a:pt x="382" y="203"/>
                      <a:pt x="409" y="190"/>
                      <a:pt x="435" y="190"/>
                    </a:cubicBezTo>
                    <a:cubicBezTo>
                      <a:pt x="477" y="177"/>
                      <a:pt x="533" y="164"/>
                      <a:pt x="559" y="148"/>
                    </a:cubicBezTo>
                    <a:cubicBezTo>
                      <a:pt x="554" y="139"/>
                      <a:pt x="544" y="136"/>
                      <a:pt x="531" y="136"/>
                    </a:cubicBezTo>
                    <a:cubicBezTo>
                      <a:pt x="505" y="136"/>
                      <a:pt x="468" y="148"/>
                      <a:pt x="451" y="148"/>
                    </a:cubicBezTo>
                    <a:cubicBezTo>
                      <a:pt x="451" y="121"/>
                      <a:pt x="451" y="108"/>
                      <a:pt x="464" y="82"/>
                    </a:cubicBezTo>
                    <a:cubicBezTo>
                      <a:pt x="369" y="66"/>
                      <a:pt x="271" y="40"/>
                      <a:pt x="19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
              <p:cNvSpPr/>
              <p:nvPr/>
            </p:nvSpPr>
            <p:spPr>
              <a:xfrm>
                <a:off x="6857650" y="2132000"/>
                <a:ext cx="51675" cy="5100"/>
              </a:xfrm>
              <a:custGeom>
                <a:avLst/>
                <a:gdLst/>
                <a:ahLst/>
                <a:cxnLst/>
                <a:rect l="l" t="t" r="r" b="b"/>
                <a:pathLst>
                  <a:path w="2067" h="204" extrusionOk="0">
                    <a:moveTo>
                      <a:pt x="2067" y="1"/>
                    </a:moveTo>
                    <a:cubicBezTo>
                      <a:pt x="2064" y="2"/>
                      <a:pt x="2061" y="4"/>
                      <a:pt x="2058" y="5"/>
                    </a:cubicBezTo>
                    <a:lnTo>
                      <a:pt x="2058" y="5"/>
                    </a:lnTo>
                    <a:cubicBezTo>
                      <a:pt x="2061" y="5"/>
                      <a:pt x="2065" y="3"/>
                      <a:pt x="2067" y="1"/>
                    </a:cubicBezTo>
                    <a:close/>
                    <a:moveTo>
                      <a:pt x="1985" y="1"/>
                    </a:moveTo>
                    <a:cubicBezTo>
                      <a:pt x="1959" y="14"/>
                      <a:pt x="1959" y="27"/>
                      <a:pt x="1933" y="40"/>
                    </a:cubicBezTo>
                    <a:cubicBezTo>
                      <a:pt x="1865" y="69"/>
                      <a:pt x="1796" y="95"/>
                      <a:pt x="1728" y="135"/>
                    </a:cubicBezTo>
                    <a:cubicBezTo>
                      <a:pt x="1714" y="135"/>
                      <a:pt x="1701" y="151"/>
                      <a:pt x="1688" y="151"/>
                    </a:cubicBezTo>
                    <a:cubicBezTo>
                      <a:pt x="1672" y="151"/>
                      <a:pt x="1659" y="135"/>
                      <a:pt x="1646" y="135"/>
                    </a:cubicBezTo>
                    <a:cubicBezTo>
                      <a:pt x="1602" y="109"/>
                      <a:pt x="1552" y="95"/>
                      <a:pt x="1504" y="95"/>
                    </a:cubicBezTo>
                    <a:cubicBezTo>
                      <a:pt x="1477" y="95"/>
                      <a:pt x="1452" y="99"/>
                      <a:pt x="1427" y="108"/>
                    </a:cubicBezTo>
                    <a:cubicBezTo>
                      <a:pt x="1375" y="121"/>
                      <a:pt x="1320" y="151"/>
                      <a:pt x="1280" y="164"/>
                    </a:cubicBezTo>
                    <a:cubicBezTo>
                      <a:pt x="1251" y="121"/>
                      <a:pt x="1238" y="82"/>
                      <a:pt x="1182" y="82"/>
                    </a:cubicBezTo>
                    <a:cubicBezTo>
                      <a:pt x="1130" y="82"/>
                      <a:pt x="1075" y="82"/>
                      <a:pt x="1019" y="95"/>
                    </a:cubicBezTo>
                    <a:cubicBezTo>
                      <a:pt x="967" y="95"/>
                      <a:pt x="938" y="82"/>
                      <a:pt x="898" y="69"/>
                    </a:cubicBezTo>
                    <a:cubicBezTo>
                      <a:pt x="889" y="66"/>
                      <a:pt x="881" y="64"/>
                      <a:pt x="873" y="64"/>
                    </a:cubicBezTo>
                    <a:cubicBezTo>
                      <a:pt x="844" y="64"/>
                      <a:pt x="821" y="82"/>
                      <a:pt x="791" y="82"/>
                    </a:cubicBezTo>
                    <a:lnTo>
                      <a:pt x="709" y="82"/>
                    </a:lnTo>
                    <a:cubicBezTo>
                      <a:pt x="654" y="69"/>
                      <a:pt x="611" y="69"/>
                      <a:pt x="559" y="53"/>
                    </a:cubicBezTo>
                    <a:lnTo>
                      <a:pt x="504" y="53"/>
                    </a:lnTo>
                    <a:cubicBezTo>
                      <a:pt x="490" y="69"/>
                      <a:pt x="477" y="69"/>
                      <a:pt x="464" y="82"/>
                    </a:cubicBezTo>
                    <a:cubicBezTo>
                      <a:pt x="422" y="95"/>
                      <a:pt x="366" y="95"/>
                      <a:pt x="314" y="95"/>
                    </a:cubicBezTo>
                    <a:cubicBezTo>
                      <a:pt x="203" y="95"/>
                      <a:pt x="96" y="135"/>
                      <a:pt x="1" y="203"/>
                    </a:cubicBezTo>
                    <a:cubicBezTo>
                      <a:pt x="122" y="164"/>
                      <a:pt x="233" y="151"/>
                      <a:pt x="353" y="151"/>
                    </a:cubicBezTo>
                    <a:cubicBezTo>
                      <a:pt x="383" y="151"/>
                      <a:pt x="422" y="151"/>
                      <a:pt x="448" y="121"/>
                    </a:cubicBezTo>
                    <a:cubicBezTo>
                      <a:pt x="464" y="121"/>
                      <a:pt x="464" y="108"/>
                      <a:pt x="477" y="108"/>
                    </a:cubicBezTo>
                    <a:lnTo>
                      <a:pt x="504" y="108"/>
                    </a:lnTo>
                    <a:cubicBezTo>
                      <a:pt x="531" y="102"/>
                      <a:pt x="558" y="99"/>
                      <a:pt x="583" y="99"/>
                    </a:cubicBezTo>
                    <a:cubicBezTo>
                      <a:pt x="609" y="99"/>
                      <a:pt x="632" y="102"/>
                      <a:pt x="654" y="108"/>
                    </a:cubicBezTo>
                    <a:cubicBezTo>
                      <a:pt x="698" y="108"/>
                      <a:pt x="749" y="125"/>
                      <a:pt x="796" y="125"/>
                    </a:cubicBezTo>
                    <a:cubicBezTo>
                      <a:pt x="807" y="125"/>
                      <a:pt x="819" y="124"/>
                      <a:pt x="830" y="121"/>
                    </a:cubicBezTo>
                    <a:cubicBezTo>
                      <a:pt x="843" y="121"/>
                      <a:pt x="872" y="108"/>
                      <a:pt x="898" y="108"/>
                    </a:cubicBezTo>
                    <a:cubicBezTo>
                      <a:pt x="925" y="108"/>
                      <a:pt x="938" y="121"/>
                      <a:pt x="954" y="121"/>
                    </a:cubicBezTo>
                    <a:cubicBezTo>
                      <a:pt x="967" y="126"/>
                      <a:pt x="980" y="127"/>
                      <a:pt x="994" y="127"/>
                    </a:cubicBezTo>
                    <a:cubicBezTo>
                      <a:pt x="1021" y="127"/>
                      <a:pt x="1049" y="121"/>
                      <a:pt x="1075" y="121"/>
                    </a:cubicBezTo>
                    <a:cubicBezTo>
                      <a:pt x="1096" y="121"/>
                      <a:pt x="1120" y="118"/>
                      <a:pt x="1142" y="118"/>
                    </a:cubicBezTo>
                    <a:cubicBezTo>
                      <a:pt x="1164" y="118"/>
                      <a:pt x="1184" y="121"/>
                      <a:pt x="1199" y="135"/>
                    </a:cubicBezTo>
                    <a:cubicBezTo>
                      <a:pt x="1212" y="164"/>
                      <a:pt x="1225" y="177"/>
                      <a:pt x="1238" y="190"/>
                    </a:cubicBezTo>
                    <a:cubicBezTo>
                      <a:pt x="1251" y="197"/>
                      <a:pt x="1262" y="200"/>
                      <a:pt x="1271" y="200"/>
                    </a:cubicBezTo>
                    <a:cubicBezTo>
                      <a:pt x="1280" y="200"/>
                      <a:pt x="1287" y="197"/>
                      <a:pt x="1293" y="190"/>
                    </a:cubicBezTo>
                    <a:cubicBezTo>
                      <a:pt x="1333" y="190"/>
                      <a:pt x="1375" y="177"/>
                      <a:pt x="1401" y="177"/>
                    </a:cubicBezTo>
                    <a:cubicBezTo>
                      <a:pt x="1433" y="168"/>
                      <a:pt x="1461" y="165"/>
                      <a:pt x="1489" y="165"/>
                    </a:cubicBezTo>
                    <a:cubicBezTo>
                      <a:pt x="1544" y="165"/>
                      <a:pt x="1596" y="177"/>
                      <a:pt x="1659" y="177"/>
                    </a:cubicBezTo>
                    <a:cubicBezTo>
                      <a:pt x="1754" y="177"/>
                      <a:pt x="1852" y="121"/>
                      <a:pt x="1933" y="82"/>
                    </a:cubicBezTo>
                    <a:cubicBezTo>
                      <a:pt x="1970" y="55"/>
                      <a:pt x="2010" y="30"/>
                      <a:pt x="2058" y="5"/>
                    </a:cubicBezTo>
                    <a:lnTo>
                      <a:pt x="2058" y="5"/>
                    </a:lnTo>
                    <a:cubicBezTo>
                      <a:pt x="2054" y="6"/>
                      <a:pt x="2051" y="7"/>
                      <a:pt x="2047" y="7"/>
                    </a:cubicBezTo>
                    <a:cubicBezTo>
                      <a:pt x="2029" y="7"/>
                      <a:pt x="2005" y="1"/>
                      <a:pt x="198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
              <p:cNvSpPr/>
              <p:nvPr/>
            </p:nvSpPr>
            <p:spPr>
              <a:xfrm>
                <a:off x="6880100" y="2119025"/>
                <a:ext cx="25900" cy="12675"/>
              </a:xfrm>
              <a:custGeom>
                <a:avLst/>
                <a:gdLst/>
                <a:ahLst/>
                <a:cxnLst/>
                <a:rect l="l" t="t" r="r" b="b"/>
                <a:pathLst>
                  <a:path w="1036" h="507" extrusionOk="0">
                    <a:moveTo>
                      <a:pt x="27" y="1"/>
                    </a:moveTo>
                    <a:cubicBezTo>
                      <a:pt x="27" y="17"/>
                      <a:pt x="14" y="30"/>
                      <a:pt x="0" y="43"/>
                    </a:cubicBezTo>
                    <a:cubicBezTo>
                      <a:pt x="14" y="43"/>
                      <a:pt x="14" y="56"/>
                      <a:pt x="14" y="56"/>
                    </a:cubicBezTo>
                    <a:cubicBezTo>
                      <a:pt x="69" y="82"/>
                      <a:pt x="69" y="138"/>
                      <a:pt x="82" y="193"/>
                    </a:cubicBezTo>
                    <a:cubicBezTo>
                      <a:pt x="151" y="193"/>
                      <a:pt x="219" y="206"/>
                      <a:pt x="284" y="206"/>
                    </a:cubicBezTo>
                    <a:cubicBezTo>
                      <a:pt x="314" y="206"/>
                      <a:pt x="327" y="206"/>
                      <a:pt x="340" y="219"/>
                    </a:cubicBezTo>
                    <a:cubicBezTo>
                      <a:pt x="366" y="232"/>
                      <a:pt x="366" y="246"/>
                      <a:pt x="382" y="262"/>
                    </a:cubicBezTo>
                    <a:cubicBezTo>
                      <a:pt x="408" y="297"/>
                      <a:pt x="448" y="302"/>
                      <a:pt x="491" y="302"/>
                    </a:cubicBezTo>
                    <a:cubicBezTo>
                      <a:pt x="513" y="302"/>
                      <a:pt x="536" y="301"/>
                      <a:pt x="559" y="301"/>
                    </a:cubicBezTo>
                    <a:cubicBezTo>
                      <a:pt x="611" y="314"/>
                      <a:pt x="679" y="327"/>
                      <a:pt x="735" y="357"/>
                    </a:cubicBezTo>
                    <a:cubicBezTo>
                      <a:pt x="790" y="383"/>
                      <a:pt x="843" y="396"/>
                      <a:pt x="898" y="438"/>
                    </a:cubicBezTo>
                    <a:cubicBezTo>
                      <a:pt x="937" y="451"/>
                      <a:pt x="980" y="477"/>
                      <a:pt x="1006" y="507"/>
                    </a:cubicBezTo>
                    <a:cubicBezTo>
                      <a:pt x="1019" y="477"/>
                      <a:pt x="1035" y="451"/>
                      <a:pt x="1006" y="425"/>
                    </a:cubicBezTo>
                    <a:cubicBezTo>
                      <a:pt x="996" y="435"/>
                      <a:pt x="984" y="439"/>
                      <a:pt x="971" y="439"/>
                    </a:cubicBezTo>
                    <a:cubicBezTo>
                      <a:pt x="948" y="439"/>
                      <a:pt x="923" y="427"/>
                      <a:pt x="898" y="409"/>
                    </a:cubicBezTo>
                    <a:cubicBezTo>
                      <a:pt x="843" y="370"/>
                      <a:pt x="774" y="301"/>
                      <a:pt x="709" y="301"/>
                    </a:cubicBezTo>
                    <a:cubicBezTo>
                      <a:pt x="627" y="288"/>
                      <a:pt x="611" y="301"/>
                      <a:pt x="546" y="246"/>
                    </a:cubicBezTo>
                    <a:cubicBezTo>
                      <a:pt x="448" y="151"/>
                      <a:pt x="258" y="219"/>
                      <a:pt x="164" y="125"/>
                    </a:cubicBezTo>
                    <a:cubicBezTo>
                      <a:pt x="151" y="99"/>
                      <a:pt x="138" y="82"/>
                      <a:pt x="121" y="56"/>
                    </a:cubicBezTo>
                    <a:cubicBezTo>
                      <a:pt x="95" y="30"/>
                      <a:pt x="69" y="17"/>
                      <a:pt x="40" y="17"/>
                    </a:cubicBezTo>
                    <a:lnTo>
                      <a:pt x="27"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1"/>
              <p:cNvSpPr/>
              <p:nvPr/>
            </p:nvSpPr>
            <p:spPr>
              <a:xfrm>
                <a:off x="6861750" y="2144900"/>
                <a:ext cx="35025" cy="22475"/>
              </a:xfrm>
              <a:custGeom>
                <a:avLst/>
                <a:gdLst/>
                <a:ahLst/>
                <a:cxnLst/>
                <a:rect l="l" t="t" r="r" b="b"/>
                <a:pathLst>
                  <a:path w="1401" h="899" extrusionOk="0">
                    <a:moveTo>
                      <a:pt x="0" y="0"/>
                    </a:moveTo>
                    <a:cubicBezTo>
                      <a:pt x="39" y="0"/>
                      <a:pt x="69" y="13"/>
                      <a:pt x="95" y="13"/>
                    </a:cubicBezTo>
                    <a:cubicBezTo>
                      <a:pt x="137" y="27"/>
                      <a:pt x="163" y="27"/>
                      <a:pt x="189" y="43"/>
                    </a:cubicBezTo>
                    <a:cubicBezTo>
                      <a:pt x="219" y="56"/>
                      <a:pt x="245" y="69"/>
                      <a:pt x="258" y="82"/>
                    </a:cubicBezTo>
                    <a:cubicBezTo>
                      <a:pt x="271" y="108"/>
                      <a:pt x="271" y="138"/>
                      <a:pt x="258" y="151"/>
                    </a:cubicBezTo>
                    <a:cubicBezTo>
                      <a:pt x="353" y="164"/>
                      <a:pt x="447" y="206"/>
                      <a:pt x="545" y="258"/>
                    </a:cubicBezTo>
                    <a:cubicBezTo>
                      <a:pt x="545" y="271"/>
                      <a:pt x="545" y="288"/>
                      <a:pt x="529" y="301"/>
                    </a:cubicBezTo>
                    <a:cubicBezTo>
                      <a:pt x="530" y="300"/>
                      <a:pt x="533" y="299"/>
                      <a:pt x="537" y="299"/>
                    </a:cubicBezTo>
                    <a:cubicBezTo>
                      <a:pt x="580" y="299"/>
                      <a:pt x="749" y="354"/>
                      <a:pt x="761" y="369"/>
                    </a:cubicBezTo>
                    <a:cubicBezTo>
                      <a:pt x="774" y="369"/>
                      <a:pt x="774" y="382"/>
                      <a:pt x="774" y="382"/>
                    </a:cubicBezTo>
                    <a:cubicBezTo>
                      <a:pt x="803" y="395"/>
                      <a:pt x="816" y="422"/>
                      <a:pt x="842" y="422"/>
                    </a:cubicBezTo>
                    <a:lnTo>
                      <a:pt x="855" y="422"/>
                    </a:lnTo>
                    <a:cubicBezTo>
                      <a:pt x="872" y="408"/>
                      <a:pt x="885" y="382"/>
                      <a:pt x="911" y="382"/>
                    </a:cubicBezTo>
                    <a:lnTo>
                      <a:pt x="937" y="382"/>
                    </a:lnTo>
                    <a:cubicBezTo>
                      <a:pt x="979" y="395"/>
                      <a:pt x="1018" y="408"/>
                      <a:pt x="1048" y="422"/>
                    </a:cubicBezTo>
                    <a:cubicBezTo>
                      <a:pt x="1087" y="435"/>
                      <a:pt x="1129" y="464"/>
                      <a:pt x="1142" y="503"/>
                    </a:cubicBezTo>
                    <a:cubicBezTo>
                      <a:pt x="1142" y="546"/>
                      <a:pt x="1116" y="572"/>
                      <a:pt x="1116" y="614"/>
                    </a:cubicBezTo>
                    <a:cubicBezTo>
                      <a:pt x="1100" y="640"/>
                      <a:pt x="1100" y="666"/>
                      <a:pt x="1116" y="679"/>
                    </a:cubicBezTo>
                    <a:cubicBezTo>
                      <a:pt x="1116" y="709"/>
                      <a:pt x="1129" y="722"/>
                      <a:pt x="1129" y="735"/>
                    </a:cubicBezTo>
                    <a:cubicBezTo>
                      <a:pt x="1129" y="748"/>
                      <a:pt x="1142" y="748"/>
                      <a:pt x="1142" y="761"/>
                    </a:cubicBezTo>
                    <a:cubicBezTo>
                      <a:pt x="1169" y="777"/>
                      <a:pt x="1198" y="790"/>
                      <a:pt x="1224" y="803"/>
                    </a:cubicBezTo>
                    <a:cubicBezTo>
                      <a:pt x="1280" y="843"/>
                      <a:pt x="1345" y="872"/>
                      <a:pt x="1400" y="898"/>
                    </a:cubicBezTo>
                    <a:cubicBezTo>
                      <a:pt x="1345" y="859"/>
                      <a:pt x="1306" y="830"/>
                      <a:pt x="1263" y="777"/>
                    </a:cubicBezTo>
                    <a:cubicBezTo>
                      <a:pt x="1250" y="777"/>
                      <a:pt x="1250" y="761"/>
                      <a:pt x="1250" y="761"/>
                    </a:cubicBezTo>
                    <a:cubicBezTo>
                      <a:pt x="1211" y="722"/>
                      <a:pt x="1198" y="666"/>
                      <a:pt x="1198" y="627"/>
                    </a:cubicBezTo>
                    <a:cubicBezTo>
                      <a:pt x="1198" y="598"/>
                      <a:pt x="1211" y="572"/>
                      <a:pt x="1211" y="559"/>
                    </a:cubicBezTo>
                    <a:cubicBezTo>
                      <a:pt x="1211" y="516"/>
                      <a:pt x="1198" y="477"/>
                      <a:pt x="1198" y="435"/>
                    </a:cubicBezTo>
                    <a:cubicBezTo>
                      <a:pt x="1129" y="422"/>
                      <a:pt x="1074" y="395"/>
                      <a:pt x="1035" y="340"/>
                    </a:cubicBezTo>
                    <a:cubicBezTo>
                      <a:pt x="1116" y="301"/>
                      <a:pt x="1182" y="258"/>
                      <a:pt x="1250" y="190"/>
                    </a:cubicBezTo>
                    <a:lnTo>
                      <a:pt x="1250" y="190"/>
                    </a:lnTo>
                    <a:cubicBezTo>
                      <a:pt x="1182" y="245"/>
                      <a:pt x="1116" y="271"/>
                      <a:pt x="1035" y="288"/>
                    </a:cubicBezTo>
                    <a:cubicBezTo>
                      <a:pt x="1005" y="288"/>
                      <a:pt x="979" y="288"/>
                      <a:pt x="953" y="301"/>
                    </a:cubicBezTo>
                    <a:cubicBezTo>
                      <a:pt x="924" y="301"/>
                      <a:pt x="911" y="314"/>
                      <a:pt x="898" y="314"/>
                    </a:cubicBezTo>
                    <a:cubicBezTo>
                      <a:pt x="885" y="327"/>
                      <a:pt x="872" y="327"/>
                      <a:pt x="855" y="327"/>
                    </a:cubicBezTo>
                    <a:cubicBezTo>
                      <a:pt x="842" y="327"/>
                      <a:pt x="816" y="327"/>
                      <a:pt x="803" y="314"/>
                    </a:cubicBezTo>
                    <a:cubicBezTo>
                      <a:pt x="721" y="314"/>
                      <a:pt x="640" y="288"/>
                      <a:pt x="597" y="232"/>
                    </a:cubicBezTo>
                    <a:cubicBezTo>
                      <a:pt x="584" y="219"/>
                      <a:pt x="584" y="206"/>
                      <a:pt x="571" y="190"/>
                    </a:cubicBezTo>
                    <a:cubicBezTo>
                      <a:pt x="558" y="190"/>
                      <a:pt x="545" y="177"/>
                      <a:pt x="529" y="177"/>
                    </a:cubicBezTo>
                    <a:cubicBezTo>
                      <a:pt x="447" y="151"/>
                      <a:pt x="382" y="124"/>
                      <a:pt x="326" y="82"/>
                    </a:cubicBezTo>
                    <a:cubicBezTo>
                      <a:pt x="313" y="82"/>
                      <a:pt x="300" y="82"/>
                      <a:pt x="300" y="69"/>
                    </a:cubicBezTo>
                    <a:cubicBezTo>
                      <a:pt x="284" y="56"/>
                      <a:pt x="300" y="27"/>
                      <a:pt x="284" y="13"/>
                    </a:cubicBezTo>
                    <a:cubicBezTo>
                      <a:pt x="284" y="0"/>
                      <a:pt x="258" y="0"/>
                      <a:pt x="24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
              <p:cNvSpPr/>
              <p:nvPr/>
            </p:nvSpPr>
            <p:spPr>
              <a:xfrm>
                <a:off x="6844775" y="2122775"/>
                <a:ext cx="14300" cy="15050"/>
              </a:xfrm>
              <a:custGeom>
                <a:avLst/>
                <a:gdLst/>
                <a:ahLst/>
                <a:cxnLst/>
                <a:rect l="l" t="t" r="r" b="b"/>
                <a:pathLst>
                  <a:path w="572" h="602" extrusionOk="0">
                    <a:moveTo>
                      <a:pt x="297" y="177"/>
                    </a:moveTo>
                    <a:cubicBezTo>
                      <a:pt x="327" y="177"/>
                      <a:pt x="353" y="177"/>
                      <a:pt x="379" y="207"/>
                    </a:cubicBezTo>
                    <a:lnTo>
                      <a:pt x="392" y="220"/>
                    </a:lnTo>
                    <a:lnTo>
                      <a:pt x="434" y="259"/>
                    </a:lnTo>
                    <a:cubicBezTo>
                      <a:pt x="460" y="275"/>
                      <a:pt x="473" y="301"/>
                      <a:pt x="490" y="314"/>
                    </a:cubicBezTo>
                    <a:cubicBezTo>
                      <a:pt x="490" y="327"/>
                      <a:pt x="503" y="327"/>
                      <a:pt x="503" y="340"/>
                    </a:cubicBezTo>
                    <a:lnTo>
                      <a:pt x="490" y="357"/>
                    </a:lnTo>
                    <a:cubicBezTo>
                      <a:pt x="490" y="383"/>
                      <a:pt x="516" y="396"/>
                      <a:pt x="516" y="422"/>
                    </a:cubicBezTo>
                    <a:cubicBezTo>
                      <a:pt x="516" y="451"/>
                      <a:pt x="503" y="464"/>
                      <a:pt x="490" y="477"/>
                    </a:cubicBezTo>
                    <a:cubicBezTo>
                      <a:pt x="473" y="490"/>
                      <a:pt x="473" y="533"/>
                      <a:pt x="490" y="546"/>
                    </a:cubicBezTo>
                    <a:cubicBezTo>
                      <a:pt x="447" y="533"/>
                      <a:pt x="408" y="520"/>
                      <a:pt x="353" y="504"/>
                    </a:cubicBezTo>
                    <a:cubicBezTo>
                      <a:pt x="366" y="477"/>
                      <a:pt x="366" y="451"/>
                      <a:pt x="353" y="422"/>
                    </a:cubicBezTo>
                    <a:cubicBezTo>
                      <a:pt x="340" y="409"/>
                      <a:pt x="310" y="396"/>
                      <a:pt x="284" y="396"/>
                    </a:cubicBezTo>
                    <a:cubicBezTo>
                      <a:pt x="297" y="370"/>
                      <a:pt x="297" y="357"/>
                      <a:pt x="297" y="327"/>
                    </a:cubicBezTo>
                    <a:cubicBezTo>
                      <a:pt x="297" y="314"/>
                      <a:pt x="284" y="288"/>
                      <a:pt x="284" y="275"/>
                    </a:cubicBezTo>
                    <a:lnTo>
                      <a:pt x="284" y="193"/>
                    </a:lnTo>
                    <a:cubicBezTo>
                      <a:pt x="297" y="193"/>
                      <a:pt x="297" y="177"/>
                      <a:pt x="297" y="177"/>
                    </a:cubicBezTo>
                    <a:close/>
                    <a:moveTo>
                      <a:pt x="258" y="1"/>
                    </a:moveTo>
                    <a:lnTo>
                      <a:pt x="258" y="56"/>
                    </a:lnTo>
                    <a:cubicBezTo>
                      <a:pt x="245" y="69"/>
                      <a:pt x="258" y="82"/>
                      <a:pt x="258" y="96"/>
                    </a:cubicBezTo>
                    <a:cubicBezTo>
                      <a:pt x="258" y="112"/>
                      <a:pt x="258" y="125"/>
                      <a:pt x="245" y="125"/>
                    </a:cubicBezTo>
                    <a:cubicBezTo>
                      <a:pt x="245" y="129"/>
                      <a:pt x="243" y="131"/>
                      <a:pt x="241" y="131"/>
                    </a:cubicBezTo>
                    <a:cubicBezTo>
                      <a:pt x="236" y="131"/>
                      <a:pt x="229" y="125"/>
                      <a:pt x="229" y="125"/>
                    </a:cubicBezTo>
                    <a:cubicBezTo>
                      <a:pt x="203" y="125"/>
                      <a:pt x="189" y="125"/>
                      <a:pt x="176" y="138"/>
                    </a:cubicBezTo>
                    <a:cubicBezTo>
                      <a:pt x="163" y="138"/>
                      <a:pt x="147" y="151"/>
                      <a:pt x="134" y="151"/>
                    </a:cubicBezTo>
                    <a:cubicBezTo>
                      <a:pt x="121" y="164"/>
                      <a:pt x="95" y="164"/>
                      <a:pt x="65" y="164"/>
                    </a:cubicBezTo>
                    <a:lnTo>
                      <a:pt x="0" y="164"/>
                    </a:lnTo>
                    <a:cubicBezTo>
                      <a:pt x="26" y="164"/>
                      <a:pt x="52" y="177"/>
                      <a:pt x="82" y="177"/>
                    </a:cubicBezTo>
                    <a:cubicBezTo>
                      <a:pt x="95" y="177"/>
                      <a:pt x="108" y="177"/>
                      <a:pt x="121" y="164"/>
                    </a:cubicBezTo>
                    <a:lnTo>
                      <a:pt x="147" y="164"/>
                    </a:lnTo>
                    <a:cubicBezTo>
                      <a:pt x="176" y="151"/>
                      <a:pt x="203" y="151"/>
                      <a:pt x="229" y="151"/>
                    </a:cubicBezTo>
                    <a:cubicBezTo>
                      <a:pt x="229" y="164"/>
                      <a:pt x="216" y="177"/>
                      <a:pt x="216" y="177"/>
                    </a:cubicBezTo>
                    <a:lnTo>
                      <a:pt x="258" y="177"/>
                    </a:lnTo>
                    <a:cubicBezTo>
                      <a:pt x="258" y="177"/>
                      <a:pt x="258" y="164"/>
                      <a:pt x="271" y="164"/>
                    </a:cubicBezTo>
                    <a:lnTo>
                      <a:pt x="271" y="164"/>
                    </a:lnTo>
                    <a:cubicBezTo>
                      <a:pt x="271" y="177"/>
                      <a:pt x="271" y="193"/>
                      <a:pt x="258" y="207"/>
                    </a:cubicBezTo>
                    <a:lnTo>
                      <a:pt x="258" y="246"/>
                    </a:lnTo>
                    <a:cubicBezTo>
                      <a:pt x="258" y="275"/>
                      <a:pt x="258" y="314"/>
                      <a:pt x="245" y="340"/>
                    </a:cubicBezTo>
                    <a:cubicBezTo>
                      <a:pt x="245" y="357"/>
                      <a:pt x="229" y="396"/>
                      <a:pt x="229" y="409"/>
                    </a:cubicBezTo>
                    <a:lnTo>
                      <a:pt x="245" y="422"/>
                    </a:lnTo>
                    <a:cubicBezTo>
                      <a:pt x="284" y="438"/>
                      <a:pt x="310" y="477"/>
                      <a:pt x="340" y="520"/>
                    </a:cubicBezTo>
                    <a:cubicBezTo>
                      <a:pt x="340" y="533"/>
                      <a:pt x="353" y="559"/>
                      <a:pt x="366" y="559"/>
                    </a:cubicBezTo>
                    <a:cubicBezTo>
                      <a:pt x="372" y="566"/>
                      <a:pt x="386" y="566"/>
                      <a:pt x="402" y="566"/>
                    </a:cubicBezTo>
                    <a:cubicBezTo>
                      <a:pt x="417" y="566"/>
                      <a:pt x="434" y="566"/>
                      <a:pt x="447" y="572"/>
                    </a:cubicBezTo>
                    <a:cubicBezTo>
                      <a:pt x="473" y="572"/>
                      <a:pt x="503" y="585"/>
                      <a:pt x="529" y="601"/>
                    </a:cubicBezTo>
                    <a:cubicBezTo>
                      <a:pt x="529" y="559"/>
                      <a:pt x="529" y="520"/>
                      <a:pt x="542" y="477"/>
                    </a:cubicBezTo>
                    <a:cubicBezTo>
                      <a:pt x="555" y="451"/>
                      <a:pt x="571" y="438"/>
                      <a:pt x="555" y="409"/>
                    </a:cubicBezTo>
                    <a:cubicBezTo>
                      <a:pt x="542" y="370"/>
                      <a:pt x="542" y="327"/>
                      <a:pt x="516" y="288"/>
                    </a:cubicBezTo>
                    <a:cubicBezTo>
                      <a:pt x="503" y="275"/>
                      <a:pt x="473" y="259"/>
                      <a:pt x="460" y="233"/>
                    </a:cubicBezTo>
                    <a:cubicBezTo>
                      <a:pt x="434" y="220"/>
                      <a:pt x="421" y="193"/>
                      <a:pt x="392" y="164"/>
                    </a:cubicBezTo>
                    <a:cubicBezTo>
                      <a:pt x="366" y="151"/>
                      <a:pt x="340" y="151"/>
                      <a:pt x="297" y="151"/>
                    </a:cubicBezTo>
                    <a:cubicBezTo>
                      <a:pt x="284" y="151"/>
                      <a:pt x="271" y="151"/>
                      <a:pt x="271" y="138"/>
                    </a:cubicBezTo>
                    <a:lnTo>
                      <a:pt x="271" y="112"/>
                    </a:lnTo>
                    <a:lnTo>
                      <a:pt x="271" y="96"/>
                    </a:lnTo>
                    <a:cubicBezTo>
                      <a:pt x="258" y="82"/>
                      <a:pt x="271" y="69"/>
                      <a:pt x="271" y="56"/>
                    </a:cubicBezTo>
                    <a:cubicBezTo>
                      <a:pt x="271" y="30"/>
                      <a:pt x="271" y="14"/>
                      <a:pt x="25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
              <p:cNvSpPr/>
              <p:nvPr/>
            </p:nvSpPr>
            <p:spPr>
              <a:xfrm>
                <a:off x="6853575" y="2120100"/>
                <a:ext cx="3450" cy="8175"/>
              </a:xfrm>
              <a:custGeom>
                <a:avLst/>
                <a:gdLst/>
                <a:ahLst/>
                <a:cxnLst/>
                <a:rect l="l" t="t" r="r" b="b"/>
                <a:pathLst>
                  <a:path w="138" h="327" extrusionOk="0">
                    <a:moveTo>
                      <a:pt x="138" y="0"/>
                    </a:moveTo>
                    <a:cubicBezTo>
                      <a:pt x="138" y="13"/>
                      <a:pt x="121" y="39"/>
                      <a:pt x="95" y="69"/>
                    </a:cubicBezTo>
                    <a:cubicBezTo>
                      <a:pt x="95" y="82"/>
                      <a:pt x="82" y="95"/>
                      <a:pt x="82" y="108"/>
                    </a:cubicBezTo>
                    <a:lnTo>
                      <a:pt x="82" y="121"/>
                    </a:lnTo>
                    <a:lnTo>
                      <a:pt x="82" y="176"/>
                    </a:lnTo>
                    <a:cubicBezTo>
                      <a:pt x="82" y="189"/>
                      <a:pt x="82" y="189"/>
                      <a:pt x="69" y="203"/>
                    </a:cubicBezTo>
                    <a:lnTo>
                      <a:pt x="40" y="232"/>
                    </a:lnTo>
                    <a:lnTo>
                      <a:pt x="27" y="245"/>
                    </a:lnTo>
                    <a:lnTo>
                      <a:pt x="14" y="245"/>
                    </a:lnTo>
                    <a:cubicBezTo>
                      <a:pt x="14" y="271"/>
                      <a:pt x="1" y="300"/>
                      <a:pt x="14" y="327"/>
                    </a:cubicBezTo>
                    <a:cubicBezTo>
                      <a:pt x="27" y="314"/>
                      <a:pt x="40" y="284"/>
                      <a:pt x="56" y="271"/>
                    </a:cubicBezTo>
                    <a:cubicBezTo>
                      <a:pt x="56" y="271"/>
                      <a:pt x="56" y="258"/>
                      <a:pt x="69" y="258"/>
                    </a:cubicBezTo>
                    <a:cubicBezTo>
                      <a:pt x="69" y="245"/>
                      <a:pt x="69" y="245"/>
                      <a:pt x="82" y="245"/>
                    </a:cubicBezTo>
                    <a:cubicBezTo>
                      <a:pt x="82" y="232"/>
                      <a:pt x="95" y="232"/>
                      <a:pt x="108" y="219"/>
                    </a:cubicBezTo>
                    <a:cubicBezTo>
                      <a:pt x="108" y="203"/>
                      <a:pt x="95" y="189"/>
                      <a:pt x="95" y="176"/>
                    </a:cubicBezTo>
                    <a:cubicBezTo>
                      <a:pt x="95" y="163"/>
                      <a:pt x="108" y="150"/>
                      <a:pt x="108" y="137"/>
                    </a:cubicBezTo>
                    <a:lnTo>
                      <a:pt x="108" y="95"/>
                    </a:lnTo>
                    <a:lnTo>
                      <a:pt x="108" y="82"/>
                    </a:lnTo>
                    <a:cubicBezTo>
                      <a:pt x="121" y="56"/>
                      <a:pt x="138" y="26"/>
                      <a:pt x="13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
              <p:cNvSpPr/>
              <p:nvPr/>
            </p:nvSpPr>
            <p:spPr>
              <a:xfrm>
                <a:off x="6857325" y="2135750"/>
                <a:ext cx="7450" cy="9175"/>
              </a:xfrm>
              <a:custGeom>
                <a:avLst/>
                <a:gdLst/>
                <a:ahLst/>
                <a:cxnLst/>
                <a:rect l="l" t="t" r="r" b="b"/>
                <a:pathLst>
                  <a:path w="298" h="367" extrusionOk="0">
                    <a:moveTo>
                      <a:pt x="1" y="1"/>
                    </a:moveTo>
                    <a:cubicBezTo>
                      <a:pt x="27" y="27"/>
                      <a:pt x="69" y="66"/>
                      <a:pt x="95" y="109"/>
                    </a:cubicBezTo>
                    <a:cubicBezTo>
                      <a:pt x="109" y="122"/>
                      <a:pt x="122" y="135"/>
                      <a:pt x="122" y="164"/>
                    </a:cubicBezTo>
                    <a:cubicBezTo>
                      <a:pt x="122" y="190"/>
                      <a:pt x="122" y="216"/>
                      <a:pt x="109" y="229"/>
                    </a:cubicBezTo>
                    <a:cubicBezTo>
                      <a:pt x="151" y="285"/>
                      <a:pt x="203" y="366"/>
                      <a:pt x="285" y="366"/>
                    </a:cubicBezTo>
                    <a:lnTo>
                      <a:pt x="298" y="366"/>
                    </a:lnTo>
                    <a:lnTo>
                      <a:pt x="298" y="353"/>
                    </a:lnTo>
                    <a:cubicBezTo>
                      <a:pt x="285" y="327"/>
                      <a:pt x="246" y="298"/>
                      <a:pt x="216" y="272"/>
                    </a:cubicBezTo>
                    <a:cubicBezTo>
                      <a:pt x="190" y="259"/>
                      <a:pt x="151" y="216"/>
                      <a:pt x="151" y="177"/>
                    </a:cubicBezTo>
                    <a:cubicBezTo>
                      <a:pt x="151" y="177"/>
                      <a:pt x="164" y="164"/>
                      <a:pt x="164" y="148"/>
                    </a:cubicBezTo>
                    <a:cubicBezTo>
                      <a:pt x="164" y="122"/>
                      <a:pt x="151" y="109"/>
                      <a:pt x="135" y="96"/>
                    </a:cubicBezTo>
                    <a:cubicBezTo>
                      <a:pt x="122" y="66"/>
                      <a:pt x="95" y="40"/>
                      <a:pt x="82" y="27"/>
                    </a:cubicBezTo>
                    <a:cubicBezTo>
                      <a:pt x="53" y="14"/>
                      <a:pt x="27" y="1"/>
                      <a:pt x="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1"/>
              <p:cNvSpPr/>
              <p:nvPr/>
            </p:nvSpPr>
            <p:spPr>
              <a:xfrm>
                <a:off x="6856275" y="2119775"/>
                <a:ext cx="28900" cy="10875"/>
              </a:xfrm>
              <a:custGeom>
                <a:avLst/>
                <a:gdLst/>
                <a:ahLst/>
                <a:cxnLst/>
                <a:rect l="l" t="t" r="r" b="b"/>
                <a:pathLst>
                  <a:path w="1156" h="435" extrusionOk="0">
                    <a:moveTo>
                      <a:pt x="1156" y="0"/>
                    </a:moveTo>
                    <a:cubicBezTo>
                      <a:pt x="1143" y="0"/>
                      <a:pt x="1117" y="0"/>
                      <a:pt x="1117" y="13"/>
                    </a:cubicBezTo>
                    <a:cubicBezTo>
                      <a:pt x="1104" y="26"/>
                      <a:pt x="1091" y="52"/>
                      <a:pt x="1091" y="69"/>
                    </a:cubicBezTo>
                    <a:cubicBezTo>
                      <a:pt x="1075" y="81"/>
                      <a:pt x="1025" y="183"/>
                      <a:pt x="1034" y="189"/>
                    </a:cubicBezTo>
                    <a:lnTo>
                      <a:pt x="1034" y="189"/>
                    </a:lnTo>
                    <a:cubicBezTo>
                      <a:pt x="1022" y="186"/>
                      <a:pt x="1010" y="184"/>
                      <a:pt x="999" y="184"/>
                    </a:cubicBezTo>
                    <a:cubicBezTo>
                      <a:pt x="971" y="184"/>
                      <a:pt x="946" y="193"/>
                      <a:pt x="927" y="202"/>
                    </a:cubicBezTo>
                    <a:cubicBezTo>
                      <a:pt x="885" y="232"/>
                      <a:pt x="859" y="245"/>
                      <a:pt x="816" y="245"/>
                    </a:cubicBezTo>
                    <a:cubicBezTo>
                      <a:pt x="790" y="245"/>
                      <a:pt x="764" y="232"/>
                      <a:pt x="735" y="216"/>
                    </a:cubicBezTo>
                    <a:cubicBezTo>
                      <a:pt x="724" y="212"/>
                      <a:pt x="711" y="210"/>
                      <a:pt x="698" y="210"/>
                    </a:cubicBezTo>
                    <a:cubicBezTo>
                      <a:pt x="665" y="210"/>
                      <a:pt x="629" y="220"/>
                      <a:pt x="601" y="232"/>
                    </a:cubicBezTo>
                    <a:cubicBezTo>
                      <a:pt x="519" y="245"/>
                      <a:pt x="438" y="245"/>
                      <a:pt x="369" y="245"/>
                    </a:cubicBezTo>
                    <a:lnTo>
                      <a:pt x="314" y="245"/>
                    </a:lnTo>
                    <a:cubicBezTo>
                      <a:pt x="290" y="257"/>
                      <a:pt x="277" y="315"/>
                      <a:pt x="242" y="315"/>
                    </a:cubicBezTo>
                    <a:cubicBezTo>
                      <a:pt x="239" y="315"/>
                      <a:pt x="236" y="315"/>
                      <a:pt x="232" y="313"/>
                    </a:cubicBezTo>
                    <a:cubicBezTo>
                      <a:pt x="219" y="313"/>
                      <a:pt x="206" y="297"/>
                      <a:pt x="193" y="297"/>
                    </a:cubicBezTo>
                    <a:cubicBezTo>
                      <a:pt x="188" y="295"/>
                      <a:pt x="183" y="294"/>
                      <a:pt x="178" y="294"/>
                    </a:cubicBezTo>
                    <a:cubicBezTo>
                      <a:pt x="154" y="294"/>
                      <a:pt x="133" y="316"/>
                      <a:pt x="111" y="327"/>
                    </a:cubicBezTo>
                    <a:lnTo>
                      <a:pt x="0" y="434"/>
                    </a:lnTo>
                    <a:cubicBezTo>
                      <a:pt x="69" y="434"/>
                      <a:pt x="111" y="353"/>
                      <a:pt x="164" y="340"/>
                    </a:cubicBezTo>
                    <a:cubicBezTo>
                      <a:pt x="206" y="340"/>
                      <a:pt x="232" y="340"/>
                      <a:pt x="258" y="353"/>
                    </a:cubicBezTo>
                    <a:lnTo>
                      <a:pt x="301" y="353"/>
                    </a:lnTo>
                    <a:cubicBezTo>
                      <a:pt x="314" y="340"/>
                      <a:pt x="314" y="327"/>
                      <a:pt x="327" y="327"/>
                    </a:cubicBezTo>
                    <a:cubicBezTo>
                      <a:pt x="327" y="313"/>
                      <a:pt x="340" y="313"/>
                      <a:pt x="356" y="313"/>
                    </a:cubicBezTo>
                    <a:cubicBezTo>
                      <a:pt x="464" y="297"/>
                      <a:pt x="572" y="271"/>
                      <a:pt x="683" y="258"/>
                    </a:cubicBezTo>
                    <a:lnTo>
                      <a:pt x="722" y="258"/>
                    </a:lnTo>
                    <a:cubicBezTo>
                      <a:pt x="764" y="271"/>
                      <a:pt x="790" y="313"/>
                      <a:pt x="829" y="313"/>
                    </a:cubicBezTo>
                    <a:cubicBezTo>
                      <a:pt x="846" y="297"/>
                      <a:pt x="859" y="284"/>
                      <a:pt x="872" y="271"/>
                    </a:cubicBezTo>
                    <a:cubicBezTo>
                      <a:pt x="911" y="216"/>
                      <a:pt x="993" y="232"/>
                      <a:pt x="1061" y="216"/>
                    </a:cubicBezTo>
                    <a:cubicBezTo>
                      <a:pt x="1074" y="202"/>
                      <a:pt x="1074" y="202"/>
                      <a:pt x="1091" y="202"/>
                    </a:cubicBezTo>
                    <a:lnTo>
                      <a:pt x="1091" y="176"/>
                    </a:lnTo>
                    <a:cubicBezTo>
                      <a:pt x="1091" y="134"/>
                      <a:pt x="1117" y="108"/>
                      <a:pt x="1130" y="82"/>
                    </a:cubicBezTo>
                    <a:cubicBezTo>
                      <a:pt x="1143" y="69"/>
                      <a:pt x="1143" y="52"/>
                      <a:pt x="1156" y="39"/>
                    </a:cubicBezTo>
                    <a:lnTo>
                      <a:pt x="1156"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1"/>
              <p:cNvSpPr/>
              <p:nvPr/>
            </p:nvSpPr>
            <p:spPr>
              <a:xfrm>
                <a:off x="6897800" y="2138450"/>
                <a:ext cx="12275" cy="15275"/>
              </a:xfrm>
              <a:custGeom>
                <a:avLst/>
                <a:gdLst/>
                <a:ahLst/>
                <a:cxnLst/>
                <a:rect l="l" t="t" r="r" b="b"/>
                <a:pathLst>
                  <a:path w="491" h="611" extrusionOk="0">
                    <a:moveTo>
                      <a:pt x="490" y="138"/>
                    </a:moveTo>
                    <a:lnTo>
                      <a:pt x="490" y="138"/>
                    </a:lnTo>
                    <a:cubicBezTo>
                      <a:pt x="480" y="142"/>
                      <a:pt x="471" y="150"/>
                      <a:pt x="464" y="159"/>
                    </a:cubicBezTo>
                    <a:lnTo>
                      <a:pt x="464" y="159"/>
                    </a:lnTo>
                    <a:cubicBezTo>
                      <a:pt x="473" y="153"/>
                      <a:pt x="482" y="145"/>
                      <a:pt x="490" y="138"/>
                    </a:cubicBezTo>
                    <a:close/>
                    <a:moveTo>
                      <a:pt x="1" y="1"/>
                    </a:moveTo>
                    <a:lnTo>
                      <a:pt x="1" y="1"/>
                    </a:lnTo>
                    <a:cubicBezTo>
                      <a:pt x="108" y="95"/>
                      <a:pt x="216" y="203"/>
                      <a:pt x="259" y="353"/>
                    </a:cubicBezTo>
                    <a:cubicBezTo>
                      <a:pt x="259" y="353"/>
                      <a:pt x="259" y="366"/>
                      <a:pt x="272" y="382"/>
                    </a:cubicBezTo>
                    <a:cubicBezTo>
                      <a:pt x="285" y="396"/>
                      <a:pt x="311" y="396"/>
                      <a:pt x="340" y="409"/>
                    </a:cubicBezTo>
                    <a:cubicBezTo>
                      <a:pt x="388" y="432"/>
                      <a:pt x="392" y="527"/>
                      <a:pt x="405" y="593"/>
                    </a:cubicBezTo>
                    <a:lnTo>
                      <a:pt x="405" y="593"/>
                    </a:lnTo>
                    <a:cubicBezTo>
                      <a:pt x="399" y="546"/>
                      <a:pt x="420" y="499"/>
                      <a:pt x="409" y="464"/>
                    </a:cubicBezTo>
                    <a:cubicBezTo>
                      <a:pt x="409" y="409"/>
                      <a:pt x="366" y="422"/>
                      <a:pt x="327" y="396"/>
                    </a:cubicBezTo>
                    <a:cubicBezTo>
                      <a:pt x="311" y="382"/>
                      <a:pt x="311" y="366"/>
                      <a:pt x="298" y="353"/>
                    </a:cubicBezTo>
                    <a:cubicBezTo>
                      <a:pt x="285" y="327"/>
                      <a:pt x="285" y="314"/>
                      <a:pt x="285" y="285"/>
                    </a:cubicBezTo>
                    <a:cubicBezTo>
                      <a:pt x="340" y="258"/>
                      <a:pt x="379" y="245"/>
                      <a:pt x="422" y="203"/>
                    </a:cubicBezTo>
                    <a:cubicBezTo>
                      <a:pt x="439" y="195"/>
                      <a:pt x="450" y="175"/>
                      <a:pt x="464" y="159"/>
                    </a:cubicBezTo>
                    <a:lnTo>
                      <a:pt x="464" y="159"/>
                    </a:lnTo>
                    <a:cubicBezTo>
                      <a:pt x="426" y="187"/>
                      <a:pt x="380" y="206"/>
                      <a:pt x="327" y="219"/>
                    </a:cubicBezTo>
                    <a:cubicBezTo>
                      <a:pt x="311" y="219"/>
                      <a:pt x="285" y="232"/>
                      <a:pt x="272" y="258"/>
                    </a:cubicBezTo>
                    <a:cubicBezTo>
                      <a:pt x="229" y="219"/>
                      <a:pt x="216" y="177"/>
                      <a:pt x="177" y="138"/>
                    </a:cubicBezTo>
                    <a:cubicBezTo>
                      <a:pt x="135" y="82"/>
                      <a:pt x="66" y="27"/>
                      <a:pt x="1" y="1"/>
                    </a:cubicBezTo>
                    <a:close/>
                    <a:moveTo>
                      <a:pt x="405" y="593"/>
                    </a:moveTo>
                    <a:cubicBezTo>
                      <a:pt x="406" y="599"/>
                      <a:pt x="407" y="605"/>
                      <a:pt x="409" y="611"/>
                    </a:cubicBezTo>
                    <a:cubicBezTo>
                      <a:pt x="407" y="605"/>
                      <a:pt x="406" y="599"/>
                      <a:pt x="405" y="593"/>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1"/>
              <p:cNvSpPr/>
              <p:nvPr/>
            </p:nvSpPr>
            <p:spPr>
              <a:xfrm>
                <a:off x="6741700" y="2030325"/>
                <a:ext cx="101375" cy="55450"/>
              </a:xfrm>
              <a:custGeom>
                <a:avLst/>
                <a:gdLst/>
                <a:ahLst/>
                <a:cxnLst/>
                <a:rect l="l" t="t" r="r" b="b"/>
                <a:pathLst>
                  <a:path w="4055" h="2218" extrusionOk="0">
                    <a:moveTo>
                      <a:pt x="4055" y="1"/>
                    </a:moveTo>
                    <a:lnTo>
                      <a:pt x="3402" y="246"/>
                    </a:lnTo>
                    <a:lnTo>
                      <a:pt x="2693" y="285"/>
                    </a:lnTo>
                    <a:lnTo>
                      <a:pt x="1646" y="774"/>
                    </a:lnTo>
                    <a:lnTo>
                      <a:pt x="559" y="1306"/>
                    </a:lnTo>
                    <a:lnTo>
                      <a:pt x="1" y="2217"/>
                    </a:lnTo>
                    <a:lnTo>
                      <a:pt x="954" y="2217"/>
                    </a:lnTo>
                    <a:lnTo>
                      <a:pt x="1251" y="1688"/>
                    </a:lnTo>
                    <a:lnTo>
                      <a:pt x="3415" y="654"/>
                    </a:lnTo>
                    <a:lnTo>
                      <a:pt x="4055"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
              <p:cNvSpPr/>
              <p:nvPr/>
            </p:nvSpPr>
            <p:spPr>
              <a:xfrm>
                <a:off x="6730525" y="2080675"/>
                <a:ext cx="73050" cy="34700"/>
              </a:xfrm>
              <a:custGeom>
                <a:avLst/>
                <a:gdLst/>
                <a:ahLst/>
                <a:cxnLst/>
                <a:rect l="l" t="t" r="r" b="b"/>
                <a:pathLst>
                  <a:path w="2922" h="1388" extrusionOk="0">
                    <a:moveTo>
                      <a:pt x="27" y="1"/>
                    </a:moveTo>
                    <a:cubicBezTo>
                      <a:pt x="27" y="1"/>
                      <a:pt x="0" y="53"/>
                      <a:pt x="0" y="66"/>
                    </a:cubicBezTo>
                    <a:cubicBezTo>
                      <a:pt x="0" y="95"/>
                      <a:pt x="1251" y="667"/>
                      <a:pt x="1251" y="667"/>
                    </a:cubicBezTo>
                    <a:lnTo>
                      <a:pt x="2922" y="1388"/>
                    </a:lnTo>
                    <a:lnTo>
                      <a:pt x="2759" y="1208"/>
                    </a:lnTo>
                    <a:lnTo>
                      <a:pt x="1796" y="637"/>
                    </a:lnTo>
                    <a:lnTo>
                      <a:pt x="1332" y="556"/>
                    </a:lnTo>
                    <a:lnTo>
                      <a:pt x="1019"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1"/>
              <p:cNvSpPr/>
              <p:nvPr/>
            </p:nvSpPr>
            <p:spPr>
              <a:xfrm>
                <a:off x="6772625" y="2035400"/>
                <a:ext cx="114600" cy="65300"/>
              </a:xfrm>
              <a:custGeom>
                <a:avLst/>
                <a:gdLst/>
                <a:ahLst/>
                <a:cxnLst/>
                <a:rect l="l" t="t" r="r" b="b"/>
                <a:pathLst>
                  <a:path w="4584" h="2612" extrusionOk="0">
                    <a:moveTo>
                      <a:pt x="4583" y="0"/>
                    </a:moveTo>
                    <a:lnTo>
                      <a:pt x="3999" y="408"/>
                    </a:lnTo>
                    <a:lnTo>
                      <a:pt x="2857" y="653"/>
                    </a:lnTo>
                    <a:lnTo>
                      <a:pt x="898" y="1551"/>
                    </a:lnTo>
                    <a:lnTo>
                      <a:pt x="1" y="2530"/>
                    </a:lnTo>
                    <a:lnTo>
                      <a:pt x="451" y="2611"/>
                    </a:lnTo>
                    <a:lnTo>
                      <a:pt x="2178" y="1404"/>
                    </a:lnTo>
                    <a:lnTo>
                      <a:pt x="4081" y="545"/>
                    </a:lnTo>
                    <a:lnTo>
                      <a:pt x="458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1"/>
              <p:cNvSpPr/>
              <p:nvPr/>
            </p:nvSpPr>
            <p:spPr>
              <a:xfrm>
                <a:off x="6765525" y="2030325"/>
                <a:ext cx="121700" cy="68325"/>
              </a:xfrm>
              <a:custGeom>
                <a:avLst/>
                <a:gdLst/>
                <a:ahLst/>
                <a:cxnLst/>
                <a:rect l="l" t="t" r="r" b="b"/>
                <a:pathLst>
                  <a:path w="4868" h="2733" extrusionOk="0">
                    <a:moveTo>
                      <a:pt x="3102" y="1"/>
                    </a:moveTo>
                    <a:lnTo>
                      <a:pt x="2462" y="654"/>
                    </a:lnTo>
                    <a:lnTo>
                      <a:pt x="314" y="1688"/>
                    </a:lnTo>
                    <a:lnTo>
                      <a:pt x="1" y="2217"/>
                    </a:lnTo>
                    <a:lnTo>
                      <a:pt x="285" y="2733"/>
                    </a:lnTo>
                    <a:lnTo>
                      <a:pt x="1182" y="1754"/>
                    </a:lnTo>
                    <a:lnTo>
                      <a:pt x="3141" y="856"/>
                    </a:lnTo>
                    <a:lnTo>
                      <a:pt x="4283" y="611"/>
                    </a:lnTo>
                    <a:lnTo>
                      <a:pt x="4867" y="203"/>
                    </a:lnTo>
                    <a:lnTo>
                      <a:pt x="310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
              <p:cNvSpPr/>
              <p:nvPr/>
            </p:nvSpPr>
            <p:spPr>
              <a:xfrm>
                <a:off x="6806650" y="2045600"/>
                <a:ext cx="121050" cy="72800"/>
              </a:xfrm>
              <a:custGeom>
                <a:avLst/>
                <a:gdLst/>
                <a:ahLst/>
                <a:cxnLst/>
                <a:rect l="l" t="t" r="r" b="b"/>
                <a:pathLst>
                  <a:path w="4842" h="2912" extrusionOk="0">
                    <a:moveTo>
                      <a:pt x="4841" y="0"/>
                    </a:moveTo>
                    <a:lnTo>
                      <a:pt x="4025" y="163"/>
                    </a:lnTo>
                    <a:lnTo>
                      <a:pt x="3467" y="571"/>
                    </a:lnTo>
                    <a:lnTo>
                      <a:pt x="2243" y="1061"/>
                    </a:lnTo>
                    <a:lnTo>
                      <a:pt x="1483" y="1537"/>
                    </a:lnTo>
                    <a:lnTo>
                      <a:pt x="654" y="1945"/>
                    </a:lnTo>
                    <a:lnTo>
                      <a:pt x="1" y="2748"/>
                    </a:lnTo>
                    <a:lnTo>
                      <a:pt x="164" y="2912"/>
                    </a:lnTo>
                    <a:lnTo>
                      <a:pt x="804" y="2190"/>
                    </a:lnTo>
                    <a:lnTo>
                      <a:pt x="2217" y="1267"/>
                    </a:lnTo>
                    <a:lnTo>
                      <a:pt x="3510" y="640"/>
                    </a:lnTo>
                    <a:lnTo>
                      <a:pt x="4068" y="313"/>
                    </a:lnTo>
                    <a:lnTo>
                      <a:pt x="4841"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1"/>
              <p:cNvSpPr/>
              <p:nvPr/>
            </p:nvSpPr>
            <p:spPr>
              <a:xfrm>
                <a:off x="6966750" y="2218900"/>
                <a:ext cx="17425" cy="13125"/>
              </a:xfrm>
              <a:custGeom>
                <a:avLst/>
                <a:gdLst/>
                <a:ahLst/>
                <a:cxnLst/>
                <a:rect l="l" t="t" r="r" b="b"/>
                <a:pathLst>
                  <a:path w="697" h="525" extrusionOk="0">
                    <a:moveTo>
                      <a:pt x="50" y="1"/>
                    </a:moveTo>
                    <a:cubicBezTo>
                      <a:pt x="46" y="1"/>
                      <a:pt x="43" y="2"/>
                      <a:pt x="43" y="4"/>
                    </a:cubicBezTo>
                    <a:cubicBezTo>
                      <a:pt x="30" y="34"/>
                      <a:pt x="1" y="154"/>
                      <a:pt x="43" y="210"/>
                    </a:cubicBezTo>
                    <a:cubicBezTo>
                      <a:pt x="96" y="247"/>
                      <a:pt x="548" y="525"/>
                      <a:pt x="609" y="525"/>
                    </a:cubicBezTo>
                    <a:cubicBezTo>
                      <a:pt x="612" y="525"/>
                      <a:pt x="613" y="524"/>
                      <a:pt x="615" y="523"/>
                    </a:cubicBezTo>
                    <a:cubicBezTo>
                      <a:pt x="641" y="481"/>
                      <a:pt x="696" y="399"/>
                      <a:pt x="641" y="265"/>
                    </a:cubicBezTo>
                    <a:cubicBezTo>
                      <a:pt x="641" y="265"/>
                      <a:pt x="114" y="1"/>
                      <a:pt x="50"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1"/>
              <p:cNvSpPr/>
              <p:nvPr/>
            </p:nvSpPr>
            <p:spPr>
              <a:xfrm>
                <a:off x="6967500" y="2217975"/>
                <a:ext cx="15275" cy="10925"/>
              </a:xfrm>
              <a:custGeom>
                <a:avLst/>
                <a:gdLst/>
                <a:ahLst/>
                <a:cxnLst/>
                <a:rect l="l" t="t" r="r" b="b"/>
                <a:pathLst>
                  <a:path w="611" h="437" extrusionOk="0">
                    <a:moveTo>
                      <a:pt x="93" y="1"/>
                    </a:moveTo>
                    <a:cubicBezTo>
                      <a:pt x="73" y="1"/>
                      <a:pt x="56" y="5"/>
                      <a:pt x="39" y="15"/>
                    </a:cubicBezTo>
                    <a:cubicBezTo>
                      <a:pt x="0" y="41"/>
                      <a:pt x="26" y="123"/>
                      <a:pt x="82" y="165"/>
                    </a:cubicBezTo>
                    <a:lnTo>
                      <a:pt x="542" y="423"/>
                    </a:lnTo>
                    <a:cubicBezTo>
                      <a:pt x="556" y="432"/>
                      <a:pt x="569" y="436"/>
                      <a:pt x="579" y="436"/>
                    </a:cubicBezTo>
                    <a:cubicBezTo>
                      <a:pt x="599" y="436"/>
                      <a:pt x="611" y="419"/>
                      <a:pt x="611" y="384"/>
                    </a:cubicBezTo>
                    <a:lnTo>
                      <a:pt x="611" y="368"/>
                    </a:lnTo>
                    <a:cubicBezTo>
                      <a:pt x="611" y="315"/>
                      <a:pt x="585" y="260"/>
                      <a:pt x="542" y="234"/>
                    </a:cubicBezTo>
                    <a:lnTo>
                      <a:pt x="203" y="28"/>
                    </a:lnTo>
                    <a:cubicBezTo>
                      <a:pt x="160" y="12"/>
                      <a:pt x="124" y="1"/>
                      <a:pt x="93"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1"/>
              <p:cNvSpPr/>
              <p:nvPr/>
            </p:nvSpPr>
            <p:spPr>
              <a:xfrm>
                <a:off x="6967500" y="2217750"/>
                <a:ext cx="15600" cy="11475"/>
              </a:xfrm>
              <a:custGeom>
                <a:avLst/>
                <a:gdLst/>
                <a:ahLst/>
                <a:cxnLst/>
                <a:rect l="l" t="t" r="r" b="b"/>
                <a:pathLst>
                  <a:path w="624" h="459" extrusionOk="0">
                    <a:moveTo>
                      <a:pt x="95" y="24"/>
                    </a:moveTo>
                    <a:cubicBezTo>
                      <a:pt x="121" y="24"/>
                      <a:pt x="163" y="37"/>
                      <a:pt x="203" y="50"/>
                    </a:cubicBezTo>
                    <a:lnTo>
                      <a:pt x="529" y="256"/>
                    </a:lnTo>
                    <a:cubicBezTo>
                      <a:pt x="571" y="269"/>
                      <a:pt x="611" y="324"/>
                      <a:pt x="611" y="377"/>
                    </a:cubicBezTo>
                    <a:lnTo>
                      <a:pt x="611" y="393"/>
                    </a:lnTo>
                    <a:cubicBezTo>
                      <a:pt x="611" y="406"/>
                      <a:pt x="598" y="432"/>
                      <a:pt x="585" y="432"/>
                    </a:cubicBezTo>
                    <a:lnTo>
                      <a:pt x="542" y="432"/>
                    </a:lnTo>
                    <a:lnTo>
                      <a:pt x="82" y="161"/>
                    </a:lnTo>
                    <a:cubicBezTo>
                      <a:pt x="52" y="148"/>
                      <a:pt x="26" y="93"/>
                      <a:pt x="26" y="66"/>
                    </a:cubicBezTo>
                    <a:cubicBezTo>
                      <a:pt x="26" y="66"/>
                      <a:pt x="26" y="50"/>
                      <a:pt x="39" y="37"/>
                    </a:cubicBezTo>
                    <a:cubicBezTo>
                      <a:pt x="52" y="24"/>
                      <a:pt x="82" y="24"/>
                      <a:pt x="95" y="24"/>
                    </a:cubicBezTo>
                    <a:close/>
                    <a:moveTo>
                      <a:pt x="96" y="0"/>
                    </a:moveTo>
                    <a:cubicBezTo>
                      <a:pt x="72" y="0"/>
                      <a:pt x="50" y="8"/>
                      <a:pt x="26" y="24"/>
                    </a:cubicBezTo>
                    <a:cubicBezTo>
                      <a:pt x="13" y="24"/>
                      <a:pt x="0" y="50"/>
                      <a:pt x="0" y="66"/>
                    </a:cubicBezTo>
                    <a:cubicBezTo>
                      <a:pt x="0" y="106"/>
                      <a:pt x="26" y="161"/>
                      <a:pt x="69" y="174"/>
                    </a:cubicBezTo>
                    <a:lnTo>
                      <a:pt x="529" y="445"/>
                    </a:lnTo>
                    <a:cubicBezTo>
                      <a:pt x="542" y="458"/>
                      <a:pt x="558" y="458"/>
                      <a:pt x="571" y="458"/>
                    </a:cubicBezTo>
                    <a:lnTo>
                      <a:pt x="598" y="458"/>
                    </a:lnTo>
                    <a:cubicBezTo>
                      <a:pt x="624" y="445"/>
                      <a:pt x="624" y="419"/>
                      <a:pt x="624" y="393"/>
                    </a:cubicBezTo>
                    <a:lnTo>
                      <a:pt x="624" y="377"/>
                    </a:lnTo>
                    <a:cubicBezTo>
                      <a:pt x="624" y="324"/>
                      <a:pt x="598" y="256"/>
                      <a:pt x="542" y="230"/>
                    </a:cubicBezTo>
                    <a:lnTo>
                      <a:pt x="203" y="37"/>
                    </a:lnTo>
                    <a:cubicBezTo>
                      <a:pt x="163" y="14"/>
                      <a:pt x="128" y="0"/>
                      <a:pt x="96"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1"/>
              <p:cNvSpPr/>
              <p:nvPr/>
            </p:nvSpPr>
            <p:spPr>
              <a:xfrm>
                <a:off x="6979725" y="2224650"/>
                <a:ext cx="2075" cy="2700"/>
              </a:xfrm>
              <a:custGeom>
                <a:avLst/>
                <a:gdLst/>
                <a:ahLst/>
                <a:cxnLst/>
                <a:rect l="l" t="t" r="r" b="b"/>
                <a:pathLst>
                  <a:path w="83" h="108" extrusionOk="0">
                    <a:moveTo>
                      <a:pt x="22" y="1"/>
                    </a:moveTo>
                    <a:cubicBezTo>
                      <a:pt x="8" y="1"/>
                      <a:pt x="1" y="14"/>
                      <a:pt x="1" y="35"/>
                    </a:cubicBezTo>
                    <a:cubicBezTo>
                      <a:pt x="1" y="61"/>
                      <a:pt x="14" y="88"/>
                      <a:pt x="40" y="101"/>
                    </a:cubicBezTo>
                    <a:cubicBezTo>
                      <a:pt x="44" y="105"/>
                      <a:pt x="48" y="107"/>
                      <a:pt x="54" y="107"/>
                    </a:cubicBezTo>
                    <a:cubicBezTo>
                      <a:pt x="67" y="107"/>
                      <a:pt x="82" y="93"/>
                      <a:pt x="82" y="74"/>
                    </a:cubicBezTo>
                    <a:cubicBezTo>
                      <a:pt x="82" y="48"/>
                      <a:pt x="53" y="19"/>
                      <a:pt x="40" y="6"/>
                    </a:cubicBezTo>
                    <a:cubicBezTo>
                      <a:pt x="33" y="2"/>
                      <a:pt x="27" y="1"/>
                      <a:pt x="22"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
              <p:cNvSpPr/>
              <p:nvPr/>
            </p:nvSpPr>
            <p:spPr>
              <a:xfrm>
                <a:off x="6874300" y="2170325"/>
                <a:ext cx="17725" cy="13075"/>
              </a:xfrm>
              <a:custGeom>
                <a:avLst/>
                <a:gdLst/>
                <a:ahLst/>
                <a:cxnLst/>
                <a:rect l="l" t="t" r="r" b="b"/>
                <a:pathLst>
                  <a:path w="709" h="523" extrusionOk="0">
                    <a:moveTo>
                      <a:pt x="53" y="1"/>
                    </a:moveTo>
                    <a:cubicBezTo>
                      <a:pt x="47" y="1"/>
                      <a:pt x="44" y="2"/>
                      <a:pt x="43" y="5"/>
                    </a:cubicBezTo>
                    <a:cubicBezTo>
                      <a:pt x="43" y="31"/>
                      <a:pt x="1" y="152"/>
                      <a:pt x="56" y="207"/>
                    </a:cubicBezTo>
                    <a:cubicBezTo>
                      <a:pt x="94" y="248"/>
                      <a:pt x="557" y="522"/>
                      <a:pt x="621" y="522"/>
                    </a:cubicBezTo>
                    <a:cubicBezTo>
                      <a:pt x="624" y="522"/>
                      <a:pt x="626" y="522"/>
                      <a:pt x="627" y="521"/>
                    </a:cubicBezTo>
                    <a:cubicBezTo>
                      <a:pt x="654" y="478"/>
                      <a:pt x="709" y="397"/>
                      <a:pt x="654" y="263"/>
                    </a:cubicBezTo>
                    <a:cubicBezTo>
                      <a:pt x="654" y="263"/>
                      <a:pt x="132" y="1"/>
                      <a:pt x="53"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1"/>
              <p:cNvSpPr/>
              <p:nvPr/>
            </p:nvSpPr>
            <p:spPr>
              <a:xfrm>
                <a:off x="6874950" y="2169350"/>
                <a:ext cx="15700" cy="10950"/>
              </a:xfrm>
              <a:custGeom>
                <a:avLst/>
                <a:gdLst/>
                <a:ahLst/>
                <a:cxnLst/>
                <a:rect l="l" t="t" r="r" b="b"/>
                <a:pathLst>
                  <a:path w="628" h="438" extrusionOk="0">
                    <a:moveTo>
                      <a:pt x="99" y="0"/>
                    </a:moveTo>
                    <a:cubicBezTo>
                      <a:pt x="77" y="0"/>
                      <a:pt x="58" y="5"/>
                      <a:pt x="43" y="15"/>
                    </a:cubicBezTo>
                    <a:cubicBezTo>
                      <a:pt x="1" y="44"/>
                      <a:pt x="30" y="126"/>
                      <a:pt x="82" y="165"/>
                    </a:cubicBezTo>
                    <a:lnTo>
                      <a:pt x="546" y="423"/>
                    </a:lnTo>
                    <a:cubicBezTo>
                      <a:pt x="560" y="432"/>
                      <a:pt x="574" y="437"/>
                      <a:pt x="586" y="437"/>
                    </a:cubicBezTo>
                    <a:cubicBezTo>
                      <a:pt x="610" y="437"/>
                      <a:pt x="628" y="418"/>
                      <a:pt x="628" y="384"/>
                    </a:cubicBezTo>
                    <a:lnTo>
                      <a:pt x="628" y="370"/>
                    </a:lnTo>
                    <a:cubicBezTo>
                      <a:pt x="628" y="315"/>
                      <a:pt x="588" y="260"/>
                      <a:pt x="546" y="233"/>
                    </a:cubicBezTo>
                    <a:lnTo>
                      <a:pt x="220" y="28"/>
                    </a:lnTo>
                    <a:cubicBezTo>
                      <a:pt x="177" y="12"/>
                      <a:pt x="135" y="0"/>
                      <a:pt x="99"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1"/>
              <p:cNvSpPr/>
              <p:nvPr/>
            </p:nvSpPr>
            <p:spPr>
              <a:xfrm>
                <a:off x="6875375" y="2169125"/>
                <a:ext cx="15600" cy="11550"/>
              </a:xfrm>
              <a:custGeom>
                <a:avLst/>
                <a:gdLst/>
                <a:ahLst/>
                <a:cxnLst/>
                <a:rect l="l" t="t" r="r" b="b"/>
                <a:pathLst>
                  <a:path w="624" h="462" extrusionOk="0">
                    <a:moveTo>
                      <a:pt x="95" y="24"/>
                    </a:moveTo>
                    <a:cubicBezTo>
                      <a:pt x="121" y="24"/>
                      <a:pt x="163" y="37"/>
                      <a:pt x="189" y="53"/>
                    </a:cubicBezTo>
                    <a:lnTo>
                      <a:pt x="529" y="242"/>
                    </a:lnTo>
                    <a:cubicBezTo>
                      <a:pt x="571" y="269"/>
                      <a:pt x="597" y="324"/>
                      <a:pt x="597" y="379"/>
                    </a:cubicBezTo>
                    <a:lnTo>
                      <a:pt x="597" y="393"/>
                    </a:lnTo>
                    <a:cubicBezTo>
                      <a:pt x="597" y="406"/>
                      <a:pt x="597" y="419"/>
                      <a:pt x="584" y="432"/>
                    </a:cubicBezTo>
                    <a:cubicBezTo>
                      <a:pt x="571" y="432"/>
                      <a:pt x="555" y="432"/>
                      <a:pt x="542" y="419"/>
                    </a:cubicBezTo>
                    <a:lnTo>
                      <a:pt x="82" y="161"/>
                    </a:lnTo>
                    <a:cubicBezTo>
                      <a:pt x="39" y="135"/>
                      <a:pt x="26" y="92"/>
                      <a:pt x="26" y="66"/>
                    </a:cubicBezTo>
                    <a:cubicBezTo>
                      <a:pt x="26" y="66"/>
                      <a:pt x="26" y="53"/>
                      <a:pt x="39" y="37"/>
                    </a:cubicBezTo>
                    <a:cubicBezTo>
                      <a:pt x="52" y="24"/>
                      <a:pt x="65" y="24"/>
                      <a:pt x="95" y="24"/>
                    </a:cubicBezTo>
                    <a:close/>
                    <a:moveTo>
                      <a:pt x="89" y="0"/>
                    </a:moveTo>
                    <a:cubicBezTo>
                      <a:pt x="64" y="0"/>
                      <a:pt x="43" y="7"/>
                      <a:pt x="26" y="24"/>
                    </a:cubicBezTo>
                    <a:cubicBezTo>
                      <a:pt x="13" y="24"/>
                      <a:pt x="0" y="53"/>
                      <a:pt x="0" y="66"/>
                    </a:cubicBezTo>
                    <a:cubicBezTo>
                      <a:pt x="0" y="105"/>
                      <a:pt x="26" y="161"/>
                      <a:pt x="65" y="174"/>
                    </a:cubicBezTo>
                    <a:lnTo>
                      <a:pt x="529" y="445"/>
                    </a:lnTo>
                    <a:cubicBezTo>
                      <a:pt x="542" y="461"/>
                      <a:pt x="555" y="461"/>
                      <a:pt x="571" y="461"/>
                    </a:cubicBezTo>
                    <a:cubicBezTo>
                      <a:pt x="584" y="461"/>
                      <a:pt x="584" y="461"/>
                      <a:pt x="597" y="445"/>
                    </a:cubicBezTo>
                    <a:cubicBezTo>
                      <a:pt x="611" y="445"/>
                      <a:pt x="624" y="419"/>
                      <a:pt x="624" y="393"/>
                    </a:cubicBezTo>
                    <a:lnTo>
                      <a:pt x="624" y="379"/>
                    </a:lnTo>
                    <a:cubicBezTo>
                      <a:pt x="624" y="324"/>
                      <a:pt x="584" y="255"/>
                      <a:pt x="542" y="229"/>
                    </a:cubicBezTo>
                    <a:lnTo>
                      <a:pt x="203" y="37"/>
                    </a:lnTo>
                    <a:cubicBezTo>
                      <a:pt x="163" y="14"/>
                      <a:pt x="123" y="0"/>
                      <a:pt x="89"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
              <p:cNvSpPr/>
              <p:nvPr/>
            </p:nvSpPr>
            <p:spPr>
              <a:xfrm>
                <a:off x="6887200" y="2176025"/>
                <a:ext cx="2075" cy="2725"/>
              </a:xfrm>
              <a:custGeom>
                <a:avLst/>
                <a:gdLst/>
                <a:ahLst/>
                <a:cxnLst/>
                <a:rect l="l" t="t" r="r" b="b"/>
                <a:pathLst>
                  <a:path w="83" h="109" extrusionOk="0">
                    <a:moveTo>
                      <a:pt x="30" y="1"/>
                    </a:moveTo>
                    <a:cubicBezTo>
                      <a:pt x="16" y="1"/>
                      <a:pt x="0" y="13"/>
                      <a:pt x="0" y="35"/>
                    </a:cubicBezTo>
                    <a:cubicBezTo>
                      <a:pt x="0" y="61"/>
                      <a:pt x="30" y="87"/>
                      <a:pt x="43" y="103"/>
                    </a:cubicBezTo>
                    <a:cubicBezTo>
                      <a:pt x="50" y="107"/>
                      <a:pt x="56" y="109"/>
                      <a:pt x="61" y="109"/>
                    </a:cubicBezTo>
                    <a:cubicBezTo>
                      <a:pt x="75" y="109"/>
                      <a:pt x="82" y="96"/>
                      <a:pt x="82" y="74"/>
                    </a:cubicBezTo>
                    <a:cubicBezTo>
                      <a:pt x="82" y="48"/>
                      <a:pt x="69" y="22"/>
                      <a:pt x="43" y="6"/>
                    </a:cubicBezTo>
                    <a:cubicBezTo>
                      <a:pt x="39" y="2"/>
                      <a:pt x="35" y="1"/>
                      <a:pt x="3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
              <p:cNvSpPr/>
              <p:nvPr/>
            </p:nvSpPr>
            <p:spPr>
              <a:xfrm>
                <a:off x="6900175" y="2129650"/>
                <a:ext cx="22450" cy="47925"/>
              </a:xfrm>
              <a:custGeom>
                <a:avLst/>
                <a:gdLst/>
                <a:ahLst/>
                <a:cxnLst/>
                <a:rect l="l" t="t" r="r" b="b"/>
                <a:pathLst>
                  <a:path w="898" h="1917" extrusionOk="0">
                    <a:moveTo>
                      <a:pt x="408" y="0"/>
                    </a:moveTo>
                    <a:lnTo>
                      <a:pt x="0" y="1603"/>
                    </a:lnTo>
                    <a:lnTo>
                      <a:pt x="572" y="1916"/>
                    </a:lnTo>
                    <a:lnTo>
                      <a:pt x="898" y="271"/>
                    </a:lnTo>
                    <a:lnTo>
                      <a:pt x="408"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0" name="Google Shape;950;p1"/>
            <p:cNvGrpSpPr/>
            <p:nvPr/>
          </p:nvGrpSpPr>
          <p:grpSpPr>
            <a:xfrm>
              <a:off x="7351479" y="327242"/>
              <a:ext cx="1278643" cy="977227"/>
              <a:chOff x="7530779" y="405217"/>
              <a:chExt cx="1278643" cy="977227"/>
            </a:xfrm>
          </p:grpSpPr>
          <p:grpSp>
            <p:nvGrpSpPr>
              <p:cNvPr id="951" name="Google Shape;951;p1"/>
              <p:cNvGrpSpPr/>
              <p:nvPr/>
            </p:nvGrpSpPr>
            <p:grpSpPr>
              <a:xfrm>
                <a:off x="7530779" y="943876"/>
                <a:ext cx="469024" cy="438568"/>
                <a:chOff x="5322044" y="3586624"/>
                <a:chExt cx="1349322" cy="1261704"/>
              </a:xfrm>
            </p:grpSpPr>
            <p:sp>
              <p:nvSpPr>
                <p:cNvPr id="952" name="Google Shape;952;p1"/>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1"/>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0" name="Google Shape;960;p1"/>
              <p:cNvGrpSpPr/>
              <p:nvPr/>
            </p:nvGrpSpPr>
            <p:grpSpPr>
              <a:xfrm>
                <a:off x="8142182" y="405217"/>
                <a:ext cx="667240" cy="623912"/>
                <a:chOff x="5322044" y="3586624"/>
                <a:chExt cx="1349322" cy="1261704"/>
              </a:xfrm>
            </p:grpSpPr>
            <p:sp>
              <p:nvSpPr>
                <p:cNvPr id="961" name="Google Shape;961;p1"/>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1"/>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1"/>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1"/>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1"/>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1"/>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1"/>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9" name="Google Shape;969;p1"/>
              <p:cNvGrpSpPr/>
              <p:nvPr/>
            </p:nvGrpSpPr>
            <p:grpSpPr>
              <a:xfrm>
                <a:off x="7771127" y="482971"/>
                <a:ext cx="340164" cy="318075"/>
                <a:chOff x="5322044" y="3586624"/>
                <a:chExt cx="1349322" cy="1261704"/>
              </a:xfrm>
            </p:grpSpPr>
            <p:sp>
              <p:nvSpPr>
                <p:cNvPr id="970" name="Google Shape;970;p1"/>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1"/>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1"/>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1"/>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7"/>
        <p:cNvGrpSpPr/>
        <p:nvPr/>
      </p:nvGrpSpPr>
      <p:grpSpPr>
        <a:xfrm>
          <a:off x="0" y="0"/>
          <a:ext cx="0" cy="0"/>
          <a:chOff x="0" y="0"/>
          <a:chExt cx="0" cy="0"/>
        </a:xfrm>
      </p:grpSpPr>
      <p:sp>
        <p:nvSpPr>
          <p:cNvPr id="2308" name="Google Shape;2308;p10"/>
          <p:cNvSpPr txBox="1">
            <a:spLocks noGrp="1"/>
          </p:cNvSpPr>
          <p:nvPr>
            <p:ph type="title" idx="9"/>
          </p:nvPr>
        </p:nvSpPr>
        <p:spPr>
          <a:xfrm>
            <a:off x="720000" y="5212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1600"/>
              <a:t>HASIL ANALISA</a:t>
            </a:r>
            <a:endParaRPr sz="1600"/>
          </a:p>
        </p:txBody>
      </p:sp>
      <p:sp>
        <p:nvSpPr>
          <p:cNvPr id="2309" name="Google Shape;2309;p10"/>
          <p:cNvSpPr txBox="1">
            <a:spLocks noGrp="1"/>
          </p:cNvSpPr>
          <p:nvPr>
            <p:ph type="subTitle" idx="1"/>
          </p:nvPr>
        </p:nvSpPr>
        <p:spPr>
          <a:xfrm>
            <a:off x="1036218" y="959502"/>
            <a:ext cx="8003232" cy="229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b="1">
                <a:solidFill>
                  <a:srgbClr val="002060"/>
                </a:solidFill>
              </a:rPr>
              <a:t>Top 10 Negara Bagian dengan Tingkat Kecelakaan Tertinggi</a:t>
            </a:r>
            <a:endParaRPr/>
          </a:p>
        </p:txBody>
      </p:sp>
      <p:pic>
        <p:nvPicPr>
          <p:cNvPr id="2310" name="Google Shape;2310;p10"/>
          <p:cNvPicPr preferRelativeResize="0"/>
          <p:nvPr/>
        </p:nvPicPr>
        <p:blipFill rotWithShape="1">
          <a:blip r:embed="rId3">
            <a:alphaModFix/>
          </a:blip>
          <a:srcRect/>
          <a:stretch/>
        </p:blipFill>
        <p:spPr>
          <a:xfrm>
            <a:off x="939056" y="1508202"/>
            <a:ext cx="7265888" cy="2929984"/>
          </a:xfrm>
          <a:prstGeom prst="rect">
            <a:avLst/>
          </a:prstGeom>
          <a:noFill/>
          <a:ln>
            <a:noFill/>
          </a:ln>
        </p:spPr>
      </p:pic>
      <p:grpSp>
        <p:nvGrpSpPr>
          <p:cNvPr id="2311" name="Google Shape;2311;p10"/>
          <p:cNvGrpSpPr/>
          <p:nvPr/>
        </p:nvGrpSpPr>
        <p:grpSpPr>
          <a:xfrm>
            <a:off x="487518" y="959502"/>
            <a:ext cx="548700" cy="548700"/>
            <a:chOff x="4297650" y="1356525"/>
            <a:chExt cx="548700" cy="548700"/>
          </a:xfrm>
        </p:grpSpPr>
        <p:sp>
          <p:nvSpPr>
            <p:cNvPr id="2312" name="Google Shape;2312;p10"/>
            <p:cNvSpPr/>
            <p:nvPr/>
          </p:nvSpPr>
          <p:spPr>
            <a:xfrm>
              <a:off x="4297650" y="1356525"/>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13" name="Google Shape;2313;p10"/>
            <p:cNvGrpSpPr/>
            <p:nvPr/>
          </p:nvGrpSpPr>
          <p:grpSpPr>
            <a:xfrm>
              <a:off x="4423645" y="1468926"/>
              <a:ext cx="296710" cy="323897"/>
              <a:chOff x="1258668" y="2770100"/>
              <a:chExt cx="296710" cy="323897"/>
            </a:xfrm>
          </p:grpSpPr>
          <p:sp>
            <p:nvSpPr>
              <p:cNvPr id="2314" name="Google Shape;2314;p10"/>
              <p:cNvSpPr/>
              <p:nvPr/>
            </p:nvSpPr>
            <p:spPr>
              <a:xfrm>
                <a:off x="1258668" y="2770100"/>
                <a:ext cx="296710" cy="255932"/>
              </a:xfrm>
              <a:custGeom>
                <a:avLst/>
                <a:gdLst/>
                <a:ahLst/>
                <a:cxnLst/>
                <a:rect l="l" t="t" r="r" b="b"/>
                <a:pathLst>
                  <a:path w="3951" h="3408" extrusionOk="0">
                    <a:moveTo>
                      <a:pt x="2113" y="1172"/>
                    </a:moveTo>
                    <a:lnTo>
                      <a:pt x="2113" y="2409"/>
                    </a:lnTo>
                    <a:lnTo>
                      <a:pt x="1838" y="2409"/>
                    </a:lnTo>
                    <a:lnTo>
                      <a:pt x="1838" y="1172"/>
                    </a:lnTo>
                    <a:close/>
                    <a:moveTo>
                      <a:pt x="2113" y="2655"/>
                    </a:moveTo>
                    <a:lnTo>
                      <a:pt x="2113" y="2894"/>
                    </a:lnTo>
                    <a:lnTo>
                      <a:pt x="1838" y="2894"/>
                    </a:lnTo>
                    <a:lnTo>
                      <a:pt x="1838" y="2655"/>
                    </a:lnTo>
                    <a:close/>
                    <a:moveTo>
                      <a:pt x="1990" y="0"/>
                    </a:moveTo>
                    <a:lnTo>
                      <a:pt x="0" y="3408"/>
                    </a:lnTo>
                    <a:lnTo>
                      <a:pt x="3951" y="3408"/>
                    </a:lnTo>
                    <a:lnTo>
                      <a:pt x="199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315" name="Google Shape;2315;p10"/>
              <p:cNvSpPr/>
              <p:nvPr/>
            </p:nvSpPr>
            <p:spPr>
              <a:xfrm>
                <a:off x="1365157" y="3046085"/>
                <a:ext cx="83734" cy="47912"/>
              </a:xfrm>
              <a:custGeom>
                <a:avLst/>
                <a:gdLst/>
                <a:ahLst/>
                <a:cxnLst/>
                <a:rect l="l" t="t" r="r" b="b"/>
                <a:pathLst>
                  <a:path w="1115" h="638" extrusionOk="0">
                    <a:moveTo>
                      <a:pt x="0" y="0"/>
                    </a:moveTo>
                    <a:lnTo>
                      <a:pt x="0" y="246"/>
                    </a:lnTo>
                    <a:lnTo>
                      <a:pt x="420" y="246"/>
                    </a:lnTo>
                    <a:lnTo>
                      <a:pt x="420" y="637"/>
                    </a:lnTo>
                    <a:lnTo>
                      <a:pt x="695" y="637"/>
                    </a:lnTo>
                    <a:lnTo>
                      <a:pt x="695" y="246"/>
                    </a:lnTo>
                    <a:lnTo>
                      <a:pt x="1115" y="246"/>
                    </a:lnTo>
                    <a:lnTo>
                      <a:pt x="11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8"/>
                                        </p:tgtEl>
                                        <p:attrNameLst>
                                          <p:attrName>style.visibility</p:attrName>
                                        </p:attrNameLst>
                                      </p:cBhvr>
                                      <p:to>
                                        <p:strVal val="visible"/>
                                      </p:to>
                                    </p:set>
                                    <p:animEffect transition="in" filter="fade">
                                      <p:cBhvr>
                                        <p:cTn id="7" dur="500"/>
                                        <p:tgtEl>
                                          <p:spTgt spid="23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9">
                                            <p:txEl>
                                              <p:pRg st="0" end="0"/>
                                            </p:txEl>
                                          </p:spTgt>
                                        </p:tgtEl>
                                        <p:attrNameLst>
                                          <p:attrName>style.visibility</p:attrName>
                                        </p:attrNameLst>
                                      </p:cBhvr>
                                      <p:to>
                                        <p:strVal val="visible"/>
                                      </p:to>
                                    </p:set>
                                    <p:animEffect transition="in" filter="fade">
                                      <p:cBhvr>
                                        <p:cTn id="12" dur="500"/>
                                        <p:tgtEl>
                                          <p:spTgt spid="230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311"/>
                                        </p:tgtEl>
                                        <p:attrNameLst>
                                          <p:attrName>style.visibility</p:attrName>
                                        </p:attrNameLst>
                                      </p:cBhvr>
                                      <p:to>
                                        <p:strVal val="visible"/>
                                      </p:to>
                                    </p:set>
                                    <p:animEffect transition="in" filter="fade">
                                      <p:cBhvr>
                                        <p:cTn id="15" dur="500"/>
                                        <p:tgtEl>
                                          <p:spTgt spid="23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10"/>
                                        </p:tgtEl>
                                        <p:attrNameLst>
                                          <p:attrName>style.visibility</p:attrName>
                                        </p:attrNameLst>
                                      </p:cBhvr>
                                      <p:to>
                                        <p:strVal val="visible"/>
                                      </p:to>
                                    </p:set>
                                    <p:animEffect transition="in" filter="fade">
                                      <p:cBhvr>
                                        <p:cTn id="20" dur="500"/>
                                        <p:tgtEl>
                                          <p:spTgt spid="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11"/>
          <p:cNvSpPr txBox="1">
            <a:spLocks noGrp="1"/>
          </p:cNvSpPr>
          <p:nvPr>
            <p:ph type="title" idx="9"/>
          </p:nvPr>
        </p:nvSpPr>
        <p:spPr>
          <a:xfrm>
            <a:off x="720000" y="47869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1600"/>
              <a:t>HASIL ANALISA</a:t>
            </a:r>
            <a:endParaRPr sz="1600"/>
          </a:p>
        </p:txBody>
      </p:sp>
      <p:sp>
        <p:nvSpPr>
          <p:cNvPr id="2321" name="Google Shape;2321;p11"/>
          <p:cNvSpPr txBox="1">
            <a:spLocks noGrp="1"/>
          </p:cNvSpPr>
          <p:nvPr>
            <p:ph type="subTitle" idx="1"/>
          </p:nvPr>
        </p:nvSpPr>
        <p:spPr>
          <a:xfrm>
            <a:off x="984294" y="865776"/>
            <a:ext cx="7287836" cy="18667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002060"/>
                </a:solidFill>
              </a:rPr>
              <a:t>Top 10 Negara Bagian dengan Tingkat Kecelakaan Tertinggi</a:t>
            </a:r>
            <a:endParaRPr/>
          </a:p>
        </p:txBody>
      </p:sp>
      <p:grpSp>
        <p:nvGrpSpPr>
          <p:cNvPr id="2322" name="Google Shape;2322;p11"/>
          <p:cNvGrpSpPr/>
          <p:nvPr/>
        </p:nvGrpSpPr>
        <p:grpSpPr>
          <a:xfrm>
            <a:off x="435594" y="865776"/>
            <a:ext cx="548700" cy="548700"/>
            <a:chOff x="4297650" y="1356525"/>
            <a:chExt cx="548700" cy="548700"/>
          </a:xfrm>
        </p:grpSpPr>
        <p:sp>
          <p:nvSpPr>
            <p:cNvPr id="2323" name="Google Shape;2323;p11"/>
            <p:cNvSpPr/>
            <p:nvPr/>
          </p:nvSpPr>
          <p:spPr>
            <a:xfrm>
              <a:off x="4297650" y="1356525"/>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24" name="Google Shape;2324;p11"/>
            <p:cNvGrpSpPr/>
            <p:nvPr/>
          </p:nvGrpSpPr>
          <p:grpSpPr>
            <a:xfrm>
              <a:off x="4423645" y="1468926"/>
              <a:ext cx="296710" cy="323897"/>
              <a:chOff x="1258668" y="2770100"/>
              <a:chExt cx="296710" cy="323897"/>
            </a:xfrm>
          </p:grpSpPr>
          <p:sp>
            <p:nvSpPr>
              <p:cNvPr id="2325" name="Google Shape;2325;p11"/>
              <p:cNvSpPr/>
              <p:nvPr/>
            </p:nvSpPr>
            <p:spPr>
              <a:xfrm>
                <a:off x="1258668" y="2770100"/>
                <a:ext cx="296710" cy="255932"/>
              </a:xfrm>
              <a:custGeom>
                <a:avLst/>
                <a:gdLst/>
                <a:ahLst/>
                <a:cxnLst/>
                <a:rect l="l" t="t" r="r" b="b"/>
                <a:pathLst>
                  <a:path w="3951" h="3408" extrusionOk="0">
                    <a:moveTo>
                      <a:pt x="2113" y="1172"/>
                    </a:moveTo>
                    <a:lnTo>
                      <a:pt x="2113" y="2409"/>
                    </a:lnTo>
                    <a:lnTo>
                      <a:pt x="1838" y="2409"/>
                    </a:lnTo>
                    <a:lnTo>
                      <a:pt x="1838" y="1172"/>
                    </a:lnTo>
                    <a:close/>
                    <a:moveTo>
                      <a:pt x="2113" y="2655"/>
                    </a:moveTo>
                    <a:lnTo>
                      <a:pt x="2113" y="2894"/>
                    </a:lnTo>
                    <a:lnTo>
                      <a:pt x="1838" y="2894"/>
                    </a:lnTo>
                    <a:lnTo>
                      <a:pt x="1838" y="2655"/>
                    </a:lnTo>
                    <a:close/>
                    <a:moveTo>
                      <a:pt x="1990" y="0"/>
                    </a:moveTo>
                    <a:lnTo>
                      <a:pt x="0" y="3408"/>
                    </a:lnTo>
                    <a:lnTo>
                      <a:pt x="3951" y="3408"/>
                    </a:lnTo>
                    <a:lnTo>
                      <a:pt x="199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326" name="Google Shape;2326;p11"/>
              <p:cNvSpPr/>
              <p:nvPr/>
            </p:nvSpPr>
            <p:spPr>
              <a:xfrm>
                <a:off x="1365157" y="3046085"/>
                <a:ext cx="83734" cy="47912"/>
              </a:xfrm>
              <a:custGeom>
                <a:avLst/>
                <a:gdLst/>
                <a:ahLst/>
                <a:cxnLst/>
                <a:rect l="l" t="t" r="r" b="b"/>
                <a:pathLst>
                  <a:path w="1115" h="638" extrusionOk="0">
                    <a:moveTo>
                      <a:pt x="0" y="0"/>
                    </a:moveTo>
                    <a:lnTo>
                      <a:pt x="0" y="246"/>
                    </a:lnTo>
                    <a:lnTo>
                      <a:pt x="420" y="246"/>
                    </a:lnTo>
                    <a:lnTo>
                      <a:pt x="420" y="637"/>
                    </a:lnTo>
                    <a:lnTo>
                      <a:pt x="695" y="637"/>
                    </a:lnTo>
                    <a:lnTo>
                      <a:pt x="695" y="246"/>
                    </a:lnTo>
                    <a:lnTo>
                      <a:pt x="1115" y="246"/>
                    </a:lnTo>
                    <a:lnTo>
                      <a:pt x="11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grpSp>
      </p:grpSp>
      <p:pic>
        <p:nvPicPr>
          <p:cNvPr id="2327" name="Google Shape;2327;p11"/>
          <p:cNvPicPr preferRelativeResize="0"/>
          <p:nvPr/>
        </p:nvPicPr>
        <p:blipFill rotWithShape="1">
          <a:blip r:embed="rId3">
            <a:alphaModFix/>
          </a:blip>
          <a:srcRect/>
          <a:stretch/>
        </p:blipFill>
        <p:spPr>
          <a:xfrm>
            <a:off x="1767499" y="1342601"/>
            <a:ext cx="5303551" cy="3276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0"/>
                                        </p:tgtEl>
                                        <p:attrNameLst>
                                          <p:attrName>style.visibility</p:attrName>
                                        </p:attrNameLst>
                                      </p:cBhvr>
                                      <p:to>
                                        <p:strVal val="visible"/>
                                      </p:to>
                                    </p:set>
                                    <p:animEffect transition="in" filter="fade">
                                      <p:cBhvr>
                                        <p:cTn id="7" dur="500"/>
                                        <p:tgtEl>
                                          <p:spTgt spid="23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22"/>
                                        </p:tgtEl>
                                        <p:attrNameLst>
                                          <p:attrName>style.visibility</p:attrName>
                                        </p:attrNameLst>
                                      </p:cBhvr>
                                      <p:to>
                                        <p:strVal val="visible"/>
                                      </p:to>
                                    </p:set>
                                    <p:animEffect transition="in" filter="fade">
                                      <p:cBhvr>
                                        <p:cTn id="12" dur="500"/>
                                        <p:tgtEl>
                                          <p:spTgt spid="2322"/>
                                        </p:tgtEl>
                                      </p:cBhvr>
                                    </p:animEffect>
                                  </p:childTnLst>
                                </p:cTn>
                              </p:par>
                              <p:par>
                                <p:cTn id="13" presetID="10" presetClass="entr" presetSubtype="0" fill="hold" nodeType="withEffect">
                                  <p:stCondLst>
                                    <p:cond delay="0"/>
                                  </p:stCondLst>
                                  <p:childTnLst>
                                    <p:set>
                                      <p:cBhvr>
                                        <p:cTn id="14" dur="1" fill="hold">
                                          <p:stCondLst>
                                            <p:cond delay="0"/>
                                          </p:stCondLst>
                                        </p:cTn>
                                        <p:tgtEl>
                                          <p:spTgt spid="2321">
                                            <p:txEl>
                                              <p:pRg st="0" end="0"/>
                                            </p:txEl>
                                          </p:spTgt>
                                        </p:tgtEl>
                                        <p:attrNameLst>
                                          <p:attrName>style.visibility</p:attrName>
                                        </p:attrNameLst>
                                      </p:cBhvr>
                                      <p:to>
                                        <p:strVal val="visible"/>
                                      </p:to>
                                    </p:set>
                                    <p:animEffect transition="in" filter="fade">
                                      <p:cBhvr>
                                        <p:cTn id="15" dur="500"/>
                                        <p:tgtEl>
                                          <p:spTgt spid="232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27"/>
                                        </p:tgtEl>
                                        <p:attrNameLst>
                                          <p:attrName>style.visibility</p:attrName>
                                        </p:attrNameLst>
                                      </p:cBhvr>
                                      <p:to>
                                        <p:strVal val="visible"/>
                                      </p:to>
                                    </p:set>
                                    <p:animEffect transition="in" filter="fade">
                                      <p:cBhvr>
                                        <p:cTn id="20" dur="500"/>
                                        <p:tgtEl>
                                          <p:spTgt spid="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1"/>
        <p:cNvGrpSpPr/>
        <p:nvPr/>
      </p:nvGrpSpPr>
      <p:grpSpPr>
        <a:xfrm>
          <a:off x="0" y="0"/>
          <a:ext cx="0" cy="0"/>
          <a:chOff x="0" y="0"/>
          <a:chExt cx="0" cy="0"/>
        </a:xfrm>
      </p:grpSpPr>
      <p:sp>
        <p:nvSpPr>
          <p:cNvPr id="2332" name="Google Shape;2332;p12"/>
          <p:cNvSpPr txBox="1">
            <a:spLocks noGrp="1"/>
          </p:cNvSpPr>
          <p:nvPr>
            <p:ph type="title" idx="9"/>
          </p:nvPr>
        </p:nvSpPr>
        <p:spPr>
          <a:xfrm>
            <a:off x="545286" y="314341"/>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1800"/>
              <a:t>HASIL ANALISA</a:t>
            </a:r>
            <a:endParaRPr sz="1800"/>
          </a:p>
        </p:txBody>
      </p:sp>
      <p:sp>
        <p:nvSpPr>
          <p:cNvPr id="2333" name="Google Shape;2333;p12"/>
          <p:cNvSpPr txBox="1">
            <a:spLocks noGrp="1"/>
          </p:cNvSpPr>
          <p:nvPr>
            <p:ph type="subTitle" idx="1"/>
          </p:nvPr>
        </p:nvSpPr>
        <p:spPr>
          <a:xfrm>
            <a:off x="1019557" y="645610"/>
            <a:ext cx="7439706" cy="229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b="1">
                <a:solidFill>
                  <a:srgbClr val="002060"/>
                </a:solidFill>
              </a:rPr>
              <a:t>Perbandingan Kecelakaan di Texas dan California </a:t>
            </a:r>
            <a:endParaRPr sz="1800" b="1">
              <a:solidFill>
                <a:srgbClr val="002060"/>
              </a:solidFill>
            </a:endParaRPr>
          </a:p>
        </p:txBody>
      </p:sp>
      <p:sp>
        <p:nvSpPr>
          <p:cNvPr id="2334" name="Google Shape;2334;p12"/>
          <p:cNvSpPr txBox="1"/>
          <p:nvPr/>
        </p:nvSpPr>
        <p:spPr>
          <a:xfrm>
            <a:off x="1438298" y="4194751"/>
            <a:ext cx="626740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sng" strike="noStrike" cap="none">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Comparative Analysis of Fatal Crashes in Texas vs. </a:t>
            </a:r>
            <a:r>
              <a:rPr lang="en-US" sz="1100" b="0" i="0" u="sng" strike="noStrike" cap="none">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California</a:t>
            </a:r>
            <a:r>
              <a:rPr lang="en-US" sz="1200" b="0" i="0" u="sng" strike="noStrike" cap="none">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 and Implications for Traffic Safety in Texas (txdot.gov)</a:t>
            </a:r>
            <a:endParaRPr sz="1200" b="0" i="0" u="none" strike="noStrike" cap="none">
              <a:solidFill>
                <a:srgbClr val="000000"/>
              </a:solidFill>
              <a:latin typeface="Arial"/>
              <a:ea typeface="Arial"/>
              <a:cs typeface="Arial"/>
              <a:sym typeface="Arial"/>
            </a:endParaRPr>
          </a:p>
        </p:txBody>
      </p:sp>
      <p:pic>
        <p:nvPicPr>
          <p:cNvPr id="2335" name="Google Shape;2335;p12"/>
          <p:cNvPicPr preferRelativeResize="0"/>
          <p:nvPr/>
        </p:nvPicPr>
        <p:blipFill rotWithShape="1">
          <a:blip r:embed="rId4">
            <a:alphaModFix/>
          </a:blip>
          <a:srcRect/>
          <a:stretch/>
        </p:blipFill>
        <p:spPr>
          <a:xfrm>
            <a:off x="1073360" y="1311627"/>
            <a:ext cx="5702593" cy="2254366"/>
          </a:xfrm>
          <a:prstGeom prst="rect">
            <a:avLst/>
          </a:prstGeom>
          <a:noFill/>
          <a:ln>
            <a:noFill/>
          </a:ln>
        </p:spPr>
      </p:pic>
      <p:pic>
        <p:nvPicPr>
          <p:cNvPr id="2336" name="Google Shape;2336;p12"/>
          <p:cNvPicPr preferRelativeResize="0"/>
          <p:nvPr/>
        </p:nvPicPr>
        <p:blipFill rotWithShape="1">
          <a:blip r:embed="rId5">
            <a:alphaModFix/>
          </a:blip>
          <a:srcRect/>
          <a:stretch/>
        </p:blipFill>
        <p:spPr>
          <a:xfrm>
            <a:off x="972614" y="1025049"/>
            <a:ext cx="5904084" cy="3088963"/>
          </a:xfrm>
          <a:prstGeom prst="rect">
            <a:avLst/>
          </a:prstGeom>
          <a:noFill/>
          <a:ln>
            <a:noFill/>
          </a:ln>
        </p:spPr>
      </p:pic>
      <p:grpSp>
        <p:nvGrpSpPr>
          <p:cNvPr id="2337" name="Google Shape;2337;p12"/>
          <p:cNvGrpSpPr/>
          <p:nvPr/>
        </p:nvGrpSpPr>
        <p:grpSpPr>
          <a:xfrm>
            <a:off x="410387" y="727565"/>
            <a:ext cx="548700" cy="548700"/>
            <a:chOff x="4297650" y="1356525"/>
            <a:chExt cx="548700" cy="548700"/>
          </a:xfrm>
        </p:grpSpPr>
        <p:sp>
          <p:nvSpPr>
            <p:cNvPr id="2338" name="Google Shape;2338;p12"/>
            <p:cNvSpPr/>
            <p:nvPr/>
          </p:nvSpPr>
          <p:spPr>
            <a:xfrm>
              <a:off x="4297650" y="1356525"/>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39" name="Google Shape;2339;p12"/>
            <p:cNvGrpSpPr/>
            <p:nvPr/>
          </p:nvGrpSpPr>
          <p:grpSpPr>
            <a:xfrm>
              <a:off x="4423645" y="1468926"/>
              <a:ext cx="296710" cy="323897"/>
              <a:chOff x="1258668" y="2770100"/>
              <a:chExt cx="296710" cy="323897"/>
            </a:xfrm>
          </p:grpSpPr>
          <p:sp>
            <p:nvSpPr>
              <p:cNvPr id="2340" name="Google Shape;2340;p12"/>
              <p:cNvSpPr/>
              <p:nvPr/>
            </p:nvSpPr>
            <p:spPr>
              <a:xfrm>
                <a:off x="1258668" y="2770100"/>
                <a:ext cx="296710" cy="255932"/>
              </a:xfrm>
              <a:custGeom>
                <a:avLst/>
                <a:gdLst/>
                <a:ahLst/>
                <a:cxnLst/>
                <a:rect l="l" t="t" r="r" b="b"/>
                <a:pathLst>
                  <a:path w="3951" h="3408" extrusionOk="0">
                    <a:moveTo>
                      <a:pt x="2113" y="1172"/>
                    </a:moveTo>
                    <a:lnTo>
                      <a:pt x="2113" y="2409"/>
                    </a:lnTo>
                    <a:lnTo>
                      <a:pt x="1838" y="2409"/>
                    </a:lnTo>
                    <a:lnTo>
                      <a:pt x="1838" y="1172"/>
                    </a:lnTo>
                    <a:close/>
                    <a:moveTo>
                      <a:pt x="2113" y="2655"/>
                    </a:moveTo>
                    <a:lnTo>
                      <a:pt x="2113" y="2894"/>
                    </a:lnTo>
                    <a:lnTo>
                      <a:pt x="1838" y="2894"/>
                    </a:lnTo>
                    <a:lnTo>
                      <a:pt x="1838" y="2655"/>
                    </a:lnTo>
                    <a:close/>
                    <a:moveTo>
                      <a:pt x="1990" y="0"/>
                    </a:moveTo>
                    <a:lnTo>
                      <a:pt x="0" y="3408"/>
                    </a:lnTo>
                    <a:lnTo>
                      <a:pt x="3951" y="3408"/>
                    </a:lnTo>
                    <a:lnTo>
                      <a:pt x="199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341" name="Google Shape;2341;p12"/>
              <p:cNvSpPr/>
              <p:nvPr/>
            </p:nvSpPr>
            <p:spPr>
              <a:xfrm>
                <a:off x="1365157" y="3046085"/>
                <a:ext cx="83734" cy="47912"/>
              </a:xfrm>
              <a:custGeom>
                <a:avLst/>
                <a:gdLst/>
                <a:ahLst/>
                <a:cxnLst/>
                <a:rect l="l" t="t" r="r" b="b"/>
                <a:pathLst>
                  <a:path w="1115" h="638" extrusionOk="0">
                    <a:moveTo>
                      <a:pt x="0" y="0"/>
                    </a:moveTo>
                    <a:lnTo>
                      <a:pt x="0" y="246"/>
                    </a:lnTo>
                    <a:lnTo>
                      <a:pt x="420" y="246"/>
                    </a:lnTo>
                    <a:lnTo>
                      <a:pt x="420" y="637"/>
                    </a:lnTo>
                    <a:lnTo>
                      <a:pt x="695" y="637"/>
                    </a:lnTo>
                    <a:lnTo>
                      <a:pt x="695" y="246"/>
                    </a:lnTo>
                    <a:lnTo>
                      <a:pt x="1115" y="246"/>
                    </a:lnTo>
                    <a:lnTo>
                      <a:pt x="11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2"/>
                                        </p:tgtEl>
                                        <p:attrNameLst>
                                          <p:attrName>style.visibility</p:attrName>
                                        </p:attrNameLst>
                                      </p:cBhvr>
                                      <p:to>
                                        <p:strVal val="visible"/>
                                      </p:to>
                                    </p:set>
                                    <p:animEffect transition="in" filter="fade">
                                      <p:cBhvr>
                                        <p:cTn id="7" dur="500"/>
                                        <p:tgtEl>
                                          <p:spTgt spid="23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37"/>
                                        </p:tgtEl>
                                        <p:attrNameLst>
                                          <p:attrName>style.visibility</p:attrName>
                                        </p:attrNameLst>
                                      </p:cBhvr>
                                      <p:to>
                                        <p:strVal val="visible"/>
                                      </p:to>
                                    </p:set>
                                    <p:animEffect transition="in" filter="fade">
                                      <p:cBhvr>
                                        <p:cTn id="12" dur="500"/>
                                        <p:tgtEl>
                                          <p:spTgt spid="2337"/>
                                        </p:tgtEl>
                                      </p:cBhvr>
                                    </p:animEffect>
                                  </p:childTnLst>
                                </p:cTn>
                              </p:par>
                              <p:par>
                                <p:cTn id="13" presetID="10" presetClass="entr" presetSubtype="0" fill="hold" nodeType="withEffect">
                                  <p:stCondLst>
                                    <p:cond delay="0"/>
                                  </p:stCondLst>
                                  <p:childTnLst>
                                    <p:set>
                                      <p:cBhvr>
                                        <p:cTn id="14" dur="1" fill="hold">
                                          <p:stCondLst>
                                            <p:cond delay="0"/>
                                          </p:stCondLst>
                                        </p:cTn>
                                        <p:tgtEl>
                                          <p:spTgt spid="2333">
                                            <p:txEl>
                                              <p:pRg st="0" end="0"/>
                                            </p:txEl>
                                          </p:spTgt>
                                        </p:tgtEl>
                                        <p:attrNameLst>
                                          <p:attrName>style.visibility</p:attrName>
                                        </p:attrNameLst>
                                      </p:cBhvr>
                                      <p:to>
                                        <p:strVal val="visible"/>
                                      </p:to>
                                    </p:set>
                                    <p:animEffect transition="in" filter="fade">
                                      <p:cBhvr>
                                        <p:cTn id="15" dur="500"/>
                                        <p:tgtEl>
                                          <p:spTgt spid="233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35"/>
                                        </p:tgtEl>
                                        <p:attrNameLst>
                                          <p:attrName>style.visibility</p:attrName>
                                        </p:attrNameLst>
                                      </p:cBhvr>
                                      <p:to>
                                        <p:strVal val="visible"/>
                                      </p:to>
                                    </p:set>
                                    <p:animEffect transition="in" filter="fade">
                                      <p:cBhvr>
                                        <p:cTn id="20" dur="500"/>
                                        <p:tgtEl>
                                          <p:spTgt spid="23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36"/>
                                        </p:tgtEl>
                                        <p:attrNameLst>
                                          <p:attrName>style.visibility</p:attrName>
                                        </p:attrNameLst>
                                      </p:cBhvr>
                                      <p:to>
                                        <p:strVal val="visible"/>
                                      </p:to>
                                    </p:set>
                                    <p:animEffect transition="in" filter="fade">
                                      <p:cBhvr>
                                        <p:cTn id="25" dur="500"/>
                                        <p:tgtEl>
                                          <p:spTgt spid="233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34"/>
                                        </p:tgtEl>
                                        <p:attrNameLst>
                                          <p:attrName>style.visibility</p:attrName>
                                        </p:attrNameLst>
                                      </p:cBhvr>
                                      <p:to>
                                        <p:strVal val="visible"/>
                                      </p:to>
                                    </p:set>
                                    <p:animEffect transition="in" filter="fade">
                                      <p:cBhvr>
                                        <p:cTn id="30" dur="500"/>
                                        <p:tgtEl>
                                          <p:spTgt spid="2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5"/>
        <p:cNvGrpSpPr/>
        <p:nvPr/>
      </p:nvGrpSpPr>
      <p:grpSpPr>
        <a:xfrm>
          <a:off x="0" y="0"/>
          <a:ext cx="0" cy="0"/>
          <a:chOff x="0" y="0"/>
          <a:chExt cx="0" cy="0"/>
        </a:xfrm>
      </p:grpSpPr>
      <p:sp>
        <p:nvSpPr>
          <p:cNvPr id="2346" name="Google Shape;2346;p13"/>
          <p:cNvSpPr txBox="1">
            <a:spLocks noGrp="1"/>
          </p:cNvSpPr>
          <p:nvPr>
            <p:ph type="title" idx="9"/>
          </p:nvPr>
        </p:nvSpPr>
        <p:spPr>
          <a:xfrm>
            <a:off x="720000" y="5212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1600"/>
              <a:t>HASIL ANALISA</a:t>
            </a:r>
            <a:endParaRPr sz="1600"/>
          </a:p>
        </p:txBody>
      </p:sp>
      <p:sp>
        <p:nvSpPr>
          <p:cNvPr id="2347" name="Google Shape;2347;p13"/>
          <p:cNvSpPr txBox="1">
            <a:spLocks noGrp="1"/>
          </p:cNvSpPr>
          <p:nvPr>
            <p:ph type="subTitle" idx="1"/>
          </p:nvPr>
        </p:nvSpPr>
        <p:spPr>
          <a:xfrm>
            <a:off x="995685" y="828341"/>
            <a:ext cx="7960703" cy="229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b="1">
                <a:solidFill>
                  <a:srgbClr val="002060"/>
                </a:solidFill>
              </a:rPr>
              <a:t>Rata-Rata Kejadian Kecelakaan Per Hari Berdasarkan Jam</a:t>
            </a:r>
            <a:endParaRPr/>
          </a:p>
        </p:txBody>
      </p:sp>
      <p:pic>
        <p:nvPicPr>
          <p:cNvPr id="2348" name="Google Shape;2348;p13"/>
          <p:cNvPicPr preferRelativeResize="0"/>
          <p:nvPr/>
        </p:nvPicPr>
        <p:blipFill rotWithShape="1">
          <a:blip r:embed="rId3">
            <a:alphaModFix/>
          </a:blip>
          <a:srcRect t="2097" b="4287"/>
          <a:stretch/>
        </p:blipFill>
        <p:spPr>
          <a:xfrm>
            <a:off x="1816730" y="1176164"/>
            <a:ext cx="6053249" cy="3523427"/>
          </a:xfrm>
          <a:prstGeom prst="rect">
            <a:avLst/>
          </a:prstGeom>
          <a:noFill/>
          <a:ln>
            <a:noFill/>
          </a:ln>
        </p:spPr>
      </p:pic>
      <p:grpSp>
        <p:nvGrpSpPr>
          <p:cNvPr id="2349" name="Google Shape;2349;p13"/>
          <p:cNvGrpSpPr/>
          <p:nvPr/>
        </p:nvGrpSpPr>
        <p:grpSpPr>
          <a:xfrm>
            <a:off x="446985" y="886870"/>
            <a:ext cx="548700" cy="548700"/>
            <a:chOff x="6681933" y="1356525"/>
            <a:chExt cx="548700" cy="548700"/>
          </a:xfrm>
        </p:grpSpPr>
        <p:sp>
          <p:nvSpPr>
            <p:cNvPr id="2350" name="Google Shape;2350;p13"/>
            <p:cNvSpPr/>
            <p:nvPr/>
          </p:nvSpPr>
          <p:spPr>
            <a:xfrm>
              <a:off x="6681933" y="1356525"/>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51" name="Google Shape;2351;p13"/>
            <p:cNvGrpSpPr/>
            <p:nvPr/>
          </p:nvGrpSpPr>
          <p:grpSpPr>
            <a:xfrm>
              <a:off x="6795424" y="1491493"/>
              <a:ext cx="321718" cy="278764"/>
              <a:chOff x="4056823" y="3808932"/>
              <a:chExt cx="321718" cy="278764"/>
            </a:xfrm>
          </p:grpSpPr>
          <p:sp>
            <p:nvSpPr>
              <p:cNvPr id="2352" name="Google Shape;2352;p13"/>
              <p:cNvSpPr/>
              <p:nvPr/>
            </p:nvSpPr>
            <p:spPr>
              <a:xfrm>
                <a:off x="4122534" y="4058333"/>
                <a:ext cx="43031" cy="29363"/>
              </a:xfrm>
              <a:custGeom>
                <a:avLst/>
                <a:gdLst/>
                <a:ahLst/>
                <a:cxnLst/>
                <a:rect l="l" t="t" r="r" b="b"/>
                <a:pathLst>
                  <a:path w="573" h="391" extrusionOk="0">
                    <a:moveTo>
                      <a:pt x="1" y="0"/>
                    </a:moveTo>
                    <a:lnTo>
                      <a:pt x="1" y="391"/>
                    </a:lnTo>
                    <a:lnTo>
                      <a:pt x="572" y="391"/>
                    </a:lnTo>
                    <a:lnTo>
                      <a:pt x="5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353" name="Google Shape;2353;p13"/>
              <p:cNvSpPr/>
              <p:nvPr/>
            </p:nvSpPr>
            <p:spPr>
              <a:xfrm>
                <a:off x="4269801" y="4058333"/>
                <a:ext cx="42956" cy="29363"/>
              </a:xfrm>
              <a:custGeom>
                <a:avLst/>
                <a:gdLst/>
                <a:ahLst/>
                <a:cxnLst/>
                <a:rect l="l" t="t" r="r" b="b"/>
                <a:pathLst>
                  <a:path w="572" h="391" extrusionOk="0">
                    <a:moveTo>
                      <a:pt x="0" y="0"/>
                    </a:moveTo>
                    <a:lnTo>
                      <a:pt x="0" y="391"/>
                    </a:lnTo>
                    <a:lnTo>
                      <a:pt x="572" y="391"/>
                    </a:lnTo>
                    <a:lnTo>
                      <a:pt x="5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354" name="Google Shape;2354;p13"/>
              <p:cNvSpPr/>
              <p:nvPr/>
            </p:nvSpPr>
            <p:spPr>
              <a:xfrm>
                <a:off x="4118178" y="3886058"/>
                <a:ext cx="90267" cy="58801"/>
              </a:xfrm>
              <a:custGeom>
                <a:avLst/>
                <a:gdLst/>
                <a:ahLst/>
                <a:cxnLst/>
                <a:rect l="l" t="t" r="r" b="b"/>
                <a:pathLst>
                  <a:path w="1202" h="783" extrusionOk="0">
                    <a:moveTo>
                      <a:pt x="572" y="1"/>
                    </a:moveTo>
                    <a:cubicBezTo>
                      <a:pt x="239" y="1"/>
                      <a:pt x="1" y="239"/>
                      <a:pt x="1" y="543"/>
                    </a:cubicBezTo>
                    <a:lnTo>
                      <a:pt x="1" y="782"/>
                    </a:lnTo>
                    <a:lnTo>
                      <a:pt x="1202" y="782"/>
                    </a:lnTo>
                    <a:lnTo>
                      <a:pt x="120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355" name="Google Shape;2355;p13"/>
              <p:cNvSpPr/>
              <p:nvPr/>
            </p:nvSpPr>
            <p:spPr>
              <a:xfrm>
                <a:off x="4226845" y="3886058"/>
                <a:ext cx="92971" cy="58801"/>
              </a:xfrm>
              <a:custGeom>
                <a:avLst/>
                <a:gdLst/>
                <a:ahLst/>
                <a:cxnLst/>
                <a:rect l="l" t="t" r="r" b="b"/>
                <a:pathLst>
                  <a:path w="1238" h="783" extrusionOk="0">
                    <a:moveTo>
                      <a:pt x="1" y="1"/>
                    </a:moveTo>
                    <a:lnTo>
                      <a:pt x="1" y="782"/>
                    </a:lnTo>
                    <a:lnTo>
                      <a:pt x="1238" y="782"/>
                    </a:lnTo>
                    <a:lnTo>
                      <a:pt x="1238" y="543"/>
                    </a:lnTo>
                    <a:cubicBezTo>
                      <a:pt x="1238" y="239"/>
                      <a:pt x="963" y="1"/>
                      <a:pt x="6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356" name="Google Shape;2356;p13"/>
              <p:cNvSpPr/>
              <p:nvPr/>
            </p:nvSpPr>
            <p:spPr>
              <a:xfrm>
                <a:off x="4056823" y="3808932"/>
                <a:ext cx="321718" cy="215229"/>
              </a:xfrm>
              <a:custGeom>
                <a:avLst/>
                <a:gdLst/>
                <a:ahLst/>
                <a:cxnLst/>
                <a:rect l="l" t="t" r="r" b="b"/>
                <a:pathLst>
                  <a:path w="4284" h="2866" extrusionOk="0">
                    <a:moveTo>
                      <a:pt x="0" y="0"/>
                    </a:moveTo>
                    <a:lnTo>
                      <a:pt x="0" y="2865"/>
                    </a:lnTo>
                    <a:lnTo>
                      <a:pt x="543" y="2865"/>
                    </a:lnTo>
                    <a:lnTo>
                      <a:pt x="543" y="1570"/>
                    </a:lnTo>
                    <a:cubicBezTo>
                      <a:pt x="543" y="1122"/>
                      <a:pt x="905" y="760"/>
                      <a:pt x="1360" y="760"/>
                    </a:cubicBezTo>
                    <a:lnTo>
                      <a:pt x="2923" y="760"/>
                    </a:lnTo>
                    <a:cubicBezTo>
                      <a:pt x="3379" y="760"/>
                      <a:pt x="3741" y="1122"/>
                      <a:pt x="3741" y="1570"/>
                    </a:cubicBezTo>
                    <a:lnTo>
                      <a:pt x="3741" y="2865"/>
                    </a:lnTo>
                    <a:lnTo>
                      <a:pt x="4283" y="2865"/>
                    </a:lnTo>
                    <a:lnTo>
                      <a:pt x="428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357" name="Google Shape;2357;p13"/>
              <p:cNvSpPr/>
              <p:nvPr/>
            </p:nvSpPr>
            <p:spPr>
              <a:xfrm>
                <a:off x="4118178" y="3963258"/>
                <a:ext cx="198933" cy="76675"/>
              </a:xfrm>
              <a:custGeom>
                <a:avLst/>
                <a:gdLst/>
                <a:ahLst/>
                <a:cxnLst/>
                <a:rect l="l" t="t" r="r" b="b"/>
                <a:pathLst>
                  <a:path w="2649" h="1021" extrusionOk="0">
                    <a:moveTo>
                      <a:pt x="659" y="391"/>
                    </a:moveTo>
                    <a:lnTo>
                      <a:pt x="659" y="629"/>
                    </a:lnTo>
                    <a:lnTo>
                      <a:pt x="239" y="629"/>
                    </a:lnTo>
                    <a:lnTo>
                      <a:pt x="239" y="391"/>
                    </a:lnTo>
                    <a:close/>
                    <a:moveTo>
                      <a:pt x="1744" y="391"/>
                    </a:moveTo>
                    <a:lnTo>
                      <a:pt x="1744" y="629"/>
                    </a:lnTo>
                    <a:lnTo>
                      <a:pt x="905" y="629"/>
                    </a:lnTo>
                    <a:lnTo>
                      <a:pt x="905" y="391"/>
                    </a:lnTo>
                    <a:close/>
                    <a:moveTo>
                      <a:pt x="2410" y="391"/>
                    </a:moveTo>
                    <a:lnTo>
                      <a:pt x="2410" y="629"/>
                    </a:lnTo>
                    <a:lnTo>
                      <a:pt x="1990" y="629"/>
                    </a:lnTo>
                    <a:lnTo>
                      <a:pt x="1990" y="391"/>
                    </a:lnTo>
                    <a:close/>
                    <a:moveTo>
                      <a:pt x="1" y="0"/>
                    </a:moveTo>
                    <a:lnTo>
                      <a:pt x="1" y="1020"/>
                    </a:lnTo>
                    <a:lnTo>
                      <a:pt x="2649" y="1020"/>
                    </a:lnTo>
                    <a:lnTo>
                      <a:pt x="26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6"/>
                                        </p:tgtEl>
                                        <p:attrNameLst>
                                          <p:attrName>style.visibility</p:attrName>
                                        </p:attrNameLst>
                                      </p:cBhvr>
                                      <p:to>
                                        <p:strVal val="visible"/>
                                      </p:to>
                                    </p:set>
                                    <p:animEffect transition="in" filter="fade">
                                      <p:cBhvr>
                                        <p:cTn id="7" dur="500"/>
                                        <p:tgtEl>
                                          <p:spTgt spid="23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9"/>
                                        </p:tgtEl>
                                        <p:attrNameLst>
                                          <p:attrName>style.visibility</p:attrName>
                                        </p:attrNameLst>
                                      </p:cBhvr>
                                      <p:to>
                                        <p:strVal val="visible"/>
                                      </p:to>
                                    </p:set>
                                    <p:animEffect transition="in" filter="fade">
                                      <p:cBhvr>
                                        <p:cTn id="12" dur="500"/>
                                        <p:tgtEl>
                                          <p:spTgt spid="2349"/>
                                        </p:tgtEl>
                                      </p:cBhvr>
                                    </p:animEffect>
                                  </p:childTnLst>
                                </p:cTn>
                              </p:par>
                              <p:par>
                                <p:cTn id="13" presetID="10" presetClass="entr" presetSubtype="0" fill="hold" nodeType="withEffect">
                                  <p:stCondLst>
                                    <p:cond delay="0"/>
                                  </p:stCondLst>
                                  <p:childTnLst>
                                    <p:set>
                                      <p:cBhvr>
                                        <p:cTn id="14" dur="1" fill="hold">
                                          <p:stCondLst>
                                            <p:cond delay="0"/>
                                          </p:stCondLst>
                                        </p:cTn>
                                        <p:tgtEl>
                                          <p:spTgt spid="2347">
                                            <p:txEl>
                                              <p:pRg st="0" end="0"/>
                                            </p:txEl>
                                          </p:spTgt>
                                        </p:tgtEl>
                                        <p:attrNameLst>
                                          <p:attrName>style.visibility</p:attrName>
                                        </p:attrNameLst>
                                      </p:cBhvr>
                                      <p:to>
                                        <p:strVal val="visible"/>
                                      </p:to>
                                    </p:set>
                                    <p:animEffect transition="in" filter="fade">
                                      <p:cBhvr>
                                        <p:cTn id="15" dur="500"/>
                                        <p:tgtEl>
                                          <p:spTgt spid="234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48"/>
                                        </p:tgtEl>
                                        <p:attrNameLst>
                                          <p:attrName>style.visibility</p:attrName>
                                        </p:attrNameLst>
                                      </p:cBhvr>
                                      <p:to>
                                        <p:strVal val="visible"/>
                                      </p:to>
                                    </p:set>
                                    <p:animEffect transition="in" filter="fade">
                                      <p:cBhvr>
                                        <p:cTn id="20" dur="500"/>
                                        <p:tgtEl>
                                          <p:spTgt spid="2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1"/>
        <p:cNvGrpSpPr/>
        <p:nvPr/>
      </p:nvGrpSpPr>
      <p:grpSpPr>
        <a:xfrm>
          <a:off x="0" y="0"/>
          <a:ext cx="0" cy="0"/>
          <a:chOff x="0" y="0"/>
          <a:chExt cx="0" cy="0"/>
        </a:xfrm>
      </p:grpSpPr>
      <p:sp>
        <p:nvSpPr>
          <p:cNvPr id="2362" name="Google Shape;2362;p14"/>
          <p:cNvSpPr txBox="1">
            <a:spLocks noGrp="1"/>
          </p:cNvSpPr>
          <p:nvPr>
            <p:ph type="title" idx="9"/>
          </p:nvPr>
        </p:nvSpPr>
        <p:spPr>
          <a:xfrm>
            <a:off x="569617" y="355512"/>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1600"/>
              <a:t>HASIL ANALISA</a:t>
            </a:r>
            <a:endParaRPr sz="1600"/>
          </a:p>
        </p:txBody>
      </p:sp>
      <p:sp>
        <p:nvSpPr>
          <p:cNvPr id="2363" name="Google Shape;2363;p14"/>
          <p:cNvSpPr txBox="1">
            <a:spLocks noGrp="1"/>
          </p:cNvSpPr>
          <p:nvPr>
            <p:ph type="subTitle" idx="1"/>
          </p:nvPr>
        </p:nvSpPr>
        <p:spPr>
          <a:xfrm>
            <a:off x="905638" y="720558"/>
            <a:ext cx="7821890" cy="229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b="1">
                <a:solidFill>
                  <a:srgbClr val="002060"/>
                </a:solidFill>
              </a:rPr>
              <a:t>Perbandingan Kejadian Kecelakaan Tunggal dengan Kejadian Tabrakan antar Kendaraan di Jalan Lurus Berdasarkan Jam</a:t>
            </a:r>
            <a:endParaRPr/>
          </a:p>
        </p:txBody>
      </p:sp>
      <p:pic>
        <p:nvPicPr>
          <p:cNvPr id="2364" name="Google Shape;2364;p14"/>
          <p:cNvPicPr preferRelativeResize="0"/>
          <p:nvPr/>
        </p:nvPicPr>
        <p:blipFill rotWithShape="1">
          <a:blip r:embed="rId3">
            <a:alphaModFix/>
          </a:blip>
          <a:srcRect t="3373" b="4590"/>
          <a:stretch/>
        </p:blipFill>
        <p:spPr>
          <a:xfrm>
            <a:off x="1889539" y="1399583"/>
            <a:ext cx="5515149" cy="3140519"/>
          </a:xfrm>
          <a:prstGeom prst="rect">
            <a:avLst/>
          </a:prstGeom>
          <a:noFill/>
          <a:ln>
            <a:noFill/>
          </a:ln>
        </p:spPr>
      </p:pic>
      <p:pic>
        <p:nvPicPr>
          <p:cNvPr id="2365" name="Google Shape;2365;p14"/>
          <p:cNvPicPr preferRelativeResize="0"/>
          <p:nvPr/>
        </p:nvPicPr>
        <p:blipFill rotWithShape="1">
          <a:blip r:embed="rId4">
            <a:alphaModFix/>
          </a:blip>
          <a:srcRect/>
          <a:stretch/>
        </p:blipFill>
        <p:spPr>
          <a:xfrm>
            <a:off x="344757" y="826883"/>
            <a:ext cx="560881" cy="56088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2"/>
                                        </p:tgtEl>
                                        <p:attrNameLst>
                                          <p:attrName>style.visibility</p:attrName>
                                        </p:attrNameLst>
                                      </p:cBhvr>
                                      <p:to>
                                        <p:strVal val="visible"/>
                                      </p:to>
                                    </p:set>
                                    <p:animEffect transition="in" filter="fade">
                                      <p:cBhvr>
                                        <p:cTn id="7" dur="500"/>
                                        <p:tgtEl>
                                          <p:spTgt spid="23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65"/>
                                        </p:tgtEl>
                                        <p:attrNameLst>
                                          <p:attrName>style.visibility</p:attrName>
                                        </p:attrNameLst>
                                      </p:cBhvr>
                                      <p:to>
                                        <p:strVal val="visible"/>
                                      </p:to>
                                    </p:set>
                                    <p:animEffect transition="in" filter="fade">
                                      <p:cBhvr>
                                        <p:cTn id="12" dur="500"/>
                                        <p:tgtEl>
                                          <p:spTgt spid="2365"/>
                                        </p:tgtEl>
                                      </p:cBhvr>
                                    </p:animEffect>
                                  </p:childTnLst>
                                </p:cTn>
                              </p:par>
                              <p:par>
                                <p:cTn id="13" presetID="10" presetClass="entr" presetSubtype="0" fill="hold" nodeType="withEffect">
                                  <p:stCondLst>
                                    <p:cond delay="0"/>
                                  </p:stCondLst>
                                  <p:childTnLst>
                                    <p:set>
                                      <p:cBhvr>
                                        <p:cTn id="14" dur="1" fill="hold">
                                          <p:stCondLst>
                                            <p:cond delay="0"/>
                                          </p:stCondLst>
                                        </p:cTn>
                                        <p:tgtEl>
                                          <p:spTgt spid="2363">
                                            <p:txEl>
                                              <p:pRg st="0" end="0"/>
                                            </p:txEl>
                                          </p:spTgt>
                                        </p:tgtEl>
                                        <p:attrNameLst>
                                          <p:attrName>style.visibility</p:attrName>
                                        </p:attrNameLst>
                                      </p:cBhvr>
                                      <p:to>
                                        <p:strVal val="visible"/>
                                      </p:to>
                                    </p:set>
                                    <p:animEffect transition="in" filter="fade">
                                      <p:cBhvr>
                                        <p:cTn id="15" dur="500"/>
                                        <p:tgtEl>
                                          <p:spTgt spid="236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64"/>
                                        </p:tgtEl>
                                        <p:attrNameLst>
                                          <p:attrName>style.visibility</p:attrName>
                                        </p:attrNameLst>
                                      </p:cBhvr>
                                      <p:to>
                                        <p:strVal val="visible"/>
                                      </p:to>
                                    </p:set>
                                    <p:animEffect transition="in" filter="fade">
                                      <p:cBhvr>
                                        <p:cTn id="20" dur="500"/>
                                        <p:tgtEl>
                                          <p:spTgt spid="2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9"/>
        <p:cNvGrpSpPr/>
        <p:nvPr/>
      </p:nvGrpSpPr>
      <p:grpSpPr>
        <a:xfrm>
          <a:off x="0" y="0"/>
          <a:ext cx="0" cy="0"/>
          <a:chOff x="0" y="0"/>
          <a:chExt cx="0" cy="0"/>
        </a:xfrm>
      </p:grpSpPr>
      <p:sp>
        <p:nvSpPr>
          <p:cNvPr id="2370" name="Google Shape;2370;p15"/>
          <p:cNvSpPr txBox="1">
            <a:spLocks noGrp="1"/>
          </p:cNvSpPr>
          <p:nvPr>
            <p:ph type="title" idx="9"/>
          </p:nvPr>
        </p:nvSpPr>
        <p:spPr>
          <a:xfrm>
            <a:off x="720000" y="521225"/>
            <a:ext cx="7704000" cy="42507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1800"/>
              <a:t>HASIL ANALISA</a:t>
            </a:r>
            <a:endParaRPr sz="1800"/>
          </a:p>
        </p:txBody>
      </p:sp>
      <p:sp>
        <p:nvSpPr>
          <p:cNvPr id="2371" name="Google Shape;2371;p15"/>
          <p:cNvSpPr txBox="1">
            <a:spLocks noGrp="1"/>
          </p:cNvSpPr>
          <p:nvPr>
            <p:ph type="subTitle" idx="1"/>
          </p:nvPr>
        </p:nvSpPr>
        <p:spPr>
          <a:xfrm>
            <a:off x="813320" y="946298"/>
            <a:ext cx="8056395" cy="229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b="1">
                <a:solidFill>
                  <a:srgbClr val="002060"/>
                </a:solidFill>
              </a:rPr>
              <a:t>Persentase Kecelakaan Disebabkan Oleh Pengemudi Mabuk</a:t>
            </a:r>
            <a:endParaRPr/>
          </a:p>
        </p:txBody>
      </p:sp>
      <p:grpSp>
        <p:nvGrpSpPr>
          <p:cNvPr id="2372" name="Google Shape;2372;p15"/>
          <p:cNvGrpSpPr/>
          <p:nvPr/>
        </p:nvGrpSpPr>
        <p:grpSpPr>
          <a:xfrm>
            <a:off x="295551" y="946298"/>
            <a:ext cx="548700" cy="548700"/>
            <a:chOff x="6699602" y="3702267"/>
            <a:chExt cx="548700" cy="548700"/>
          </a:xfrm>
        </p:grpSpPr>
        <p:sp>
          <p:nvSpPr>
            <p:cNvPr id="2373" name="Google Shape;2373;p15"/>
            <p:cNvSpPr/>
            <p:nvPr/>
          </p:nvSpPr>
          <p:spPr>
            <a:xfrm>
              <a:off x="6699602" y="3702267"/>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15"/>
            <p:cNvSpPr/>
            <p:nvPr/>
          </p:nvSpPr>
          <p:spPr>
            <a:xfrm>
              <a:off x="6801852" y="3863654"/>
              <a:ext cx="344199" cy="225926"/>
            </a:xfrm>
            <a:custGeom>
              <a:avLst/>
              <a:gdLst/>
              <a:ahLst/>
              <a:cxnLst/>
              <a:rect l="l" t="t" r="r" b="b"/>
              <a:pathLst>
                <a:path w="3408" h="2237" extrusionOk="0">
                  <a:moveTo>
                    <a:pt x="1085" y="514"/>
                  </a:moveTo>
                  <a:cubicBezTo>
                    <a:pt x="1208" y="514"/>
                    <a:pt x="1295" y="609"/>
                    <a:pt x="1295" y="724"/>
                  </a:cubicBezTo>
                  <a:cubicBezTo>
                    <a:pt x="1295" y="847"/>
                    <a:pt x="1208" y="941"/>
                    <a:pt x="1085" y="941"/>
                  </a:cubicBezTo>
                  <a:cubicBezTo>
                    <a:pt x="962" y="941"/>
                    <a:pt x="875" y="847"/>
                    <a:pt x="875" y="724"/>
                  </a:cubicBezTo>
                  <a:cubicBezTo>
                    <a:pt x="875" y="609"/>
                    <a:pt x="962" y="514"/>
                    <a:pt x="1085" y="514"/>
                  </a:cubicBezTo>
                  <a:close/>
                  <a:moveTo>
                    <a:pt x="2952" y="514"/>
                  </a:moveTo>
                  <a:cubicBezTo>
                    <a:pt x="3075" y="514"/>
                    <a:pt x="3169" y="609"/>
                    <a:pt x="3169" y="724"/>
                  </a:cubicBezTo>
                  <a:cubicBezTo>
                    <a:pt x="3169" y="847"/>
                    <a:pt x="3075" y="941"/>
                    <a:pt x="2952" y="941"/>
                  </a:cubicBezTo>
                  <a:cubicBezTo>
                    <a:pt x="2836" y="941"/>
                    <a:pt x="2742" y="847"/>
                    <a:pt x="2742" y="724"/>
                  </a:cubicBezTo>
                  <a:cubicBezTo>
                    <a:pt x="2742" y="609"/>
                    <a:pt x="2836" y="514"/>
                    <a:pt x="2952" y="514"/>
                  </a:cubicBezTo>
                  <a:close/>
                  <a:moveTo>
                    <a:pt x="3017" y="1180"/>
                  </a:moveTo>
                  <a:lnTo>
                    <a:pt x="2713" y="1781"/>
                  </a:lnTo>
                  <a:cubicBezTo>
                    <a:pt x="2655" y="1904"/>
                    <a:pt x="2626" y="1933"/>
                    <a:pt x="2503" y="1933"/>
                  </a:cubicBezTo>
                  <a:lnTo>
                    <a:pt x="1541" y="1933"/>
                  </a:lnTo>
                  <a:cubicBezTo>
                    <a:pt x="1418" y="1933"/>
                    <a:pt x="1389" y="1904"/>
                    <a:pt x="1324" y="1781"/>
                  </a:cubicBezTo>
                  <a:lnTo>
                    <a:pt x="1027" y="1180"/>
                  </a:lnTo>
                  <a:close/>
                  <a:moveTo>
                    <a:pt x="456" y="1390"/>
                  </a:moveTo>
                  <a:lnTo>
                    <a:pt x="391" y="1419"/>
                  </a:lnTo>
                  <a:cubicBezTo>
                    <a:pt x="362" y="1448"/>
                    <a:pt x="362" y="1484"/>
                    <a:pt x="391" y="1513"/>
                  </a:cubicBezTo>
                  <a:lnTo>
                    <a:pt x="724" y="1961"/>
                  </a:lnTo>
                  <a:lnTo>
                    <a:pt x="514" y="1419"/>
                  </a:lnTo>
                  <a:cubicBezTo>
                    <a:pt x="514" y="1390"/>
                    <a:pt x="485" y="1390"/>
                    <a:pt x="456" y="1390"/>
                  </a:cubicBezTo>
                  <a:close/>
                  <a:moveTo>
                    <a:pt x="181" y="1484"/>
                  </a:moveTo>
                  <a:cubicBezTo>
                    <a:pt x="152" y="1484"/>
                    <a:pt x="152" y="1484"/>
                    <a:pt x="152" y="1513"/>
                  </a:cubicBezTo>
                  <a:lnTo>
                    <a:pt x="58" y="1571"/>
                  </a:lnTo>
                  <a:cubicBezTo>
                    <a:pt x="29" y="1600"/>
                    <a:pt x="58" y="1629"/>
                    <a:pt x="94" y="1665"/>
                  </a:cubicBezTo>
                  <a:lnTo>
                    <a:pt x="666" y="2084"/>
                  </a:lnTo>
                  <a:lnTo>
                    <a:pt x="239" y="1542"/>
                  </a:lnTo>
                  <a:cubicBezTo>
                    <a:pt x="210" y="1513"/>
                    <a:pt x="181" y="1484"/>
                    <a:pt x="181" y="1484"/>
                  </a:cubicBezTo>
                  <a:close/>
                  <a:moveTo>
                    <a:pt x="58" y="1933"/>
                  </a:moveTo>
                  <a:cubicBezTo>
                    <a:pt x="58" y="1933"/>
                    <a:pt x="29" y="1933"/>
                    <a:pt x="29" y="1961"/>
                  </a:cubicBezTo>
                  <a:lnTo>
                    <a:pt x="29" y="2027"/>
                  </a:lnTo>
                  <a:cubicBezTo>
                    <a:pt x="0" y="2056"/>
                    <a:pt x="29" y="2084"/>
                    <a:pt x="58" y="2084"/>
                  </a:cubicBezTo>
                  <a:lnTo>
                    <a:pt x="637" y="2171"/>
                  </a:lnTo>
                  <a:lnTo>
                    <a:pt x="123" y="1933"/>
                  </a:lnTo>
                  <a:close/>
                  <a:moveTo>
                    <a:pt x="724" y="1"/>
                  </a:moveTo>
                  <a:cubicBezTo>
                    <a:pt x="695" y="1"/>
                    <a:pt x="666" y="37"/>
                    <a:pt x="666" y="66"/>
                  </a:cubicBezTo>
                  <a:lnTo>
                    <a:pt x="666" y="905"/>
                  </a:lnTo>
                  <a:cubicBezTo>
                    <a:pt x="666" y="999"/>
                    <a:pt x="666" y="1057"/>
                    <a:pt x="695" y="1151"/>
                  </a:cubicBezTo>
                  <a:lnTo>
                    <a:pt x="1114" y="2027"/>
                  </a:lnTo>
                  <a:cubicBezTo>
                    <a:pt x="1179" y="2142"/>
                    <a:pt x="1295" y="2236"/>
                    <a:pt x="1418" y="2236"/>
                  </a:cubicBezTo>
                  <a:lnTo>
                    <a:pt x="2626" y="2236"/>
                  </a:lnTo>
                  <a:cubicBezTo>
                    <a:pt x="2742" y="2236"/>
                    <a:pt x="2894" y="2142"/>
                    <a:pt x="2923" y="2027"/>
                  </a:cubicBezTo>
                  <a:lnTo>
                    <a:pt x="3350" y="1151"/>
                  </a:lnTo>
                  <a:cubicBezTo>
                    <a:pt x="3408" y="1057"/>
                    <a:pt x="3408" y="999"/>
                    <a:pt x="3408" y="905"/>
                  </a:cubicBezTo>
                  <a:lnTo>
                    <a:pt x="3408" y="66"/>
                  </a:lnTo>
                  <a:cubicBezTo>
                    <a:pt x="3408" y="37"/>
                    <a:pt x="3379" y="1"/>
                    <a:pt x="3314" y="1"/>
                  </a:cubicBezTo>
                  <a:lnTo>
                    <a:pt x="3017" y="1"/>
                  </a:lnTo>
                  <a:cubicBezTo>
                    <a:pt x="2952" y="1"/>
                    <a:pt x="2923" y="37"/>
                    <a:pt x="2923" y="66"/>
                  </a:cubicBezTo>
                  <a:lnTo>
                    <a:pt x="2923" y="276"/>
                  </a:lnTo>
                  <a:lnTo>
                    <a:pt x="1114" y="276"/>
                  </a:lnTo>
                  <a:lnTo>
                    <a:pt x="1114" y="66"/>
                  </a:lnTo>
                  <a:cubicBezTo>
                    <a:pt x="1114" y="37"/>
                    <a:pt x="1085" y="1"/>
                    <a:pt x="10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53868"/>
                </a:solidFill>
                <a:latin typeface="Arial"/>
                <a:ea typeface="Arial"/>
                <a:cs typeface="Arial"/>
                <a:sym typeface="Arial"/>
              </a:endParaRPr>
            </a:p>
          </p:txBody>
        </p:sp>
      </p:grpSp>
      <p:pic>
        <p:nvPicPr>
          <p:cNvPr id="2375" name="Google Shape;2375;p15"/>
          <p:cNvPicPr preferRelativeResize="0"/>
          <p:nvPr/>
        </p:nvPicPr>
        <p:blipFill rotWithShape="1">
          <a:blip r:embed="rId3">
            <a:alphaModFix/>
          </a:blip>
          <a:srcRect/>
          <a:stretch/>
        </p:blipFill>
        <p:spPr>
          <a:xfrm>
            <a:off x="1840833" y="1351939"/>
            <a:ext cx="5462333" cy="33742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0"/>
                                        </p:tgtEl>
                                        <p:attrNameLst>
                                          <p:attrName>style.visibility</p:attrName>
                                        </p:attrNameLst>
                                      </p:cBhvr>
                                      <p:to>
                                        <p:strVal val="visible"/>
                                      </p:to>
                                    </p:set>
                                    <p:animEffect transition="in" filter="fade">
                                      <p:cBhvr>
                                        <p:cTn id="7" dur="500"/>
                                        <p:tgtEl>
                                          <p:spTgt spid="23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2"/>
                                        </p:tgtEl>
                                        <p:attrNameLst>
                                          <p:attrName>style.visibility</p:attrName>
                                        </p:attrNameLst>
                                      </p:cBhvr>
                                      <p:to>
                                        <p:strVal val="visible"/>
                                      </p:to>
                                    </p:set>
                                    <p:animEffect transition="in" filter="fade">
                                      <p:cBhvr>
                                        <p:cTn id="12" dur="500"/>
                                        <p:tgtEl>
                                          <p:spTgt spid="2372"/>
                                        </p:tgtEl>
                                      </p:cBhvr>
                                    </p:animEffect>
                                  </p:childTnLst>
                                </p:cTn>
                              </p:par>
                              <p:par>
                                <p:cTn id="13" presetID="10" presetClass="entr" presetSubtype="0" fill="hold" nodeType="withEffect">
                                  <p:stCondLst>
                                    <p:cond delay="0"/>
                                  </p:stCondLst>
                                  <p:childTnLst>
                                    <p:set>
                                      <p:cBhvr>
                                        <p:cTn id="14" dur="1" fill="hold">
                                          <p:stCondLst>
                                            <p:cond delay="0"/>
                                          </p:stCondLst>
                                        </p:cTn>
                                        <p:tgtEl>
                                          <p:spTgt spid="2371">
                                            <p:txEl>
                                              <p:pRg st="0" end="0"/>
                                            </p:txEl>
                                          </p:spTgt>
                                        </p:tgtEl>
                                        <p:attrNameLst>
                                          <p:attrName>style.visibility</p:attrName>
                                        </p:attrNameLst>
                                      </p:cBhvr>
                                      <p:to>
                                        <p:strVal val="visible"/>
                                      </p:to>
                                    </p:set>
                                    <p:animEffect transition="in" filter="fade">
                                      <p:cBhvr>
                                        <p:cTn id="15" dur="500"/>
                                        <p:tgtEl>
                                          <p:spTgt spid="237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75"/>
                                        </p:tgtEl>
                                        <p:attrNameLst>
                                          <p:attrName>style.visibility</p:attrName>
                                        </p:attrNameLst>
                                      </p:cBhvr>
                                      <p:to>
                                        <p:strVal val="visible"/>
                                      </p:to>
                                    </p:set>
                                    <p:animEffect transition="in" filter="fade">
                                      <p:cBhvr>
                                        <p:cTn id="20" dur="500"/>
                                        <p:tgtEl>
                                          <p:spTgt spid="2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9"/>
        <p:cNvGrpSpPr/>
        <p:nvPr/>
      </p:nvGrpSpPr>
      <p:grpSpPr>
        <a:xfrm>
          <a:off x="0" y="0"/>
          <a:ext cx="0" cy="0"/>
          <a:chOff x="0" y="0"/>
          <a:chExt cx="0" cy="0"/>
        </a:xfrm>
      </p:grpSpPr>
      <p:sp>
        <p:nvSpPr>
          <p:cNvPr id="2380" name="Google Shape;2380;p16"/>
          <p:cNvSpPr txBox="1">
            <a:spLocks noGrp="1"/>
          </p:cNvSpPr>
          <p:nvPr>
            <p:ph type="title" idx="9"/>
          </p:nvPr>
        </p:nvSpPr>
        <p:spPr>
          <a:xfrm>
            <a:off x="720000" y="5212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1600"/>
              <a:t>HASIL ANALISA</a:t>
            </a:r>
            <a:endParaRPr sz="1600"/>
          </a:p>
        </p:txBody>
      </p:sp>
      <p:sp>
        <p:nvSpPr>
          <p:cNvPr id="2381" name="Google Shape;2381;p16"/>
          <p:cNvSpPr txBox="1">
            <a:spLocks noGrp="1"/>
          </p:cNvSpPr>
          <p:nvPr>
            <p:ph type="subTitle" idx="1"/>
          </p:nvPr>
        </p:nvSpPr>
        <p:spPr>
          <a:xfrm>
            <a:off x="844250" y="956931"/>
            <a:ext cx="8035130" cy="229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b="1">
                <a:solidFill>
                  <a:srgbClr val="002060"/>
                </a:solidFill>
              </a:rPr>
              <a:t>Jumlah Kecelakaan Per Jam yang Disebabkan Pengemudi Mabuk</a:t>
            </a:r>
            <a:endParaRPr/>
          </a:p>
        </p:txBody>
      </p:sp>
      <p:pic>
        <p:nvPicPr>
          <p:cNvPr id="2382" name="Google Shape;2382;p16"/>
          <p:cNvPicPr preferRelativeResize="0"/>
          <p:nvPr/>
        </p:nvPicPr>
        <p:blipFill rotWithShape="1">
          <a:blip r:embed="rId3">
            <a:alphaModFix/>
          </a:blip>
          <a:srcRect t="4084" r="2051" b="4324"/>
          <a:stretch/>
        </p:blipFill>
        <p:spPr>
          <a:xfrm>
            <a:off x="1382233" y="1333611"/>
            <a:ext cx="5752214" cy="3325888"/>
          </a:xfrm>
          <a:prstGeom prst="rect">
            <a:avLst/>
          </a:prstGeom>
          <a:noFill/>
          <a:ln>
            <a:noFill/>
          </a:ln>
        </p:spPr>
      </p:pic>
      <p:grpSp>
        <p:nvGrpSpPr>
          <p:cNvPr id="2383" name="Google Shape;2383;p16"/>
          <p:cNvGrpSpPr/>
          <p:nvPr/>
        </p:nvGrpSpPr>
        <p:grpSpPr>
          <a:xfrm>
            <a:off x="295551" y="946298"/>
            <a:ext cx="548700" cy="548700"/>
            <a:chOff x="6699602" y="3702267"/>
            <a:chExt cx="548700" cy="548700"/>
          </a:xfrm>
        </p:grpSpPr>
        <p:sp>
          <p:nvSpPr>
            <p:cNvPr id="2384" name="Google Shape;2384;p16"/>
            <p:cNvSpPr/>
            <p:nvPr/>
          </p:nvSpPr>
          <p:spPr>
            <a:xfrm>
              <a:off x="6699602" y="3702267"/>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16"/>
            <p:cNvSpPr/>
            <p:nvPr/>
          </p:nvSpPr>
          <p:spPr>
            <a:xfrm>
              <a:off x="6801852" y="3863654"/>
              <a:ext cx="344199" cy="225926"/>
            </a:xfrm>
            <a:custGeom>
              <a:avLst/>
              <a:gdLst/>
              <a:ahLst/>
              <a:cxnLst/>
              <a:rect l="l" t="t" r="r" b="b"/>
              <a:pathLst>
                <a:path w="3408" h="2237" extrusionOk="0">
                  <a:moveTo>
                    <a:pt x="1085" y="514"/>
                  </a:moveTo>
                  <a:cubicBezTo>
                    <a:pt x="1208" y="514"/>
                    <a:pt x="1295" y="609"/>
                    <a:pt x="1295" y="724"/>
                  </a:cubicBezTo>
                  <a:cubicBezTo>
                    <a:pt x="1295" y="847"/>
                    <a:pt x="1208" y="941"/>
                    <a:pt x="1085" y="941"/>
                  </a:cubicBezTo>
                  <a:cubicBezTo>
                    <a:pt x="962" y="941"/>
                    <a:pt x="875" y="847"/>
                    <a:pt x="875" y="724"/>
                  </a:cubicBezTo>
                  <a:cubicBezTo>
                    <a:pt x="875" y="609"/>
                    <a:pt x="962" y="514"/>
                    <a:pt x="1085" y="514"/>
                  </a:cubicBezTo>
                  <a:close/>
                  <a:moveTo>
                    <a:pt x="2952" y="514"/>
                  </a:moveTo>
                  <a:cubicBezTo>
                    <a:pt x="3075" y="514"/>
                    <a:pt x="3169" y="609"/>
                    <a:pt x="3169" y="724"/>
                  </a:cubicBezTo>
                  <a:cubicBezTo>
                    <a:pt x="3169" y="847"/>
                    <a:pt x="3075" y="941"/>
                    <a:pt x="2952" y="941"/>
                  </a:cubicBezTo>
                  <a:cubicBezTo>
                    <a:pt x="2836" y="941"/>
                    <a:pt x="2742" y="847"/>
                    <a:pt x="2742" y="724"/>
                  </a:cubicBezTo>
                  <a:cubicBezTo>
                    <a:pt x="2742" y="609"/>
                    <a:pt x="2836" y="514"/>
                    <a:pt x="2952" y="514"/>
                  </a:cubicBezTo>
                  <a:close/>
                  <a:moveTo>
                    <a:pt x="3017" y="1180"/>
                  </a:moveTo>
                  <a:lnTo>
                    <a:pt x="2713" y="1781"/>
                  </a:lnTo>
                  <a:cubicBezTo>
                    <a:pt x="2655" y="1904"/>
                    <a:pt x="2626" y="1933"/>
                    <a:pt x="2503" y="1933"/>
                  </a:cubicBezTo>
                  <a:lnTo>
                    <a:pt x="1541" y="1933"/>
                  </a:lnTo>
                  <a:cubicBezTo>
                    <a:pt x="1418" y="1933"/>
                    <a:pt x="1389" y="1904"/>
                    <a:pt x="1324" y="1781"/>
                  </a:cubicBezTo>
                  <a:lnTo>
                    <a:pt x="1027" y="1180"/>
                  </a:lnTo>
                  <a:close/>
                  <a:moveTo>
                    <a:pt x="456" y="1390"/>
                  </a:moveTo>
                  <a:lnTo>
                    <a:pt x="391" y="1419"/>
                  </a:lnTo>
                  <a:cubicBezTo>
                    <a:pt x="362" y="1448"/>
                    <a:pt x="362" y="1484"/>
                    <a:pt x="391" y="1513"/>
                  </a:cubicBezTo>
                  <a:lnTo>
                    <a:pt x="724" y="1961"/>
                  </a:lnTo>
                  <a:lnTo>
                    <a:pt x="514" y="1419"/>
                  </a:lnTo>
                  <a:cubicBezTo>
                    <a:pt x="514" y="1390"/>
                    <a:pt x="485" y="1390"/>
                    <a:pt x="456" y="1390"/>
                  </a:cubicBezTo>
                  <a:close/>
                  <a:moveTo>
                    <a:pt x="181" y="1484"/>
                  </a:moveTo>
                  <a:cubicBezTo>
                    <a:pt x="152" y="1484"/>
                    <a:pt x="152" y="1484"/>
                    <a:pt x="152" y="1513"/>
                  </a:cubicBezTo>
                  <a:lnTo>
                    <a:pt x="58" y="1571"/>
                  </a:lnTo>
                  <a:cubicBezTo>
                    <a:pt x="29" y="1600"/>
                    <a:pt x="58" y="1629"/>
                    <a:pt x="94" y="1665"/>
                  </a:cubicBezTo>
                  <a:lnTo>
                    <a:pt x="666" y="2084"/>
                  </a:lnTo>
                  <a:lnTo>
                    <a:pt x="239" y="1542"/>
                  </a:lnTo>
                  <a:cubicBezTo>
                    <a:pt x="210" y="1513"/>
                    <a:pt x="181" y="1484"/>
                    <a:pt x="181" y="1484"/>
                  </a:cubicBezTo>
                  <a:close/>
                  <a:moveTo>
                    <a:pt x="58" y="1933"/>
                  </a:moveTo>
                  <a:cubicBezTo>
                    <a:pt x="58" y="1933"/>
                    <a:pt x="29" y="1933"/>
                    <a:pt x="29" y="1961"/>
                  </a:cubicBezTo>
                  <a:lnTo>
                    <a:pt x="29" y="2027"/>
                  </a:lnTo>
                  <a:cubicBezTo>
                    <a:pt x="0" y="2056"/>
                    <a:pt x="29" y="2084"/>
                    <a:pt x="58" y="2084"/>
                  </a:cubicBezTo>
                  <a:lnTo>
                    <a:pt x="637" y="2171"/>
                  </a:lnTo>
                  <a:lnTo>
                    <a:pt x="123" y="1933"/>
                  </a:lnTo>
                  <a:close/>
                  <a:moveTo>
                    <a:pt x="724" y="1"/>
                  </a:moveTo>
                  <a:cubicBezTo>
                    <a:pt x="695" y="1"/>
                    <a:pt x="666" y="37"/>
                    <a:pt x="666" y="66"/>
                  </a:cubicBezTo>
                  <a:lnTo>
                    <a:pt x="666" y="905"/>
                  </a:lnTo>
                  <a:cubicBezTo>
                    <a:pt x="666" y="999"/>
                    <a:pt x="666" y="1057"/>
                    <a:pt x="695" y="1151"/>
                  </a:cubicBezTo>
                  <a:lnTo>
                    <a:pt x="1114" y="2027"/>
                  </a:lnTo>
                  <a:cubicBezTo>
                    <a:pt x="1179" y="2142"/>
                    <a:pt x="1295" y="2236"/>
                    <a:pt x="1418" y="2236"/>
                  </a:cubicBezTo>
                  <a:lnTo>
                    <a:pt x="2626" y="2236"/>
                  </a:lnTo>
                  <a:cubicBezTo>
                    <a:pt x="2742" y="2236"/>
                    <a:pt x="2894" y="2142"/>
                    <a:pt x="2923" y="2027"/>
                  </a:cubicBezTo>
                  <a:lnTo>
                    <a:pt x="3350" y="1151"/>
                  </a:lnTo>
                  <a:cubicBezTo>
                    <a:pt x="3408" y="1057"/>
                    <a:pt x="3408" y="999"/>
                    <a:pt x="3408" y="905"/>
                  </a:cubicBezTo>
                  <a:lnTo>
                    <a:pt x="3408" y="66"/>
                  </a:lnTo>
                  <a:cubicBezTo>
                    <a:pt x="3408" y="37"/>
                    <a:pt x="3379" y="1"/>
                    <a:pt x="3314" y="1"/>
                  </a:cubicBezTo>
                  <a:lnTo>
                    <a:pt x="3017" y="1"/>
                  </a:lnTo>
                  <a:cubicBezTo>
                    <a:pt x="2952" y="1"/>
                    <a:pt x="2923" y="37"/>
                    <a:pt x="2923" y="66"/>
                  </a:cubicBezTo>
                  <a:lnTo>
                    <a:pt x="2923" y="276"/>
                  </a:lnTo>
                  <a:lnTo>
                    <a:pt x="1114" y="276"/>
                  </a:lnTo>
                  <a:lnTo>
                    <a:pt x="1114" y="66"/>
                  </a:lnTo>
                  <a:cubicBezTo>
                    <a:pt x="1114" y="37"/>
                    <a:pt x="1085" y="1"/>
                    <a:pt x="10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53868"/>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0"/>
                                        </p:tgtEl>
                                        <p:attrNameLst>
                                          <p:attrName>style.visibility</p:attrName>
                                        </p:attrNameLst>
                                      </p:cBhvr>
                                      <p:to>
                                        <p:strVal val="visible"/>
                                      </p:to>
                                    </p:set>
                                    <p:animEffect transition="in" filter="fade">
                                      <p:cBhvr>
                                        <p:cTn id="7" dur="500"/>
                                        <p:tgtEl>
                                          <p:spTgt spid="23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3"/>
                                        </p:tgtEl>
                                        <p:attrNameLst>
                                          <p:attrName>style.visibility</p:attrName>
                                        </p:attrNameLst>
                                      </p:cBhvr>
                                      <p:to>
                                        <p:strVal val="visible"/>
                                      </p:to>
                                    </p:set>
                                    <p:animEffect transition="in" filter="fade">
                                      <p:cBhvr>
                                        <p:cTn id="12" dur="500"/>
                                        <p:tgtEl>
                                          <p:spTgt spid="2383"/>
                                        </p:tgtEl>
                                      </p:cBhvr>
                                    </p:animEffect>
                                  </p:childTnLst>
                                </p:cTn>
                              </p:par>
                              <p:par>
                                <p:cTn id="13" presetID="10" presetClass="entr" presetSubtype="0" fill="hold" nodeType="withEffect">
                                  <p:stCondLst>
                                    <p:cond delay="0"/>
                                  </p:stCondLst>
                                  <p:childTnLst>
                                    <p:set>
                                      <p:cBhvr>
                                        <p:cTn id="14" dur="1" fill="hold">
                                          <p:stCondLst>
                                            <p:cond delay="0"/>
                                          </p:stCondLst>
                                        </p:cTn>
                                        <p:tgtEl>
                                          <p:spTgt spid="2381">
                                            <p:txEl>
                                              <p:pRg st="0" end="0"/>
                                            </p:txEl>
                                          </p:spTgt>
                                        </p:tgtEl>
                                        <p:attrNameLst>
                                          <p:attrName>style.visibility</p:attrName>
                                        </p:attrNameLst>
                                      </p:cBhvr>
                                      <p:to>
                                        <p:strVal val="visible"/>
                                      </p:to>
                                    </p:set>
                                    <p:animEffect transition="in" filter="fade">
                                      <p:cBhvr>
                                        <p:cTn id="15" dur="500"/>
                                        <p:tgtEl>
                                          <p:spTgt spid="238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82"/>
                                        </p:tgtEl>
                                        <p:attrNameLst>
                                          <p:attrName>style.visibility</p:attrName>
                                        </p:attrNameLst>
                                      </p:cBhvr>
                                      <p:to>
                                        <p:strVal val="visible"/>
                                      </p:to>
                                    </p:set>
                                    <p:animEffect transition="in" filter="fade">
                                      <p:cBhvr>
                                        <p:cTn id="20" dur="500"/>
                                        <p:tgtEl>
                                          <p:spTgt spid="2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9"/>
        <p:cNvGrpSpPr/>
        <p:nvPr/>
      </p:nvGrpSpPr>
      <p:grpSpPr>
        <a:xfrm>
          <a:off x="0" y="0"/>
          <a:ext cx="0" cy="0"/>
          <a:chOff x="0" y="0"/>
          <a:chExt cx="0" cy="0"/>
        </a:xfrm>
      </p:grpSpPr>
      <p:sp>
        <p:nvSpPr>
          <p:cNvPr id="2390" name="Google Shape;2390;p17"/>
          <p:cNvSpPr txBox="1">
            <a:spLocks noGrp="1"/>
          </p:cNvSpPr>
          <p:nvPr>
            <p:ph type="title" idx="9"/>
          </p:nvPr>
        </p:nvSpPr>
        <p:spPr>
          <a:xfrm>
            <a:off x="729071" y="360054"/>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1600"/>
              <a:t>HASIL ANALISA</a:t>
            </a:r>
            <a:endParaRPr sz="1600"/>
          </a:p>
        </p:txBody>
      </p:sp>
      <p:sp>
        <p:nvSpPr>
          <p:cNvPr id="2391" name="Google Shape;2391;p17"/>
          <p:cNvSpPr txBox="1">
            <a:spLocks noGrp="1"/>
          </p:cNvSpPr>
          <p:nvPr>
            <p:ph type="subTitle" idx="1"/>
          </p:nvPr>
        </p:nvSpPr>
        <p:spPr>
          <a:xfrm>
            <a:off x="1029084" y="907479"/>
            <a:ext cx="7354646" cy="229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b="1">
                <a:solidFill>
                  <a:srgbClr val="002060"/>
                </a:solidFill>
              </a:rPr>
              <a:t>Persentase Kecelakaan di Daerah Pedesaan dan Perkotaan</a:t>
            </a:r>
            <a:endParaRPr sz="1800" b="1">
              <a:solidFill>
                <a:srgbClr val="002060"/>
              </a:solidFill>
            </a:endParaRPr>
          </a:p>
        </p:txBody>
      </p:sp>
      <p:pic>
        <p:nvPicPr>
          <p:cNvPr id="2392" name="Google Shape;2392;p17"/>
          <p:cNvPicPr preferRelativeResize="0"/>
          <p:nvPr/>
        </p:nvPicPr>
        <p:blipFill rotWithShape="1">
          <a:blip r:embed="rId3">
            <a:alphaModFix/>
          </a:blip>
          <a:srcRect t="12047" b="4716"/>
          <a:stretch/>
        </p:blipFill>
        <p:spPr>
          <a:xfrm>
            <a:off x="1993825" y="1480179"/>
            <a:ext cx="5986086" cy="3142096"/>
          </a:xfrm>
          <a:prstGeom prst="rect">
            <a:avLst/>
          </a:prstGeom>
          <a:noFill/>
          <a:ln>
            <a:noFill/>
          </a:ln>
        </p:spPr>
      </p:pic>
      <p:grpSp>
        <p:nvGrpSpPr>
          <p:cNvPr id="2393" name="Google Shape;2393;p17"/>
          <p:cNvGrpSpPr/>
          <p:nvPr/>
        </p:nvGrpSpPr>
        <p:grpSpPr>
          <a:xfrm>
            <a:off x="440114" y="907479"/>
            <a:ext cx="548700" cy="548700"/>
            <a:chOff x="1913381" y="1356525"/>
            <a:chExt cx="548700" cy="548700"/>
          </a:xfrm>
        </p:grpSpPr>
        <p:sp>
          <p:nvSpPr>
            <p:cNvPr id="2394" name="Google Shape;2394;p17"/>
            <p:cNvSpPr/>
            <p:nvPr/>
          </p:nvSpPr>
          <p:spPr>
            <a:xfrm>
              <a:off x="1913381" y="1356525"/>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95" name="Google Shape;2395;p17"/>
            <p:cNvGrpSpPr/>
            <p:nvPr/>
          </p:nvGrpSpPr>
          <p:grpSpPr>
            <a:xfrm>
              <a:off x="2025782" y="1473507"/>
              <a:ext cx="323898" cy="314735"/>
              <a:chOff x="1245075" y="1721956"/>
              <a:chExt cx="323898" cy="314735"/>
            </a:xfrm>
          </p:grpSpPr>
          <p:sp>
            <p:nvSpPr>
              <p:cNvPr id="2396" name="Google Shape;2396;p17"/>
              <p:cNvSpPr/>
              <p:nvPr/>
            </p:nvSpPr>
            <p:spPr>
              <a:xfrm>
                <a:off x="1245075" y="1914357"/>
                <a:ext cx="56548" cy="45134"/>
              </a:xfrm>
              <a:custGeom>
                <a:avLst/>
                <a:gdLst/>
                <a:ahLst/>
                <a:cxnLst/>
                <a:rect l="l" t="t" r="r" b="b"/>
                <a:pathLst>
                  <a:path w="753" h="601" extrusionOk="0">
                    <a:moveTo>
                      <a:pt x="0" y="0"/>
                    </a:moveTo>
                    <a:lnTo>
                      <a:pt x="0" y="601"/>
                    </a:lnTo>
                    <a:lnTo>
                      <a:pt x="427" y="601"/>
                    </a:lnTo>
                    <a:lnTo>
                      <a:pt x="753" y="268"/>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397" name="Google Shape;2397;p17"/>
              <p:cNvSpPr/>
              <p:nvPr/>
            </p:nvSpPr>
            <p:spPr>
              <a:xfrm>
                <a:off x="1245075" y="1796453"/>
                <a:ext cx="154400" cy="133674"/>
              </a:xfrm>
              <a:custGeom>
                <a:avLst/>
                <a:gdLst/>
                <a:ahLst/>
                <a:cxnLst/>
                <a:rect l="l" t="t" r="r" b="b"/>
                <a:pathLst>
                  <a:path w="2056" h="1780" extrusionOk="0">
                    <a:moveTo>
                      <a:pt x="0" y="0"/>
                    </a:moveTo>
                    <a:lnTo>
                      <a:pt x="0" y="1266"/>
                    </a:lnTo>
                    <a:lnTo>
                      <a:pt x="1361" y="1780"/>
                    </a:lnTo>
                    <a:lnTo>
                      <a:pt x="2055" y="1056"/>
                    </a:lnTo>
                    <a:lnTo>
                      <a:pt x="2055" y="210"/>
                    </a:lnTo>
                    <a:lnTo>
                      <a:pt x="1751" y="275"/>
                    </a:lnTo>
                    <a:cubicBezTo>
                      <a:pt x="1542" y="695"/>
                      <a:pt x="1238" y="999"/>
                      <a:pt x="1209" y="1028"/>
                    </a:cubicBezTo>
                    <a:lnTo>
                      <a:pt x="1115" y="1114"/>
                    </a:lnTo>
                    <a:lnTo>
                      <a:pt x="1028" y="1028"/>
                    </a:lnTo>
                    <a:cubicBezTo>
                      <a:pt x="999" y="999"/>
                      <a:pt x="572" y="572"/>
                      <a:pt x="391" y="94"/>
                    </a:cubicBez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398" name="Google Shape;2398;p17"/>
              <p:cNvSpPr/>
              <p:nvPr/>
            </p:nvSpPr>
            <p:spPr>
              <a:xfrm>
                <a:off x="1245075" y="1927950"/>
                <a:ext cx="156578" cy="108741"/>
              </a:xfrm>
              <a:custGeom>
                <a:avLst/>
                <a:gdLst/>
                <a:ahLst/>
                <a:cxnLst/>
                <a:rect l="l" t="t" r="r" b="b"/>
                <a:pathLst>
                  <a:path w="2085" h="1448" extrusionOk="0">
                    <a:moveTo>
                      <a:pt x="1751" y="0"/>
                    </a:moveTo>
                    <a:lnTo>
                      <a:pt x="1419" y="333"/>
                    </a:lnTo>
                    <a:lnTo>
                      <a:pt x="1028" y="181"/>
                    </a:lnTo>
                    <a:lnTo>
                      <a:pt x="543" y="695"/>
                    </a:lnTo>
                    <a:lnTo>
                      <a:pt x="0" y="695"/>
                    </a:lnTo>
                    <a:lnTo>
                      <a:pt x="0" y="1056"/>
                    </a:lnTo>
                    <a:lnTo>
                      <a:pt x="1447" y="1447"/>
                    </a:lnTo>
                    <a:lnTo>
                      <a:pt x="2084" y="1266"/>
                    </a:lnTo>
                    <a:lnTo>
                      <a:pt x="2084" y="268"/>
                    </a:lnTo>
                    <a:lnTo>
                      <a:pt x="175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399" name="Google Shape;2399;p17"/>
              <p:cNvSpPr/>
              <p:nvPr/>
            </p:nvSpPr>
            <p:spPr>
              <a:xfrm>
                <a:off x="1392342" y="1798631"/>
                <a:ext cx="106563" cy="133674"/>
              </a:xfrm>
              <a:custGeom>
                <a:avLst/>
                <a:gdLst/>
                <a:ahLst/>
                <a:cxnLst/>
                <a:rect l="l" t="t" r="r" b="b"/>
                <a:pathLst>
                  <a:path w="1419" h="1780" extrusionOk="0">
                    <a:moveTo>
                      <a:pt x="753" y="0"/>
                    </a:moveTo>
                    <a:lnTo>
                      <a:pt x="362" y="123"/>
                    </a:lnTo>
                    <a:lnTo>
                      <a:pt x="362" y="1150"/>
                    </a:lnTo>
                    <a:lnTo>
                      <a:pt x="0" y="1512"/>
                    </a:lnTo>
                    <a:lnTo>
                      <a:pt x="304" y="1780"/>
                    </a:lnTo>
                    <a:lnTo>
                      <a:pt x="905" y="1266"/>
                    </a:lnTo>
                    <a:lnTo>
                      <a:pt x="1360" y="1179"/>
                    </a:lnTo>
                    <a:lnTo>
                      <a:pt x="1418" y="876"/>
                    </a:lnTo>
                    <a:lnTo>
                      <a:pt x="876" y="760"/>
                    </a:lnTo>
                    <a:lnTo>
                      <a:pt x="7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400" name="Google Shape;2400;p17"/>
              <p:cNvSpPr/>
              <p:nvPr/>
            </p:nvSpPr>
            <p:spPr>
              <a:xfrm>
                <a:off x="1469468" y="1798631"/>
                <a:ext cx="35972" cy="45659"/>
              </a:xfrm>
              <a:custGeom>
                <a:avLst/>
                <a:gdLst/>
                <a:ahLst/>
                <a:cxnLst/>
                <a:rect l="l" t="t" r="r" b="b"/>
                <a:pathLst>
                  <a:path w="479" h="608" extrusionOk="0">
                    <a:moveTo>
                      <a:pt x="1" y="0"/>
                    </a:moveTo>
                    <a:lnTo>
                      <a:pt x="87" y="514"/>
                    </a:lnTo>
                    <a:lnTo>
                      <a:pt x="420" y="608"/>
                    </a:lnTo>
                    <a:lnTo>
                      <a:pt x="478" y="123"/>
                    </a:lnTo>
                    <a:lnTo>
                      <a:pt x="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401" name="Google Shape;2401;p17"/>
              <p:cNvSpPr/>
              <p:nvPr/>
            </p:nvSpPr>
            <p:spPr>
              <a:xfrm>
                <a:off x="1516705" y="1812148"/>
                <a:ext cx="52268" cy="70742"/>
              </a:xfrm>
              <a:custGeom>
                <a:avLst/>
                <a:gdLst/>
                <a:ahLst/>
                <a:cxnLst/>
                <a:rect l="l" t="t" r="r" b="b"/>
                <a:pathLst>
                  <a:path w="696" h="942" extrusionOk="0">
                    <a:moveTo>
                      <a:pt x="124" y="1"/>
                    </a:moveTo>
                    <a:lnTo>
                      <a:pt x="1" y="942"/>
                    </a:lnTo>
                    <a:lnTo>
                      <a:pt x="696" y="819"/>
                    </a:lnTo>
                    <a:lnTo>
                      <a:pt x="696" y="153"/>
                    </a:lnTo>
                    <a:lnTo>
                      <a:pt x="1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402" name="Google Shape;2402;p17"/>
              <p:cNvSpPr/>
              <p:nvPr/>
            </p:nvSpPr>
            <p:spPr>
              <a:xfrm>
                <a:off x="1483061" y="1893705"/>
                <a:ext cx="85912" cy="79378"/>
              </a:xfrm>
              <a:custGeom>
                <a:avLst/>
                <a:gdLst/>
                <a:ahLst/>
                <a:cxnLst/>
                <a:rect l="l" t="t" r="r" b="b"/>
                <a:pathLst>
                  <a:path w="1144" h="1057" extrusionOk="0">
                    <a:moveTo>
                      <a:pt x="1144" y="0"/>
                    </a:moveTo>
                    <a:lnTo>
                      <a:pt x="0" y="246"/>
                    </a:lnTo>
                    <a:lnTo>
                      <a:pt x="478" y="818"/>
                    </a:lnTo>
                    <a:lnTo>
                      <a:pt x="1144" y="1057"/>
                    </a:lnTo>
                    <a:lnTo>
                      <a:pt x="114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403" name="Google Shape;2403;p17"/>
              <p:cNvSpPr/>
              <p:nvPr/>
            </p:nvSpPr>
            <p:spPr>
              <a:xfrm>
                <a:off x="1421631" y="1918713"/>
                <a:ext cx="147341" cy="117978"/>
              </a:xfrm>
              <a:custGeom>
                <a:avLst/>
                <a:gdLst/>
                <a:ahLst/>
                <a:cxnLst/>
                <a:rect l="l" t="t" r="r" b="b"/>
                <a:pathLst>
                  <a:path w="1962" h="1571" extrusionOk="0">
                    <a:moveTo>
                      <a:pt x="543" y="0"/>
                    </a:moveTo>
                    <a:lnTo>
                      <a:pt x="1" y="427"/>
                    </a:lnTo>
                    <a:lnTo>
                      <a:pt x="1" y="1331"/>
                    </a:lnTo>
                    <a:lnTo>
                      <a:pt x="515" y="1179"/>
                    </a:lnTo>
                    <a:lnTo>
                      <a:pt x="1962" y="1570"/>
                    </a:lnTo>
                    <a:lnTo>
                      <a:pt x="1962" y="1027"/>
                    </a:lnTo>
                    <a:lnTo>
                      <a:pt x="1115" y="724"/>
                    </a:lnTo>
                    <a:lnTo>
                      <a:pt x="5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404" name="Google Shape;2404;p17"/>
              <p:cNvSpPr/>
              <p:nvPr/>
            </p:nvSpPr>
            <p:spPr>
              <a:xfrm>
                <a:off x="1285853" y="1721956"/>
                <a:ext cx="86437" cy="128867"/>
              </a:xfrm>
              <a:custGeom>
                <a:avLst/>
                <a:gdLst/>
                <a:ahLst/>
                <a:cxnLst/>
                <a:rect l="l" t="t" r="r" b="b"/>
                <a:pathLst>
                  <a:path w="1151" h="1716" extrusionOk="0">
                    <a:moveTo>
                      <a:pt x="753" y="421"/>
                    </a:moveTo>
                    <a:lnTo>
                      <a:pt x="753" y="696"/>
                    </a:lnTo>
                    <a:lnTo>
                      <a:pt x="391" y="696"/>
                    </a:lnTo>
                    <a:lnTo>
                      <a:pt x="391" y="421"/>
                    </a:lnTo>
                    <a:close/>
                    <a:moveTo>
                      <a:pt x="572" y="1"/>
                    </a:moveTo>
                    <a:cubicBezTo>
                      <a:pt x="275" y="1"/>
                      <a:pt x="0" y="269"/>
                      <a:pt x="0" y="601"/>
                    </a:cubicBezTo>
                    <a:cubicBezTo>
                      <a:pt x="0" y="753"/>
                      <a:pt x="65" y="963"/>
                      <a:pt x="181" y="1173"/>
                    </a:cubicBezTo>
                    <a:cubicBezTo>
                      <a:pt x="275" y="1325"/>
                      <a:pt x="456" y="1600"/>
                      <a:pt x="572" y="1716"/>
                    </a:cubicBezTo>
                    <a:cubicBezTo>
                      <a:pt x="666" y="1629"/>
                      <a:pt x="818" y="1419"/>
                      <a:pt x="876" y="1296"/>
                    </a:cubicBezTo>
                    <a:cubicBezTo>
                      <a:pt x="1056" y="1021"/>
                      <a:pt x="1150" y="782"/>
                      <a:pt x="1150" y="601"/>
                    </a:cubicBezTo>
                    <a:cubicBezTo>
                      <a:pt x="1150" y="269"/>
                      <a:pt x="876" y="1"/>
                      <a:pt x="5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0"/>
                                        </p:tgtEl>
                                        <p:attrNameLst>
                                          <p:attrName>style.visibility</p:attrName>
                                        </p:attrNameLst>
                                      </p:cBhvr>
                                      <p:to>
                                        <p:strVal val="visible"/>
                                      </p:to>
                                    </p:set>
                                    <p:animEffect transition="in" filter="fade">
                                      <p:cBhvr>
                                        <p:cTn id="7" dur="500"/>
                                        <p:tgtEl>
                                          <p:spTgt spid="23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3"/>
                                        </p:tgtEl>
                                        <p:attrNameLst>
                                          <p:attrName>style.visibility</p:attrName>
                                        </p:attrNameLst>
                                      </p:cBhvr>
                                      <p:to>
                                        <p:strVal val="visible"/>
                                      </p:to>
                                    </p:set>
                                    <p:animEffect transition="in" filter="fade">
                                      <p:cBhvr>
                                        <p:cTn id="12" dur="500"/>
                                        <p:tgtEl>
                                          <p:spTgt spid="2393"/>
                                        </p:tgtEl>
                                      </p:cBhvr>
                                    </p:animEffect>
                                  </p:childTnLst>
                                </p:cTn>
                              </p:par>
                              <p:par>
                                <p:cTn id="13" presetID="10" presetClass="entr" presetSubtype="0" fill="hold" nodeType="withEffect">
                                  <p:stCondLst>
                                    <p:cond delay="0"/>
                                  </p:stCondLst>
                                  <p:childTnLst>
                                    <p:set>
                                      <p:cBhvr>
                                        <p:cTn id="14" dur="1" fill="hold">
                                          <p:stCondLst>
                                            <p:cond delay="0"/>
                                          </p:stCondLst>
                                        </p:cTn>
                                        <p:tgtEl>
                                          <p:spTgt spid="2391">
                                            <p:txEl>
                                              <p:pRg st="0" end="0"/>
                                            </p:txEl>
                                          </p:spTgt>
                                        </p:tgtEl>
                                        <p:attrNameLst>
                                          <p:attrName>style.visibility</p:attrName>
                                        </p:attrNameLst>
                                      </p:cBhvr>
                                      <p:to>
                                        <p:strVal val="visible"/>
                                      </p:to>
                                    </p:set>
                                    <p:animEffect transition="in" filter="fade">
                                      <p:cBhvr>
                                        <p:cTn id="15" dur="500"/>
                                        <p:tgtEl>
                                          <p:spTgt spid="239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92"/>
                                        </p:tgtEl>
                                        <p:attrNameLst>
                                          <p:attrName>style.visibility</p:attrName>
                                        </p:attrNameLst>
                                      </p:cBhvr>
                                      <p:to>
                                        <p:strVal val="visible"/>
                                      </p:to>
                                    </p:set>
                                    <p:animEffect transition="in" filter="fade">
                                      <p:cBhvr>
                                        <p:cTn id="20" dur="500"/>
                                        <p:tgtEl>
                                          <p:spTgt spid="2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8"/>
        <p:cNvGrpSpPr/>
        <p:nvPr/>
      </p:nvGrpSpPr>
      <p:grpSpPr>
        <a:xfrm>
          <a:off x="0" y="0"/>
          <a:ext cx="0" cy="0"/>
          <a:chOff x="0" y="0"/>
          <a:chExt cx="0" cy="0"/>
        </a:xfrm>
      </p:grpSpPr>
      <p:sp>
        <p:nvSpPr>
          <p:cNvPr id="2409" name="Google Shape;2409;p18"/>
          <p:cNvSpPr txBox="1">
            <a:spLocks noGrp="1"/>
          </p:cNvSpPr>
          <p:nvPr>
            <p:ph type="title" idx="9"/>
          </p:nvPr>
        </p:nvSpPr>
        <p:spPr>
          <a:xfrm>
            <a:off x="709829" y="443467"/>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1600"/>
              <a:t>HASIL ANALISA</a:t>
            </a:r>
            <a:endParaRPr sz="1600"/>
          </a:p>
        </p:txBody>
      </p:sp>
      <p:sp>
        <p:nvSpPr>
          <p:cNvPr id="2410" name="Google Shape;2410;p18"/>
          <p:cNvSpPr txBox="1">
            <a:spLocks noGrp="1"/>
          </p:cNvSpPr>
          <p:nvPr>
            <p:ph type="subTitle" idx="1"/>
          </p:nvPr>
        </p:nvSpPr>
        <p:spPr>
          <a:xfrm>
            <a:off x="1278871" y="807575"/>
            <a:ext cx="6120680" cy="229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b="1">
                <a:solidFill>
                  <a:srgbClr val="002060"/>
                </a:solidFill>
              </a:rPr>
              <a:t>Jumlah Kecelakaan Berdasarkan Hari</a:t>
            </a:r>
            <a:endParaRPr/>
          </a:p>
        </p:txBody>
      </p:sp>
      <p:pic>
        <p:nvPicPr>
          <p:cNvPr id="2411" name="Google Shape;2411;p18"/>
          <p:cNvPicPr preferRelativeResize="0"/>
          <p:nvPr/>
        </p:nvPicPr>
        <p:blipFill rotWithShape="1">
          <a:blip r:embed="rId3">
            <a:alphaModFix/>
          </a:blip>
          <a:srcRect/>
          <a:stretch/>
        </p:blipFill>
        <p:spPr>
          <a:xfrm>
            <a:off x="1744449" y="1303121"/>
            <a:ext cx="5490787" cy="3417735"/>
          </a:xfrm>
          <a:prstGeom prst="rect">
            <a:avLst/>
          </a:prstGeom>
          <a:noFill/>
          <a:ln>
            <a:noFill/>
          </a:ln>
        </p:spPr>
      </p:pic>
      <p:grpSp>
        <p:nvGrpSpPr>
          <p:cNvPr id="2412" name="Google Shape;2412;p18"/>
          <p:cNvGrpSpPr/>
          <p:nvPr/>
        </p:nvGrpSpPr>
        <p:grpSpPr>
          <a:xfrm>
            <a:off x="730171" y="831575"/>
            <a:ext cx="548700" cy="548700"/>
            <a:chOff x="9083885" y="3702267"/>
            <a:chExt cx="548700" cy="548700"/>
          </a:xfrm>
        </p:grpSpPr>
        <p:sp>
          <p:nvSpPr>
            <p:cNvPr id="2413" name="Google Shape;2413;p18"/>
            <p:cNvSpPr/>
            <p:nvPr/>
          </p:nvSpPr>
          <p:spPr>
            <a:xfrm>
              <a:off x="9083885" y="3702267"/>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18"/>
            <p:cNvSpPr/>
            <p:nvPr/>
          </p:nvSpPr>
          <p:spPr>
            <a:xfrm>
              <a:off x="9186135" y="3857785"/>
              <a:ext cx="344199" cy="237665"/>
            </a:xfrm>
            <a:custGeom>
              <a:avLst/>
              <a:gdLst/>
              <a:ahLst/>
              <a:cxnLst/>
              <a:rect l="l" t="t" r="r" b="b"/>
              <a:pathLst>
                <a:path w="3408" h="2353" extrusionOk="0">
                  <a:moveTo>
                    <a:pt x="1208" y="276"/>
                  </a:moveTo>
                  <a:cubicBezTo>
                    <a:pt x="1208" y="276"/>
                    <a:pt x="1237" y="305"/>
                    <a:pt x="1266" y="305"/>
                  </a:cubicBezTo>
                  <a:lnTo>
                    <a:pt x="2113" y="515"/>
                  </a:lnTo>
                  <a:cubicBezTo>
                    <a:pt x="2199" y="543"/>
                    <a:pt x="2265" y="609"/>
                    <a:pt x="2265" y="695"/>
                  </a:cubicBezTo>
                  <a:lnTo>
                    <a:pt x="2380" y="1332"/>
                  </a:lnTo>
                  <a:lnTo>
                    <a:pt x="2380" y="1332"/>
                  </a:lnTo>
                  <a:lnTo>
                    <a:pt x="637" y="847"/>
                  </a:lnTo>
                  <a:lnTo>
                    <a:pt x="1027" y="363"/>
                  </a:lnTo>
                  <a:cubicBezTo>
                    <a:pt x="1085" y="305"/>
                    <a:pt x="1114" y="276"/>
                    <a:pt x="1179" y="276"/>
                  </a:cubicBezTo>
                  <a:close/>
                  <a:moveTo>
                    <a:pt x="637" y="1057"/>
                  </a:moveTo>
                  <a:cubicBezTo>
                    <a:pt x="723" y="1086"/>
                    <a:pt x="789" y="1209"/>
                    <a:pt x="789" y="1296"/>
                  </a:cubicBezTo>
                  <a:cubicBezTo>
                    <a:pt x="759" y="1398"/>
                    <a:pt x="674" y="1455"/>
                    <a:pt x="592" y="1455"/>
                  </a:cubicBezTo>
                  <a:cubicBezTo>
                    <a:pt x="575" y="1455"/>
                    <a:pt x="559" y="1453"/>
                    <a:pt x="543" y="1448"/>
                  </a:cubicBezTo>
                  <a:cubicBezTo>
                    <a:pt x="427" y="1419"/>
                    <a:pt x="362" y="1296"/>
                    <a:pt x="391" y="1209"/>
                  </a:cubicBezTo>
                  <a:cubicBezTo>
                    <a:pt x="427" y="1115"/>
                    <a:pt x="485" y="1057"/>
                    <a:pt x="543" y="1057"/>
                  </a:cubicBezTo>
                  <a:close/>
                  <a:moveTo>
                    <a:pt x="1150" y="1"/>
                  </a:moveTo>
                  <a:cubicBezTo>
                    <a:pt x="1056" y="1"/>
                    <a:pt x="969" y="66"/>
                    <a:pt x="904" y="124"/>
                  </a:cubicBezTo>
                  <a:lnTo>
                    <a:pt x="333" y="789"/>
                  </a:lnTo>
                  <a:cubicBezTo>
                    <a:pt x="275" y="847"/>
                    <a:pt x="246" y="905"/>
                    <a:pt x="246" y="999"/>
                  </a:cubicBezTo>
                  <a:lnTo>
                    <a:pt x="65" y="1658"/>
                  </a:lnTo>
                  <a:lnTo>
                    <a:pt x="29" y="1752"/>
                  </a:lnTo>
                  <a:cubicBezTo>
                    <a:pt x="0" y="1781"/>
                    <a:pt x="29" y="1810"/>
                    <a:pt x="65" y="1810"/>
                  </a:cubicBezTo>
                  <a:lnTo>
                    <a:pt x="362" y="1904"/>
                  </a:lnTo>
                  <a:cubicBezTo>
                    <a:pt x="370" y="1912"/>
                    <a:pt x="379" y="1916"/>
                    <a:pt x="389" y="1916"/>
                  </a:cubicBezTo>
                  <a:cubicBezTo>
                    <a:pt x="411" y="1916"/>
                    <a:pt x="435" y="1895"/>
                    <a:pt x="456" y="1875"/>
                  </a:cubicBezTo>
                  <a:lnTo>
                    <a:pt x="456" y="1781"/>
                  </a:lnTo>
                  <a:lnTo>
                    <a:pt x="485" y="1694"/>
                  </a:lnTo>
                  <a:lnTo>
                    <a:pt x="904" y="1781"/>
                  </a:lnTo>
                  <a:lnTo>
                    <a:pt x="904" y="1723"/>
                  </a:lnTo>
                  <a:lnTo>
                    <a:pt x="998" y="1694"/>
                  </a:lnTo>
                  <a:cubicBezTo>
                    <a:pt x="1027" y="1694"/>
                    <a:pt x="1056" y="1658"/>
                    <a:pt x="1085" y="1658"/>
                  </a:cubicBezTo>
                  <a:cubicBezTo>
                    <a:pt x="1208" y="1600"/>
                    <a:pt x="1331" y="1542"/>
                    <a:pt x="1541" y="1542"/>
                  </a:cubicBezTo>
                  <a:cubicBezTo>
                    <a:pt x="1722" y="1542"/>
                    <a:pt x="1838" y="1600"/>
                    <a:pt x="1961" y="1658"/>
                  </a:cubicBezTo>
                  <a:cubicBezTo>
                    <a:pt x="1990" y="1658"/>
                    <a:pt x="1990" y="1658"/>
                    <a:pt x="2019" y="1694"/>
                  </a:cubicBezTo>
                  <a:lnTo>
                    <a:pt x="2019" y="1629"/>
                  </a:lnTo>
                  <a:cubicBezTo>
                    <a:pt x="2048" y="1559"/>
                    <a:pt x="2129" y="1503"/>
                    <a:pt x="2208" y="1503"/>
                  </a:cubicBezTo>
                  <a:cubicBezTo>
                    <a:pt x="2227" y="1503"/>
                    <a:pt x="2246" y="1506"/>
                    <a:pt x="2265" y="1513"/>
                  </a:cubicBezTo>
                  <a:cubicBezTo>
                    <a:pt x="2351" y="1542"/>
                    <a:pt x="2416" y="1600"/>
                    <a:pt x="2416" y="1658"/>
                  </a:cubicBezTo>
                  <a:lnTo>
                    <a:pt x="2445" y="1658"/>
                  </a:lnTo>
                  <a:cubicBezTo>
                    <a:pt x="2503" y="1629"/>
                    <a:pt x="2597" y="1600"/>
                    <a:pt x="2655" y="1571"/>
                  </a:cubicBezTo>
                  <a:cubicBezTo>
                    <a:pt x="2684" y="1513"/>
                    <a:pt x="2684" y="1477"/>
                    <a:pt x="2655" y="1419"/>
                  </a:cubicBezTo>
                  <a:lnTo>
                    <a:pt x="2503" y="543"/>
                  </a:lnTo>
                  <a:cubicBezTo>
                    <a:pt x="2474" y="428"/>
                    <a:pt x="2380" y="334"/>
                    <a:pt x="2265" y="305"/>
                  </a:cubicBezTo>
                  <a:lnTo>
                    <a:pt x="1208" y="1"/>
                  </a:lnTo>
                  <a:close/>
                  <a:moveTo>
                    <a:pt x="1541" y="1629"/>
                  </a:moveTo>
                  <a:cubicBezTo>
                    <a:pt x="1360" y="1629"/>
                    <a:pt x="1237" y="1694"/>
                    <a:pt x="1150" y="1723"/>
                  </a:cubicBezTo>
                  <a:cubicBezTo>
                    <a:pt x="1085" y="1752"/>
                    <a:pt x="1056" y="1781"/>
                    <a:pt x="1027" y="1781"/>
                  </a:cubicBezTo>
                  <a:lnTo>
                    <a:pt x="1027" y="1990"/>
                  </a:lnTo>
                  <a:cubicBezTo>
                    <a:pt x="1114" y="1962"/>
                    <a:pt x="1179" y="1933"/>
                    <a:pt x="1237" y="1904"/>
                  </a:cubicBezTo>
                  <a:cubicBezTo>
                    <a:pt x="1331" y="1875"/>
                    <a:pt x="1418" y="1810"/>
                    <a:pt x="1541" y="1810"/>
                  </a:cubicBezTo>
                  <a:cubicBezTo>
                    <a:pt x="1628" y="1810"/>
                    <a:pt x="1722" y="1839"/>
                    <a:pt x="1809" y="1904"/>
                  </a:cubicBezTo>
                  <a:cubicBezTo>
                    <a:pt x="1903" y="1962"/>
                    <a:pt x="2055" y="1990"/>
                    <a:pt x="2199" y="1990"/>
                  </a:cubicBezTo>
                  <a:cubicBezTo>
                    <a:pt x="2380" y="1990"/>
                    <a:pt x="2503" y="1933"/>
                    <a:pt x="2597" y="1904"/>
                  </a:cubicBezTo>
                  <a:cubicBezTo>
                    <a:pt x="2684" y="1875"/>
                    <a:pt x="2778" y="1810"/>
                    <a:pt x="2894" y="1810"/>
                  </a:cubicBezTo>
                  <a:cubicBezTo>
                    <a:pt x="2988" y="1810"/>
                    <a:pt x="3075" y="1839"/>
                    <a:pt x="3169" y="1904"/>
                  </a:cubicBezTo>
                  <a:cubicBezTo>
                    <a:pt x="3227" y="1933"/>
                    <a:pt x="3321" y="1962"/>
                    <a:pt x="3408" y="1990"/>
                  </a:cubicBezTo>
                  <a:lnTo>
                    <a:pt x="3408" y="1781"/>
                  </a:lnTo>
                  <a:cubicBezTo>
                    <a:pt x="3350" y="1781"/>
                    <a:pt x="3321" y="1752"/>
                    <a:pt x="3285" y="1723"/>
                  </a:cubicBezTo>
                  <a:cubicBezTo>
                    <a:pt x="3169" y="1694"/>
                    <a:pt x="3046" y="1629"/>
                    <a:pt x="2894" y="1629"/>
                  </a:cubicBezTo>
                  <a:cubicBezTo>
                    <a:pt x="2713" y="1629"/>
                    <a:pt x="2597" y="1694"/>
                    <a:pt x="2503" y="1723"/>
                  </a:cubicBezTo>
                  <a:cubicBezTo>
                    <a:pt x="2416" y="1781"/>
                    <a:pt x="2322" y="1810"/>
                    <a:pt x="2199" y="1810"/>
                  </a:cubicBezTo>
                  <a:cubicBezTo>
                    <a:pt x="2084" y="1810"/>
                    <a:pt x="2019" y="1781"/>
                    <a:pt x="1903" y="1723"/>
                  </a:cubicBezTo>
                  <a:cubicBezTo>
                    <a:pt x="1809" y="1694"/>
                    <a:pt x="1693" y="1629"/>
                    <a:pt x="1541" y="1629"/>
                  </a:cubicBezTo>
                  <a:close/>
                  <a:moveTo>
                    <a:pt x="1541" y="1962"/>
                  </a:moveTo>
                  <a:cubicBezTo>
                    <a:pt x="1360" y="1962"/>
                    <a:pt x="1237" y="2019"/>
                    <a:pt x="1150" y="2085"/>
                  </a:cubicBezTo>
                  <a:cubicBezTo>
                    <a:pt x="1114" y="2085"/>
                    <a:pt x="1056" y="2113"/>
                    <a:pt x="1027" y="2113"/>
                  </a:cubicBezTo>
                  <a:lnTo>
                    <a:pt x="1027" y="2323"/>
                  </a:lnTo>
                  <a:cubicBezTo>
                    <a:pt x="1114" y="2294"/>
                    <a:pt x="1179" y="2265"/>
                    <a:pt x="1237" y="2236"/>
                  </a:cubicBezTo>
                  <a:cubicBezTo>
                    <a:pt x="1360" y="2200"/>
                    <a:pt x="1418" y="2142"/>
                    <a:pt x="1541" y="2142"/>
                  </a:cubicBezTo>
                  <a:cubicBezTo>
                    <a:pt x="1657" y="2142"/>
                    <a:pt x="1722" y="2200"/>
                    <a:pt x="1809" y="2236"/>
                  </a:cubicBezTo>
                  <a:cubicBezTo>
                    <a:pt x="1932" y="2294"/>
                    <a:pt x="2055" y="2352"/>
                    <a:pt x="2199" y="2352"/>
                  </a:cubicBezTo>
                  <a:cubicBezTo>
                    <a:pt x="2380" y="2352"/>
                    <a:pt x="2503" y="2294"/>
                    <a:pt x="2597" y="2236"/>
                  </a:cubicBezTo>
                  <a:cubicBezTo>
                    <a:pt x="2713" y="2200"/>
                    <a:pt x="2778" y="2142"/>
                    <a:pt x="2894" y="2142"/>
                  </a:cubicBezTo>
                  <a:cubicBezTo>
                    <a:pt x="3017" y="2142"/>
                    <a:pt x="3075" y="2200"/>
                    <a:pt x="3169" y="2236"/>
                  </a:cubicBezTo>
                  <a:cubicBezTo>
                    <a:pt x="3256" y="2265"/>
                    <a:pt x="3321" y="2294"/>
                    <a:pt x="3408" y="2323"/>
                  </a:cubicBezTo>
                  <a:lnTo>
                    <a:pt x="3408" y="2113"/>
                  </a:lnTo>
                  <a:cubicBezTo>
                    <a:pt x="3379" y="2113"/>
                    <a:pt x="3321" y="2085"/>
                    <a:pt x="3285" y="2085"/>
                  </a:cubicBezTo>
                  <a:cubicBezTo>
                    <a:pt x="3198" y="2019"/>
                    <a:pt x="3075" y="1962"/>
                    <a:pt x="2894" y="1962"/>
                  </a:cubicBezTo>
                  <a:cubicBezTo>
                    <a:pt x="2713" y="1962"/>
                    <a:pt x="2597" y="2019"/>
                    <a:pt x="2503" y="2085"/>
                  </a:cubicBezTo>
                  <a:cubicBezTo>
                    <a:pt x="2416" y="2113"/>
                    <a:pt x="2322" y="2142"/>
                    <a:pt x="2199" y="2142"/>
                  </a:cubicBezTo>
                  <a:cubicBezTo>
                    <a:pt x="2084" y="2142"/>
                    <a:pt x="2019" y="2113"/>
                    <a:pt x="1932" y="2085"/>
                  </a:cubicBezTo>
                  <a:cubicBezTo>
                    <a:pt x="1809" y="2019"/>
                    <a:pt x="1693" y="1962"/>
                    <a:pt x="1541" y="1962"/>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53868"/>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9"/>
                                        </p:tgtEl>
                                        <p:attrNameLst>
                                          <p:attrName>style.visibility</p:attrName>
                                        </p:attrNameLst>
                                      </p:cBhvr>
                                      <p:to>
                                        <p:strVal val="visible"/>
                                      </p:to>
                                    </p:set>
                                    <p:animEffect transition="in" filter="fade">
                                      <p:cBhvr>
                                        <p:cTn id="7" dur="500"/>
                                        <p:tgtEl>
                                          <p:spTgt spid="24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12"/>
                                        </p:tgtEl>
                                        <p:attrNameLst>
                                          <p:attrName>style.visibility</p:attrName>
                                        </p:attrNameLst>
                                      </p:cBhvr>
                                      <p:to>
                                        <p:strVal val="visible"/>
                                      </p:to>
                                    </p:set>
                                    <p:animEffect transition="in" filter="fade">
                                      <p:cBhvr>
                                        <p:cTn id="12" dur="500"/>
                                        <p:tgtEl>
                                          <p:spTgt spid="2412"/>
                                        </p:tgtEl>
                                      </p:cBhvr>
                                    </p:animEffect>
                                  </p:childTnLst>
                                </p:cTn>
                              </p:par>
                              <p:par>
                                <p:cTn id="13" presetID="10" presetClass="entr" presetSubtype="0" fill="hold" nodeType="withEffect">
                                  <p:stCondLst>
                                    <p:cond delay="0"/>
                                  </p:stCondLst>
                                  <p:childTnLst>
                                    <p:set>
                                      <p:cBhvr>
                                        <p:cTn id="14" dur="1" fill="hold">
                                          <p:stCondLst>
                                            <p:cond delay="0"/>
                                          </p:stCondLst>
                                        </p:cTn>
                                        <p:tgtEl>
                                          <p:spTgt spid="2410">
                                            <p:txEl>
                                              <p:pRg st="0" end="0"/>
                                            </p:txEl>
                                          </p:spTgt>
                                        </p:tgtEl>
                                        <p:attrNameLst>
                                          <p:attrName>style.visibility</p:attrName>
                                        </p:attrNameLst>
                                      </p:cBhvr>
                                      <p:to>
                                        <p:strVal val="visible"/>
                                      </p:to>
                                    </p:set>
                                    <p:animEffect transition="in" filter="fade">
                                      <p:cBhvr>
                                        <p:cTn id="15" dur="500"/>
                                        <p:tgtEl>
                                          <p:spTgt spid="24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11"/>
                                        </p:tgtEl>
                                        <p:attrNameLst>
                                          <p:attrName>style.visibility</p:attrName>
                                        </p:attrNameLst>
                                      </p:cBhvr>
                                      <p:to>
                                        <p:strVal val="visible"/>
                                      </p:to>
                                    </p:set>
                                    <p:animEffect transition="in" filter="fade">
                                      <p:cBhvr>
                                        <p:cTn id="20" dur="500"/>
                                        <p:tgtEl>
                                          <p:spTgt spid="2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19"/>
          <p:cNvSpPr txBox="1">
            <a:spLocks noGrp="1"/>
          </p:cNvSpPr>
          <p:nvPr>
            <p:ph type="title"/>
          </p:nvPr>
        </p:nvSpPr>
        <p:spPr>
          <a:xfrm>
            <a:off x="4163874" y="1251375"/>
            <a:ext cx="4561025" cy="1629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REKOMENDASI</a:t>
            </a:r>
            <a:endParaRPr>
              <a:solidFill>
                <a:schemeClr val="lt1"/>
              </a:solidFill>
            </a:endParaRPr>
          </a:p>
        </p:txBody>
      </p:sp>
      <p:sp>
        <p:nvSpPr>
          <p:cNvPr id="2420" name="Google Shape;2420;p19"/>
          <p:cNvSpPr txBox="1">
            <a:spLocks noGrp="1"/>
          </p:cNvSpPr>
          <p:nvPr>
            <p:ph type="title" idx="2"/>
          </p:nvPr>
        </p:nvSpPr>
        <p:spPr>
          <a:xfrm>
            <a:off x="3933455" y="284447"/>
            <a:ext cx="1367400" cy="829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endParaRPr/>
          </a:p>
        </p:txBody>
      </p:sp>
      <p:sp>
        <p:nvSpPr>
          <p:cNvPr id="2421" name="Google Shape;2421;p19"/>
          <p:cNvSpPr txBox="1">
            <a:spLocks noGrp="1"/>
          </p:cNvSpPr>
          <p:nvPr>
            <p:ph type="subTitle" idx="1"/>
          </p:nvPr>
        </p:nvSpPr>
        <p:spPr>
          <a:xfrm>
            <a:off x="4163875" y="2761275"/>
            <a:ext cx="4266900" cy="37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cxnSp>
        <p:nvCxnSpPr>
          <p:cNvPr id="2422" name="Google Shape;2422;p19"/>
          <p:cNvCxnSpPr/>
          <p:nvPr/>
        </p:nvCxnSpPr>
        <p:spPr>
          <a:xfrm>
            <a:off x="3928900" y="3478300"/>
            <a:ext cx="4948800" cy="0"/>
          </a:xfrm>
          <a:prstGeom prst="straightConnector1">
            <a:avLst/>
          </a:prstGeom>
          <a:noFill/>
          <a:ln w="9525" cap="flat" cmpd="sng">
            <a:solidFill>
              <a:schemeClr val="dk1"/>
            </a:solidFill>
            <a:prstDash val="solid"/>
            <a:round/>
            <a:headEnd type="none" w="sm" len="sm"/>
            <a:tailEnd type="none" w="sm" len="sm"/>
          </a:ln>
        </p:spPr>
      </p:cxnSp>
      <p:grpSp>
        <p:nvGrpSpPr>
          <p:cNvPr id="2423" name="Google Shape;2423;p19"/>
          <p:cNvGrpSpPr/>
          <p:nvPr/>
        </p:nvGrpSpPr>
        <p:grpSpPr>
          <a:xfrm>
            <a:off x="7865810" y="3625814"/>
            <a:ext cx="564966" cy="804491"/>
            <a:chOff x="6191950" y="4314625"/>
            <a:chExt cx="330100" cy="470050"/>
          </a:xfrm>
        </p:grpSpPr>
        <p:sp>
          <p:nvSpPr>
            <p:cNvPr id="2424" name="Google Shape;2424;p19"/>
            <p:cNvSpPr/>
            <p:nvPr/>
          </p:nvSpPr>
          <p:spPr>
            <a:xfrm>
              <a:off x="6191950" y="4601275"/>
              <a:ext cx="330100" cy="183400"/>
            </a:xfrm>
            <a:custGeom>
              <a:avLst/>
              <a:gdLst/>
              <a:ahLst/>
              <a:cxnLst/>
              <a:rect l="l" t="t" r="r" b="b"/>
              <a:pathLst>
                <a:path w="13204" h="7336" extrusionOk="0">
                  <a:moveTo>
                    <a:pt x="6664" y="1"/>
                  </a:moveTo>
                  <a:cubicBezTo>
                    <a:pt x="6066" y="1"/>
                    <a:pt x="5439" y="145"/>
                    <a:pt x="4949" y="427"/>
                  </a:cubicBezTo>
                  <a:lnTo>
                    <a:pt x="993" y="2711"/>
                  </a:lnTo>
                  <a:cubicBezTo>
                    <a:pt x="95" y="3230"/>
                    <a:pt x="1" y="4017"/>
                    <a:pt x="774" y="4467"/>
                  </a:cubicBezTo>
                  <a:lnTo>
                    <a:pt x="5207" y="7036"/>
                  </a:lnTo>
                  <a:cubicBezTo>
                    <a:pt x="5555" y="7238"/>
                    <a:pt x="6023" y="7336"/>
                    <a:pt x="6514" y="7336"/>
                  </a:cubicBezTo>
                  <a:cubicBezTo>
                    <a:pt x="7119" y="7336"/>
                    <a:pt x="7760" y="7187"/>
                    <a:pt x="8256" y="6902"/>
                  </a:cubicBezTo>
                  <a:lnTo>
                    <a:pt x="12212" y="4618"/>
                  </a:lnTo>
                  <a:cubicBezTo>
                    <a:pt x="13109" y="4099"/>
                    <a:pt x="13204" y="3312"/>
                    <a:pt x="12430" y="2862"/>
                  </a:cubicBezTo>
                  <a:lnTo>
                    <a:pt x="7998" y="306"/>
                  </a:lnTo>
                  <a:cubicBezTo>
                    <a:pt x="7639" y="101"/>
                    <a:pt x="7162" y="1"/>
                    <a:pt x="66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19"/>
            <p:cNvSpPr/>
            <p:nvPr/>
          </p:nvSpPr>
          <p:spPr>
            <a:xfrm>
              <a:off x="6191950" y="4593500"/>
              <a:ext cx="330100" cy="183500"/>
            </a:xfrm>
            <a:custGeom>
              <a:avLst/>
              <a:gdLst/>
              <a:ahLst/>
              <a:cxnLst/>
              <a:rect l="l" t="t" r="r" b="b"/>
              <a:pathLst>
                <a:path w="13204" h="7340" extrusionOk="0">
                  <a:moveTo>
                    <a:pt x="6664" y="0"/>
                  </a:moveTo>
                  <a:cubicBezTo>
                    <a:pt x="6066" y="0"/>
                    <a:pt x="5439" y="144"/>
                    <a:pt x="4949" y="428"/>
                  </a:cubicBezTo>
                  <a:lnTo>
                    <a:pt x="2462" y="1867"/>
                  </a:lnTo>
                  <a:lnTo>
                    <a:pt x="993" y="2725"/>
                  </a:lnTo>
                  <a:cubicBezTo>
                    <a:pt x="95" y="3241"/>
                    <a:pt x="1" y="4031"/>
                    <a:pt x="774" y="4478"/>
                  </a:cubicBezTo>
                  <a:lnTo>
                    <a:pt x="2759" y="5621"/>
                  </a:lnTo>
                  <a:lnTo>
                    <a:pt x="5207" y="7037"/>
                  </a:lnTo>
                  <a:cubicBezTo>
                    <a:pt x="5559" y="7240"/>
                    <a:pt x="6034" y="7339"/>
                    <a:pt x="6532" y="7339"/>
                  </a:cubicBezTo>
                  <a:cubicBezTo>
                    <a:pt x="7132" y="7339"/>
                    <a:pt x="7765" y="7195"/>
                    <a:pt x="8256" y="6913"/>
                  </a:cubicBezTo>
                  <a:lnTo>
                    <a:pt x="12212" y="4628"/>
                  </a:lnTo>
                  <a:cubicBezTo>
                    <a:pt x="13109" y="4113"/>
                    <a:pt x="13204" y="3323"/>
                    <a:pt x="12430" y="2876"/>
                  </a:cubicBezTo>
                  <a:lnTo>
                    <a:pt x="7998" y="303"/>
                  </a:lnTo>
                  <a:cubicBezTo>
                    <a:pt x="7639" y="100"/>
                    <a:pt x="7162" y="0"/>
                    <a:pt x="666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19"/>
            <p:cNvSpPr/>
            <p:nvPr/>
          </p:nvSpPr>
          <p:spPr>
            <a:xfrm>
              <a:off x="6248675" y="4639175"/>
              <a:ext cx="218300" cy="105225"/>
            </a:xfrm>
            <a:custGeom>
              <a:avLst/>
              <a:gdLst/>
              <a:ahLst/>
              <a:cxnLst/>
              <a:rect l="l" t="t" r="r" b="b"/>
              <a:pathLst>
                <a:path w="8732" h="4209" extrusionOk="0">
                  <a:moveTo>
                    <a:pt x="914" y="1"/>
                  </a:moveTo>
                  <a:lnTo>
                    <a:pt x="111" y="1130"/>
                  </a:lnTo>
                  <a:cubicBezTo>
                    <a:pt x="43" y="1319"/>
                    <a:pt x="0" y="1509"/>
                    <a:pt x="0" y="1701"/>
                  </a:cubicBezTo>
                  <a:cubicBezTo>
                    <a:pt x="0" y="2204"/>
                    <a:pt x="275" y="2720"/>
                    <a:pt x="803" y="3154"/>
                  </a:cubicBezTo>
                  <a:cubicBezTo>
                    <a:pt x="846" y="3183"/>
                    <a:pt x="885" y="3209"/>
                    <a:pt x="927" y="3235"/>
                  </a:cubicBezTo>
                  <a:cubicBezTo>
                    <a:pt x="1035" y="3317"/>
                    <a:pt x="1159" y="3399"/>
                    <a:pt x="1280" y="3467"/>
                  </a:cubicBezTo>
                  <a:cubicBezTo>
                    <a:pt x="2136" y="3960"/>
                    <a:pt x="3253" y="4208"/>
                    <a:pt x="4367" y="4208"/>
                  </a:cubicBezTo>
                  <a:cubicBezTo>
                    <a:pt x="5466" y="4208"/>
                    <a:pt x="6562" y="3967"/>
                    <a:pt x="7400" y="3480"/>
                  </a:cubicBezTo>
                  <a:cubicBezTo>
                    <a:pt x="8311" y="2951"/>
                    <a:pt x="8732" y="2243"/>
                    <a:pt x="8650" y="1564"/>
                  </a:cubicBezTo>
                  <a:lnTo>
                    <a:pt x="8666" y="1551"/>
                  </a:lnTo>
                  <a:lnTo>
                    <a:pt x="8650" y="1509"/>
                  </a:lnTo>
                  <a:cubicBezTo>
                    <a:pt x="8611" y="1319"/>
                    <a:pt x="8542" y="1130"/>
                    <a:pt x="8448" y="938"/>
                  </a:cubicBezTo>
                  <a:lnTo>
                    <a:pt x="7752" y="40"/>
                  </a:lnTo>
                  <a:lnTo>
                    <a:pt x="171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19"/>
            <p:cNvSpPr/>
            <p:nvPr/>
          </p:nvSpPr>
          <p:spPr>
            <a:xfrm>
              <a:off x="6248675" y="4678925"/>
              <a:ext cx="217650" cy="65475"/>
            </a:xfrm>
            <a:custGeom>
              <a:avLst/>
              <a:gdLst/>
              <a:ahLst/>
              <a:cxnLst/>
              <a:rect l="l" t="t" r="r" b="b"/>
              <a:pathLst>
                <a:path w="8706" h="2619" extrusionOk="0">
                  <a:moveTo>
                    <a:pt x="17" y="0"/>
                  </a:moveTo>
                  <a:cubicBezTo>
                    <a:pt x="17" y="43"/>
                    <a:pt x="0" y="69"/>
                    <a:pt x="0" y="111"/>
                  </a:cubicBezTo>
                  <a:cubicBezTo>
                    <a:pt x="0" y="614"/>
                    <a:pt x="275" y="1130"/>
                    <a:pt x="803" y="1564"/>
                  </a:cubicBezTo>
                  <a:cubicBezTo>
                    <a:pt x="846" y="1593"/>
                    <a:pt x="885" y="1619"/>
                    <a:pt x="927" y="1645"/>
                  </a:cubicBezTo>
                  <a:cubicBezTo>
                    <a:pt x="1035" y="1727"/>
                    <a:pt x="1159" y="1809"/>
                    <a:pt x="1280" y="1877"/>
                  </a:cubicBezTo>
                  <a:cubicBezTo>
                    <a:pt x="2136" y="2370"/>
                    <a:pt x="3253" y="2618"/>
                    <a:pt x="4367" y="2618"/>
                  </a:cubicBezTo>
                  <a:cubicBezTo>
                    <a:pt x="5466" y="2618"/>
                    <a:pt x="6562" y="2377"/>
                    <a:pt x="7400" y="1890"/>
                  </a:cubicBezTo>
                  <a:cubicBezTo>
                    <a:pt x="8298" y="1375"/>
                    <a:pt x="8706" y="696"/>
                    <a:pt x="8650" y="13"/>
                  </a:cubicBezTo>
                  <a:lnTo>
                    <a:pt x="8650" y="13"/>
                  </a:lnTo>
                  <a:cubicBezTo>
                    <a:pt x="8598" y="614"/>
                    <a:pt x="8190" y="1198"/>
                    <a:pt x="7400" y="1645"/>
                  </a:cubicBezTo>
                  <a:cubicBezTo>
                    <a:pt x="6556" y="2135"/>
                    <a:pt x="5451" y="2380"/>
                    <a:pt x="4345" y="2380"/>
                  </a:cubicBezTo>
                  <a:cubicBezTo>
                    <a:pt x="3238" y="2380"/>
                    <a:pt x="2130" y="2135"/>
                    <a:pt x="1280" y="1645"/>
                  </a:cubicBezTo>
                  <a:cubicBezTo>
                    <a:pt x="1159" y="1564"/>
                    <a:pt x="1035" y="1499"/>
                    <a:pt x="927" y="1417"/>
                  </a:cubicBezTo>
                  <a:cubicBezTo>
                    <a:pt x="885" y="1388"/>
                    <a:pt x="846" y="1348"/>
                    <a:pt x="803" y="1319"/>
                  </a:cubicBezTo>
                  <a:cubicBezTo>
                    <a:pt x="327" y="927"/>
                    <a:pt x="56" y="464"/>
                    <a:pt x="17" y="0"/>
                  </a:cubicBez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19"/>
            <p:cNvSpPr/>
            <p:nvPr/>
          </p:nvSpPr>
          <p:spPr>
            <a:xfrm>
              <a:off x="6465325" y="4677950"/>
              <a:ext cx="25" cy="25"/>
            </a:xfrm>
            <a:custGeom>
              <a:avLst/>
              <a:gdLst/>
              <a:ahLst/>
              <a:cxnLst/>
              <a:rect l="l" t="t" r="r" b="b"/>
              <a:pathLst>
                <a:path w="1" h="1" extrusionOk="0">
                  <a:moveTo>
                    <a:pt x="0" y="0"/>
                  </a:moveTo>
                  <a:lnTo>
                    <a:pt x="0" y="0"/>
                  </a:ln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19"/>
            <p:cNvSpPr/>
            <p:nvPr/>
          </p:nvSpPr>
          <p:spPr>
            <a:xfrm>
              <a:off x="6268750" y="4327375"/>
              <a:ext cx="176200" cy="366125"/>
            </a:xfrm>
            <a:custGeom>
              <a:avLst/>
              <a:gdLst/>
              <a:ahLst/>
              <a:cxnLst/>
              <a:rect l="l" t="t" r="r" b="b"/>
              <a:pathLst>
                <a:path w="7048" h="14645" extrusionOk="0">
                  <a:moveTo>
                    <a:pt x="2654" y="1"/>
                  </a:moveTo>
                  <a:lnTo>
                    <a:pt x="150" y="12323"/>
                  </a:lnTo>
                  <a:cubicBezTo>
                    <a:pt x="0" y="12812"/>
                    <a:pt x="177" y="13328"/>
                    <a:pt x="682" y="13749"/>
                  </a:cubicBezTo>
                  <a:cubicBezTo>
                    <a:pt x="803" y="13860"/>
                    <a:pt x="953" y="13968"/>
                    <a:pt x="1117" y="14062"/>
                  </a:cubicBezTo>
                  <a:cubicBezTo>
                    <a:pt x="1782" y="14451"/>
                    <a:pt x="2660" y="14645"/>
                    <a:pt x="3537" y="14645"/>
                  </a:cubicBezTo>
                  <a:cubicBezTo>
                    <a:pt x="4414" y="14645"/>
                    <a:pt x="5291" y="14451"/>
                    <a:pt x="5957" y="14062"/>
                  </a:cubicBezTo>
                  <a:cubicBezTo>
                    <a:pt x="6721" y="13628"/>
                    <a:pt x="7047" y="13031"/>
                    <a:pt x="6936" y="12460"/>
                  </a:cubicBezTo>
                  <a:lnTo>
                    <a:pt x="6936" y="12443"/>
                  </a:lnTo>
                  <a:cubicBezTo>
                    <a:pt x="6936" y="12430"/>
                    <a:pt x="6936" y="12417"/>
                    <a:pt x="6923" y="12404"/>
                  </a:cubicBezTo>
                  <a:lnTo>
                    <a:pt x="4407"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19"/>
            <p:cNvSpPr/>
            <p:nvPr/>
          </p:nvSpPr>
          <p:spPr>
            <a:xfrm>
              <a:off x="6285800" y="4480725"/>
              <a:ext cx="142425" cy="127925"/>
            </a:xfrm>
            <a:custGeom>
              <a:avLst/>
              <a:gdLst/>
              <a:ahLst/>
              <a:cxnLst/>
              <a:rect l="l" t="t" r="r" b="b"/>
              <a:pathLst>
                <a:path w="5697" h="5117" extrusionOk="0">
                  <a:moveTo>
                    <a:pt x="719" y="0"/>
                  </a:moveTo>
                  <a:lnTo>
                    <a:pt x="0" y="3564"/>
                  </a:lnTo>
                  <a:cubicBezTo>
                    <a:pt x="40" y="3943"/>
                    <a:pt x="311" y="4325"/>
                    <a:pt x="830" y="4625"/>
                  </a:cubicBezTo>
                  <a:cubicBezTo>
                    <a:pt x="1397" y="4953"/>
                    <a:pt x="2136" y="5116"/>
                    <a:pt x="2870" y="5116"/>
                  </a:cubicBezTo>
                  <a:cubicBezTo>
                    <a:pt x="3597" y="5116"/>
                    <a:pt x="4320" y="4956"/>
                    <a:pt x="4867" y="4638"/>
                  </a:cubicBezTo>
                  <a:cubicBezTo>
                    <a:pt x="5386" y="4338"/>
                    <a:pt x="5657" y="3959"/>
                    <a:pt x="5696" y="3564"/>
                  </a:cubicBezTo>
                  <a:lnTo>
                    <a:pt x="4978" y="26"/>
                  </a:lnTo>
                  <a:cubicBezTo>
                    <a:pt x="4949" y="326"/>
                    <a:pt x="4717" y="614"/>
                    <a:pt x="4338" y="829"/>
                  </a:cubicBezTo>
                  <a:cubicBezTo>
                    <a:pt x="3930" y="1067"/>
                    <a:pt x="3393" y="1187"/>
                    <a:pt x="2853" y="1187"/>
                  </a:cubicBezTo>
                  <a:cubicBezTo>
                    <a:pt x="2314" y="1187"/>
                    <a:pt x="1773" y="1067"/>
                    <a:pt x="1358" y="829"/>
                  </a:cubicBezTo>
                  <a:cubicBezTo>
                    <a:pt x="980" y="597"/>
                    <a:pt x="748" y="287"/>
                    <a:pt x="71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19"/>
            <p:cNvSpPr/>
            <p:nvPr/>
          </p:nvSpPr>
          <p:spPr>
            <a:xfrm>
              <a:off x="6332725" y="4314625"/>
              <a:ext cx="48250" cy="25325"/>
            </a:xfrm>
            <a:custGeom>
              <a:avLst/>
              <a:gdLst/>
              <a:ahLst/>
              <a:cxnLst/>
              <a:rect l="l" t="t" r="r" b="b"/>
              <a:pathLst>
                <a:path w="1930" h="1013" extrusionOk="0">
                  <a:moveTo>
                    <a:pt x="971" y="0"/>
                  </a:moveTo>
                  <a:cubicBezTo>
                    <a:pt x="747" y="0"/>
                    <a:pt x="523" y="47"/>
                    <a:pt x="353" y="142"/>
                  </a:cubicBezTo>
                  <a:cubicBezTo>
                    <a:pt x="0" y="348"/>
                    <a:pt x="13" y="661"/>
                    <a:pt x="353" y="863"/>
                  </a:cubicBezTo>
                  <a:cubicBezTo>
                    <a:pt x="525" y="961"/>
                    <a:pt x="754" y="1013"/>
                    <a:pt x="982" y="1013"/>
                  </a:cubicBezTo>
                  <a:cubicBezTo>
                    <a:pt x="1203" y="1013"/>
                    <a:pt x="1423" y="965"/>
                    <a:pt x="1590" y="863"/>
                  </a:cubicBezTo>
                  <a:cubicBezTo>
                    <a:pt x="1929" y="661"/>
                    <a:pt x="1929" y="348"/>
                    <a:pt x="1590" y="142"/>
                  </a:cubicBezTo>
                  <a:cubicBezTo>
                    <a:pt x="1420" y="47"/>
                    <a:pt x="1196" y="0"/>
                    <a:pt x="971"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19"/>
            <p:cNvSpPr/>
            <p:nvPr/>
          </p:nvSpPr>
          <p:spPr>
            <a:xfrm>
              <a:off x="6340875" y="4318700"/>
              <a:ext cx="32250" cy="17025"/>
            </a:xfrm>
            <a:custGeom>
              <a:avLst/>
              <a:gdLst/>
              <a:ahLst/>
              <a:cxnLst/>
              <a:rect l="l" t="t" r="r" b="b"/>
              <a:pathLst>
                <a:path w="1290" h="681" extrusionOk="0">
                  <a:moveTo>
                    <a:pt x="645" y="0"/>
                  </a:moveTo>
                  <a:cubicBezTo>
                    <a:pt x="495" y="0"/>
                    <a:pt x="345" y="35"/>
                    <a:pt x="229" y="103"/>
                  </a:cubicBezTo>
                  <a:cubicBezTo>
                    <a:pt x="1" y="240"/>
                    <a:pt x="1" y="443"/>
                    <a:pt x="229" y="580"/>
                  </a:cubicBezTo>
                  <a:cubicBezTo>
                    <a:pt x="345" y="647"/>
                    <a:pt x="495" y="680"/>
                    <a:pt x="645" y="680"/>
                  </a:cubicBezTo>
                  <a:cubicBezTo>
                    <a:pt x="795" y="680"/>
                    <a:pt x="946" y="647"/>
                    <a:pt x="1062" y="580"/>
                  </a:cubicBezTo>
                  <a:cubicBezTo>
                    <a:pt x="1290" y="443"/>
                    <a:pt x="1290" y="240"/>
                    <a:pt x="1062" y="103"/>
                  </a:cubicBezTo>
                  <a:cubicBezTo>
                    <a:pt x="946" y="35"/>
                    <a:pt x="795" y="0"/>
                    <a:pt x="645"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33" name="Google Shape;2433;p19"/>
          <p:cNvGrpSpPr/>
          <p:nvPr/>
        </p:nvGrpSpPr>
        <p:grpSpPr>
          <a:xfrm>
            <a:off x="406022" y="798042"/>
            <a:ext cx="3905920" cy="3861049"/>
            <a:chOff x="406022" y="742867"/>
            <a:chExt cx="3905920" cy="3861049"/>
          </a:xfrm>
        </p:grpSpPr>
        <p:grpSp>
          <p:nvGrpSpPr>
            <p:cNvPr id="2434" name="Google Shape;2434;p19"/>
            <p:cNvGrpSpPr/>
            <p:nvPr/>
          </p:nvGrpSpPr>
          <p:grpSpPr>
            <a:xfrm>
              <a:off x="406022" y="1614382"/>
              <a:ext cx="3905920" cy="2989534"/>
              <a:chOff x="4731275" y="776715"/>
              <a:chExt cx="3699488" cy="2831535"/>
            </a:xfrm>
          </p:grpSpPr>
          <p:grpSp>
            <p:nvGrpSpPr>
              <p:cNvPr id="2435" name="Google Shape;2435;p19"/>
              <p:cNvGrpSpPr/>
              <p:nvPr/>
            </p:nvGrpSpPr>
            <p:grpSpPr>
              <a:xfrm>
                <a:off x="4731275" y="1158725"/>
                <a:ext cx="3699488" cy="2449525"/>
                <a:chOff x="4731275" y="1158725"/>
                <a:chExt cx="3699488" cy="2449525"/>
              </a:xfrm>
            </p:grpSpPr>
            <p:sp>
              <p:nvSpPr>
                <p:cNvPr id="2436" name="Google Shape;2436;p19"/>
                <p:cNvSpPr/>
                <p:nvPr/>
              </p:nvSpPr>
              <p:spPr>
                <a:xfrm>
                  <a:off x="6596667" y="2438990"/>
                  <a:ext cx="1834096" cy="1169260"/>
                </a:xfrm>
                <a:custGeom>
                  <a:avLst/>
                  <a:gdLst/>
                  <a:ahLst/>
                  <a:cxnLst/>
                  <a:rect l="l" t="t" r="r" b="b"/>
                  <a:pathLst>
                    <a:path w="32426" h="20672" extrusionOk="0">
                      <a:moveTo>
                        <a:pt x="32425" y="0"/>
                      </a:moveTo>
                      <a:lnTo>
                        <a:pt x="0" y="19065"/>
                      </a:lnTo>
                      <a:lnTo>
                        <a:pt x="0" y="20671"/>
                      </a:lnTo>
                      <a:lnTo>
                        <a:pt x="32425" y="1482"/>
                      </a:lnTo>
                      <a:lnTo>
                        <a:pt x="32425"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19"/>
                <p:cNvSpPr/>
                <p:nvPr/>
              </p:nvSpPr>
              <p:spPr>
                <a:xfrm>
                  <a:off x="6201360" y="2619703"/>
                  <a:ext cx="946291" cy="663026"/>
                </a:xfrm>
                <a:custGeom>
                  <a:avLst/>
                  <a:gdLst/>
                  <a:ahLst/>
                  <a:cxnLst/>
                  <a:rect l="l" t="t" r="r" b="b"/>
                  <a:pathLst>
                    <a:path w="16730" h="11722" extrusionOk="0">
                      <a:moveTo>
                        <a:pt x="1" y="1"/>
                      </a:moveTo>
                      <a:lnTo>
                        <a:pt x="14" y="1835"/>
                      </a:lnTo>
                      <a:lnTo>
                        <a:pt x="16729" y="11722"/>
                      </a:lnTo>
                      <a:lnTo>
                        <a:pt x="16716" y="10145"/>
                      </a:lnTo>
                      <a:lnTo>
                        <a:pt x="1"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19"/>
                <p:cNvSpPr/>
                <p:nvPr/>
              </p:nvSpPr>
              <p:spPr>
                <a:xfrm>
                  <a:off x="5557410" y="1881239"/>
                  <a:ext cx="2872583" cy="1636183"/>
                </a:xfrm>
                <a:custGeom>
                  <a:avLst/>
                  <a:gdLst/>
                  <a:ahLst/>
                  <a:cxnLst/>
                  <a:rect l="l" t="t" r="r" b="b"/>
                  <a:pathLst>
                    <a:path w="50786" h="28927" extrusionOk="0">
                      <a:moveTo>
                        <a:pt x="33947" y="1"/>
                      </a:moveTo>
                      <a:lnTo>
                        <a:pt x="1" y="18155"/>
                      </a:lnTo>
                      <a:lnTo>
                        <a:pt x="18374" y="28926"/>
                      </a:lnTo>
                      <a:lnTo>
                        <a:pt x="50786" y="9861"/>
                      </a:lnTo>
                      <a:lnTo>
                        <a:pt x="33947"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19"/>
                <p:cNvSpPr/>
                <p:nvPr/>
              </p:nvSpPr>
              <p:spPr>
                <a:xfrm>
                  <a:off x="6748195" y="1864271"/>
                  <a:ext cx="729317" cy="448484"/>
                </a:xfrm>
                <a:custGeom>
                  <a:avLst/>
                  <a:gdLst/>
                  <a:ahLst/>
                  <a:cxnLst/>
                  <a:rect l="l" t="t" r="r" b="b"/>
                  <a:pathLst>
                    <a:path w="12894" h="7929" extrusionOk="0">
                      <a:moveTo>
                        <a:pt x="12894" y="0"/>
                      </a:moveTo>
                      <a:lnTo>
                        <a:pt x="1" y="7508"/>
                      </a:lnTo>
                      <a:lnTo>
                        <a:pt x="1" y="7929"/>
                      </a:lnTo>
                      <a:lnTo>
                        <a:pt x="12894" y="408"/>
                      </a:lnTo>
                      <a:lnTo>
                        <a:pt x="12894"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19"/>
                <p:cNvSpPr/>
                <p:nvPr/>
              </p:nvSpPr>
              <p:spPr>
                <a:xfrm>
                  <a:off x="6052038" y="2515800"/>
                  <a:ext cx="152379" cy="207754"/>
                </a:xfrm>
                <a:custGeom>
                  <a:avLst/>
                  <a:gdLst/>
                  <a:ahLst/>
                  <a:cxnLst/>
                  <a:rect l="l" t="t" r="r" b="b"/>
                  <a:pathLst>
                    <a:path w="2694" h="3673" extrusionOk="0">
                      <a:moveTo>
                        <a:pt x="0" y="0"/>
                      </a:moveTo>
                      <a:lnTo>
                        <a:pt x="0" y="2109"/>
                      </a:lnTo>
                      <a:lnTo>
                        <a:pt x="2654" y="3672"/>
                      </a:lnTo>
                      <a:lnTo>
                        <a:pt x="2693" y="1563"/>
                      </a:lnTo>
                      <a:lnTo>
                        <a:pt x="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19"/>
                <p:cNvSpPr/>
                <p:nvPr/>
              </p:nvSpPr>
              <p:spPr>
                <a:xfrm>
                  <a:off x="6052038" y="1775809"/>
                  <a:ext cx="1425488" cy="829376"/>
                </a:xfrm>
                <a:custGeom>
                  <a:avLst/>
                  <a:gdLst/>
                  <a:ahLst/>
                  <a:cxnLst/>
                  <a:rect l="l" t="t" r="r" b="b"/>
                  <a:pathLst>
                    <a:path w="25202" h="14663" extrusionOk="0">
                      <a:moveTo>
                        <a:pt x="22496" y="1"/>
                      </a:moveTo>
                      <a:lnTo>
                        <a:pt x="0" y="13112"/>
                      </a:lnTo>
                      <a:lnTo>
                        <a:pt x="2693" y="14663"/>
                      </a:lnTo>
                      <a:lnTo>
                        <a:pt x="25202" y="1564"/>
                      </a:lnTo>
                      <a:lnTo>
                        <a:pt x="22496"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19"/>
                <p:cNvSpPr/>
                <p:nvPr/>
              </p:nvSpPr>
              <p:spPr>
                <a:xfrm>
                  <a:off x="7309114" y="1876601"/>
                  <a:ext cx="181509" cy="117707"/>
                </a:xfrm>
                <a:custGeom>
                  <a:avLst/>
                  <a:gdLst/>
                  <a:ahLst/>
                  <a:cxnLst/>
                  <a:rect l="l" t="t" r="r" b="b"/>
                  <a:pathLst>
                    <a:path w="3209" h="2081" extrusionOk="0">
                      <a:moveTo>
                        <a:pt x="3209" y="1"/>
                      </a:moveTo>
                      <a:lnTo>
                        <a:pt x="0" y="1865"/>
                      </a:lnTo>
                      <a:lnTo>
                        <a:pt x="0" y="2080"/>
                      </a:lnTo>
                      <a:lnTo>
                        <a:pt x="3209" y="216"/>
                      </a:lnTo>
                      <a:lnTo>
                        <a:pt x="3209"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19"/>
                <p:cNvSpPr/>
                <p:nvPr/>
              </p:nvSpPr>
              <p:spPr>
                <a:xfrm>
                  <a:off x="7295992" y="1864271"/>
                  <a:ext cx="189993" cy="110071"/>
                </a:xfrm>
                <a:custGeom>
                  <a:avLst/>
                  <a:gdLst/>
                  <a:ahLst/>
                  <a:cxnLst/>
                  <a:rect l="l" t="t" r="r" b="b"/>
                  <a:pathLst>
                    <a:path w="3359" h="1946" extrusionOk="0">
                      <a:moveTo>
                        <a:pt x="3209" y="0"/>
                      </a:moveTo>
                      <a:lnTo>
                        <a:pt x="0" y="1864"/>
                      </a:lnTo>
                      <a:lnTo>
                        <a:pt x="150" y="1946"/>
                      </a:lnTo>
                      <a:lnTo>
                        <a:pt x="3359" y="82"/>
                      </a:lnTo>
                      <a:lnTo>
                        <a:pt x="3209"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19"/>
                <p:cNvSpPr/>
                <p:nvPr/>
              </p:nvSpPr>
              <p:spPr>
                <a:xfrm>
                  <a:off x="7304476" y="1868852"/>
                  <a:ext cx="186147" cy="113238"/>
                </a:xfrm>
                <a:custGeom>
                  <a:avLst/>
                  <a:gdLst/>
                  <a:ahLst/>
                  <a:cxnLst/>
                  <a:rect l="l" t="t" r="r" b="b"/>
                  <a:pathLst>
                    <a:path w="3291" h="2002" extrusionOk="0">
                      <a:moveTo>
                        <a:pt x="3209" y="1"/>
                      </a:moveTo>
                      <a:lnTo>
                        <a:pt x="0" y="1865"/>
                      </a:lnTo>
                      <a:cubicBezTo>
                        <a:pt x="40" y="1891"/>
                        <a:pt x="82" y="1959"/>
                        <a:pt x="82" y="2002"/>
                      </a:cubicBezTo>
                      <a:lnTo>
                        <a:pt x="3291" y="138"/>
                      </a:lnTo>
                      <a:cubicBezTo>
                        <a:pt x="3291" y="82"/>
                        <a:pt x="3251" y="27"/>
                        <a:pt x="3209"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19"/>
                <p:cNvSpPr/>
                <p:nvPr/>
              </p:nvSpPr>
              <p:spPr>
                <a:xfrm>
                  <a:off x="7295992" y="1969701"/>
                  <a:ext cx="13179" cy="24605"/>
                </a:xfrm>
                <a:custGeom>
                  <a:avLst/>
                  <a:gdLst/>
                  <a:ahLst/>
                  <a:cxnLst/>
                  <a:rect l="l" t="t" r="r" b="b"/>
                  <a:pathLst>
                    <a:path w="233" h="435" extrusionOk="0">
                      <a:moveTo>
                        <a:pt x="0" y="0"/>
                      </a:moveTo>
                      <a:lnTo>
                        <a:pt x="0" y="300"/>
                      </a:lnTo>
                      <a:lnTo>
                        <a:pt x="232" y="434"/>
                      </a:lnTo>
                      <a:lnTo>
                        <a:pt x="232" y="219"/>
                      </a:lnTo>
                      <a:cubicBezTo>
                        <a:pt x="232" y="176"/>
                        <a:pt x="190" y="108"/>
                        <a:pt x="150" y="82"/>
                      </a:cubicBezTo>
                      <a:lnTo>
                        <a:pt x="0"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19"/>
                <p:cNvSpPr/>
                <p:nvPr/>
              </p:nvSpPr>
              <p:spPr>
                <a:xfrm>
                  <a:off x="7125968" y="1982767"/>
                  <a:ext cx="181509" cy="118442"/>
                </a:xfrm>
                <a:custGeom>
                  <a:avLst/>
                  <a:gdLst/>
                  <a:ahLst/>
                  <a:cxnLst/>
                  <a:rect l="l" t="t" r="r" b="b"/>
                  <a:pathLst>
                    <a:path w="3209" h="2094" extrusionOk="0">
                      <a:moveTo>
                        <a:pt x="3209" y="1"/>
                      </a:moveTo>
                      <a:lnTo>
                        <a:pt x="0" y="1878"/>
                      </a:lnTo>
                      <a:lnTo>
                        <a:pt x="0" y="2093"/>
                      </a:lnTo>
                      <a:lnTo>
                        <a:pt x="3209" y="216"/>
                      </a:lnTo>
                      <a:lnTo>
                        <a:pt x="3209"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19"/>
                <p:cNvSpPr/>
                <p:nvPr/>
              </p:nvSpPr>
              <p:spPr>
                <a:xfrm>
                  <a:off x="7113581" y="1970436"/>
                  <a:ext cx="190220" cy="110806"/>
                </a:xfrm>
                <a:custGeom>
                  <a:avLst/>
                  <a:gdLst/>
                  <a:ahLst/>
                  <a:cxnLst/>
                  <a:rect l="l" t="t" r="r" b="b"/>
                  <a:pathLst>
                    <a:path w="3363" h="1959" extrusionOk="0">
                      <a:moveTo>
                        <a:pt x="3199" y="0"/>
                      </a:moveTo>
                      <a:lnTo>
                        <a:pt x="0" y="1864"/>
                      </a:lnTo>
                      <a:lnTo>
                        <a:pt x="151" y="1959"/>
                      </a:lnTo>
                      <a:lnTo>
                        <a:pt x="3362" y="82"/>
                      </a:lnTo>
                      <a:lnTo>
                        <a:pt x="3199"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19"/>
                <p:cNvSpPr/>
                <p:nvPr/>
              </p:nvSpPr>
              <p:spPr>
                <a:xfrm>
                  <a:off x="7122066" y="1975018"/>
                  <a:ext cx="185412" cy="113973"/>
                </a:xfrm>
                <a:custGeom>
                  <a:avLst/>
                  <a:gdLst/>
                  <a:ahLst/>
                  <a:cxnLst/>
                  <a:rect l="l" t="t" r="r" b="b"/>
                  <a:pathLst>
                    <a:path w="3278" h="2015" extrusionOk="0">
                      <a:moveTo>
                        <a:pt x="3212" y="1"/>
                      </a:moveTo>
                      <a:lnTo>
                        <a:pt x="1" y="1878"/>
                      </a:lnTo>
                      <a:cubicBezTo>
                        <a:pt x="43" y="1904"/>
                        <a:pt x="69" y="1959"/>
                        <a:pt x="69" y="2015"/>
                      </a:cubicBezTo>
                      <a:lnTo>
                        <a:pt x="3278" y="138"/>
                      </a:lnTo>
                      <a:cubicBezTo>
                        <a:pt x="3278" y="95"/>
                        <a:pt x="3252" y="27"/>
                        <a:pt x="3212"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19"/>
                <p:cNvSpPr/>
                <p:nvPr/>
              </p:nvSpPr>
              <p:spPr>
                <a:xfrm>
                  <a:off x="7112846" y="2075810"/>
                  <a:ext cx="13179" cy="25397"/>
                </a:xfrm>
                <a:custGeom>
                  <a:avLst/>
                  <a:gdLst/>
                  <a:ahLst/>
                  <a:cxnLst/>
                  <a:rect l="l" t="t" r="r" b="b"/>
                  <a:pathLst>
                    <a:path w="233" h="449" extrusionOk="0">
                      <a:moveTo>
                        <a:pt x="13" y="1"/>
                      </a:moveTo>
                      <a:lnTo>
                        <a:pt x="0" y="314"/>
                      </a:lnTo>
                      <a:lnTo>
                        <a:pt x="232" y="448"/>
                      </a:lnTo>
                      <a:lnTo>
                        <a:pt x="232" y="233"/>
                      </a:lnTo>
                      <a:cubicBezTo>
                        <a:pt x="232" y="177"/>
                        <a:pt x="206" y="122"/>
                        <a:pt x="164" y="96"/>
                      </a:cubicBezTo>
                      <a:lnTo>
                        <a:pt x="13"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19"/>
                <p:cNvSpPr/>
                <p:nvPr/>
              </p:nvSpPr>
              <p:spPr>
                <a:xfrm>
                  <a:off x="6943728" y="2089667"/>
                  <a:ext cx="181566" cy="117650"/>
                </a:xfrm>
                <a:custGeom>
                  <a:avLst/>
                  <a:gdLst/>
                  <a:ahLst/>
                  <a:cxnLst/>
                  <a:rect l="l" t="t" r="r" b="b"/>
                  <a:pathLst>
                    <a:path w="3210" h="2080" extrusionOk="0">
                      <a:moveTo>
                        <a:pt x="3209" y="1"/>
                      </a:moveTo>
                      <a:lnTo>
                        <a:pt x="1" y="1864"/>
                      </a:lnTo>
                      <a:lnTo>
                        <a:pt x="1" y="2080"/>
                      </a:lnTo>
                      <a:lnTo>
                        <a:pt x="3209" y="219"/>
                      </a:lnTo>
                      <a:lnTo>
                        <a:pt x="3209"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19"/>
                <p:cNvSpPr/>
                <p:nvPr/>
              </p:nvSpPr>
              <p:spPr>
                <a:xfrm>
                  <a:off x="6930606" y="2076545"/>
                  <a:ext cx="190050" cy="110863"/>
                </a:xfrm>
                <a:custGeom>
                  <a:avLst/>
                  <a:gdLst/>
                  <a:ahLst/>
                  <a:cxnLst/>
                  <a:rect l="l" t="t" r="r" b="b"/>
                  <a:pathLst>
                    <a:path w="3360" h="1960" extrusionOk="0">
                      <a:moveTo>
                        <a:pt x="3209" y="1"/>
                      </a:moveTo>
                      <a:lnTo>
                        <a:pt x="1" y="1878"/>
                      </a:lnTo>
                      <a:lnTo>
                        <a:pt x="151" y="1959"/>
                      </a:lnTo>
                      <a:lnTo>
                        <a:pt x="3359" y="96"/>
                      </a:lnTo>
                      <a:lnTo>
                        <a:pt x="3209"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19"/>
                <p:cNvSpPr/>
                <p:nvPr/>
              </p:nvSpPr>
              <p:spPr>
                <a:xfrm>
                  <a:off x="6939090" y="2081918"/>
                  <a:ext cx="186204" cy="113238"/>
                </a:xfrm>
                <a:custGeom>
                  <a:avLst/>
                  <a:gdLst/>
                  <a:ahLst/>
                  <a:cxnLst/>
                  <a:rect l="l" t="t" r="r" b="b"/>
                  <a:pathLst>
                    <a:path w="3292" h="2002" extrusionOk="0">
                      <a:moveTo>
                        <a:pt x="3209" y="1"/>
                      </a:moveTo>
                      <a:lnTo>
                        <a:pt x="1" y="1864"/>
                      </a:lnTo>
                      <a:cubicBezTo>
                        <a:pt x="53" y="1890"/>
                        <a:pt x="83" y="1946"/>
                        <a:pt x="83" y="2001"/>
                      </a:cubicBezTo>
                      <a:lnTo>
                        <a:pt x="3291" y="138"/>
                      </a:lnTo>
                      <a:cubicBezTo>
                        <a:pt x="3291" y="82"/>
                        <a:pt x="3249" y="30"/>
                        <a:pt x="3209"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19"/>
                <p:cNvSpPr/>
                <p:nvPr/>
              </p:nvSpPr>
              <p:spPr>
                <a:xfrm>
                  <a:off x="6930606" y="2182711"/>
                  <a:ext cx="13179" cy="24605"/>
                </a:xfrm>
                <a:custGeom>
                  <a:avLst/>
                  <a:gdLst/>
                  <a:ahLst/>
                  <a:cxnLst/>
                  <a:rect l="l" t="t" r="r" b="b"/>
                  <a:pathLst>
                    <a:path w="233" h="435" extrusionOk="0">
                      <a:moveTo>
                        <a:pt x="1" y="1"/>
                      </a:moveTo>
                      <a:lnTo>
                        <a:pt x="1" y="301"/>
                      </a:lnTo>
                      <a:lnTo>
                        <a:pt x="233" y="435"/>
                      </a:lnTo>
                      <a:lnTo>
                        <a:pt x="233" y="219"/>
                      </a:lnTo>
                      <a:cubicBezTo>
                        <a:pt x="233" y="164"/>
                        <a:pt x="203" y="108"/>
                        <a:pt x="151" y="82"/>
                      </a:cubicBezTo>
                      <a:lnTo>
                        <a:pt x="1"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19"/>
                <p:cNvSpPr/>
                <p:nvPr/>
              </p:nvSpPr>
              <p:spPr>
                <a:xfrm>
                  <a:off x="6761318" y="2195833"/>
                  <a:ext cx="180830" cy="117650"/>
                </a:xfrm>
                <a:custGeom>
                  <a:avLst/>
                  <a:gdLst/>
                  <a:ahLst/>
                  <a:cxnLst/>
                  <a:rect l="l" t="t" r="r" b="b"/>
                  <a:pathLst>
                    <a:path w="3197" h="2080" extrusionOk="0">
                      <a:moveTo>
                        <a:pt x="3196" y="0"/>
                      </a:moveTo>
                      <a:lnTo>
                        <a:pt x="1" y="1864"/>
                      </a:lnTo>
                      <a:lnTo>
                        <a:pt x="1" y="2080"/>
                      </a:lnTo>
                      <a:lnTo>
                        <a:pt x="3196" y="219"/>
                      </a:lnTo>
                      <a:lnTo>
                        <a:pt x="3196"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19"/>
                <p:cNvSpPr/>
                <p:nvPr/>
              </p:nvSpPr>
              <p:spPr>
                <a:xfrm>
                  <a:off x="6748195" y="2183446"/>
                  <a:ext cx="190050" cy="110863"/>
                </a:xfrm>
                <a:custGeom>
                  <a:avLst/>
                  <a:gdLst/>
                  <a:ahLst/>
                  <a:cxnLst/>
                  <a:rect l="l" t="t" r="r" b="b"/>
                  <a:pathLst>
                    <a:path w="3360" h="1960" extrusionOk="0">
                      <a:moveTo>
                        <a:pt x="3196" y="1"/>
                      </a:moveTo>
                      <a:lnTo>
                        <a:pt x="1" y="1865"/>
                      </a:lnTo>
                      <a:lnTo>
                        <a:pt x="151" y="1959"/>
                      </a:lnTo>
                      <a:lnTo>
                        <a:pt x="3360" y="82"/>
                      </a:lnTo>
                      <a:lnTo>
                        <a:pt x="3196"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19"/>
                <p:cNvSpPr/>
                <p:nvPr/>
              </p:nvSpPr>
              <p:spPr>
                <a:xfrm>
                  <a:off x="6756736" y="2188084"/>
                  <a:ext cx="185412" cy="113238"/>
                </a:xfrm>
                <a:custGeom>
                  <a:avLst/>
                  <a:gdLst/>
                  <a:ahLst/>
                  <a:cxnLst/>
                  <a:rect l="l" t="t" r="r" b="b"/>
                  <a:pathLst>
                    <a:path w="3278" h="2002" extrusionOk="0">
                      <a:moveTo>
                        <a:pt x="3209" y="0"/>
                      </a:moveTo>
                      <a:lnTo>
                        <a:pt x="0" y="1877"/>
                      </a:lnTo>
                      <a:cubicBezTo>
                        <a:pt x="42" y="1890"/>
                        <a:pt x="82" y="1959"/>
                        <a:pt x="82" y="2001"/>
                      </a:cubicBezTo>
                      <a:lnTo>
                        <a:pt x="3277" y="137"/>
                      </a:lnTo>
                      <a:cubicBezTo>
                        <a:pt x="3277" y="82"/>
                        <a:pt x="3251" y="30"/>
                        <a:pt x="3209"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19"/>
                <p:cNvSpPr/>
                <p:nvPr/>
              </p:nvSpPr>
              <p:spPr>
                <a:xfrm>
                  <a:off x="6748195" y="2288876"/>
                  <a:ext cx="13179" cy="24605"/>
                </a:xfrm>
                <a:custGeom>
                  <a:avLst/>
                  <a:gdLst/>
                  <a:ahLst/>
                  <a:cxnLst/>
                  <a:rect l="l" t="t" r="r" b="b"/>
                  <a:pathLst>
                    <a:path w="233" h="435" extrusionOk="0">
                      <a:moveTo>
                        <a:pt x="1" y="1"/>
                      </a:moveTo>
                      <a:lnTo>
                        <a:pt x="1" y="314"/>
                      </a:lnTo>
                      <a:lnTo>
                        <a:pt x="233" y="435"/>
                      </a:lnTo>
                      <a:lnTo>
                        <a:pt x="233" y="219"/>
                      </a:lnTo>
                      <a:cubicBezTo>
                        <a:pt x="233" y="177"/>
                        <a:pt x="193" y="108"/>
                        <a:pt x="151" y="95"/>
                      </a:cubicBezTo>
                      <a:lnTo>
                        <a:pt x="1"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19"/>
                <p:cNvSpPr/>
                <p:nvPr/>
              </p:nvSpPr>
              <p:spPr>
                <a:xfrm>
                  <a:off x="6579869" y="2301263"/>
                  <a:ext cx="181509" cy="118385"/>
                </a:xfrm>
                <a:custGeom>
                  <a:avLst/>
                  <a:gdLst/>
                  <a:ahLst/>
                  <a:cxnLst/>
                  <a:rect l="l" t="t" r="r" b="b"/>
                  <a:pathLst>
                    <a:path w="3209" h="2093" extrusionOk="0">
                      <a:moveTo>
                        <a:pt x="3209" y="0"/>
                      </a:moveTo>
                      <a:lnTo>
                        <a:pt x="0" y="1877"/>
                      </a:lnTo>
                      <a:lnTo>
                        <a:pt x="0" y="2092"/>
                      </a:lnTo>
                      <a:lnTo>
                        <a:pt x="3196" y="216"/>
                      </a:lnTo>
                      <a:lnTo>
                        <a:pt x="3209"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19"/>
                <p:cNvSpPr/>
                <p:nvPr/>
              </p:nvSpPr>
              <p:spPr>
                <a:xfrm>
                  <a:off x="6566747" y="2288876"/>
                  <a:ext cx="190050" cy="110806"/>
                </a:xfrm>
                <a:custGeom>
                  <a:avLst/>
                  <a:gdLst/>
                  <a:ahLst/>
                  <a:cxnLst/>
                  <a:rect l="l" t="t" r="r" b="b"/>
                  <a:pathLst>
                    <a:path w="3360" h="1959" extrusionOk="0">
                      <a:moveTo>
                        <a:pt x="3209" y="1"/>
                      </a:moveTo>
                      <a:lnTo>
                        <a:pt x="0" y="1864"/>
                      </a:lnTo>
                      <a:lnTo>
                        <a:pt x="151" y="1959"/>
                      </a:lnTo>
                      <a:lnTo>
                        <a:pt x="3359" y="95"/>
                      </a:lnTo>
                      <a:lnTo>
                        <a:pt x="3209"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19"/>
                <p:cNvSpPr/>
                <p:nvPr/>
              </p:nvSpPr>
              <p:spPr>
                <a:xfrm>
                  <a:off x="6575231" y="2294250"/>
                  <a:ext cx="186147" cy="113238"/>
                </a:xfrm>
                <a:custGeom>
                  <a:avLst/>
                  <a:gdLst/>
                  <a:ahLst/>
                  <a:cxnLst/>
                  <a:rect l="l" t="t" r="r" b="b"/>
                  <a:pathLst>
                    <a:path w="3291" h="2002" extrusionOk="0">
                      <a:moveTo>
                        <a:pt x="3209" y="0"/>
                      </a:moveTo>
                      <a:lnTo>
                        <a:pt x="1" y="1864"/>
                      </a:lnTo>
                      <a:cubicBezTo>
                        <a:pt x="40" y="1890"/>
                        <a:pt x="82" y="1946"/>
                        <a:pt x="82" y="2001"/>
                      </a:cubicBezTo>
                      <a:lnTo>
                        <a:pt x="3291" y="124"/>
                      </a:lnTo>
                      <a:cubicBezTo>
                        <a:pt x="3291" y="82"/>
                        <a:pt x="3251" y="13"/>
                        <a:pt x="3209"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19"/>
                <p:cNvSpPr/>
                <p:nvPr/>
              </p:nvSpPr>
              <p:spPr>
                <a:xfrm>
                  <a:off x="6566747" y="2394306"/>
                  <a:ext cx="13179" cy="25340"/>
                </a:xfrm>
                <a:custGeom>
                  <a:avLst/>
                  <a:gdLst/>
                  <a:ahLst/>
                  <a:cxnLst/>
                  <a:rect l="l" t="t" r="r" b="b"/>
                  <a:pathLst>
                    <a:path w="233" h="448" extrusionOk="0">
                      <a:moveTo>
                        <a:pt x="0" y="0"/>
                      </a:moveTo>
                      <a:lnTo>
                        <a:pt x="0" y="314"/>
                      </a:lnTo>
                      <a:lnTo>
                        <a:pt x="232" y="447"/>
                      </a:lnTo>
                      <a:lnTo>
                        <a:pt x="232" y="232"/>
                      </a:lnTo>
                      <a:cubicBezTo>
                        <a:pt x="232" y="177"/>
                        <a:pt x="190" y="121"/>
                        <a:pt x="151" y="95"/>
                      </a:cubicBezTo>
                      <a:lnTo>
                        <a:pt x="0"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19"/>
                <p:cNvSpPr/>
                <p:nvPr/>
              </p:nvSpPr>
              <p:spPr>
                <a:xfrm>
                  <a:off x="6399099" y="2406637"/>
                  <a:ext cx="180830" cy="117707"/>
                </a:xfrm>
                <a:custGeom>
                  <a:avLst/>
                  <a:gdLst/>
                  <a:ahLst/>
                  <a:cxnLst/>
                  <a:rect l="l" t="t" r="r" b="b"/>
                  <a:pathLst>
                    <a:path w="3197" h="2081" extrusionOk="0">
                      <a:moveTo>
                        <a:pt x="3196" y="1"/>
                      </a:moveTo>
                      <a:lnTo>
                        <a:pt x="1" y="1861"/>
                      </a:lnTo>
                      <a:lnTo>
                        <a:pt x="1" y="2080"/>
                      </a:lnTo>
                      <a:lnTo>
                        <a:pt x="3196" y="216"/>
                      </a:lnTo>
                      <a:lnTo>
                        <a:pt x="3196"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19"/>
                <p:cNvSpPr/>
                <p:nvPr/>
              </p:nvSpPr>
              <p:spPr>
                <a:xfrm>
                  <a:off x="6385977" y="2394306"/>
                  <a:ext cx="190050" cy="110806"/>
                </a:xfrm>
                <a:custGeom>
                  <a:avLst/>
                  <a:gdLst/>
                  <a:ahLst/>
                  <a:cxnLst/>
                  <a:rect l="l" t="t" r="r" b="b"/>
                  <a:pathLst>
                    <a:path w="3360" h="1959" extrusionOk="0">
                      <a:moveTo>
                        <a:pt x="3196" y="0"/>
                      </a:moveTo>
                      <a:lnTo>
                        <a:pt x="1" y="1864"/>
                      </a:lnTo>
                      <a:lnTo>
                        <a:pt x="151" y="1959"/>
                      </a:lnTo>
                      <a:lnTo>
                        <a:pt x="3360" y="82"/>
                      </a:lnTo>
                      <a:lnTo>
                        <a:pt x="3196"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19"/>
                <p:cNvSpPr/>
                <p:nvPr/>
              </p:nvSpPr>
              <p:spPr>
                <a:xfrm>
                  <a:off x="6394517" y="2398888"/>
                  <a:ext cx="185412" cy="113068"/>
                </a:xfrm>
                <a:custGeom>
                  <a:avLst/>
                  <a:gdLst/>
                  <a:ahLst/>
                  <a:cxnLst/>
                  <a:rect l="l" t="t" r="r" b="b"/>
                  <a:pathLst>
                    <a:path w="3278" h="1999" extrusionOk="0">
                      <a:moveTo>
                        <a:pt x="3209" y="1"/>
                      </a:moveTo>
                      <a:lnTo>
                        <a:pt x="0" y="1878"/>
                      </a:lnTo>
                      <a:cubicBezTo>
                        <a:pt x="39" y="1891"/>
                        <a:pt x="82" y="1959"/>
                        <a:pt x="82" y="1998"/>
                      </a:cubicBezTo>
                      <a:lnTo>
                        <a:pt x="3277" y="138"/>
                      </a:lnTo>
                      <a:cubicBezTo>
                        <a:pt x="3277" y="82"/>
                        <a:pt x="3248" y="27"/>
                        <a:pt x="3209"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19"/>
                <p:cNvSpPr/>
                <p:nvPr/>
              </p:nvSpPr>
              <p:spPr>
                <a:xfrm>
                  <a:off x="6385977" y="2499737"/>
                  <a:ext cx="13179" cy="24605"/>
                </a:xfrm>
                <a:custGeom>
                  <a:avLst/>
                  <a:gdLst/>
                  <a:ahLst/>
                  <a:cxnLst/>
                  <a:rect l="l" t="t" r="r" b="b"/>
                  <a:pathLst>
                    <a:path w="233" h="435" extrusionOk="0">
                      <a:moveTo>
                        <a:pt x="1" y="0"/>
                      </a:moveTo>
                      <a:lnTo>
                        <a:pt x="1" y="297"/>
                      </a:lnTo>
                      <a:lnTo>
                        <a:pt x="233" y="434"/>
                      </a:lnTo>
                      <a:lnTo>
                        <a:pt x="233" y="215"/>
                      </a:lnTo>
                      <a:cubicBezTo>
                        <a:pt x="233" y="176"/>
                        <a:pt x="190" y="108"/>
                        <a:pt x="151" y="95"/>
                      </a:cubicBezTo>
                      <a:lnTo>
                        <a:pt x="1"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19"/>
                <p:cNvSpPr/>
                <p:nvPr/>
              </p:nvSpPr>
              <p:spPr>
                <a:xfrm>
                  <a:off x="6217424" y="2511897"/>
                  <a:ext cx="181735" cy="118555"/>
                </a:xfrm>
                <a:custGeom>
                  <a:avLst/>
                  <a:gdLst/>
                  <a:ahLst/>
                  <a:cxnLst/>
                  <a:rect l="l" t="t" r="r" b="b"/>
                  <a:pathLst>
                    <a:path w="3213" h="2096" extrusionOk="0">
                      <a:moveTo>
                        <a:pt x="3213" y="0"/>
                      </a:moveTo>
                      <a:lnTo>
                        <a:pt x="1" y="1877"/>
                      </a:lnTo>
                      <a:lnTo>
                        <a:pt x="1" y="2096"/>
                      </a:lnTo>
                      <a:lnTo>
                        <a:pt x="3213" y="219"/>
                      </a:lnTo>
                      <a:lnTo>
                        <a:pt x="3213"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19"/>
                <p:cNvSpPr/>
                <p:nvPr/>
              </p:nvSpPr>
              <p:spPr>
                <a:xfrm>
                  <a:off x="6204358" y="2499737"/>
                  <a:ext cx="190220" cy="110806"/>
                </a:xfrm>
                <a:custGeom>
                  <a:avLst/>
                  <a:gdLst/>
                  <a:ahLst/>
                  <a:cxnLst/>
                  <a:rect l="l" t="t" r="r" b="b"/>
                  <a:pathLst>
                    <a:path w="3363" h="1959" extrusionOk="0">
                      <a:moveTo>
                        <a:pt x="3212" y="0"/>
                      </a:moveTo>
                      <a:lnTo>
                        <a:pt x="0" y="1864"/>
                      </a:lnTo>
                      <a:lnTo>
                        <a:pt x="150" y="1958"/>
                      </a:lnTo>
                      <a:lnTo>
                        <a:pt x="3362" y="95"/>
                      </a:lnTo>
                      <a:lnTo>
                        <a:pt x="3212"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19"/>
                <p:cNvSpPr/>
                <p:nvPr/>
              </p:nvSpPr>
              <p:spPr>
                <a:xfrm>
                  <a:off x="6212842" y="2505054"/>
                  <a:ext cx="186317" cy="113068"/>
                </a:xfrm>
                <a:custGeom>
                  <a:avLst/>
                  <a:gdLst/>
                  <a:ahLst/>
                  <a:cxnLst/>
                  <a:rect l="l" t="t" r="r" b="b"/>
                  <a:pathLst>
                    <a:path w="3294" h="1999" extrusionOk="0">
                      <a:moveTo>
                        <a:pt x="3212" y="1"/>
                      </a:moveTo>
                      <a:lnTo>
                        <a:pt x="0" y="1864"/>
                      </a:lnTo>
                      <a:cubicBezTo>
                        <a:pt x="43" y="1891"/>
                        <a:pt x="82" y="1946"/>
                        <a:pt x="82" y="1998"/>
                      </a:cubicBezTo>
                      <a:lnTo>
                        <a:pt x="3294" y="121"/>
                      </a:lnTo>
                      <a:cubicBezTo>
                        <a:pt x="3294" y="82"/>
                        <a:pt x="3251" y="14"/>
                        <a:pt x="3212"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19"/>
                <p:cNvSpPr/>
                <p:nvPr/>
              </p:nvSpPr>
              <p:spPr>
                <a:xfrm>
                  <a:off x="6204358" y="2605110"/>
                  <a:ext cx="13122" cy="25340"/>
                </a:xfrm>
                <a:custGeom>
                  <a:avLst/>
                  <a:gdLst/>
                  <a:ahLst/>
                  <a:cxnLst/>
                  <a:rect l="l" t="t" r="r" b="b"/>
                  <a:pathLst>
                    <a:path w="232" h="448" extrusionOk="0">
                      <a:moveTo>
                        <a:pt x="0" y="1"/>
                      </a:moveTo>
                      <a:lnTo>
                        <a:pt x="0" y="311"/>
                      </a:lnTo>
                      <a:lnTo>
                        <a:pt x="232" y="448"/>
                      </a:lnTo>
                      <a:lnTo>
                        <a:pt x="232" y="229"/>
                      </a:lnTo>
                      <a:cubicBezTo>
                        <a:pt x="232" y="177"/>
                        <a:pt x="193" y="122"/>
                        <a:pt x="150" y="95"/>
                      </a:cubicBezTo>
                      <a:lnTo>
                        <a:pt x="0"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19"/>
                <p:cNvSpPr/>
                <p:nvPr/>
              </p:nvSpPr>
              <p:spPr>
                <a:xfrm>
                  <a:off x="7321275" y="1775809"/>
                  <a:ext cx="156226" cy="89991"/>
                </a:xfrm>
                <a:custGeom>
                  <a:avLst/>
                  <a:gdLst/>
                  <a:ahLst/>
                  <a:cxnLst/>
                  <a:rect l="l" t="t" r="r" b="b"/>
                  <a:pathLst>
                    <a:path w="2762" h="1591" extrusionOk="0">
                      <a:moveTo>
                        <a:pt x="56" y="1"/>
                      </a:moveTo>
                      <a:lnTo>
                        <a:pt x="0" y="27"/>
                      </a:lnTo>
                      <a:lnTo>
                        <a:pt x="2693" y="1590"/>
                      </a:lnTo>
                      <a:lnTo>
                        <a:pt x="2762" y="1564"/>
                      </a:lnTo>
                      <a:lnTo>
                        <a:pt x="5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19"/>
                <p:cNvSpPr/>
                <p:nvPr/>
              </p:nvSpPr>
              <p:spPr>
                <a:xfrm>
                  <a:off x="7139769" y="1881239"/>
                  <a:ext cx="156282" cy="90726"/>
                </a:xfrm>
                <a:custGeom>
                  <a:avLst/>
                  <a:gdLst/>
                  <a:ahLst/>
                  <a:cxnLst/>
                  <a:rect l="l" t="t" r="r" b="b"/>
                  <a:pathLst>
                    <a:path w="2763" h="1604" extrusionOk="0">
                      <a:moveTo>
                        <a:pt x="56" y="1"/>
                      </a:moveTo>
                      <a:lnTo>
                        <a:pt x="1" y="40"/>
                      </a:lnTo>
                      <a:lnTo>
                        <a:pt x="2694" y="1603"/>
                      </a:lnTo>
                      <a:lnTo>
                        <a:pt x="2762" y="1564"/>
                      </a:lnTo>
                      <a:lnTo>
                        <a:pt x="5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19"/>
                <p:cNvSpPr/>
                <p:nvPr/>
              </p:nvSpPr>
              <p:spPr>
                <a:xfrm>
                  <a:off x="6958321" y="1987405"/>
                  <a:ext cx="156226" cy="89934"/>
                </a:xfrm>
                <a:custGeom>
                  <a:avLst/>
                  <a:gdLst/>
                  <a:ahLst/>
                  <a:cxnLst/>
                  <a:rect l="l" t="t" r="r" b="b"/>
                  <a:pathLst>
                    <a:path w="2762" h="1590" extrusionOk="0">
                      <a:moveTo>
                        <a:pt x="53" y="0"/>
                      </a:moveTo>
                      <a:lnTo>
                        <a:pt x="0" y="27"/>
                      </a:lnTo>
                      <a:lnTo>
                        <a:pt x="2693" y="1590"/>
                      </a:lnTo>
                      <a:lnTo>
                        <a:pt x="2762" y="1564"/>
                      </a:lnTo>
                      <a:lnTo>
                        <a:pt x="5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19"/>
                <p:cNvSpPr/>
                <p:nvPr/>
              </p:nvSpPr>
              <p:spPr>
                <a:xfrm>
                  <a:off x="6776646" y="2092835"/>
                  <a:ext cx="156226" cy="90670"/>
                </a:xfrm>
                <a:custGeom>
                  <a:avLst/>
                  <a:gdLst/>
                  <a:ahLst/>
                  <a:cxnLst/>
                  <a:rect l="l" t="t" r="r" b="b"/>
                  <a:pathLst>
                    <a:path w="2762" h="1603" extrusionOk="0">
                      <a:moveTo>
                        <a:pt x="56" y="0"/>
                      </a:moveTo>
                      <a:lnTo>
                        <a:pt x="1" y="39"/>
                      </a:lnTo>
                      <a:lnTo>
                        <a:pt x="2693" y="1603"/>
                      </a:lnTo>
                      <a:lnTo>
                        <a:pt x="2762" y="1564"/>
                      </a:lnTo>
                      <a:lnTo>
                        <a:pt x="5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19"/>
                <p:cNvSpPr/>
                <p:nvPr/>
              </p:nvSpPr>
              <p:spPr>
                <a:xfrm>
                  <a:off x="6595197" y="2198944"/>
                  <a:ext cx="156226" cy="89991"/>
                </a:xfrm>
                <a:custGeom>
                  <a:avLst/>
                  <a:gdLst/>
                  <a:ahLst/>
                  <a:cxnLst/>
                  <a:rect l="l" t="t" r="r" b="b"/>
                  <a:pathLst>
                    <a:path w="2762" h="1591" extrusionOk="0">
                      <a:moveTo>
                        <a:pt x="56" y="1"/>
                      </a:moveTo>
                      <a:lnTo>
                        <a:pt x="0" y="27"/>
                      </a:lnTo>
                      <a:lnTo>
                        <a:pt x="2693" y="1591"/>
                      </a:lnTo>
                      <a:lnTo>
                        <a:pt x="2761" y="1564"/>
                      </a:lnTo>
                      <a:lnTo>
                        <a:pt x="5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19"/>
                <p:cNvSpPr/>
                <p:nvPr/>
              </p:nvSpPr>
              <p:spPr>
                <a:xfrm>
                  <a:off x="6413692" y="2304204"/>
                  <a:ext cx="156226" cy="90896"/>
                </a:xfrm>
                <a:custGeom>
                  <a:avLst/>
                  <a:gdLst/>
                  <a:ahLst/>
                  <a:cxnLst/>
                  <a:rect l="l" t="t" r="r" b="b"/>
                  <a:pathLst>
                    <a:path w="2762" h="1607" extrusionOk="0">
                      <a:moveTo>
                        <a:pt x="69" y="0"/>
                      </a:moveTo>
                      <a:lnTo>
                        <a:pt x="0" y="43"/>
                      </a:lnTo>
                      <a:lnTo>
                        <a:pt x="2693" y="1606"/>
                      </a:lnTo>
                      <a:lnTo>
                        <a:pt x="2762" y="1567"/>
                      </a:lnTo>
                      <a:lnTo>
                        <a:pt x="69"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19"/>
                <p:cNvSpPr/>
                <p:nvPr/>
              </p:nvSpPr>
              <p:spPr>
                <a:xfrm>
                  <a:off x="6233713" y="2410370"/>
                  <a:ext cx="155321" cy="90896"/>
                </a:xfrm>
                <a:custGeom>
                  <a:avLst/>
                  <a:gdLst/>
                  <a:ahLst/>
                  <a:cxnLst/>
                  <a:rect l="l" t="t" r="r" b="b"/>
                  <a:pathLst>
                    <a:path w="2746" h="1607" extrusionOk="0">
                      <a:moveTo>
                        <a:pt x="52" y="0"/>
                      </a:moveTo>
                      <a:lnTo>
                        <a:pt x="0" y="30"/>
                      </a:lnTo>
                      <a:lnTo>
                        <a:pt x="2680" y="1606"/>
                      </a:lnTo>
                      <a:lnTo>
                        <a:pt x="2745" y="1567"/>
                      </a:lnTo>
                      <a:lnTo>
                        <a:pt x="52"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19"/>
                <p:cNvSpPr/>
                <p:nvPr/>
              </p:nvSpPr>
              <p:spPr>
                <a:xfrm>
                  <a:off x="6052038" y="2515800"/>
                  <a:ext cx="155490" cy="90839"/>
                </a:xfrm>
                <a:custGeom>
                  <a:avLst/>
                  <a:gdLst/>
                  <a:ahLst/>
                  <a:cxnLst/>
                  <a:rect l="l" t="t" r="r" b="b"/>
                  <a:pathLst>
                    <a:path w="2749" h="1606" extrusionOk="0">
                      <a:moveTo>
                        <a:pt x="56" y="0"/>
                      </a:moveTo>
                      <a:lnTo>
                        <a:pt x="0" y="42"/>
                      </a:lnTo>
                      <a:lnTo>
                        <a:pt x="2693" y="1606"/>
                      </a:lnTo>
                      <a:lnTo>
                        <a:pt x="2749" y="1563"/>
                      </a:lnTo>
                      <a:lnTo>
                        <a:pt x="5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19"/>
                <p:cNvSpPr/>
                <p:nvPr/>
              </p:nvSpPr>
              <p:spPr>
                <a:xfrm>
                  <a:off x="7228967" y="1972812"/>
                  <a:ext cx="4695" cy="2093"/>
                </a:xfrm>
                <a:custGeom>
                  <a:avLst/>
                  <a:gdLst/>
                  <a:ahLst/>
                  <a:cxnLst/>
                  <a:rect l="l" t="t" r="r" b="b"/>
                  <a:pathLst>
                    <a:path w="83" h="37" extrusionOk="0">
                      <a:moveTo>
                        <a:pt x="17" y="1"/>
                      </a:moveTo>
                      <a:cubicBezTo>
                        <a:pt x="0" y="14"/>
                        <a:pt x="0" y="27"/>
                        <a:pt x="17" y="27"/>
                      </a:cubicBezTo>
                      <a:cubicBezTo>
                        <a:pt x="23" y="33"/>
                        <a:pt x="33" y="36"/>
                        <a:pt x="43" y="36"/>
                      </a:cubicBezTo>
                      <a:cubicBezTo>
                        <a:pt x="53" y="36"/>
                        <a:pt x="62" y="33"/>
                        <a:pt x="69" y="27"/>
                      </a:cubicBezTo>
                      <a:cubicBezTo>
                        <a:pt x="82" y="27"/>
                        <a:pt x="82" y="14"/>
                        <a:pt x="69" y="1"/>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19"/>
                <p:cNvSpPr/>
                <p:nvPr/>
              </p:nvSpPr>
              <p:spPr>
                <a:xfrm>
                  <a:off x="7229872" y="1972812"/>
                  <a:ext cx="2998" cy="1527"/>
                </a:xfrm>
                <a:custGeom>
                  <a:avLst/>
                  <a:gdLst/>
                  <a:ahLst/>
                  <a:cxnLst/>
                  <a:rect l="l" t="t" r="r" b="b"/>
                  <a:pathLst>
                    <a:path w="53" h="27" extrusionOk="0">
                      <a:moveTo>
                        <a:pt x="14" y="1"/>
                      </a:moveTo>
                      <a:lnTo>
                        <a:pt x="1" y="14"/>
                      </a:lnTo>
                      <a:cubicBezTo>
                        <a:pt x="1" y="27"/>
                        <a:pt x="1" y="27"/>
                        <a:pt x="14" y="27"/>
                      </a:cubicBezTo>
                      <a:lnTo>
                        <a:pt x="40" y="27"/>
                      </a:lnTo>
                      <a:cubicBezTo>
                        <a:pt x="53" y="27"/>
                        <a:pt x="53" y="27"/>
                        <a:pt x="53" y="14"/>
                      </a:cubicBezTo>
                      <a:lnTo>
                        <a:pt x="40" y="1"/>
                      </a:lnTo>
                      <a:close/>
                    </a:path>
                  </a:pathLst>
                </a:custGeom>
                <a:solidFill>
                  <a:srgbClr val="B1B6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19"/>
                <p:cNvSpPr/>
                <p:nvPr/>
              </p:nvSpPr>
              <p:spPr>
                <a:xfrm>
                  <a:off x="7229872" y="1972133"/>
                  <a:ext cx="2998" cy="2036"/>
                </a:xfrm>
                <a:custGeom>
                  <a:avLst/>
                  <a:gdLst/>
                  <a:ahLst/>
                  <a:cxnLst/>
                  <a:rect l="l" t="t" r="r" b="b"/>
                  <a:pathLst>
                    <a:path w="53" h="36" extrusionOk="0">
                      <a:moveTo>
                        <a:pt x="27" y="0"/>
                      </a:moveTo>
                      <a:cubicBezTo>
                        <a:pt x="20" y="0"/>
                        <a:pt x="14" y="4"/>
                        <a:pt x="14" y="13"/>
                      </a:cubicBezTo>
                      <a:cubicBezTo>
                        <a:pt x="1" y="13"/>
                        <a:pt x="1" y="26"/>
                        <a:pt x="14" y="26"/>
                      </a:cubicBezTo>
                      <a:cubicBezTo>
                        <a:pt x="14" y="32"/>
                        <a:pt x="20" y="35"/>
                        <a:pt x="27" y="35"/>
                      </a:cubicBezTo>
                      <a:cubicBezTo>
                        <a:pt x="33" y="35"/>
                        <a:pt x="40" y="32"/>
                        <a:pt x="40" y="26"/>
                      </a:cubicBezTo>
                      <a:cubicBezTo>
                        <a:pt x="53" y="26"/>
                        <a:pt x="53" y="13"/>
                        <a:pt x="40" y="13"/>
                      </a:cubicBezTo>
                      <a:cubicBezTo>
                        <a:pt x="40" y="4"/>
                        <a:pt x="33" y="0"/>
                        <a:pt x="27" y="0"/>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19"/>
                <p:cNvSpPr/>
                <p:nvPr/>
              </p:nvSpPr>
              <p:spPr>
                <a:xfrm>
                  <a:off x="4731275" y="2421965"/>
                  <a:ext cx="1865488" cy="1186285"/>
                </a:xfrm>
                <a:custGeom>
                  <a:avLst/>
                  <a:gdLst/>
                  <a:ahLst/>
                  <a:cxnLst/>
                  <a:rect l="l" t="t" r="r" b="b"/>
                  <a:pathLst>
                    <a:path w="32981" h="20973" extrusionOk="0">
                      <a:moveTo>
                        <a:pt x="0" y="1"/>
                      </a:moveTo>
                      <a:lnTo>
                        <a:pt x="0" y="1483"/>
                      </a:lnTo>
                      <a:lnTo>
                        <a:pt x="32980" y="20972"/>
                      </a:lnTo>
                      <a:lnTo>
                        <a:pt x="32980" y="19366"/>
                      </a:lnTo>
                      <a:lnTo>
                        <a:pt x="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19"/>
                <p:cNvSpPr/>
                <p:nvPr/>
              </p:nvSpPr>
              <p:spPr>
                <a:xfrm>
                  <a:off x="4731275" y="1864271"/>
                  <a:ext cx="2225452" cy="1312307"/>
                </a:xfrm>
                <a:custGeom>
                  <a:avLst/>
                  <a:gdLst/>
                  <a:ahLst/>
                  <a:cxnLst/>
                  <a:rect l="l" t="t" r="r" b="b"/>
                  <a:pathLst>
                    <a:path w="39345" h="23201" extrusionOk="0">
                      <a:moveTo>
                        <a:pt x="16853" y="0"/>
                      </a:moveTo>
                      <a:lnTo>
                        <a:pt x="0" y="9861"/>
                      </a:lnTo>
                      <a:lnTo>
                        <a:pt x="22685" y="23201"/>
                      </a:lnTo>
                      <a:lnTo>
                        <a:pt x="39345" y="13112"/>
                      </a:lnTo>
                      <a:lnTo>
                        <a:pt x="16853"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19"/>
                <p:cNvSpPr/>
                <p:nvPr/>
              </p:nvSpPr>
              <p:spPr>
                <a:xfrm>
                  <a:off x="5684446" y="1846510"/>
                  <a:ext cx="729317" cy="449446"/>
                </a:xfrm>
                <a:custGeom>
                  <a:avLst/>
                  <a:gdLst/>
                  <a:ahLst/>
                  <a:cxnLst/>
                  <a:rect l="l" t="t" r="r" b="b"/>
                  <a:pathLst>
                    <a:path w="12894" h="7946" extrusionOk="0">
                      <a:moveTo>
                        <a:pt x="1" y="1"/>
                      </a:moveTo>
                      <a:lnTo>
                        <a:pt x="1" y="422"/>
                      </a:lnTo>
                      <a:lnTo>
                        <a:pt x="12893" y="7946"/>
                      </a:lnTo>
                      <a:lnTo>
                        <a:pt x="12893" y="7521"/>
                      </a:lnTo>
                      <a:lnTo>
                        <a:pt x="1"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19"/>
                <p:cNvSpPr/>
                <p:nvPr/>
              </p:nvSpPr>
              <p:spPr>
                <a:xfrm>
                  <a:off x="5684446" y="1758105"/>
                  <a:ext cx="1063828" cy="619303"/>
                </a:xfrm>
                <a:custGeom>
                  <a:avLst/>
                  <a:gdLst/>
                  <a:ahLst/>
                  <a:cxnLst/>
                  <a:rect l="l" t="t" r="r" b="b"/>
                  <a:pathLst>
                    <a:path w="18808" h="10949" extrusionOk="0">
                      <a:moveTo>
                        <a:pt x="2693" y="0"/>
                      </a:moveTo>
                      <a:lnTo>
                        <a:pt x="1" y="1564"/>
                      </a:lnTo>
                      <a:lnTo>
                        <a:pt x="16089" y="10948"/>
                      </a:lnTo>
                      <a:lnTo>
                        <a:pt x="18808" y="9385"/>
                      </a:lnTo>
                      <a:lnTo>
                        <a:pt x="2693"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19"/>
                <p:cNvSpPr/>
                <p:nvPr/>
              </p:nvSpPr>
              <p:spPr>
                <a:xfrm>
                  <a:off x="5671324" y="1859633"/>
                  <a:ext cx="180830" cy="117876"/>
                </a:xfrm>
                <a:custGeom>
                  <a:avLst/>
                  <a:gdLst/>
                  <a:ahLst/>
                  <a:cxnLst/>
                  <a:rect l="l" t="t" r="r" b="b"/>
                  <a:pathLst>
                    <a:path w="3197" h="2084" extrusionOk="0">
                      <a:moveTo>
                        <a:pt x="1" y="1"/>
                      </a:moveTo>
                      <a:lnTo>
                        <a:pt x="1" y="219"/>
                      </a:lnTo>
                      <a:lnTo>
                        <a:pt x="3196" y="2083"/>
                      </a:lnTo>
                      <a:lnTo>
                        <a:pt x="3196" y="1864"/>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19"/>
                <p:cNvSpPr/>
                <p:nvPr/>
              </p:nvSpPr>
              <p:spPr>
                <a:xfrm>
                  <a:off x="5675227" y="1846510"/>
                  <a:ext cx="190050" cy="110863"/>
                </a:xfrm>
                <a:custGeom>
                  <a:avLst/>
                  <a:gdLst/>
                  <a:ahLst/>
                  <a:cxnLst/>
                  <a:rect l="l" t="t" r="r" b="b"/>
                  <a:pathLst>
                    <a:path w="3360" h="1960" extrusionOk="0">
                      <a:moveTo>
                        <a:pt x="164" y="1"/>
                      </a:moveTo>
                      <a:lnTo>
                        <a:pt x="0" y="96"/>
                      </a:lnTo>
                      <a:lnTo>
                        <a:pt x="3209" y="1959"/>
                      </a:lnTo>
                      <a:lnTo>
                        <a:pt x="3359" y="1878"/>
                      </a:lnTo>
                      <a:lnTo>
                        <a:pt x="164"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19"/>
                <p:cNvSpPr/>
                <p:nvPr/>
              </p:nvSpPr>
              <p:spPr>
                <a:xfrm>
                  <a:off x="5671324" y="1851884"/>
                  <a:ext cx="185412" cy="113238"/>
                </a:xfrm>
                <a:custGeom>
                  <a:avLst/>
                  <a:gdLst/>
                  <a:ahLst/>
                  <a:cxnLst/>
                  <a:rect l="l" t="t" r="r" b="b"/>
                  <a:pathLst>
                    <a:path w="3278" h="2002" extrusionOk="0">
                      <a:moveTo>
                        <a:pt x="69" y="1"/>
                      </a:moveTo>
                      <a:cubicBezTo>
                        <a:pt x="27" y="30"/>
                        <a:pt x="1" y="82"/>
                        <a:pt x="1" y="138"/>
                      </a:cubicBezTo>
                      <a:lnTo>
                        <a:pt x="3196" y="2001"/>
                      </a:lnTo>
                      <a:cubicBezTo>
                        <a:pt x="3196" y="1946"/>
                        <a:pt x="3239" y="1894"/>
                        <a:pt x="3278" y="1864"/>
                      </a:cubicBezTo>
                      <a:lnTo>
                        <a:pt x="6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19"/>
                <p:cNvSpPr/>
                <p:nvPr/>
              </p:nvSpPr>
              <p:spPr>
                <a:xfrm>
                  <a:off x="5852094" y="1952676"/>
                  <a:ext cx="13179" cy="24831"/>
                </a:xfrm>
                <a:custGeom>
                  <a:avLst/>
                  <a:gdLst/>
                  <a:ahLst/>
                  <a:cxnLst/>
                  <a:rect l="l" t="t" r="r" b="b"/>
                  <a:pathLst>
                    <a:path w="233" h="439" extrusionOk="0">
                      <a:moveTo>
                        <a:pt x="232" y="1"/>
                      </a:moveTo>
                      <a:lnTo>
                        <a:pt x="82" y="82"/>
                      </a:lnTo>
                      <a:cubicBezTo>
                        <a:pt x="43" y="112"/>
                        <a:pt x="0" y="164"/>
                        <a:pt x="0" y="219"/>
                      </a:cubicBezTo>
                      <a:lnTo>
                        <a:pt x="0" y="438"/>
                      </a:lnTo>
                      <a:lnTo>
                        <a:pt x="232" y="301"/>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19"/>
                <p:cNvSpPr/>
                <p:nvPr/>
              </p:nvSpPr>
              <p:spPr>
                <a:xfrm>
                  <a:off x="5853565" y="1965798"/>
                  <a:ext cx="181735" cy="117820"/>
                </a:xfrm>
                <a:custGeom>
                  <a:avLst/>
                  <a:gdLst/>
                  <a:ahLst/>
                  <a:cxnLst/>
                  <a:rect l="l" t="t" r="r" b="b"/>
                  <a:pathLst>
                    <a:path w="3213" h="2083" extrusionOk="0">
                      <a:moveTo>
                        <a:pt x="0" y="1"/>
                      </a:moveTo>
                      <a:lnTo>
                        <a:pt x="0" y="219"/>
                      </a:lnTo>
                      <a:lnTo>
                        <a:pt x="3212" y="2083"/>
                      </a:lnTo>
                      <a:lnTo>
                        <a:pt x="3212" y="1864"/>
                      </a:lnTo>
                      <a:lnTo>
                        <a:pt x="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19"/>
                <p:cNvSpPr/>
                <p:nvPr/>
              </p:nvSpPr>
              <p:spPr>
                <a:xfrm>
                  <a:off x="5858146" y="1953411"/>
                  <a:ext cx="190220" cy="110863"/>
                </a:xfrm>
                <a:custGeom>
                  <a:avLst/>
                  <a:gdLst/>
                  <a:ahLst/>
                  <a:cxnLst/>
                  <a:rect l="l" t="t" r="r" b="b"/>
                  <a:pathLst>
                    <a:path w="3363" h="1960" extrusionOk="0">
                      <a:moveTo>
                        <a:pt x="151" y="1"/>
                      </a:moveTo>
                      <a:lnTo>
                        <a:pt x="1" y="82"/>
                      </a:lnTo>
                      <a:lnTo>
                        <a:pt x="3200" y="1959"/>
                      </a:lnTo>
                      <a:lnTo>
                        <a:pt x="3363" y="1865"/>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19"/>
                <p:cNvSpPr/>
                <p:nvPr/>
              </p:nvSpPr>
              <p:spPr>
                <a:xfrm>
                  <a:off x="5853565" y="1958049"/>
                  <a:ext cx="185582" cy="113238"/>
                </a:xfrm>
                <a:custGeom>
                  <a:avLst/>
                  <a:gdLst/>
                  <a:ahLst/>
                  <a:cxnLst/>
                  <a:rect l="l" t="t" r="r" b="b"/>
                  <a:pathLst>
                    <a:path w="3281" h="2002" extrusionOk="0">
                      <a:moveTo>
                        <a:pt x="82" y="0"/>
                      </a:moveTo>
                      <a:cubicBezTo>
                        <a:pt x="43" y="30"/>
                        <a:pt x="0" y="82"/>
                        <a:pt x="0" y="138"/>
                      </a:cubicBezTo>
                      <a:lnTo>
                        <a:pt x="3212" y="2001"/>
                      </a:lnTo>
                      <a:cubicBezTo>
                        <a:pt x="3212" y="1959"/>
                        <a:pt x="3238" y="1894"/>
                        <a:pt x="3281" y="1877"/>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19"/>
                <p:cNvSpPr/>
                <p:nvPr/>
              </p:nvSpPr>
              <p:spPr>
                <a:xfrm>
                  <a:off x="6035240" y="2058841"/>
                  <a:ext cx="13122" cy="24774"/>
                </a:xfrm>
                <a:custGeom>
                  <a:avLst/>
                  <a:gdLst/>
                  <a:ahLst/>
                  <a:cxnLst/>
                  <a:rect l="l" t="t" r="r" b="b"/>
                  <a:pathLst>
                    <a:path w="232" h="438" extrusionOk="0">
                      <a:moveTo>
                        <a:pt x="232" y="1"/>
                      </a:moveTo>
                      <a:lnTo>
                        <a:pt x="69" y="95"/>
                      </a:lnTo>
                      <a:cubicBezTo>
                        <a:pt x="26" y="112"/>
                        <a:pt x="0" y="177"/>
                        <a:pt x="0" y="219"/>
                      </a:cubicBezTo>
                      <a:lnTo>
                        <a:pt x="0" y="438"/>
                      </a:lnTo>
                      <a:lnTo>
                        <a:pt x="232" y="314"/>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19"/>
                <p:cNvSpPr/>
                <p:nvPr/>
              </p:nvSpPr>
              <p:spPr>
                <a:xfrm>
                  <a:off x="6036710" y="2071964"/>
                  <a:ext cx="180774" cy="118555"/>
                </a:xfrm>
                <a:custGeom>
                  <a:avLst/>
                  <a:gdLst/>
                  <a:ahLst/>
                  <a:cxnLst/>
                  <a:rect l="l" t="t" r="r" b="b"/>
                  <a:pathLst>
                    <a:path w="3196" h="2096" extrusionOk="0">
                      <a:moveTo>
                        <a:pt x="0" y="0"/>
                      </a:moveTo>
                      <a:lnTo>
                        <a:pt x="0" y="219"/>
                      </a:lnTo>
                      <a:lnTo>
                        <a:pt x="3196" y="2096"/>
                      </a:lnTo>
                      <a:lnTo>
                        <a:pt x="3196" y="1877"/>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19"/>
                <p:cNvSpPr/>
                <p:nvPr/>
              </p:nvSpPr>
              <p:spPr>
                <a:xfrm>
                  <a:off x="6040557" y="2059577"/>
                  <a:ext cx="190050" cy="110863"/>
                </a:xfrm>
                <a:custGeom>
                  <a:avLst/>
                  <a:gdLst/>
                  <a:ahLst/>
                  <a:cxnLst/>
                  <a:rect l="l" t="t" r="r" b="b"/>
                  <a:pathLst>
                    <a:path w="3360" h="1960" extrusionOk="0">
                      <a:moveTo>
                        <a:pt x="151" y="1"/>
                      </a:moveTo>
                      <a:lnTo>
                        <a:pt x="1" y="99"/>
                      </a:lnTo>
                      <a:lnTo>
                        <a:pt x="3209" y="1959"/>
                      </a:lnTo>
                      <a:lnTo>
                        <a:pt x="3360" y="1864"/>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19"/>
                <p:cNvSpPr/>
                <p:nvPr/>
              </p:nvSpPr>
              <p:spPr>
                <a:xfrm>
                  <a:off x="6036710" y="2065120"/>
                  <a:ext cx="185412" cy="113068"/>
                </a:xfrm>
                <a:custGeom>
                  <a:avLst/>
                  <a:gdLst/>
                  <a:ahLst/>
                  <a:cxnLst/>
                  <a:rect l="l" t="t" r="r" b="b"/>
                  <a:pathLst>
                    <a:path w="3278" h="1999" extrusionOk="0">
                      <a:moveTo>
                        <a:pt x="69" y="1"/>
                      </a:moveTo>
                      <a:cubicBezTo>
                        <a:pt x="26" y="14"/>
                        <a:pt x="0" y="82"/>
                        <a:pt x="0" y="121"/>
                      </a:cubicBezTo>
                      <a:lnTo>
                        <a:pt x="3196" y="1998"/>
                      </a:lnTo>
                      <a:cubicBezTo>
                        <a:pt x="3196" y="1943"/>
                        <a:pt x="3238" y="1890"/>
                        <a:pt x="3277" y="1861"/>
                      </a:cubicBezTo>
                      <a:lnTo>
                        <a:pt x="6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19"/>
                <p:cNvSpPr/>
                <p:nvPr/>
              </p:nvSpPr>
              <p:spPr>
                <a:xfrm>
                  <a:off x="6217424" y="2165007"/>
                  <a:ext cx="13179" cy="25510"/>
                </a:xfrm>
                <a:custGeom>
                  <a:avLst/>
                  <a:gdLst/>
                  <a:ahLst/>
                  <a:cxnLst/>
                  <a:rect l="l" t="t" r="r" b="b"/>
                  <a:pathLst>
                    <a:path w="233" h="451" extrusionOk="0">
                      <a:moveTo>
                        <a:pt x="233" y="0"/>
                      </a:moveTo>
                      <a:lnTo>
                        <a:pt x="82" y="95"/>
                      </a:lnTo>
                      <a:cubicBezTo>
                        <a:pt x="43" y="124"/>
                        <a:pt x="1" y="177"/>
                        <a:pt x="1" y="232"/>
                      </a:cubicBezTo>
                      <a:lnTo>
                        <a:pt x="1" y="451"/>
                      </a:lnTo>
                      <a:lnTo>
                        <a:pt x="233" y="314"/>
                      </a:lnTo>
                      <a:lnTo>
                        <a:pt x="23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19"/>
                <p:cNvSpPr/>
                <p:nvPr/>
              </p:nvSpPr>
              <p:spPr>
                <a:xfrm>
                  <a:off x="6219121" y="2178865"/>
                  <a:ext cx="181509" cy="117820"/>
                </a:xfrm>
                <a:custGeom>
                  <a:avLst/>
                  <a:gdLst/>
                  <a:ahLst/>
                  <a:cxnLst/>
                  <a:rect l="l" t="t" r="r" b="b"/>
                  <a:pathLst>
                    <a:path w="3209" h="2083" extrusionOk="0">
                      <a:moveTo>
                        <a:pt x="0" y="0"/>
                      </a:moveTo>
                      <a:lnTo>
                        <a:pt x="0" y="219"/>
                      </a:lnTo>
                      <a:lnTo>
                        <a:pt x="3209" y="2083"/>
                      </a:lnTo>
                      <a:lnTo>
                        <a:pt x="3209" y="1864"/>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19"/>
                <p:cNvSpPr/>
                <p:nvPr/>
              </p:nvSpPr>
              <p:spPr>
                <a:xfrm>
                  <a:off x="6223702" y="2165742"/>
                  <a:ext cx="190050" cy="110806"/>
                </a:xfrm>
                <a:custGeom>
                  <a:avLst/>
                  <a:gdLst/>
                  <a:ahLst/>
                  <a:cxnLst/>
                  <a:rect l="l" t="t" r="r" b="b"/>
                  <a:pathLst>
                    <a:path w="3360" h="1959" extrusionOk="0">
                      <a:moveTo>
                        <a:pt x="148" y="0"/>
                      </a:moveTo>
                      <a:lnTo>
                        <a:pt x="1" y="98"/>
                      </a:lnTo>
                      <a:lnTo>
                        <a:pt x="3196" y="1959"/>
                      </a:lnTo>
                      <a:lnTo>
                        <a:pt x="3359" y="1877"/>
                      </a:lnTo>
                      <a:lnTo>
                        <a:pt x="148"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19"/>
                <p:cNvSpPr/>
                <p:nvPr/>
              </p:nvSpPr>
              <p:spPr>
                <a:xfrm>
                  <a:off x="6219121" y="2171285"/>
                  <a:ext cx="185412" cy="113012"/>
                </a:xfrm>
                <a:custGeom>
                  <a:avLst/>
                  <a:gdLst/>
                  <a:ahLst/>
                  <a:cxnLst/>
                  <a:rect l="l" t="t" r="r" b="b"/>
                  <a:pathLst>
                    <a:path w="3278" h="1998" extrusionOk="0">
                      <a:moveTo>
                        <a:pt x="82" y="0"/>
                      </a:moveTo>
                      <a:cubicBezTo>
                        <a:pt x="26" y="26"/>
                        <a:pt x="0" y="82"/>
                        <a:pt x="0" y="134"/>
                      </a:cubicBezTo>
                      <a:lnTo>
                        <a:pt x="3209" y="1998"/>
                      </a:lnTo>
                      <a:cubicBezTo>
                        <a:pt x="3209" y="1959"/>
                        <a:pt x="3235" y="1890"/>
                        <a:pt x="3277" y="1861"/>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19"/>
                <p:cNvSpPr/>
                <p:nvPr/>
              </p:nvSpPr>
              <p:spPr>
                <a:xfrm>
                  <a:off x="6400569" y="2271908"/>
                  <a:ext cx="13179" cy="24774"/>
                </a:xfrm>
                <a:custGeom>
                  <a:avLst/>
                  <a:gdLst/>
                  <a:ahLst/>
                  <a:cxnLst/>
                  <a:rect l="l" t="t" r="r" b="b"/>
                  <a:pathLst>
                    <a:path w="233" h="438" extrusionOk="0">
                      <a:moveTo>
                        <a:pt x="232" y="0"/>
                      </a:moveTo>
                      <a:lnTo>
                        <a:pt x="69" y="82"/>
                      </a:lnTo>
                      <a:cubicBezTo>
                        <a:pt x="27" y="111"/>
                        <a:pt x="1" y="180"/>
                        <a:pt x="1" y="219"/>
                      </a:cubicBezTo>
                      <a:lnTo>
                        <a:pt x="1" y="438"/>
                      </a:lnTo>
                      <a:lnTo>
                        <a:pt x="232" y="301"/>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19"/>
                <p:cNvSpPr/>
                <p:nvPr/>
              </p:nvSpPr>
              <p:spPr>
                <a:xfrm>
                  <a:off x="6400569" y="2284238"/>
                  <a:ext cx="196159" cy="125456"/>
                </a:xfrm>
                <a:custGeom>
                  <a:avLst/>
                  <a:gdLst/>
                  <a:ahLst/>
                  <a:cxnLst/>
                  <a:rect l="l" t="t" r="r" b="b"/>
                  <a:pathLst>
                    <a:path w="3468" h="2218" extrusionOk="0">
                      <a:moveTo>
                        <a:pt x="1" y="1"/>
                      </a:moveTo>
                      <a:lnTo>
                        <a:pt x="1" y="207"/>
                      </a:lnTo>
                      <a:lnTo>
                        <a:pt x="3467" y="2217"/>
                      </a:lnTo>
                      <a:lnTo>
                        <a:pt x="3454" y="2002"/>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19"/>
                <p:cNvSpPr/>
                <p:nvPr/>
              </p:nvSpPr>
              <p:spPr>
                <a:xfrm>
                  <a:off x="6404472" y="2271908"/>
                  <a:ext cx="204587" cy="118555"/>
                </a:xfrm>
                <a:custGeom>
                  <a:avLst/>
                  <a:gdLst/>
                  <a:ahLst/>
                  <a:cxnLst/>
                  <a:rect l="l" t="t" r="r" b="b"/>
                  <a:pathLst>
                    <a:path w="3617" h="2096" extrusionOk="0">
                      <a:moveTo>
                        <a:pt x="150" y="0"/>
                      </a:moveTo>
                      <a:lnTo>
                        <a:pt x="0" y="82"/>
                      </a:lnTo>
                      <a:lnTo>
                        <a:pt x="3467" y="2096"/>
                      </a:lnTo>
                      <a:lnTo>
                        <a:pt x="3617" y="2001"/>
                      </a:lnTo>
                      <a:lnTo>
                        <a:pt x="15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19"/>
                <p:cNvSpPr/>
                <p:nvPr/>
              </p:nvSpPr>
              <p:spPr>
                <a:xfrm>
                  <a:off x="6400569" y="2276489"/>
                  <a:ext cx="200005" cy="120987"/>
                </a:xfrm>
                <a:custGeom>
                  <a:avLst/>
                  <a:gdLst/>
                  <a:ahLst/>
                  <a:cxnLst/>
                  <a:rect l="l" t="t" r="r" b="b"/>
                  <a:pathLst>
                    <a:path w="3536" h="2139" extrusionOk="0">
                      <a:moveTo>
                        <a:pt x="69" y="1"/>
                      </a:moveTo>
                      <a:cubicBezTo>
                        <a:pt x="27" y="30"/>
                        <a:pt x="1" y="82"/>
                        <a:pt x="1" y="138"/>
                      </a:cubicBezTo>
                      <a:lnTo>
                        <a:pt x="3454" y="2139"/>
                      </a:lnTo>
                      <a:cubicBezTo>
                        <a:pt x="3454" y="2096"/>
                        <a:pt x="3497" y="2041"/>
                        <a:pt x="3536" y="2015"/>
                      </a:cubicBezTo>
                      <a:lnTo>
                        <a:pt x="6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19"/>
                <p:cNvSpPr/>
                <p:nvPr/>
              </p:nvSpPr>
              <p:spPr>
                <a:xfrm>
                  <a:off x="6595932" y="2385087"/>
                  <a:ext cx="13123" cy="24605"/>
                </a:xfrm>
                <a:custGeom>
                  <a:avLst/>
                  <a:gdLst/>
                  <a:ahLst/>
                  <a:cxnLst/>
                  <a:rect l="l" t="t" r="r" b="b"/>
                  <a:pathLst>
                    <a:path w="232" h="435" extrusionOk="0">
                      <a:moveTo>
                        <a:pt x="232" y="0"/>
                      </a:moveTo>
                      <a:lnTo>
                        <a:pt x="82" y="82"/>
                      </a:lnTo>
                      <a:cubicBezTo>
                        <a:pt x="43" y="108"/>
                        <a:pt x="0" y="163"/>
                        <a:pt x="0" y="219"/>
                      </a:cubicBezTo>
                      <a:lnTo>
                        <a:pt x="0" y="434"/>
                      </a:lnTo>
                      <a:lnTo>
                        <a:pt x="232" y="300"/>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19"/>
                <p:cNvSpPr/>
                <p:nvPr/>
              </p:nvSpPr>
              <p:spPr>
                <a:xfrm>
                  <a:off x="5684446" y="1758105"/>
                  <a:ext cx="155321" cy="90896"/>
                </a:xfrm>
                <a:custGeom>
                  <a:avLst/>
                  <a:gdLst/>
                  <a:ahLst/>
                  <a:cxnLst/>
                  <a:rect l="l" t="t" r="r" b="b"/>
                  <a:pathLst>
                    <a:path w="2746" h="1607" extrusionOk="0">
                      <a:moveTo>
                        <a:pt x="2693" y="0"/>
                      </a:moveTo>
                      <a:lnTo>
                        <a:pt x="1" y="1564"/>
                      </a:lnTo>
                      <a:lnTo>
                        <a:pt x="53" y="1606"/>
                      </a:lnTo>
                      <a:lnTo>
                        <a:pt x="2746" y="43"/>
                      </a:lnTo>
                      <a:lnTo>
                        <a:pt x="26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19"/>
                <p:cNvSpPr/>
                <p:nvPr/>
              </p:nvSpPr>
              <p:spPr>
                <a:xfrm>
                  <a:off x="5865216" y="1864271"/>
                  <a:ext cx="156226" cy="90896"/>
                </a:xfrm>
                <a:custGeom>
                  <a:avLst/>
                  <a:gdLst/>
                  <a:ahLst/>
                  <a:cxnLst/>
                  <a:rect l="l" t="t" r="r" b="b"/>
                  <a:pathLst>
                    <a:path w="2762" h="1607" extrusionOk="0">
                      <a:moveTo>
                        <a:pt x="2706" y="0"/>
                      </a:moveTo>
                      <a:lnTo>
                        <a:pt x="0" y="1564"/>
                      </a:lnTo>
                      <a:lnTo>
                        <a:pt x="69" y="1606"/>
                      </a:lnTo>
                      <a:lnTo>
                        <a:pt x="2761" y="26"/>
                      </a:lnTo>
                      <a:lnTo>
                        <a:pt x="270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19"/>
                <p:cNvSpPr/>
                <p:nvPr/>
              </p:nvSpPr>
              <p:spPr>
                <a:xfrm>
                  <a:off x="6046665" y="1969701"/>
                  <a:ext cx="156226" cy="90839"/>
                </a:xfrm>
                <a:custGeom>
                  <a:avLst/>
                  <a:gdLst/>
                  <a:ahLst/>
                  <a:cxnLst/>
                  <a:rect l="l" t="t" r="r" b="b"/>
                  <a:pathLst>
                    <a:path w="2762" h="1606" extrusionOk="0">
                      <a:moveTo>
                        <a:pt x="2706" y="0"/>
                      </a:moveTo>
                      <a:lnTo>
                        <a:pt x="1" y="1564"/>
                      </a:lnTo>
                      <a:lnTo>
                        <a:pt x="69" y="1606"/>
                      </a:lnTo>
                      <a:lnTo>
                        <a:pt x="2762" y="39"/>
                      </a:lnTo>
                      <a:lnTo>
                        <a:pt x="270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19"/>
                <p:cNvSpPr/>
                <p:nvPr/>
              </p:nvSpPr>
              <p:spPr>
                <a:xfrm>
                  <a:off x="6228340" y="2075810"/>
                  <a:ext cx="156056" cy="90896"/>
                </a:xfrm>
                <a:custGeom>
                  <a:avLst/>
                  <a:gdLst/>
                  <a:ahLst/>
                  <a:cxnLst/>
                  <a:rect l="l" t="t" r="r" b="b"/>
                  <a:pathLst>
                    <a:path w="2759" h="1607" extrusionOk="0">
                      <a:moveTo>
                        <a:pt x="2706" y="1"/>
                      </a:moveTo>
                      <a:lnTo>
                        <a:pt x="0" y="1564"/>
                      </a:lnTo>
                      <a:lnTo>
                        <a:pt x="66" y="1607"/>
                      </a:lnTo>
                      <a:lnTo>
                        <a:pt x="2758" y="27"/>
                      </a:lnTo>
                      <a:lnTo>
                        <a:pt x="270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19"/>
                <p:cNvSpPr/>
                <p:nvPr/>
              </p:nvSpPr>
              <p:spPr>
                <a:xfrm>
                  <a:off x="6409789" y="2181240"/>
                  <a:ext cx="156282" cy="90726"/>
                </a:xfrm>
                <a:custGeom>
                  <a:avLst/>
                  <a:gdLst/>
                  <a:ahLst/>
                  <a:cxnLst/>
                  <a:rect l="l" t="t" r="r" b="b"/>
                  <a:pathLst>
                    <a:path w="2763" h="1604" extrusionOk="0">
                      <a:moveTo>
                        <a:pt x="2707" y="1"/>
                      </a:moveTo>
                      <a:lnTo>
                        <a:pt x="1" y="1564"/>
                      </a:lnTo>
                      <a:lnTo>
                        <a:pt x="69" y="1603"/>
                      </a:lnTo>
                      <a:lnTo>
                        <a:pt x="2762" y="40"/>
                      </a:lnTo>
                      <a:lnTo>
                        <a:pt x="270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19"/>
                <p:cNvSpPr/>
                <p:nvPr/>
              </p:nvSpPr>
              <p:spPr>
                <a:xfrm>
                  <a:off x="5927434" y="1955278"/>
                  <a:ext cx="4638" cy="2658"/>
                </a:xfrm>
                <a:custGeom>
                  <a:avLst/>
                  <a:gdLst/>
                  <a:ahLst/>
                  <a:cxnLst/>
                  <a:rect l="l" t="t" r="r" b="b"/>
                  <a:pathLst>
                    <a:path w="82" h="47" extrusionOk="0">
                      <a:moveTo>
                        <a:pt x="42" y="0"/>
                      </a:moveTo>
                      <a:cubicBezTo>
                        <a:pt x="33" y="0"/>
                        <a:pt x="23" y="4"/>
                        <a:pt x="16" y="10"/>
                      </a:cubicBezTo>
                      <a:cubicBezTo>
                        <a:pt x="0" y="23"/>
                        <a:pt x="0" y="36"/>
                        <a:pt x="16" y="36"/>
                      </a:cubicBezTo>
                      <a:cubicBezTo>
                        <a:pt x="23" y="43"/>
                        <a:pt x="33" y="46"/>
                        <a:pt x="42" y="46"/>
                      </a:cubicBezTo>
                      <a:cubicBezTo>
                        <a:pt x="52" y="46"/>
                        <a:pt x="62" y="43"/>
                        <a:pt x="69" y="36"/>
                      </a:cubicBezTo>
                      <a:cubicBezTo>
                        <a:pt x="82" y="36"/>
                        <a:pt x="82" y="23"/>
                        <a:pt x="69" y="10"/>
                      </a:cubicBezTo>
                      <a:cubicBezTo>
                        <a:pt x="62" y="4"/>
                        <a:pt x="52" y="0"/>
                        <a:pt x="42" y="0"/>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19"/>
                <p:cNvSpPr/>
                <p:nvPr/>
              </p:nvSpPr>
              <p:spPr>
                <a:xfrm>
                  <a:off x="5928339" y="1955843"/>
                  <a:ext cx="2998" cy="1527"/>
                </a:xfrm>
                <a:custGeom>
                  <a:avLst/>
                  <a:gdLst/>
                  <a:ahLst/>
                  <a:cxnLst/>
                  <a:rect l="l" t="t" r="r" b="b"/>
                  <a:pathLst>
                    <a:path w="53" h="27" extrusionOk="0">
                      <a:moveTo>
                        <a:pt x="0" y="0"/>
                      </a:moveTo>
                      <a:lnTo>
                        <a:pt x="0" y="13"/>
                      </a:lnTo>
                      <a:cubicBezTo>
                        <a:pt x="0" y="13"/>
                        <a:pt x="0" y="26"/>
                        <a:pt x="13" y="26"/>
                      </a:cubicBezTo>
                      <a:lnTo>
                        <a:pt x="39" y="26"/>
                      </a:lnTo>
                      <a:cubicBezTo>
                        <a:pt x="53" y="26"/>
                        <a:pt x="53" y="13"/>
                        <a:pt x="53" y="13"/>
                      </a:cubicBezTo>
                      <a:lnTo>
                        <a:pt x="53" y="0"/>
                      </a:lnTo>
                      <a:close/>
                    </a:path>
                  </a:pathLst>
                </a:custGeom>
                <a:solidFill>
                  <a:srgbClr val="B1B6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19"/>
                <p:cNvSpPr/>
                <p:nvPr/>
              </p:nvSpPr>
              <p:spPr>
                <a:xfrm>
                  <a:off x="5928339" y="1955278"/>
                  <a:ext cx="2998" cy="1923"/>
                </a:xfrm>
                <a:custGeom>
                  <a:avLst/>
                  <a:gdLst/>
                  <a:ahLst/>
                  <a:cxnLst/>
                  <a:rect l="l" t="t" r="r" b="b"/>
                  <a:pathLst>
                    <a:path w="53" h="34" extrusionOk="0">
                      <a:moveTo>
                        <a:pt x="31" y="0"/>
                      </a:moveTo>
                      <a:cubicBezTo>
                        <a:pt x="26" y="0"/>
                        <a:pt x="20" y="4"/>
                        <a:pt x="13" y="10"/>
                      </a:cubicBezTo>
                      <a:cubicBezTo>
                        <a:pt x="0" y="10"/>
                        <a:pt x="0" y="23"/>
                        <a:pt x="13" y="23"/>
                      </a:cubicBezTo>
                      <a:cubicBezTo>
                        <a:pt x="20" y="30"/>
                        <a:pt x="26" y="33"/>
                        <a:pt x="31" y="33"/>
                      </a:cubicBezTo>
                      <a:cubicBezTo>
                        <a:pt x="36" y="33"/>
                        <a:pt x="39" y="30"/>
                        <a:pt x="39" y="23"/>
                      </a:cubicBezTo>
                      <a:cubicBezTo>
                        <a:pt x="53" y="23"/>
                        <a:pt x="53" y="10"/>
                        <a:pt x="39" y="10"/>
                      </a:cubicBezTo>
                      <a:cubicBezTo>
                        <a:pt x="39" y="4"/>
                        <a:pt x="36" y="0"/>
                        <a:pt x="31" y="0"/>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19"/>
                <p:cNvSpPr/>
                <p:nvPr/>
              </p:nvSpPr>
              <p:spPr>
                <a:xfrm>
                  <a:off x="5831393" y="1722641"/>
                  <a:ext cx="29978" cy="139992"/>
                </a:xfrm>
                <a:custGeom>
                  <a:avLst/>
                  <a:gdLst/>
                  <a:ahLst/>
                  <a:cxnLst/>
                  <a:rect l="l" t="t" r="r" b="b"/>
                  <a:pathLst>
                    <a:path w="530" h="2475" extrusionOk="0">
                      <a:moveTo>
                        <a:pt x="1" y="1"/>
                      </a:moveTo>
                      <a:lnTo>
                        <a:pt x="1" y="2315"/>
                      </a:lnTo>
                      <a:cubicBezTo>
                        <a:pt x="1" y="2354"/>
                        <a:pt x="27" y="2397"/>
                        <a:pt x="66" y="2423"/>
                      </a:cubicBezTo>
                      <a:cubicBezTo>
                        <a:pt x="121" y="2457"/>
                        <a:pt x="190" y="2474"/>
                        <a:pt x="258" y="2474"/>
                      </a:cubicBezTo>
                      <a:cubicBezTo>
                        <a:pt x="326" y="2474"/>
                        <a:pt x="394" y="2457"/>
                        <a:pt x="448" y="2423"/>
                      </a:cubicBezTo>
                      <a:cubicBezTo>
                        <a:pt x="503" y="2397"/>
                        <a:pt x="529" y="2354"/>
                        <a:pt x="529" y="2315"/>
                      </a:cubicBezTo>
                      <a:lnTo>
                        <a:pt x="529"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19"/>
                <p:cNvSpPr/>
                <p:nvPr/>
              </p:nvSpPr>
              <p:spPr>
                <a:xfrm>
                  <a:off x="5829752" y="1714213"/>
                  <a:ext cx="33089" cy="17704"/>
                </a:xfrm>
                <a:custGeom>
                  <a:avLst/>
                  <a:gdLst/>
                  <a:ahLst/>
                  <a:cxnLst/>
                  <a:rect l="l" t="t" r="r" b="b"/>
                  <a:pathLst>
                    <a:path w="585" h="313" extrusionOk="0">
                      <a:moveTo>
                        <a:pt x="287" y="0"/>
                      </a:moveTo>
                      <a:cubicBezTo>
                        <a:pt x="219" y="0"/>
                        <a:pt x="150" y="14"/>
                        <a:pt x="95" y="42"/>
                      </a:cubicBezTo>
                      <a:cubicBezTo>
                        <a:pt x="0" y="111"/>
                        <a:pt x="0" y="205"/>
                        <a:pt x="95" y="261"/>
                      </a:cubicBezTo>
                      <a:cubicBezTo>
                        <a:pt x="150" y="295"/>
                        <a:pt x="219" y="312"/>
                        <a:pt x="287" y="312"/>
                      </a:cubicBezTo>
                      <a:cubicBezTo>
                        <a:pt x="355" y="312"/>
                        <a:pt x="423" y="295"/>
                        <a:pt x="477" y="261"/>
                      </a:cubicBezTo>
                      <a:cubicBezTo>
                        <a:pt x="585" y="205"/>
                        <a:pt x="572" y="111"/>
                        <a:pt x="477" y="42"/>
                      </a:cubicBezTo>
                      <a:cubicBezTo>
                        <a:pt x="423" y="14"/>
                        <a:pt x="355" y="0"/>
                        <a:pt x="287"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19"/>
                <p:cNvSpPr/>
                <p:nvPr/>
              </p:nvSpPr>
              <p:spPr>
                <a:xfrm>
                  <a:off x="5835069" y="1165116"/>
                  <a:ext cx="21663" cy="563306"/>
                </a:xfrm>
                <a:custGeom>
                  <a:avLst/>
                  <a:gdLst/>
                  <a:ahLst/>
                  <a:cxnLst/>
                  <a:rect l="l" t="t" r="r" b="b"/>
                  <a:pathLst>
                    <a:path w="383" h="9959" extrusionOk="0">
                      <a:moveTo>
                        <a:pt x="1" y="0"/>
                      </a:moveTo>
                      <a:lnTo>
                        <a:pt x="1" y="9845"/>
                      </a:lnTo>
                      <a:cubicBezTo>
                        <a:pt x="1" y="9874"/>
                        <a:pt x="17" y="9900"/>
                        <a:pt x="56" y="9926"/>
                      </a:cubicBezTo>
                      <a:cubicBezTo>
                        <a:pt x="97" y="9948"/>
                        <a:pt x="149" y="9958"/>
                        <a:pt x="198" y="9958"/>
                      </a:cubicBezTo>
                      <a:cubicBezTo>
                        <a:pt x="247" y="9958"/>
                        <a:pt x="295" y="9948"/>
                        <a:pt x="327" y="9926"/>
                      </a:cubicBezTo>
                      <a:cubicBezTo>
                        <a:pt x="370" y="9900"/>
                        <a:pt x="383" y="9874"/>
                        <a:pt x="383" y="9845"/>
                      </a:cubicBezTo>
                      <a:lnTo>
                        <a:pt x="383"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19"/>
                <p:cNvSpPr/>
                <p:nvPr/>
              </p:nvSpPr>
              <p:spPr>
                <a:xfrm>
                  <a:off x="5834334" y="1158725"/>
                  <a:ext cx="23869" cy="12500"/>
                </a:xfrm>
                <a:custGeom>
                  <a:avLst/>
                  <a:gdLst/>
                  <a:ahLst/>
                  <a:cxnLst/>
                  <a:rect l="l" t="t" r="r" b="b"/>
                  <a:pathLst>
                    <a:path w="422" h="221" extrusionOk="0">
                      <a:moveTo>
                        <a:pt x="211" y="0"/>
                      </a:moveTo>
                      <a:cubicBezTo>
                        <a:pt x="162" y="0"/>
                        <a:pt x="110" y="11"/>
                        <a:pt x="69" y="32"/>
                      </a:cubicBezTo>
                      <a:cubicBezTo>
                        <a:pt x="1" y="71"/>
                        <a:pt x="1" y="140"/>
                        <a:pt x="69" y="179"/>
                      </a:cubicBezTo>
                      <a:cubicBezTo>
                        <a:pt x="110" y="206"/>
                        <a:pt x="162" y="220"/>
                        <a:pt x="211" y="220"/>
                      </a:cubicBezTo>
                      <a:cubicBezTo>
                        <a:pt x="260" y="220"/>
                        <a:pt x="308" y="206"/>
                        <a:pt x="340" y="179"/>
                      </a:cubicBezTo>
                      <a:cubicBezTo>
                        <a:pt x="422" y="140"/>
                        <a:pt x="422" y="71"/>
                        <a:pt x="340" y="32"/>
                      </a:cubicBezTo>
                      <a:cubicBezTo>
                        <a:pt x="308" y="11"/>
                        <a:pt x="260" y="0"/>
                        <a:pt x="21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19"/>
                <p:cNvSpPr/>
                <p:nvPr/>
              </p:nvSpPr>
              <p:spPr>
                <a:xfrm>
                  <a:off x="5835069" y="1177843"/>
                  <a:ext cx="10238" cy="11426"/>
                </a:xfrm>
                <a:custGeom>
                  <a:avLst/>
                  <a:gdLst/>
                  <a:ahLst/>
                  <a:cxnLst/>
                  <a:rect l="l" t="t" r="r" b="b"/>
                  <a:pathLst>
                    <a:path w="181" h="202" extrusionOk="0">
                      <a:moveTo>
                        <a:pt x="60" y="1"/>
                      </a:moveTo>
                      <a:cubicBezTo>
                        <a:pt x="28" y="1"/>
                        <a:pt x="1" y="14"/>
                        <a:pt x="1" y="46"/>
                      </a:cubicBezTo>
                      <a:cubicBezTo>
                        <a:pt x="1" y="102"/>
                        <a:pt x="30" y="167"/>
                        <a:pt x="83" y="197"/>
                      </a:cubicBezTo>
                      <a:cubicBezTo>
                        <a:pt x="92" y="200"/>
                        <a:pt x="102" y="201"/>
                        <a:pt x="111" y="201"/>
                      </a:cubicBezTo>
                      <a:cubicBezTo>
                        <a:pt x="141" y="201"/>
                        <a:pt x="164" y="184"/>
                        <a:pt x="164" y="141"/>
                      </a:cubicBezTo>
                      <a:cubicBezTo>
                        <a:pt x="164" y="86"/>
                        <a:pt x="181" y="46"/>
                        <a:pt x="125" y="20"/>
                      </a:cubicBezTo>
                      <a:cubicBezTo>
                        <a:pt x="107" y="8"/>
                        <a:pt x="82" y="1"/>
                        <a:pt x="60"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19"/>
                <p:cNvSpPr/>
                <p:nvPr/>
              </p:nvSpPr>
              <p:spPr>
                <a:xfrm>
                  <a:off x="5677433" y="1174506"/>
                  <a:ext cx="166972" cy="103679"/>
                </a:xfrm>
                <a:custGeom>
                  <a:avLst/>
                  <a:gdLst/>
                  <a:ahLst/>
                  <a:cxnLst/>
                  <a:rect l="l" t="t" r="r" b="b"/>
                  <a:pathLst>
                    <a:path w="2952" h="1833" extrusionOk="0">
                      <a:moveTo>
                        <a:pt x="2839" y="1"/>
                      </a:moveTo>
                      <a:cubicBezTo>
                        <a:pt x="2830" y="1"/>
                        <a:pt x="2824" y="4"/>
                        <a:pt x="2817" y="11"/>
                      </a:cubicBezTo>
                      <a:lnTo>
                        <a:pt x="1" y="1630"/>
                      </a:lnTo>
                      <a:lnTo>
                        <a:pt x="30" y="1669"/>
                      </a:lnTo>
                      <a:cubicBezTo>
                        <a:pt x="30" y="1724"/>
                        <a:pt x="56" y="1763"/>
                        <a:pt x="95" y="1793"/>
                      </a:cubicBezTo>
                      <a:lnTo>
                        <a:pt x="125" y="1832"/>
                      </a:lnTo>
                      <a:lnTo>
                        <a:pt x="2925" y="200"/>
                      </a:lnTo>
                      <a:cubicBezTo>
                        <a:pt x="2938" y="200"/>
                        <a:pt x="2951" y="174"/>
                        <a:pt x="2951" y="145"/>
                      </a:cubicBezTo>
                      <a:cubicBezTo>
                        <a:pt x="2951" y="105"/>
                        <a:pt x="2912" y="37"/>
                        <a:pt x="2870" y="11"/>
                      </a:cubicBezTo>
                      <a:cubicBezTo>
                        <a:pt x="2857" y="4"/>
                        <a:pt x="2847" y="1"/>
                        <a:pt x="2839"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19"/>
                <p:cNvSpPr/>
                <p:nvPr/>
              </p:nvSpPr>
              <p:spPr>
                <a:xfrm>
                  <a:off x="5675962" y="1266587"/>
                  <a:ext cx="9276" cy="11822"/>
                </a:xfrm>
                <a:custGeom>
                  <a:avLst/>
                  <a:gdLst/>
                  <a:ahLst/>
                  <a:cxnLst/>
                  <a:rect l="l" t="t" r="r" b="b"/>
                  <a:pathLst>
                    <a:path w="164" h="209" extrusionOk="0">
                      <a:moveTo>
                        <a:pt x="42" y="0"/>
                      </a:moveTo>
                      <a:cubicBezTo>
                        <a:pt x="18" y="0"/>
                        <a:pt x="0" y="19"/>
                        <a:pt x="0" y="54"/>
                      </a:cubicBezTo>
                      <a:cubicBezTo>
                        <a:pt x="0" y="109"/>
                        <a:pt x="40" y="178"/>
                        <a:pt x="82" y="204"/>
                      </a:cubicBezTo>
                      <a:cubicBezTo>
                        <a:pt x="95" y="207"/>
                        <a:pt x="106" y="209"/>
                        <a:pt x="116" y="209"/>
                      </a:cubicBezTo>
                      <a:cubicBezTo>
                        <a:pt x="148" y="209"/>
                        <a:pt x="164" y="191"/>
                        <a:pt x="164" y="149"/>
                      </a:cubicBezTo>
                      <a:cubicBezTo>
                        <a:pt x="164" y="96"/>
                        <a:pt x="137" y="41"/>
                        <a:pt x="82" y="15"/>
                      </a:cubicBezTo>
                      <a:cubicBezTo>
                        <a:pt x="68" y="5"/>
                        <a:pt x="54" y="0"/>
                        <a:pt x="42"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19"/>
                <p:cNvSpPr/>
                <p:nvPr/>
              </p:nvSpPr>
              <p:spPr>
                <a:xfrm>
                  <a:off x="5676698" y="1268850"/>
                  <a:ext cx="6165" cy="8598"/>
                </a:xfrm>
                <a:custGeom>
                  <a:avLst/>
                  <a:gdLst/>
                  <a:ahLst/>
                  <a:cxnLst/>
                  <a:rect l="l" t="t" r="r" b="b"/>
                  <a:pathLst>
                    <a:path w="109" h="152" extrusionOk="0">
                      <a:moveTo>
                        <a:pt x="27" y="0"/>
                      </a:moveTo>
                      <a:cubicBezTo>
                        <a:pt x="12" y="0"/>
                        <a:pt x="0" y="16"/>
                        <a:pt x="0" y="43"/>
                      </a:cubicBezTo>
                      <a:cubicBezTo>
                        <a:pt x="0" y="82"/>
                        <a:pt x="27" y="125"/>
                        <a:pt x="56" y="138"/>
                      </a:cubicBezTo>
                      <a:cubicBezTo>
                        <a:pt x="65" y="147"/>
                        <a:pt x="74" y="151"/>
                        <a:pt x="82" y="151"/>
                      </a:cubicBezTo>
                      <a:cubicBezTo>
                        <a:pt x="97" y="151"/>
                        <a:pt x="108" y="136"/>
                        <a:pt x="108" y="109"/>
                      </a:cubicBezTo>
                      <a:cubicBezTo>
                        <a:pt x="108" y="69"/>
                        <a:pt x="82" y="27"/>
                        <a:pt x="56" y="14"/>
                      </a:cubicBezTo>
                      <a:cubicBezTo>
                        <a:pt x="46" y="5"/>
                        <a:pt x="36" y="0"/>
                        <a:pt x="27"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19"/>
                <p:cNvSpPr/>
                <p:nvPr/>
              </p:nvSpPr>
              <p:spPr>
                <a:xfrm>
                  <a:off x="5625170" y="1272753"/>
                  <a:ext cx="68554" cy="46947"/>
                </a:xfrm>
                <a:custGeom>
                  <a:avLst/>
                  <a:gdLst/>
                  <a:ahLst/>
                  <a:cxnLst/>
                  <a:rect l="l" t="t" r="r" b="b"/>
                  <a:pathLst>
                    <a:path w="1212" h="830" extrusionOk="0">
                      <a:moveTo>
                        <a:pt x="1212" y="0"/>
                      </a:moveTo>
                      <a:lnTo>
                        <a:pt x="1" y="692"/>
                      </a:lnTo>
                      <a:lnTo>
                        <a:pt x="1" y="829"/>
                      </a:lnTo>
                      <a:lnTo>
                        <a:pt x="1212" y="137"/>
                      </a:lnTo>
                      <a:lnTo>
                        <a:pt x="1212"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19"/>
                <p:cNvSpPr/>
                <p:nvPr/>
              </p:nvSpPr>
              <p:spPr>
                <a:xfrm>
                  <a:off x="5602093" y="1258895"/>
                  <a:ext cx="91631" cy="53056"/>
                </a:xfrm>
                <a:custGeom>
                  <a:avLst/>
                  <a:gdLst/>
                  <a:ahLst/>
                  <a:cxnLst/>
                  <a:rect l="l" t="t" r="r" b="b"/>
                  <a:pathLst>
                    <a:path w="1620" h="938" extrusionOk="0">
                      <a:moveTo>
                        <a:pt x="1212" y="1"/>
                      </a:moveTo>
                      <a:lnTo>
                        <a:pt x="1" y="709"/>
                      </a:lnTo>
                      <a:lnTo>
                        <a:pt x="409" y="937"/>
                      </a:lnTo>
                      <a:lnTo>
                        <a:pt x="1620" y="245"/>
                      </a:lnTo>
                      <a:lnTo>
                        <a:pt x="121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19"/>
                <p:cNvSpPr/>
                <p:nvPr/>
              </p:nvSpPr>
              <p:spPr>
                <a:xfrm>
                  <a:off x="5602093" y="1298940"/>
                  <a:ext cx="23134" cy="20758"/>
                </a:xfrm>
                <a:custGeom>
                  <a:avLst/>
                  <a:gdLst/>
                  <a:ahLst/>
                  <a:cxnLst/>
                  <a:rect l="l" t="t" r="r" b="b"/>
                  <a:pathLst>
                    <a:path w="409" h="367" extrusionOk="0">
                      <a:moveTo>
                        <a:pt x="1" y="1"/>
                      </a:moveTo>
                      <a:lnTo>
                        <a:pt x="1" y="135"/>
                      </a:lnTo>
                      <a:lnTo>
                        <a:pt x="409" y="366"/>
                      </a:lnTo>
                      <a:lnTo>
                        <a:pt x="409" y="229"/>
                      </a:lnTo>
                      <a:lnTo>
                        <a:pt x="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19"/>
                <p:cNvSpPr/>
                <p:nvPr/>
              </p:nvSpPr>
              <p:spPr>
                <a:xfrm>
                  <a:off x="7292824" y="1747415"/>
                  <a:ext cx="30148" cy="139200"/>
                </a:xfrm>
                <a:custGeom>
                  <a:avLst/>
                  <a:gdLst/>
                  <a:ahLst/>
                  <a:cxnLst/>
                  <a:rect l="l" t="t" r="r" b="b"/>
                  <a:pathLst>
                    <a:path w="533" h="2461" extrusionOk="0">
                      <a:moveTo>
                        <a:pt x="1" y="0"/>
                      </a:moveTo>
                      <a:lnTo>
                        <a:pt x="1" y="2311"/>
                      </a:lnTo>
                      <a:cubicBezTo>
                        <a:pt x="1" y="2354"/>
                        <a:pt x="14" y="2393"/>
                        <a:pt x="69" y="2419"/>
                      </a:cubicBezTo>
                      <a:cubicBezTo>
                        <a:pt x="123" y="2447"/>
                        <a:pt x="191" y="2460"/>
                        <a:pt x="259" y="2460"/>
                      </a:cubicBezTo>
                      <a:cubicBezTo>
                        <a:pt x="327" y="2460"/>
                        <a:pt x="396" y="2447"/>
                        <a:pt x="451" y="2419"/>
                      </a:cubicBezTo>
                      <a:cubicBezTo>
                        <a:pt x="503" y="2393"/>
                        <a:pt x="533" y="2354"/>
                        <a:pt x="533" y="2311"/>
                      </a:cubicBezTo>
                      <a:lnTo>
                        <a:pt x="533"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19"/>
                <p:cNvSpPr/>
                <p:nvPr/>
              </p:nvSpPr>
              <p:spPr>
                <a:xfrm>
                  <a:off x="7291354" y="1738365"/>
                  <a:ext cx="32354" cy="17534"/>
                </a:xfrm>
                <a:custGeom>
                  <a:avLst/>
                  <a:gdLst/>
                  <a:ahLst/>
                  <a:cxnLst/>
                  <a:rect l="l" t="t" r="r" b="b"/>
                  <a:pathLst>
                    <a:path w="572" h="310" extrusionOk="0">
                      <a:moveTo>
                        <a:pt x="285" y="0"/>
                      </a:moveTo>
                      <a:cubicBezTo>
                        <a:pt x="217" y="0"/>
                        <a:pt x="149" y="17"/>
                        <a:pt x="95" y="49"/>
                      </a:cubicBezTo>
                      <a:cubicBezTo>
                        <a:pt x="1" y="105"/>
                        <a:pt x="1" y="199"/>
                        <a:pt x="95" y="268"/>
                      </a:cubicBezTo>
                      <a:cubicBezTo>
                        <a:pt x="149" y="296"/>
                        <a:pt x="217" y="309"/>
                        <a:pt x="285" y="309"/>
                      </a:cubicBezTo>
                      <a:cubicBezTo>
                        <a:pt x="353" y="309"/>
                        <a:pt x="422" y="296"/>
                        <a:pt x="477" y="268"/>
                      </a:cubicBezTo>
                      <a:cubicBezTo>
                        <a:pt x="572" y="199"/>
                        <a:pt x="572" y="105"/>
                        <a:pt x="477" y="49"/>
                      </a:cubicBezTo>
                      <a:cubicBezTo>
                        <a:pt x="422" y="17"/>
                        <a:pt x="353" y="0"/>
                        <a:pt x="285"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19"/>
                <p:cNvSpPr/>
                <p:nvPr/>
              </p:nvSpPr>
              <p:spPr>
                <a:xfrm>
                  <a:off x="7296727" y="1188929"/>
                  <a:ext cx="21663" cy="563306"/>
                </a:xfrm>
                <a:custGeom>
                  <a:avLst/>
                  <a:gdLst/>
                  <a:ahLst/>
                  <a:cxnLst/>
                  <a:rect l="l" t="t" r="r" b="b"/>
                  <a:pathLst>
                    <a:path w="383" h="9959" extrusionOk="0">
                      <a:moveTo>
                        <a:pt x="0" y="1"/>
                      </a:moveTo>
                      <a:lnTo>
                        <a:pt x="0" y="9845"/>
                      </a:lnTo>
                      <a:cubicBezTo>
                        <a:pt x="0" y="9887"/>
                        <a:pt x="13" y="9913"/>
                        <a:pt x="56" y="9926"/>
                      </a:cubicBezTo>
                      <a:cubicBezTo>
                        <a:pt x="97" y="9948"/>
                        <a:pt x="144" y="9958"/>
                        <a:pt x="191" y="9958"/>
                      </a:cubicBezTo>
                      <a:cubicBezTo>
                        <a:pt x="239" y="9958"/>
                        <a:pt x="286" y="9948"/>
                        <a:pt x="327" y="9926"/>
                      </a:cubicBezTo>
                      <a:cubicBezTo>
                        <a:pt x="369" y="9913"/>
                        <a:pt x="382" y="9887"/>
                        <a:pt x="382" y="9845"/>
                      </a:cubicBezTo>
                      <a:lnTo>
                        <a:pt x="382"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19"/>
                <p:cNvSpPr/>
                <p:nvPr/>
              </p:nvSpPr>
              <p:spPr>
                <a:xfrm>
                  <a:off x="7295992" y="1182537"/>
                  <a:ext cx="23134" cy="12727"/>
                </a:xfrm>
                <a:custGeom>
                  <a:avLst/>
                  <a:gdLst/>
                  <a:ahLst/>
                  <a:cxnLst/>
                  <a:rect l="l" t="t" r="r" b="b"/>
                  <a:pathLst>
                    <a:path w="409" h="225" extrusionOk="0">
                      <a:moveTo>
                        <a:pt x="209" y="0"/>
                      </a:moveTo>
                      <a:cubicBezTo>
                        <a:pt x="160" y="0"/>
                        <a:pt x="110" y="11"/>
                        <a:pt x="69" y="32"/>
                      </a:cubicBezTo>
                      <a:cubicBezTo>
                        <a:pt x="0" y="84"/>
                        <a:pt x="0" y="153"/>
                        <a:pt x="69" y="195"/>
                      </a:cubicBezTo>
                      <a:cubicBezTo>
                        <a:pt x="110" y="215"/>
                        <a:pt x="157" y="224"/>
                        <a:pt x="204" y="224"/>
                      </a:cubicBezTo>
                      <a:cubicBezTo>
                        <a:pt x="252" y="224"/>
                        <a:pt x="299" y="215"/>
                        <a:pt x="340" y="195"/>
                      </a:cubicBezTo>
                      <a:cubicBezTo>
                        <a:pt x="408" y="153"/>
                        <a:pt x="408" y="84"/>
                        <a:pt x="340" y="32"/>
                      </a:cubicBezTo>
                      <a:cubicBezTo>
                        <a:pt x="305" y="11"/>
                        <a:pt x="258" y="0"/>
                        <a:pt x="20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19"/>
                <p:cNvSpPr/>
                <p:nvPr/>
              </p:nvSpPr>
              <p:spPr>
                <a:xfrm>
                  <a:off x="7309114" y="1202390"/>
                  <a:ext cx="9276" cy="11030"/>
                </a:xfrm>
                <a:custGeom>
                  <a:avLst/>
                  <a:gdLst/>
                  <a:ahLst/>
                  <a:cxnLst/>
                  <a:rect l="l" t="t" r="r" b="b"/>
                  <a:pathLst>
                    <a:path w="164" h="195" extrusionOk="0">
                      <a:moveTo>
                        <a:pt x="90" y="0"/>
                      </a:moveTo>
                      <a:cubicBezTo>
                        <a:pt x="72" y="0"/>
                        <a:pt x="53" y="3"/>
                        <a:pt x="39" y="7"/>
                      </a:cubicBezTo>
                      <a:cubicBezTo>
                        <a:pt x="0" y="33"/>
                        <a:pt x="0" y="89"/>
                        <a:pt x="0" y="141"/>
                      </a:cubicBezTo>
                      <a:cubicBezTo>
                        <a:pt x="0" y="172"/>
                        <a:pt x="21" y="194"/>
                        <a:pt x="48" y="194"/>
                      </a:cubicBezTo>
                      <a:cubicBezTo>
                        <a:pt x="58" y="194"/>
                        <a:pt x="70" y="191"/>
                        <a:pt x="82" y="184"/>
                      </a:cubicBezTo>
                      <a:cubicBezTo>
                        <a:pt x="134" y="157"/>
                        <a:pt x="163" y="89"/>
                        <a:pt x="163" y="46"/>
                      </a:cubicBezTo>
                      <a:cubicBezTo>
                        <a:pt x="163" y="12"/>
                        <a:pt x="127" y="0"/>
                        <a:pt x="9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19"/>
                <p:cNvSpPr/>
                <p:nvPr/>
              </p:nvSpPr>
              <p:spPr>
                <a:xfrm>
                  <a:off x="7309114" y="1198601"/>
                  <a:ext cx="166916" cy="103396"/>
                </a:xfrm>
                <a:custGeom>
                  <a:avLst/>
                  <a:gdLst/>
                  <a:ahLst/>
                  <a:cxnLst/>
                  <a:rect l="l" t="t" r="r" b="b"/>
                  <a:pathLst>
                    <a:path w="2951" h="1828" extrusionOk="0">
                      <a:moveTo>
                        <a:pt x="122" y="0"/>
                      </a:moveTo>
                      <a:cubicBezTo>
                        <a:pt x="112" y="0"/>
                        <a:pt x="100" y="10"/>
                        <a:pt x="82" y="19"/>
                      </a:cubicBezTo>
                      <a:cubicBezTo>
                        <a:pt x="39" y="32"/>
                        <a:pt x="0" y="100"/>
                        <a:pt x="0" y="156"/>
                      </a:cubicBezTo>
                      <a:cubicBezTo>
                        <a:pt x="0" y="182"/>
                        <a:pt x="13" y="195"/>
                        <a:pt x="26" y="195"/>
                      </a:cubicBezTo>
                      <a:lnTo>
                        <a:pt x="26" y="208"/>
                      </a:lnTo>
                      <a:lnTo>
                        <a:pt x="2843" y="1827"/>
                      </a:lnTo>
                      <a:lnTo>
                        <a:pt x="2856" y="1801"/>
                      </a:lnTo>
                      <a:cubicBezTo>
                        <a:pt x="2895" y="1775"/>
                        <a:pt x="2925" y="1719"/>
                        <a:pt x="2938" y="1677"/>
                      </a:cubicBezTo>
                      <a:lnTo>
                        <a:pt x="2951" y="1638"/>
                      </a:lnTo>
                      <a:lnTo>
                        <a:pt x="134" y="6"/>
                      </a:lnTo>
                      <a:cubicBezTo>
                        <a:pt x="130" y="2"/>
                        <a:pt x="126" y="0"/>
                        <a:pt x="122"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19"/>
                <p:cNvSpPr/>
                <p:nvPr/>
              </p:nvSpPr>
              <p:spPr>
                <a:xfrm>
                  <a:off x="7468221" y="1290626"/>
                  <a:ext cx="9276" cy="12048"/>
                </a:xfrm>
                <a:custGeom>
                  <a:avLst/>
                  <a:gdLst/>
                  <a:ahLst/>
                  <a:cxnLst/>
                  <a:rect l="l" t="t" r="r" b="b"/>
                  <a:pathLst>
                    <a:path w="164" h="213" extrusionOk="0">
                      <a:moveTo>
                        <a:pt x="115" y="1"/>
                      </a:moveTo>
                      <a:cubicBezTo>
                        <a:pt x="105" y="1"/>
                        <a:pt x="94" y="4"/>
                        <a:pt x="82" y="11"/>
                      </a:cubicBezTo>
                      <a:cubicBezTo>
                        <a:pt x="43" y="37"/>
                        <a:pt x="1" y="105"/>
                        <a:pt x="1" y="161"/>
                      </a:cubicBezTo>
                      <a:cubicBezTo>
                        <a:pt x="1" y="189"/>
                        <a:pt x="22" y="212"/>
                        <a:pt x="49" y="212"/>
                      </a:cubicBezTo>
                      <a:cubicBezTo>
                        <a:pt x="60" y="212"/>
                        <a:pt x="71" y="208"/>
                        <a:pt x="82" y="200"/>
                      </a:cubicBezTo>
                      <a:cubicBezTo>
                        <a:pt x="125" y="174"/>
                        <a:pt x="164" y="105"/>
                        <a:pt x="164" y="66"/>
                      </a:cubicBezTo>
                      <a:cubicBezTo>
                        <a:pt x="164" y="25"/>
                        <a:pt x="143" y="1"/>
                        <a:pt x="115"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19"/>
                <p:cNvSpPr/>
                <p:nvPr/>
              </p:nvSpPr>
              <p:spPr>
                <a:xfrm>
                  <a:off x="7470653" y="1293115"/>
                  <a:ext cx="6109" cy="8371"/>
                </a:xfrm>
                <a:custGeom>
                  <a:avLst/>
                  <a:gdLst/>
                  <a:ahLst/>
                  <a:cxnLst/>
                  <a:rect l="l" t="t" r="r" b="b"/>
                  <a:pathLst>
                    <a:path w="108" h="148" extrusionOk="0">
                      <a:moveTo>
                        <a:pt x="74" y="1"/>
                      </a:moveTo>
                      <a:cubicBezTo>
                        <a:pt x="68" y="1"/>
                        <a:pt x="60" y="3"/>
                        <a:pt x="52" y="6"/>
                      </a:cubicBezTo>
                      <a:cubicBezTo>
                        <a:pt x="26" y="22"/>
                        <a:pt x="0" y="74"/>
                        <a:pt x="0" y="104"/>
                      </a:cubicBezTo>
                      <a:cubicBezTo>
                        <a:pt x="0" y="133"/>
                        <a:pt x="15" y="148"/>
                        <a:pt x="33" y="148"/>
                      </a:cubicBezTo>
                      <a:cubicBezTo>
                        <a:pt x="39" y="148"/>
                        <a:pt x="46" y="146"/>
                        <a:pt x="52" y="143"/>
                      </a:cubicBezTo>
                      <a:cubicBezTo>
                        <a:pt x="82" y="117"/>
                        <a:pt x="108" y="74"/>
                        <a:pt x="108" y="35"/>
                      </a:cubicBezTo>
                      <a:cubicBezTo>
                        <a:pt x="108" y="14"/>
                        <a:pt x="94" y="1"/>
                        <a:pt x="7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19"/>
                <p:cNvSpPr/>
                <p:nvPr/>
              </p:nvSpPr>
              <p:spPr>
                <a:xfrm>
                  <a:off x="7459737" y="1296565"/>
                  <a:ext cx="68554" cy="46947"/>
                </a:xfrm>
                <a:custGeom>
                  <a:avLst/>
                  <a:gdLst/>
                  <a:ahLst/>
                  <a:cxnLst/>
                  <a:rect l="l" t="t" r="r" b="b"/>
                  <a:pathLst>
                    <a:path w="1212" h="830" extrusionOk="0">
                      <a:moveTo>
                        <a:pt x="1" y="0"/>
                      </a:moveTo>
                      <a:lnTo>
                        <a:pt x="1" y="138"/>
                      </a:lnTo>
                      <a:lnTo>
                        <a:pt x="1211" y="829"/>
                      </a:lnTo>
                      <a:lnTo>
                        <a:pt x="1211" y="696"/>
                      </a:lnTo>
                      <a:lnTo>
                        <a:pt x="1"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19"/>
                <p:cNvSpPr/>
                <p:nvPr/>
              </p:nvSpPr>
              <p:spPr>
                <a:xfrm>
                  <a:off x="7459737" y="1283443"/>
                  <a:ext cx="91631" cy="52490"/>
                </a:xfrm>
                <a:custGeom>
                  <a:avLst/>
                  <a:gdLst/>
                  <a:ahLst/>
                  <a:cxnLst/>
                  <a:rect l="l" t="t" r="r" b="b"/>
                  <a:pathLst>
                    <a:path w="1620" h="928" extrusionOk="0">
                      <a:moveTo>
                        <a:pt x="409" y="1"/>
                      </a:moveTo>
                      <a:lnTo>
                        <a:pt x="1" y="232"/>
                      </a:lnTo>
                      <a:lnTo>
                        <a:pt x="1211" y="928"/>
                      </a:lnTo>
                      <a:lnTo>
                        <a:pt x="1619" y="696"/>
                      </a:lnTo>
                      <a:lnTo>
                        <a:pt x="40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19"/>
                <p:cNvSpPr/>
                <p:nvPr/>
              </p:nvSpPr>
              <p:spPr>
                <a:xfrm>
                  <a:off x="7528233" y="1322753"/>
                  <a:ext cx="23134" cy="20758"/>
                </a:xfrm>
                <a:custGeom>
                  <a:avLst/>
                  <a:gdLst/>
                  <a:ahLst/>
                  <a:cxnLst/>
                  <a:rect l="l" t="t" r="r" b="b"/>
                  <a:pathLst>
                    <a:path w="409" h="367" extrusionOk="0">
                      <a:moveTo>
                        <a:pt x="408" y="1"/>
                      </a:moveTo>
                      <a:lnTo>
                        <a:pt x="0" y="233"/>
                      </a:lnTo>
                      <a:lnTo>
                        <a:pt x="0" y="366"/>
                      </a:lnTo>
                      <a:lnTo>
                        <a:pt x="408" y="135"/>
                      </a:lnTo>
                      <a:lnTo>
                        <a:pt x="408"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19"/>
                <p:cNvSpPr/>
                <p:nvPr/>
              </p:nvSpPr>
              <p:spPr>
                <a:xfrm>
                  <a:off x="5528281" y="2315856"/>
                  <a:ext cx="317033" cy="183941"/>
                </a:xfrm>
                <a:custGeom>
                  <a:avLst/>
                  <a:gdLst/>
                  <a:ahLst/>
                  <a:cxnLst/>
                  <a:rect l="l" t="t" r="r" b="b"/>
                  <a:pathLst>
                    <a:path w="5605" h="3252" extrusionOk="0">
                      <a:moveTo>
                        <a:pt x="395" y="0"/>
                      </a:moveTo>
                      <a:lnTo>
                        <a:pt x="0" y="232"/>
                      </a:lnTo>
                      <a:lnTo>
                        <a:pt x="5210" y="3251"/>
                      </a:lnTo>
                      <a:lnTo>
                        <a:pt x="5605" y="3019"/>
                      </a:lnTo>
                      <a:lnTo>
                        <a:pt x="395"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19"/>
                <p:cNvSpPr/>
                <p:nvPr/>
              </p:nvSpPr>
              <p:spPr>
                <a:xfrm>
                  <a:off x="6171270" y="2689670"/>
                  <a:ext cx="317089" cy="183941"/>
                </a:xfrm>
                <a:custGeom>
                  <a:avLst/>
                  <a:gdLst/>
                  <a:ahLst/>
                  <a:cxnLst/>
                  <a:rect l="l" t="t" r="r" b="b"/>
                  <a:pathLst>
                    <a:path w="5606" h="3252" extrusionOk="0">
                      <a:moveTo>
                        <a:pt x="396" y="1"/>
                      </a:moveTo>
                      <a:lnTo>
                        <a:pt x="1" y="232"/>
                      </a:lnTo>
                      <a:lnTo>
                        <a:pt x="5210" y="3252"/>
                      </a:lnTo>
                      <a:lnTo>
                        <a:pt x="5605" y="3020"/>
                      </a:lnTo>
                      <a:lnTo>
                        <a:pt x="39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19"/>
                <p:cNvSpPr/>
                <p:nvPr/>
              </p:nvSpPr>
              <p:spPr>
                <a:xfrm>
                  <a:off x="7462112" y="2253412"/>
                  <a:ext cx="316128" cy="183941"/>
                </a:xfrm>
                <a:custGeom>
                  <a:avLst/>
                  <a:gdLst/>
                  <a:ahLst/>
                  <a:cxnLst/>
                  <a:rect l="l" t="t" r="r" b="b"/>
                  <a:pathLst>
                    <a:path w="5589" h="3252" extrusionOk="0">
                      <a:moveTo>
                        <a:pt x="5197" y="1"/>
                      </a:moveTo>
                      <a:lnTo>
                        <a:pt x="1" y="3020"/>
                      </a:lnTo>
                      <a:lnTo>
                        <a:pt x="396" y="3252"/>
                      </a:lnTo>
                      <a:lnTo>
                        <a:pt x="5589" y="233"/>
                      </a:lnTo>
                      <a:lnTo>
                        <a:pt x="519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19"/>
                <p:cNvSpPr/>
                <p:nvPr/>
              </p:nvSpPr>
              <p:spPr>
                <a:xfrm>
                  <a:off x="6819123" y="2627282"/>
                  <a:ext cx="316128" cy="183941"/>
                </a:xfrm>
                <a:custGeom>
                  <a:avLst/>
                  <a:gdLst/>
                  <a:ahLst/>
                  <a:cxnLst/>
                  <a:rect l="l" t="t" r="r" b="b"/>
                  <a:pathLst>
                    <a:path w="5589" h="3252" extrusionOk="0">
                      <a:moveTo>
                        <a:pt x="5193" y="0"/>
                      </a:moveTo>
                      <a:lnTo>
                        <a:pt x="0" y="3020"/>
                      </a:lnTo>
                      <a:lnTo>
                        <a:pt x="392" y="3251"/>
                      </a:lnTo>
                      <a:lnTo>
                        <a:pt x="5588" y="219"/>
                      </a:lnTo>
                      <a:lnTo>
                        <a:pt x="51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39" name="Google Shape;2539;p19"/>
              <p:cNvGrpSpPr/>
              <p:nvPr/>
            </p:nvGrpSpPr>
            <p:grpSpPr>
              <a:xfrm>
                <a:off x="6446211" y="776715"/>
                <a:ext cx="261790" cy="986850"/>
                <a:chOff x="1789675" y="2685220"/>
                <a:chExt cx="168679" cy="635856"/>
              </a:xfrm>
            </p:grpSpPr>
            <p:sp>
              <p:nvSpPr>
                <p:cNvPr id="2540" name="Google Shape;2540;p19"/>
                <p:cNvSpPr/>
                <p:nvPr/>
              </p:nvSpPr>
              <p:spPr>
                <a:xfrm>
                  <a:off x="1886788" y="3289308"/>
                  <a:ext cx="44544" cy="31768"/>
                </a:xfrm>
                <a:custGeom>
                  <a:avLst/>
                  <a:gdLst/>
                  <a:ahLst/>
                  <a:cxnLst/>
                  <a:rect l="l" t="t" r="r" b="b"/>
                  <a:pathLst>
                    <a:path w="1032" h="736" extrusionOk="0">
                      <a:moveTo>
                        <a:pt x="1032" y="1"/>
                      </a:moveTo>
                      <a:lnTo>
                        <a:pt x="1" y="331"/>
                      </a:lnTo>
                      <a:lnTo>
                        <a:pt x="252" y="736"/>
                      </a:lnTo>
                      <a:lnTo>
                        <a:pt x="1032" y="282"/>
                      </a:lnTo>
                      <a:lnTo>
                        <a:pt x="1032"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19"/>
                <p:cNvSpPr/>
                <p:nvPr/>
              </p:nvSpPr>
              <p:spPr>
                <a:xfrm>
                  <a:off x="1816737" y="3242866"/>
                  <a:ext cx="114596" cy="66082"/>
                </a:xfrm>
                <a:custGeom>
                  <a:avLst/>
                  <a:gdLst/>
                  <a:ahLst/>
                  <a:cxnLst/>
                  <a:rect l="l" t="t" r="r" b="b"/>
                  <a:pathLst>
                    <a:path w="2655" h="1531" extrusionOk="0">
                      <a:moveTo>
                        <a:pt x="780" y="1"/>
                      </a:moveTo>
                      <a:lnTo>
                        <a:pt x="0" y="451"/>
                      </a:lnTo>
                      <a:lnTo>
                        <a:pt x="0" y="1077"/>
                      </a:lnTo>
                      <a:lnTo>
                        <a:pt x="780" y="1531"/>
                      </a:lnTo>
                      <a:lnTo>
                        <a:pt x="1875" y="1531"/>
                      </a:lnTo>
                      <a:lnTo>
                        <a:pt x="2655" y="1077"/>
                      </a:lnTo>
                      <a:lnTo>
                        <a:pt x="2655" y="451"/>
                      </a:lnTo>
                      <a:lnTo>
                        <a:pt x="187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19"/>
                <p:cNvSpPr/>
                <p:nvPr/>
              </p:nvSpPr>
              <p:spPr>
                <a:xfrm>
                  <a:off x="1834218" y="3252276"/>
                  <a:ext cx="79635" cy="22229"/>
                </a:xfrm>
                <a:custGeom>
                  <a:avLst/>
                  <a:gdLst/>
                  <a:ahLst/>
                  <a:cxnLst/>
                  <a:rect l="l" t="t" r="r" b="b"/>
                  <a:pathLst>
                    <a:path w="1845" h="515" extrusionOk="0">
                      <a:moveTo>
                        <a:pt x="547" y="0"/>
                      </a:moveTo>
                      <a:lnTo>
                        <a:pt x="0" y="312"/>
                      </a:lnTo>
                      <a:lnTo>
                        <a:pt x="0" y="514"/>
                      </a:lnTo>
                      <a:lnTo>
                        <a:pt x="1845" y="514"/>
                      </a:lnTo>
                      <a:lnTo>
                        <a:pt x="1845" y="312"/>
                      </a:lnTo>
                      <a:lnTo>
                        <a:pt x="1312"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19"/>
                <p:cNvSpPr/>
                <p:nvPr/>
              </p:nvSpPr>
              <p:spPr>
                <a:xfrm>
                  <a:off x="1834218" y="3261642"/>
                  <a:ext cx="79635" cy="36472"/>
                </a:xfrm>
                <a:custGeom>
                  <a:avLst/>
                  <a:gdLst/>
                  <a:ahLst/>
                  <a:cxnLst/>
                  <a:rect l="l" t="t" r="r" b="b"/>
                  <a:pathLst>
                    <a:path w="1845" h="845" extrusionOk="0">
                      <a:moveTo>
                        <a:pt x="547" y="1"/>
                      </a:moveTo>
                      <a:lnTo>
                        <a:pt x="0" y="297"/>
                      </a:lnTo>
                      <a:lnTo>
                        <a:pt x="0" y="533"/>
                      </a:lnTo>
                      <a:lnTo>
                        <a:pt x="547" y="844"/>
                      </a:lnTo>
                      <a:lnTo>
                        <a:pt x="1312" y="844"/>
                      </a:lnTo>
                      <a:lnTo>
                        <a:pt x="1845" y="533"/>
                      </a:lnTo>
                      <a:lnTo>
                        <a:pt x="1845" y="297"/>
                      </a:lnTo>
                      <a:lnTo>
                        <a:pt x="1312" y="1"/>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19"/>
                <p:cNvSpPr/>
                <p:nvPr/>
              </p:nvSpPr>
              <p:spPr>
                <a:xfrm>
                  <a:off x="1846346" y="3308903"/>
                  <a:ext cx="51320" cy="12172"/>
                </a:xfrm>
                <a:custGeom>
                  <a:avLst/>
                  <a:gdLst/>
                  <a:ahLst/>
                  <a:cxnLst/>
                  <a:rect l="l" t="t" r="r" b="b"/>
                  <a:pathLst>
                    <a:path w="1189" h="282" extrusionOk="0">
                      <a:moveTo>
                        <a:pt x="94" y="1"/>
                      </a:moveTo>
                      <a:lnTo>
                        <a:pt x="0" y="31"/>
                      </a:lnTo>
                      <a:lnTo>
                        <a:pt x="94" y="282"/>
                      </a:lnTo>
                      <a:lnTo>
                        <a:pt x="1189" y="282"/>
                      </a:lnTo>
                      <a:lnTo>
                        <a:pt x="1189"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19"/>
                <p:cNvSpPr/>
                <p:nvPr/>
              </p:nvSpPr>
              <p:spPr>
                <a:xfrm>
                  <a:off x="1816737" y="3289308"/>
                  <a:ext cx="33710" cy="31768"/>
                </a:xfrm>
                <a:custGeom>
                  <a:avLst/>
                  <a:gdLst/>
                  <a:ahLst/>
                  <a:cxnLst/>
                  <a:rect l="l" t="t" r="r" b="b"/>
                  <a:pathLst>
                    <a:path w="781" h="736" extrusionOk="0">
                      <a:moveTo>
                        <a:pt x="0" y="1"/>
                      </a:moveTo>
                      <a:lnTo>
                        <a:pt x="0" y="282"/>
                      </a:lnTo>
                      <a:lnTo>
                        <a:pt x="780" y="736"/>
                      </a:lnTo>
                      <a:lnTo>
                        <a:pt x="780" y="455"/>
                      </a:lnTo>
                      <a:lnTo>
                        <a:pt x="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19"/>
                <p:cNvSpPr/>
                <p:nvPr/>
              </p:nvSpPr>
              <p:spPr>
                <a:xfrm>
                  <a:off x="1826103" y="3247571"/>
                  <a:ext cx="96511" cy="56025"/>
                </a:xfrm>
                <a:custGeom>
                  <a:avLst/>
                  <a:gdLst/>
                  <a:ahLst/>
                  <a:cxnLst/>
                  <a:rect l="l" t="t" r="r" b="b"/>
                  <a:pathLst>
                    <a:path w="2236" h="1298" extrusionOk="0">
                      <a:moveTo>
                        <a:pt x="657" y="1"/>
                      </a:moveTo>
                      <a:lnTo>
                        <a:pt x="1" y="376"/>
                      </a:lnTo>
                      <a:lnTo>
                        <a:pt x="1" y="904"/>
                      </a:lnTo>
                      <a:lnTo>
                        <a:pt x="657" y="1298"/>
                      </a:lnTo>
                      <a:lnTo>
                        <a:pt x="1579" y="1298"/>
                      </a:lnTo>
                      <a:lnTo>
                        <a:pt x="2235" y="904"/>
                      </a:lnTo>
                      <a:lnTo>
                        <a:pt x="2235" y="376"/>
                      </a:lnTo>
                      <a:lnTo>
                        <a:pt x="1579"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19"/>
                <p:cNvSpPr/>
                <p:nvPr/>
              </p:nvSpPr>
              <p:spPr>
                <a:xfrm>
                  <a:off x="1869308" y="3168586"/>
                  <a:ext cx="10100" cy="127588"/>
                </a:xfrm>
                <a:custGeom>
                  <a:avLst/>
                  <a:gdLst/>
                  <a:ahLst/>
                  <a:cxnLst/>
                  <a:rect l="l" t="t" r="r" b="b"/>
                  <a:pathLst>
                    <a:path w="234" h="2956" extrusionOk="0">
                      <a:moveTo>
                        <a:pt x="1" y="1"/>
                      </a:moveTo>
                      <a:lnTo>
                        <a:pt x="1" y="2955"/>
                      </a:lnTo>
                      <a:lnTo>
                        <a:pt x="233" y="2955"/>
                      </a:lnTo>
                      <a:lnTo>
                        <a:pt x="233"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19"/>
                <p:cNvSpPr/>
                <p:nvPr/>
              </p:nvSpPr>
              <p:spPr>
                <a:xfrm>
                  <a:off x="1879365" y="3164572"/>
                  <a:ext cx="6820" cy="131602"/>
                </a:xfrm>
                <a:custGeom>
                  <a:avLst/>
                  <a:gdLst/>
                  <a:ahLst/>
                  <a:cxnLst/>
                  <a:rect l="l" t="t" r="r" b="b"/>
                  <a:pathLst>
                    <a:path w="158" h="3049" extrusionOk="0">
                      <a:moveTo>
                        <a:pt x="158" y="0"/>
                      </a:moveTo>
                      <a:lnTo>
                        <a:pt x="0" y="94"/>
                      </a:lnTo>
                      <a:lnTo>
                        <a:pt x="0" y="3048"/>
                      </a:lnTo>
                      <a:lnTo>
                        <a:pt x="158" y="2955"/>
                      </a:lnTo>
                      <a:lnTo>
                        <a:pt x="158"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19"/>
                <p:cNvSpPr/>
                <p:nvPr/>
              </p:nvSpPr>
              <p:spPr>
                <a:xfrm>
                  <a:off x="1861884" y="3164572"/>
                  <a:ext cx="7467" cy="131602"/>
                </a:xfrm>
                <a:custGeom>
                  <a:avLst/>
                  <a:gdLst/>
                  <a:ahLst/>
                  <a:cxnLst/>
                  <a:rect l="l" t="t" r="r" b="b"/>
                  <a:pathLst>
                    <a:path w="173" h="3049" extrusionOk="0">
                      <a:moveTo>
                        <a:pt x="0" y="0"/>
                      </a:moveTo>
                      <a:lnTo>
                        <a:pt x="0" y="2955"/>
                      </a:lnTo>
                      <a:lnTo>
                        <a:pt x="173" y="3048"/>
                      </a:lnTo>
                      <a:lnTo>
                        <a:pt x="173" y="94"/>
                      </a:lnTo>
                      <a:lnTo>
                        <a:pt x="0"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19"/>
                <p:cNvSpPr/>
                <p:nvPr/>
              </p:nvSpPr>
              <p:spPr>
                <a:xfrm>
                  <a:off x="1861884" y="3154515"/>
                  <a:ext cx="24300" cy="14114"/>
                </a:xfrm>
                <a:custGeom>
                  <a:avLst/>
                  <a:gdLst/>
                  <a:ahLst/>
                  <a:cxnLst/>
                  <a:rect l="l" t="t" r="r" b="b"/>
                  <a:pathLst>
                    <a:path w="563" h="327" extrusionOk="0">
                      <a:moveTo>
                        <a:pt x="173" y="1"/>
                      </a:moveTo>
                      <a:lnTo>
                        <a:pt x="0" y="94"/>
                      </a:lnTo>
                      <a:lnTo>
                        <a:pt x="0" y="233"/>
                      </a:lnTo>
                      <a:lnTo>
                        <a:pt x="173" y="327"/>
                      </a:lnTo>
                      <a:lnTo>
                        <a:pt x="405" y="327"/>
                      </a:lnTo>
                      <a:lnTo>
                        <a:pt x="563" y="233"/>
                      </a:lnTo>
                      <a:lnTo>
                        <a:pt x="563" y="94"/>
                      </a:lnTo>
                      <a:lnTo>
                        <a:pt x="405"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19"/>
                <p:cNvSpPr/>
                <p:nvPr/>
              </p:nvSpPr>
              <p:spPr>
                <a:xfrm>
                  <a:off x="1789675" y="2685220"/>
                  <a:ext cx="168679" cy="498958"/>
                </a:xfrm>
                <a:custGeom>
                  <a:avLst/>
                  <a:gdLst/>
                  <a:ahLst/>
                  <a:cxnLst/>
                  <a:rect l="l" t="t" r="r" b="b"/>
                  <a:pathLst>
                    <a:path w="3908" h="11560" extrusionOk="0">
                      <a:moveTo>
                        <a:pt x="1954" y="0"/>
                      </a:moveTo>
                      <a:lnTo>
                        <a:pt x="1" y="9951"/>
                      </a:lnTo>
                      <a:lnTo>
                        <a:pt x="1" y="10889"/>
                      </a:lnTo>
                      <a:lnTo>
                        <a:pt x="1141" y="11560"/>
                      </a:lnTo>
                      <a:lnTo>
                        <a:pt x="2768" y="11560"/>
                      </a:lnTo>
                      <a:lnTo>
                        <a:pt x="3908" y="10889"/>
                      </a:lnTo>
                      <a:lnTo>
                        <a:pt x="3908" y="9951"/>
                      </a:lnTo>
                      <a:lnTo>
                        <a:pt x="1954"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19"/>
                <p:cNvSpPr/>
                <p:nvPr/>
              </p:nvSpPr>
              <p:spPr>
                <a:xfrm>
                  <a:off x="1838879" y="2685220"/>
                  <a:ext cx="119474" cy="498958"/>
                </a:xfrm>
                <a:custGeom>
                  <a:avLst/>
                  <a:gdLst/>
                  <a:ahLst/>
                  <a:cxnLst/>
                  <a:rect l="l" t="t" r="r" b="b"/>
                  <a:pathLst>
                    <a:path w="2768" h="11560" extrusionOk="0">
                      <a:moveTo>
                        <a:pt x="814" y="0"/>
                      </a:moveTo>
                      <a:lnTo>
                        <a:pt x="1" y="11560"/>
                      </a:lnTo>
                      <a:lnTo>
                        <a:pt x="1628" y="11560"/>
                      </a:lnTo>
                      <a:lnTo>
                        <a:pt x="2768" y="10889"/>
                      </a:lnTo>
                      <a:lnTo>
                        <a:pt x="2768" y="9951"/>
                      </a:lnTo>
                      <a:lnTo>
                        <a:pt x="814"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553" name="Google Shape;2553;p19"/>
            <p:cNvGrpSpPr/>
            <p:nvPr/>
          </p:nvGrpSpPr>
          <p:grpSpPr>
            <a:xfrm>
              <a:off x="610354" y="742867"/>
              <a:ext cx="1278643" cy="977227"/>
              <a:chOff x="7530779" y="405217"/>
              <a:chExt cx="1278643" cy="977227"/>
            </a:xfrm>
          </p:grpSpPr>
          <p:grpSp>
            <p:nvGrpSpPr>
              <p:cNvPr id="2554" name="Google Shape;2554;p19"/>
              <p:cNvGrpSpPr/>
              <p:nvPr/>
            </p:nvGrpSpPr>
            <p:grpSpPr>
              <a:xfrm>
                <a:off x="7530779" y="943876"/>
                <a:ext cx="469024" cy="438568"/>
                <a:chOff x="5322044" y="3586624"/>
                <a:chExt cx="1349322" cy="1261704"/>
              </a:xfrm>
            </p:grpSpPr>
            <p:sp>
              <p:nvSpPr>
                <p:cNvPr id="2555" name="Google Shape;2555;p19"/>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19"/>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19"/>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19"/>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19"/>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19"/>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19"/>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19"/>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3" name="Google Shape;2563;p19"/>
              <p:cNvGrpSpPr/>
              <p:nvPr/>
            </p:nvGrpSpPr>
            <p:grpSpPr>
              <a:xfrm>
                <a:off x="8142182" y="405217"/>
                <a:ext cx="667240" cy="623912"/>
                <a:chOff x="5322044" y="3586624"/>
                <a:chExt cx="1349322" cy="1261704"/>
              </a:xfrm>
            </p:grpSpPr>
            <p:sp>
              <p:nvSpPr>
                <p:cNvPr id="2564" name="Google Shape;2564;p19"/>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19"/>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19"/>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19"/>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19"/>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19"/>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19"/>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19"/>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72" name="Google Shape;2572;p19"/>
              <p:cNvGrpSpPr/>
              <p:nvPr/>
            </p:nvGrpSpPr>
            <p:grpSpPr>
              <a:xfrm>
                <a:off x="7771127" y="482971"/>
                <a:ext cx="340164" cy="318075"/>
                <a:chOff x="5322044" y="3586624"/>
                <a:chExt cx="1349322" cy="1261704"/>
              </a:xfrm>
            </p:grpSpPr>
            <p:sp>
              <p:nvSpPr>
                <p:cNvPr id="2573" name="Google Shape;2573;p19"/>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19"/>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19"/>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19"/>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19"/>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19"/>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19"/>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19"/>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581" name="Google Shape;2581;p19"/>
            <p:cNvGrpSpPr/>
            <p:nvPr/>
          </p:nvGrpSpPr>
          <p:grpSpPr>
            <a:xfrm>
              <a:off x="931814" y="2985600"/>
              <a:ext cx="1460118" cy="1139916"/>
              <a:chOff x="4425950" y="2681625"/>
              <a:chExt cx="1639108" cy="1279655"/>
            </a:xfrm>
          </p:grpSpPr>
          <p:sp>
            <p:nvSpPr>
              <p:cNvPr id="2582" name="Google Shape;2582;p19"/>
              <p:cNvSpPr/>
              <p:nvPr/>
            </p:nvSpPr>
            <p:spPr>
              <a:xfrm>
                <a:off x="5287540" y="3586914"/>
                <a:ext cx="667050" cy="374366"/>
              </a:xfrm>
              <a:custGeom>
                <a:avLst/>
                <a:gdLst/>
                <a:ahLst/>
                <a:cxnLst/>
                <a:rect l="l" t="t" r="r" b="b"/>
                <a:pathLst>
                  <a:path w="10012" h="5619" extrusionOk="0">
                    <a:moveTo>
                      <a:pt x="9222" y="1"/>
                    </a:moveTo>
                    <a:cubicBezTo>
                      <a:pt x="8422" y="122"/>
                      <a:pt x="7606" y="259"/>
                      <a:pt x="6790" y="422"/>
                    </a:cubicBezTo>
                    <a:cubicBezTo>
                      <a:pt x="6108" y="556"/>
                      <a:pt x="5429" y="693"/>
                      <a:pt x="4734" y="869"/>
                    </a:cubicBezTo>
                    <a:cubicBezTo>
                      <a:pt x="4231" y="993"/>
                      <a:pt x="3771" y="1225"/>
                      <a:pt x="3265" y="1388"/>
                    </a:cubicBezTo>
                    <a:cubicBezTo>
                      <a:pt x="2749" y="1564"/>
                      <a:pt x="2191" y="1835"/>
                      <a:pt x="1675" y="1917"/>
                    </a:cubicBezTo>
                    <a:cubicBezTo>
                      <a:pt x="1375" y="1972"/>
                      <a:pt x="1078" y="1943"/>
                      <a:pt x="791" y="2080"/>
                    </a:cubicBezTo>
                    <a:cubicBezTo>
                      <a:pt x="709" y="2106"/>
                      <a:pt x="640" y="2175"/>
                      <a:pt x="614" y="2256"/>
                    </a:cubicBezTo>
                    <a:cubicBezTo>
                      <a:pt x="601" y="2338"/>
                      <a:pt x="653" y="2406"/>
                      <a:pt x="722" y="2449"/>
                    </a:cubicBezTo>
                    <a:cubicBezTo>
                      <a:pt x="791" y="2488"/>
                      <a:pt x="872" y="2501"/>
                      <a:pt x="915" y="2557"/>
                    </a:cubicBezTo>
                    <a:cubicBezTo>
                      <a:pt x="1172" y="2841"/>
                      <a:pt x="451" y="2896"/>
                      <a:pt x="343" y="2965"/>
                    </a:cubicBezTo>
                    <a:cubicBezTo>
                      <a:pt x="180" y="3046"/>
                      <a:pt x="17" y="3236"/>
                      <a:pt x="17" y="3441"/>
                    </a:cubicBezTo>
                    <a:cubicBezTo>
                      <a:pt x="1" y="3699"/>
                      <a:pt x="219" y="3820"/>
                      <a:pt x="396" y="3918"/>
                    </a:cubicBezTo>
                    <a:cubicBezTo>
                      <a:pt x="559" y="4012"/>
                      <a:pt x="653" y="4163"/>
                      <a:pt x="817" y="4270"/>
                    </a:cubicBezTo>
                    <a:cubicBezTo>
                      <a:pt x="928" y="4339"/>
                      <a:pt x="1062" y="4391"/>
                      <a:pt x="1172" y="4473"/>
                    </a:cubicBezTo>
                    <a:cubicBezTo>
                      <a:pt x="1241" y="4515"/>
                      <a:pt x="1306" y="4584"/>
                      <a:pt x="1388" y="4623"/>
                    </a:cubicBezTo>
                    <a:cubicBezTo>
                      <a:pt x="1430" y="4634"/>
                      <a:pt x="1475" y="4638"/>
                      <a:pt x="1521" y="4638"/>
                    </a:cubicBezTo>
                    <a:cubicBezTo>
                      <a:pt x="1597" y="4638"/>
                      <a:pt x="1675" y="4626"/>
                      <a:pt x="1744" y="4610"/>
                    </a:cubicBezTo>
                    <a:cubicBezTo>
                      <a:pt x="2046" y="4545"/>
                      <a:pt x="2366" y="4436"/>
                      <a:pt x="2671" y="4436"/>
                    </a:cubicBezTo>
                    <a:cubicBezTo>
                      <a:pt x="2748" y="4436"/>
                      <a:pt x="2824" y="4443"/>
                      <a:pt x="2899" y="4460"/>
                    </a:cubicBezTo>
                    <a:cubicBezTo>
                      <a:pt x="2968" y="4473"/>
                      <a:pt x="3020" y="4489"/>
                      <a:pt x="3062" y="4541"/>
                    </a:cubicBezTo>
                    <a:cubicBezTo>
                      <a:pt x="3118" y="4610"/>
                      <a:pt x="3088" y="4717"/>
                      <a:pt x="3118" y="4815"/>
                    </a:cubicBezTo>
                    <a:cubicBezTo>
                      <a:pt x="3157" y="5005"/>
                      <a:pt x="3363" y="5086"/>
                      <a:pt x="3552" y="5112"/>
                    </a:cubicBezTo>
                    <a:cubicBezTo>
                      <a:pt x="3771" y="5142"/>
                      <a:pt x="3973" y="5155"/>
                      <a:pt x="4192" y="5155"/>
                    </a:cubicBezTo>
                    <a:cubicBezTo>
                      <a:pt x="4476" y="5168"/>
                      <a:pt x="4342" y="5276"/>
                      <a:pt x="4531" y="5452"/>
                    </a:cubicBezTo>
                    <a:cubicBezTo>
                      <a:pt x="4570" y="5494"/>
                      <a:pt x="4613" y="5507"/>
                      <a:pt x="4668" y="5520"/>
                    </a:cubicBezTo>
                    <a:cubicBezTo>
                      <a:pt x="4889" y="5574"/>
                      <a:pt x="5128" y="5619"/>
                      <a:pt x="5370" y="5619"/>
                    </a:cubicBezTo>
                    <a:cubicBezTo>
                      <a:pt x="5558" y="5619"/>
                      <a:pt x="5748" y="5592"/>
                      <a:pt x="5931" y="5520"/>
                    </a:cubicBezTo>
                    <a:cubicBezTo>
                      <a:pt x="6189" y="5426"/>
                      <a:pt x="6447" y="5236"/>
                      <a:pt x="6708" y="5194"/>
                    </a:cubicBezTo>
                    <a:cubicBezTo>
                      <a:pt x="6831" y="5181"/>
                      <a:pt x="6960" y="5181"/>
                      <a:pt x="7089" y="5181"/>
                    </a:cubicBezTo>
                    <a:cubicBezTo>
                      <a:pt x="7217" y="5181"/>
                      <a:pt x="7346" y="5181"/>
                      <a:pt x="7469" y="5168"/>
                    </a:cubicBezTo>
                    <a:cubicBezTo>
                      <a:pt x="7524" y="5168"/>
                      <a:pt x="7563" y="5168"/>
                      <a:pt x="7606" y="5125"/>
                    </a:cubicBezTo>
                    <a:cubicBezTo>
                      <a:pt x="7740" y="5044"/>
                      <a:pt x="7687" y="4828"/>
                      <a:pt x="7590" y="4747"/>
                    </a:cubicBezTo>
                    <a:cubicBezTo>
                      <a:pt x="7482" y="4665"/>
                      <a:pt x="7332" y="4636"/>
                      <a:pt x="7263" y="4515"/>
                    </a:cubicBezTo>
                    <a:cubicBezTo>
                      <a:pt x="7279" y="4420"/>
                      <a:pt x="7387" y="4365"/>
                      <a:pt x="7469" y="4339"/>
                    </a:cubicBezTo>
                    <a:cubicBezTo>
                      <a:pt x="8053" y="4146"/>
                      <a:pt x="8637" y="4038"/>
                      <a:pt x="9222" y="4012"/>
                    </a:cubicBezTo>
                    <a:cubicBezTo>
                      <a:pt x="9427" y="3999"/>
                      <a:pt x="9659" y="3970"/>
                      <a:pt x="9767" y="3768"/>
                    </a:cubicBezTo>
                    <a:cubicBezTo>
                      <a:pt x="9793" y="3699"/>
                      <a:pt x="9809" y="3617"/>
                      <a:pt x="9809" y="3536"/>
                    </a:cubicBezTo>
                    <a:cubicBezTo>
                      <a:pt x="9848" y="3102"/>
                      <a:pt x="9590" y="2909"/>
                      <a:pt x="9548" y="2501"/>
                    </a:cubicBezTo>
                    <a:cubicBezTo>
                      <a:pt x="9522" y="2162"/>
                      <a:pt x="9646" y="1796"/>
                      <a:pt x="9728" y="1453"/>
                    </a:cubicBezTo>
                    <a:cubicBezTo>
                      <a:pt x="9917" y="735"/>
                      <a:pt x="10011" y="66"/>
                      <a:pt x="9222" y="1"/>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Google Shape;2583;p19"/>
              <p:cNvSpPr/>
              <p:nvPr/>
            </p:nvSpPr>
            <p:spPr>
              <a:xfrm>
                <a:off x="5434314" y="2859312"/>
                <a:ext cx="291085" cy="545459"/>
              </a:xfrm>
              <a:custGeom>
                <a:avLst/>
                <a:gdLst/>
                <a:ahLst/>
                <a:cxnLst/>
                <a:rect l="l" t="t" r="r" b="b"/>
                <a:pathLst>
                  <a:path w="4369" h="8187" extrusionOk="0">
                    <a:moveTo>
                      <a:pt x="83" y="0"/>
                    </a:moveTo>
                    <a:lnTo>
                      <a:pt x="1" y="53"/>
                    </a:lnTo>
                    <a:lnTo>
                      <a:pt x="464" y="4351"/>
                    </a:lnTo>
                    <a:lnTo>
                      <a:pt x="572" y="5386"/>
                    </a:lnTo>
                    <a:lnTo>
                      <a:pt x="4342" y="8187"/>
                    </a:lnTo>
                    <a:lnTo>
                      <a:pt x="4368" y="7070"/>
                    </a:lnTo>
                    <a:lnTo>
                      <a:pt x="4313" y="5536"/>
                    </a:lnTo>
                    <a:lnTo>
                      <a:pt x="4260" y="5194"/>
                    </a:lnTo>
                    <a:lnTo>
                      <a:pt x="2423" y="1822"/>
                    </a:lnTo>
                    <a:lnTo>
                      <a:pt x="83" y="0"/>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Google Shape;2584;p19"/>
              <p:cNvSpPr/>
              <p:nvPr/>
            </p:nvSpPr>
            <p:spPr>
              <a:xfrm>
                <a:off x="5434314" y="2862776"/>
                <a:ext cx="281091" cy="357177"/>
              </a:xfrm>
              <a:custGeom>
                <a:avLst/>
                <a:gdLst/>
                <a:ahLst/>
                <a:cxnLst/>
                <a:rect l="l" t="t" r="r" b="b"/>
                <a:pathLst>
                  <a:path w="4219" h="5361" extrusionOk="0">
                    <a:moveTo>
                      <a:pt x="1" y="1"/>
                    </a:moveTo>
                    <a:lnTo>
                      <a:pt x="409" y="2641"/>
                    </a:lnTo>
                    <a:lnTo>
                      <a:pt x="4218" y="5360"/>
                    </a:lnTo>
                    <a:lnTo>
                      <a:pt x="2328" y="1812"/>
                    </a:lnTo>
                    <a:lnTo>
                      <a:pt x="1"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p19"/>
              <p:cNvSpPr/>
              <p:nvPr/>
            </p:nvSpPr>
            <p:spPr>
              <a:xfrm>
                <a:off x="5445241" y="2883696"/>
                <a:ext cx="255574" cy="312738"/>
              </a:xfrm>
              <a:custGeom>
                <a:avLst/>
                <a:gdLst/>
                <a:ahLst/>
                <a:cxnLst/>
                <a:rect l="l" t="t" r="r" b="b"/>
                <a:pathLst>
                  <a:path w="3836" h="4694" extrusionOk="0">
                    <a:moveTo>
                      <a:pt x="0" y="0"/>
                    </a:moveTo>
                    <a:lnTo>
                      <a:pt x="437" y="2246"/>
                    </a:lnTo>
                    <a:lnTo>
                      <a:pt x="3835" y="4694"/>
                    </a:lnTo>
                    <a:lnTo>
                      <a:pt x="2096" y="1619"/>
                    </a:lnTo>
                    <a:lnTo>
                      <a:pt x="0" y="0"/>
                    </a:lnTo>
                    <a:close/>
                  </a:path>
                </a:pathLst>
              </a:custGeom>
              <a:solidFill>
                <a:srgbClr val="4D52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19"/>
              <p:cNvSpPr/>
              <p:nvPr/>
            </p:nvSpPr>
            <p:spPr>
              <a:xfrm>
                <a:off x="5728995" y="3185503"/>
                <a:ext cx="17256" cy="36910"/>
              </a:xfrm>
              <a:custGeom>
                <a:avLst/>
                <a:gdLst/>
                <a:ahLst/>
                <a:cxnLst/>
                <a:rect l="l" t="t" r="r" b="b"/>
                <a:pathLst>
                  <a:path w="259" h="554" extrusionOk="0">
                    <a:moveTo>
                      <a:pt x="229" y="1"/>
                    </a:moveTo>
                    <a:cubicBezTo>
                      <a:pt x="216" y="14"/>
                      <a:pt x="190" y="14"/>
                      <a:pt x="177" y="27"/>
                    </a:cubicBezTo>
                    <a:cubicBezTo>
                      <a:pt x="159" y="21"/>
                      <a:pt x="142" y="18"/>
                      <a:pt x="126" y="18"/>
                    </a:cubicBezTo>
                    <a:cubicBezTo>
                      <a:pt x="104" y="18"/>
                      <a:pt x="83" y="24"/>
                      <a:pt x="66" y="40"/>
                    </a:cubicBezTo>
                    <a:cubicBezTo>
                      <a:pt x="40" y="53"/>
                      <a:pt x="40" y="69"/>
                      <a:pt x="40" y="82"/>
                    </a:cubicBezTo>
                    <a:lnTo>
                      <a:pt x="40" y="164"/>
                    </a:lnTo>
                    <a:cubicBezTo>
                      <a:pt x="53" y="203"/>
                      <a:pt x="66" y="245"/>
                      <a:pt x="53" y="271"/>
                    </a:cubicBezTo>
                    <a:cubicBezTo>
                      <a:pt x="53" y="327"/>
                      <a:pt x="27" y="366"/>
                      <a:pt x="14" y="409"/>
                    </a:cubicBezTo>
                    <a:cubicBezTo>
                      <a:pt x="14" y="422"/>
                      <a:pt x="1" y="435"/>
                      <a:pt x="14" y="448"/>
                    </a:cubicBezTo>
                    <a:cubicBezTo>
                      <a:pt x="14" y="477"/>
                      <a:pt x="40" y="477"/>
                      <a:pt x="53" y="490"/>
                    </a:cubicBezTo>
                    <a:lnTo>
                      <a:pt x="108" y="542"/>
                    </a:lnTo>
                    <a:cubicBezTo>
                      <a:pt x="120" y="549"/>
                      <a:pt x="126" y="553"/>
                      <a:pt x="131" y="553"/>
                    </a:cubicBezTo>
                    <a:cubicBezTo>
                      <a:pt x="137" y="553"/>
                      <a:pt x="140" y="546"/>
                      <a:pt x="148" y="529"/>
                    </a:cubicBezTo>
                    <a:cubicBezTo>
                      <a:pt x="177" y="477"/>
                      <a:pt x="216" y="409"/>
                      <a:pt x="245" y="353"/>
                    </a:cubicBezTo>
                    <a:cubicBezTo>
                      <a:pt x="259" y="314"/>
                      <a:pt x="245" y="271"/>
                      <a:pt x="245" y="245"/>
                    </a:cubicBezTo>
                    <a:lnTo>
                      <a:pt x="245" y="121"/>
                    </a:lnTo>
                    <a:cubicBezTo>
                      <a:pt x="245" y="95"/>
                      <a:pt x="229" y="82"/>
                      <a:pt x="229" y="53"/>
                    </a:cubicBezTo>
                    <a:lnTo>
                      <a:pt x="229" y="14"/>
                    </a:lnTo>
                    <a:lnTo>
                      <a:pt x="229"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Google Shape;2587;p19"/>
              <p:cNvSpPr/>
              <p:nvPr/>
            </p:nvSpPr>
            <p:spPr>
              <a:xfrm>
                <a:off x="5709008" y="3149860"/>
                <a:ext cx="56964" cy="46438"/>
              </a:xfrm>
              <a:custGeom>
                <a:avLst/>
                <a:gdLst/>
                <a:ahLst/>
                <a:cxnLst/>
                <a:rect l="l" t="t" r="r" b="b"/>
                <a:pathLst>
                  <a:path w="855" h="697" extrusionOk="0">
                    <a:moveTo>
                      <a:pt x="612" y="1"/>
                    </a:moveTo>
                    <a:cubicBezTo>
                      <a:pt x="600" y="1"/>
                      <a:pt x="586" y="2"/>
                      <a:pt x="572" y="3"/>
                    </a:cubicBezTo>
                    <a:cubicBezTo>
                      <a:pt x="314" y="46"/>
                      <a:pt x="0" y="385"/>
                      <a:pt x="13" y="480"/>
                    </a:cubicBezTo>
                    <a:cubicBezTo>
                      <a:pt x="50" y="650"/>
                      <a:pt x="103" y="696"/>
                      <a:pt x="175" y="696"/>
                    </a:cubicBezTo>
                    <a:cubicBezTo>
                      <a:pt x="212" y="696"/>
                      <a:pt x="254" y="684"/>
                      <a:pt x="301" y="669"/>
                    </a:cubicBezTo>
                    <a:cubicBezTo>
                      <a:pt x="395" y="643"/>
                      <a:pt x="559" y="562"/>
                      <a:pt x="761" y="398"/>
                    </a:cubicBezTo>
                    <a:cubicBezTo>
                      <a:pt x="838" y="333"/>
                      <a:pt x="854" y="1"/>
                      <a:pt x="612"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Google Shape;2588;p19"/>
              <p:cNvSpPr/>
              <p:nvPr/>
            </p:nvSpPr>
            <p:spPr>
              <a:xfrm>
                <a:off x="4425950" y="2862776"/>
                <a:ext cx="1639108" cy="1054807"/>
              </a:xfrm>
              <a:custGeom>
                <a:avLst/>
                <a:gdLst/>
                <a:ahLst/>
                <a:cxnLst/>
                <a:rect l="l" t="t" r="r" b="b"/>
                <a:pathLst>
                  <a:path w="24602" h="15832" extrusionOk="0">
                    <a:moveTo>
                      <a:pt x="5279" y="1"/>
                    </a:moveTo>
                    <a:lnTo>
                      <a:pt x="503" y="3049"/>
                    </a:lnTo>
                    <a:lnTo>
                      <a:pt x="1169" y="4913"/>
                    </a:lnTo>
                    <a:lnTo>
                      <a:pt x="1" y="6313"/>
                    </a:lnTo>
                    <a:lnTo>
                      <a:pt x="7603" y="12597"/>
                    </a:lnTo>
                    <a:lnTo>
                      <a:pt x="12378" y="13426"/>
                    </a:lnTo>
                    <a:lnTo>
                      <a:pt x="15981" y="15831"/>
                    </a:lnTo>
                    <a:lnTo>
                      <a:pt x="18155" y="15521"/>
                    </a:lnTo>
                    <a:lnTo>
                      <a:pt x="22741" y="14405"/>
                    </a:lnTo>
                    <a:lnTo>
                      <a:pt x="24602" y="11670"/>
                    </a:lnTo>
                    <a:lnTo>
                      <a:pt x="8500" y="1388"/>
                    </a:lnTo>
                    <a:lnTo>
                      <a:pt x="5279"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Google Shape;2589;p19"/>
              <p:cNvSpPr/>
              <p:nvPr/>
            </p:nvSpPr>
            <p:spPr>
              <a:xfrm>
                <a:off x="4718632" y="2930866"/>
                <a:ext cx="923489" cy="813824"/>
              </a:xfrm>
              <a:custGeom>
                <a:avLst/>
                <a:gdLst/>
                <a:ahLst/>
                <a:cxnLst/>
                <a:rect l="l" t="t" r="r" b="b"/>
                <a:pathLst>
                  <a:path w="13861" h="12215" extrusionOk="0">
                    <a:moveTo>
                      <a:pt x="1" y="0"/>
                    </a:moveTo>
                    <a:lnTo>
                      <a:pt x="135" y="2814"/>
                    </a:lnTo>
                    <a:lnTo>
                      <a:pt x="559" y="3741"/>
                    </a:lnTo>
                    <a:lnTo>
                      <a:pt x="1251" y="3483"/>
                    </a:lnTo>
                    <a:lnTo>
                      <a:pt x="4802" y="6133"/>
                    </a:lnTo>
                    <a:lnTo>
                      <a:pt x="10296" y="10990"/>
                    </a:lnTo>
                    <a:lnTo>
                      <a:pt x="11112" y="10445"/>
                    </a:lnTo>
                    <a:lnTo>
                      <a:pt x="13233" y="12214"/>
                    </a:lnTo>
                    <a:lnTo>
                      <a:pt x="13860" y="9316"/>
                    </a:lnTo>
                    <a:lnTo>
                      <a:pt x="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19"/>
              <p:cNvSpPr/>
              <p:nvPr/>
            </p:nvSpPr>
            <p:spPr>
              <a:xfrm>
                <a:off x="4783924" y="3116414"/>
                <a:ext cx="188349" cy="243981"/>
              </a:xfrm>
              <a:custGeom>
                <a:avLst/>
                <a:gdLst/>
                <a:ahLst/>
                <a:cxnLst/>
                <a:rect l="l" t="t" r="r" b="b"/>
                <a:pathLst>
                  <a:path w="2827" h="3662" extrusionOk="0">
                    <a:moveTo>
                      <a:pt x="1272" y="0"/>
                    </a:moveTo>
                    <a:cubicBezTo>
                      <a:pt x="1203" y="0"/>
                      <a:pt x="1137" y="10"/>
                      <a:pt x="1074" y="29"/>
                    </a:cubicBezTo>
                    <a:cubicBezTo>
                      <a:pt x="1032" y="45"/>
                      <a:pt x="992" y="71"/>
                      <a:pt x="950" y="97"/>
                    </a:cubicBezTo>
                    <a:cubicBezTo>
                      <a:pt x="598" y="274"/>
                      <a:pt x="0" y="574"/>
                      <a:pt x="0" y="574"/>
                    </a:cubicBezTo>
                    <a:lnTo>
                      <a:pt x="640" y="2043"/>
                    </a:lnTo>
                    <a:lnTo>
                      <a:pt x="735" y="2275"/>
                    </a:lnTo>
                    <a:lnTo>
                      <a:pt x="1456" y="3662"/>
                    </a:lnTo>
                    <a:cubicBezTo>
                      <a:pt x="1456" y="3662"/>
                      <a:pt x="1946" y="3417"/>
                      <a:pt x="2311" y="3228"/>
                    </a:cubicBezTo>
                    <a:cubicBezTo>
                      <a:pt x="2354" y="3198"/>
                      <a:pt x="2393" y="3185"/>
                      <a:pt x="2419" y="3172"/>
                    </a:cubicBezTo>
                    <a:lnTo>
                      <a:pt x="2435" y="3172"/>
                    </a:lnTo>
                    <a:cubicBezTo>
                      <a:pt x="2638" y="3035"/>
                      <a:pt x="2775" y="2777"/>
                      <a:pt x="2814" y="2412"/>
                    </a:cubicBezTo>
                    <a:cubicBezTo>
                      <a:pt x="2814" y="2314"/>
                      <a:pt x="2827" y="2219"/>
                      <a:pt x="2814" y="2111"/>
                    </a:cubicBezTo>
                    <a:cubicBezTo>
                      <a:pt x="2801" y="1772"/>
                      <a:pt x="2693" y="1403"/>
                      <a:pt x="2530" y="1077"/>
                    </a:cubicBezTo>
                    <a:cubicBezTo>
                      <a:pt x="2354" y="724"/>
                      <a:pt x="2109" y="398"/>
                      <a:pt x="1835" y="208"/>
                    </a:cubicBezTo>
                    <a:cubicBezTo>
                      <a:pt x="1632" y="62"/>
                      <a:pt x="1443" y="0"/>
                      <a:pt x="1272"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19"/>
              <p:cNvSpPr/>
              <p:nvPr/>
            </p:nvSpPr>
            <p:spPr>
              <a:xfrm>
                <a:off x="4753877" y="3148660"/>
                <a:ext cx="158634" cy="216465"/>
              </a:xfrm>
              <a:custGeom>
                <a:avLst/>
                <a:gdLst/>
                <a:ahLst/>
                <a:cxnLst/>
                <a:rect l="l" t="t" r="r" b="b"/>
                <a:pathLst>
                  <a:path w="2381" h="3249" extrusionOk="0">
                    <a:moveTo>
                      <a:pt x="765" y="0"/>
                    </a:moveTo>
                    <a:cubicBezTo>
                      <a:pt x="399" y="0"/>
                      <a:pt x="125" y="304"/>
                      <a:pt x="69" y="837"/>
                    </a:cubicBezTo>
                    <a:cubicBezTo>
                      <a:pt x="1" y="1614"/>
                      <a:pt x="438" y="2607"/>
                      <a:pt x="1062" y="3041"/>
                    </a:cubicBezTo>
                    <a:cubicBezTo>
                      <a:pt x="1259" y="3181"/>
                      <a:pt x="1451" y="3249"/>
                      <a:pt x="1623" y="3249"/>
                    </a:cubicBezTo>
                    <a:cubicBezTo>
                      <a:pt x="1985" y="3249"/>
                      <a:pt x="2260" y="2951"/>
                      <a:pt x="2315" y="2417"/>
                    </a:cubicBezTo>
                    <a:cubicBezTo>
                      <a:pt x="2380" y="1640"/>
                      <a:pt x="1946" y="648"/>
                      <a:pt x="1336" y="214"/>
                    </a:cubicBezTo>
                    <a:cubicBezTo>
                      <a:pt x="1134" y="69"/>
                      <a:pt x="939" y="0"/>
                      <a:pt x="765"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19"/>
              <p:cNvSpPr/>
              <p:nvPr/>
            </p:nvSpPr>
            <p:spPr>
              <a:xfrm>
                <a:off x="4785657" y="3201826"/>
                <a:ext cx="125122" cy="163298"/>
              </a:xfrm>
              <a:custGeom>
                <a:avLst/>
                <a:gdLst/>
                <a:ahLst/>
                <a:cxnLst/>
                <a:rect l="l" t="t" r="r" b="b"/>
                <a:pathLst>
                  <a:path w="1878" h="2451" extrusionOk="0">
                    <a:moveTo>
                      <a:pt x="1401" y="0"/>
                    </a:moveTo>
                    <a:cubicBezTo>
                      <a:pt x="1688" y="477"/>
                      <a:pt x="1851" y="1061"/>
                      <a:pt x="1809" y="1564"/>
                    </a:cubicBezTo>
                    <a:cubicBezTo>
                      <a:pt x="1753" y="2103"/>
                      <a:pt x="1475" y="2407"/>
                      <a:pt x="1106" y="2407"/>
                    </a:cubicBezTo>
                    <a:cubicBezTo>
                      <a:pt x="934" y="2407"/>
                      <a:pt x="743" y="2341"/>
                      <a:pt x="545" y="2204"/>
                    </a:cubicBezTo>
                    <a:cubicBezTo>
                      <a:pt x="340" y="2053"/>
                      <a:pt x="163" y="1848"/>
                      <a:pt x="0" y="1603"/>
                    </a:cubicBezTo>
                    <a:lnTo>
                      <a:pt x="0" y="1603"/>
                    </a:lnTo>
                    <a:cubicBezTo>
                      <a:pt x="163" y="1864"/>
                      <a:pt x="369" y="2093"/>
                      <a:pt x="585" y="2243"/>
                    </a:cubicBezTo>
                    <a:cubicBezTo>
                      <a:pt x="782" y="2383"/>
                      <a:pt x="974" y="2451"/>
                      <a:pt x="1146" y="2451"/>
                    </a:cubicBezTo>
                    <a:cubicBezTo>
                      <a:pt x="1508" y="2451"/>
                      <a:pt x="1783" y="2153"/>
                      <a:pt x="1838" y="1619"/>
                    </a:cubicBezTo>
                    <a:cubicBezTo>
                      <a:pt x="1877" y="1100"/>
                      <a:pt x="1701" y="490"/>
                      <a:pt x="140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19"/>
              <p:cNvSpPr/>
              <p:nvPr/>
            </p:nvSpPr>
            <p:spPr>
              <a:xfrm>
                <a:off x="4771066" y="3173844"/>
                <a:ext cx="123389" cy="167362"/>
              </a:xfrm>
              <a:custGeom>
                <a:avLst/>
                <a:gdLst/>
                <a:ahLst/>
                <a:cxnLst/>
                <a:rect l="l" t="t" r="r" b="b"/>
                <a:pathLst>
                  <a:path w="1852" h="2512" extrusionOk="0">
                    <a:moveTo>
                      <a:pt x="601" y="0"/>
                    </a:moveTo>
                    <a:cubicBezTo>
                      <a:pt x="319" y="0"/>
                      <a:pt x="107" y="235"/>
                      <a:pt x="69" y="652"/>
                    </a:cubicBezTo>
                    <a:cubicBezTo>
                      <a:pt x="1" y="1249"/>
                      <a:pt x="343" y="2010"/>
                      <a:pt x="817" y="2349"/>
                    </a:cubicBezTo>
                    <a:cubicBezTo>
                      <a:pt x="970" y="2460"/>
                      <a:pt x="1120" y="2512"/>
                      <a:pt x="1253" y="2512"/>
                    </a:cubicBezTo>
                    <a:cubicBezTo>
                      <a:pt x="1535" y="2512"/>
                      <a:pt x="1747" y="2281"/>
                      <a:pt x="1783" y="1876"/>
                    </a:cubicBezTo>
                    <a:cubicBezTo>
                      <a:pt x="1851" y="1262"/>
                      <a:pt x="1512" y="502"/>
                      <a:pt x="1035" y="162"/>
                    </a:cubicBezTo>
                    <a:cubicBezTo>
                      <a:pt x="883" y="53"/>
                      <a:pt x="734" y="0"/>
                      <a:pt x="60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19"/>
              <p:cNvSpPr/>
              <p:nvPr/>
            </p:nvSpPr>
            <p:spPr>
              <a:xfrm>
                <a:off x="4774797" y="3178641"/>
                <a:ext cx="115928" cy="158034"/>
              </a:xfrm>
              <a:custGeom>
                <a:avLst/>
                <a:gdLst/>
                <a:ahLst/>
                <a:cxnLst/>
                <a:rect l="l" t="t" r="r" b="b"/>
                <a:pathLst>
                  <a:path w="1740" h="2372" extrusionOk="0">
                    <a:moveTo>
                      <a:pt x="554" y="0"/>
                    </a:moveTo>
                    <a:cubicBezTo>
                      <a:pt x="289" y="0"/>
                      <a:pt x="91" y="220"/>
                      <a:pt x="56" y="606"/>
                    </a:cubicBezTo>
                    <a:cubicBezTo>
                      <a:pt x="0" y="1177"/>
                      <a:pt x="326" y="1899"/>
                      <a:pt x="777" y="2225"/>
                    </a:cubicBezTo>
                    <a:cubicBezTo>
                      <a:pt x="919" y="2324"/>
                      <a:pt x="1056" y="2372"/>
                      <a:pt x="1180" y="2372"/>
                    </a:cubicBezTo>
                    <a:cubicBezTo>
                      <a:pt x="1447" y="2372"/>
                      <a:pt x="1650" y="2152"/>
                      <a:pt x="1688" y="1762"/>
                    </a:cubicBezTo>
                    <a:cubicBezTo>
                      <a:pt x="1740" y="1190"/>
                      <a:pt x="1413" y="469"/>
                      <a:pt x="966" y="156"/>
                    </a:cubicBezTo>
                    <a:cubicBezTo>
                      <a:pt x="821" y="50"/>
                      <a:pt x="680" y="0"/>
                      <a:pt x="55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19"/>
              <p:cNvSpPr/>
              <p:nvPr/>
            </p:nvSpPr>
            <p:spPr>
              <a:xfrm>
                <a:off x="4781059" y="3183172"/>
                <a:ext cx="103402" cy="148707"/>
              </a:xfrm>
              <a:custGeom>
                <a:avLst/>
                <a:gdLst/>
                <a:ahLst/>
                <a:cxnLst/>
                <a:rect l="l" t="t" r="r" b="b"/>
                <a:pathLst>
                  <a:path w="1552" h="2232" extrusionOk="0">
                    <a:moveTo>
                      <a:pt x="487" y="0"/>
                    </a:moveTo>
                    <a:cubicBezTo>
                      <a:pt x="393" y="0"/>
                      <a:pt x="305" y="31"/>
                      <a:pt x="232" y="88"/>
                    </a:cubicBezTo>
                    <a:cubicBezTo>
                      <a:pt x="177" y="130"/>
                      <a:pt x="138" y="186"/>
                      <a:pt x="95" y="251"/>
                    </a:cubicBezTo>
                    <a:cubicBezTo>
                      <a:pt x="56" y="349"/>
                      <a:pt x="14" y="444"/>
                      <a:pt x="14" y="577"/>
                    </a:cubicBezTo>
                    <a:cubicBezTo>
                      <a:pt x="1" y="701"/>
                      <a:pt x="1" y="838"/>
                      <a:pt x="30" y="972"/>
                    </a:cubicBezTo>
                    <a:cubicBezTo>
                      <a:pt x="43" y="1083"/>
                      <a:pt x="82" y="1191"/>
                      <a:pt x="125" y="1299"/>
                    </a:cubicBezTo>
                    <a:cubicBezTo>
                      <a:pt x="219" y="1573"/>
                      <a:pt x="383" y="1818"/>
                      <a:pt x="572" y="1994"/>
                    </a:cubicBezTo>
                    <a:cubicBezTo>
                      <a:pt x="601" y="2033"/>
                      <a:pt x="641" y="2062"/>
                      <a:pt x="683" y="2089"/>
                    </a:cubicBezTo>
                    <a:cubicBezTo>
                      <a:pt x="722" y="2115"/>
                      <a:pt x="765" y="2144"/>
                      <a:pt x="804" y="2157"/>
                    </a:cubicBezTo>
                    <a:cubicBezTo>
                      <a:pt x="893" y="2208"/>
                      <a:pt x="982" y="2232"/>
                      <a:pt x="1066" y="2232"/>
                    </a:cubicBezTo>
                    <a:cubicBezTo>
                      <a:pt x="1161" y="2232"/>
                      <a:pt x="1248" y="2201"/>
                      <a:pt x="1319" y="2144"/>
                    </a:cubicBezTo>
                    <a:cubicBezTo>
                      <a:pt x="1375" y="2102"/>
                      <a:pt x="1417" y="2046"/>
                      <a:pt x="1457" y="1981"/>
                    </a:cubicBezTo>
                    <a:cubicBezTo>
                      <a:pt x="1499" y="1899"/>
                      <a:pt x="1525" y="1788"/>
                      <a:pt x="1538" y="1668"/>
                    </a:cubicBezTo>
                    <a:cubicBezTo>
                      <a:pt x="1551" y="1530"/>
                      <a:pt x="1551" y="1410"/>
                      <a:pt x="1525" y="1273"/>
                    </a:cubicBezTo>
                    <a:cubicBezTo>
                      <a:pt x="1499" y="1149"/>
                      <a:pt x="1470" y="1041"/>
                      <a:pt x="1430" y="933"/>
                    </a:cubicBezTo>
                    <a:cubicBezTo>
                      <a:pt x="1336" y="659"/>
                      <a:pt x="1173" y="414"/>
                      <a:pt x="980" y="238"/>
                    </a:cubicBezTo>
                    <a:cubicBezTo>
                      <a:pt x="941" y="199"/>
                      <a:pt x="911" y="169"/>
                      <a:pt x="872" y="143"/>
                    </a:cubicBezTo>
                    <a:cubicBezTo>
                      <a:pt x="830" y="117"/>
                      <a:pt x="791" y="88"/>
                      <a:pt x="748" y="75"/>
                    </a:cubicBezTo>
                    <a:cubicBezTo>
                      <a:pt x="659" y="24"/>
                      <a:pt x="570" y="0"/>
                      <a:pt x="487"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19"/>
              <p:cNvSpPr/>
              <p:nvPr/>
            </p:nvSpPr>
            <p:spPr>
              <a:xfrm>
                <a:off x="4783058" y="3185770"/>
                <a:ext cx="99671" cy="143577"/>
              </a:xfrm>
              <a:custGeom>
                <a:avLst/>
                <a:gdLst/>
                <a:ahLst/>
                <a:cxnLst/>
                <a:rect l="l" t="t" r="r" b="b"/>
                <a:pathLst>
                  <a:path w="1496" h="2155" extrusionOk="0">
                    <a:moveTo>
                      <a:pt x="459" y="1"/>
                    </a:moveTo>
                    <a:cubicBezTo>
                      <a:pt x="372" y="1"/>
                      <a:pt x="293" y="29"/>
                      <a:pt x="229" y="78"/>
                    </a:cubicBezTo>
                    <a:cubicBezTo>
                      <a:pt x="176" y="117"/>
                      <a:pt x="121" y="173"/>
                      <a:pt x="95" y="254"/>
                    </a:cubicBezTo>
                    <a:cubicBezTo>
                      <a:pt x="52" y="336"/>
                      <a:pt x="13" y="431"/>
                      <a:pt x="13" y="555"/>
                    </a:cubicBezTo>
                    <a:cubicBezTo>
                      <a:pt x="0" y="675"/>
                      <a:pt x="0" y="799"/>
                      <a:pt x="26" y="933"/>
                    </a:cubicBezTo>
                    <a:cubicBezTo>
                      <a:pt x="39" y="1044"/>
                      <a:pt x="82" y="1152"/>
                      <a:pt x="108" y="1260"/>
                    </a:cubicBezTo>
                    <a:cubicBezTo>
                      <a:pt x="202" y="1518"/>
                      <a:pt x="366" y="1762"/>
                      <a:pt x="542" y="1926"/>
                    </a:cubicBezTo>
                    <a:cubicBezTo>
                      <a:pt x="584" y="1955"/>
                      <a:pt x="624" y="1994"/>
                      <a:pt x="653" y="2023"/>
                    </a:cubicBezTo>
                    <a:cubicBezTo>
                      <a:pt x="692" y="2050"/>
                      <a:pt x="735" y="2063"/>
                      <a:pt x="774" y="2089"/>
                    </a:cubicBezTo>
                    <a:cubicBezTo>
                      <a:pt x="861" y="2134"/>
                      <a:pt x="947" y="2155"/>
                      <a:pt x="1025" y="2155"/>
                    </a:cubicBezTo>
                    <a:cubicBezTo>
                      <a:pt x="1116" y="2155"/>
                      <a:pt x="1198" y="2127"/>
                      <a:pt x="1263" y="2076"/>
                    </a:cubicBezTo>
                    <a:cubicBezTo>
                      <a:pt x="1319" y="2037"/>
                      <a:pt x="1371" y="1981"/>
                      <a:pt x="1400" y="1913"/>
                    </a:cubicBezTo>
                    <a:cubicBezTo>
                      <a:pt x="1440" y="1831"/>
                      <a:pt x="1469" y="1723"/>
                      <a:pt x="1482" y="1599"/>
                    </a:cubicBezTo>
                    <a:cubicBezTo>
                      <a:pt x="1495" y="1478"/>
                      <a:pt x="1495" y="1354"/>
                      <a:pt x="1469" y="1221"/>
                    </a:cubicBezTo>
                    <a:cubicBezTo>
                      <a:pt x="1453" y="1110"/>
                      <a:pt x="1413" y="1002"/>
                      <a:pt x="1371" y="907"/>
                    </a:cubicBezTo>
                    <a:cubicBezTo>
                      <a:pt x="1276" y="636"/>
                      <a:pt x="1126" y="405"/>
                      <a:pt x="950" y="228"/>
                    </a:cubicBezTo>
                    <a:cubicBezTo>
                      <a:pt x="911" y="199"/>
                      <a:pt x="868" y="173"/>
                      <a:pt x="842" y="147"/>
                    </a:cubicBezTo>
                    <a:cubicBezTo>
                      <a:pt x="800" y="117"/>
                      <a:pt x="761" y="91"/>
                      <a:pt x="718" y="78"/>
                    </a:cubicBezTo>
                    <a:cubicBezTo>
                      <a:pt x="627" y="25"/>
                      <a:pt x="539" y="1"/>
                      <a:pt x="45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19"/>
              <p:cNvSpPr/>
              <p:nvPr/>
            </p:nvSpPr>
            <p:spPr>
              <a:xfrm>
                <a:off x="4791919" y="3192033"/>
                <a:ext cx="89011" cy="127054"/>
              </a:xfrm>
              <a:custGeom>
                <a:avLst/>
                <a:gdLst/>
                <a:ahLst/>
                <a:cxnLst/>
                <a:rect l="l" t="t" r="r" b="b"/>
                <a:pathLst>
                  <a:path w="1336" h="1907" extrusionOk="0">
                    <a:moveTo>
                      <a:pt x="416" y="0"/>
                    </a:moveTo>
                    <a:cubicBezTo>
                      <a:pt x="203" y="0"/>
                      <a:pt x="43" y="174"/>
                      <a:pt x="14" y="487"/>
                    </a:cubicBezTo>
                    <a:cubicBezTo>
                      <a:pt x="1" y="594"/>
                      <a:pt x="1" y="689"/>
                      <a:pt x="30" y="800"/>
                    </a:cubicBezTo>
                    <a:cubicBezTo>
                      <a:pt x="30" y="839"/>
                      <a:pt x="43" y="882"/>
                      <a:pt x="43" y="921"/>
                    </a:cubicBezTo>
                    <a:cubicBezTo>
                      <a:pt x="138" y="1260"/>
                      <a:pt x="327" y="1603"/>
                      <a:pt x="585" y="1779"/>
                    </a:cubicBezTo>
                    <a:lnTo>
                      <a:pt x="585" y="1792"/>
                    </a:lnTo>
                    <a:cubicBezTo>
                      <a:pt x="654" y="1832"/>
                      <a:pt x="722" y="1861"/>
                      <a:pt x="778" y="1887"/>
                    </a:cubicBezTo>
                    <a:cubicBezTo>
                      <a:pt x="824" y="1900"/>
                      <a:pt x="868" y="1907"/>
                      <a:pt x="910" y="1907"/>
                    </a:cubicBezTo>
                    <a:cubicBezTo>
                      <a:pt x="1128" y="1907"/>
                      <a:pt x="1287" y="1733"/>
                      <a:pt x="1320" y="1424"/>
                    </a:cubicBezTo>
                    <a:cubicBezTo>
                      <a:pt x="1336" y="1316"/>
                      <a:pt x="1320" y="1195"/>
                      <a:pt x="1307" y="1084"/>
                    </a:cubicBezTo>
                    <a:cubicBezTo>
                      <a:pt x="1280" y="976"/>
                      <a:pt x="1254" y="869"/>
                      <a:pt x="1212" y="771"/>
                    </a:cubicBezTo>
                    <a:cubicBezTo>
                      <a:pt x="1143" y="594"/>
                      <a:pt x="1049" y="418"/>
                      <a:pt x="928" y="297"/>
                    </a:cubicBezTo>
                    <a:cubicBezTo>
                      <a:pt x="872" y="229"/>
                      <a:pt x="804" y="173"/>
                      <a:pt x="748" y="118"/>
                    </a:cubicBezTo>
                    <a:cubicBezTo>
                      <a:pt x="735" y="118"/>
                      <a:pt x="735" y="105"/>
                      <a:pt x="722" y="105"/>
                    </a:cubicBezTo>
                    <a:cubicBezTo>
                      <a:pt x="614" y="34"/>
                      <a:pt x="510" y="0"/>
                      <a:pt x="416" y="0"/>
                    </a:cubicBezTo>
                    <a:close/>
                  </a:path>
                </a:pathLst>
              </a:custGeom>
              <a:solidFill>
                <a:srgbClr val="131E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19"/>
              <p:cNvSpPr/>
              <p:nvPr/>
            </p:nvSpPr>
            <p:spPr>
              <a:xfrm>
                <a:off x="4830029" y="3198962"/>
                <a:ext cx="23718" cy="122857"/>
              </a:xfrm>
              <a:custGeom>
                <a:avLst/>
                <a:gdLst/>
                <a:ahLst/>
                <a:cxnLst/>
                <a:rect l="l" t="t" r="r" b="b"/>
                <a:pathLst>
                  <a:path w="356" h="1844" extrusionOk="0">
                    <a:moveTo>
                      <a:pt x="150" y="1"/>
                    </a:moveTo>
                    <a:lnTo>
                      <a:pt x="0" y="1646"/>
                    </a:lnTo>
                    <a:cubicBezTo>
                      <a:pt x="0" y="1646"/>
                      <a:pt x="13" y="1662"/>
                      <a:pt x="13" y="1675"/>
                    </a:cubicBezTo>
                    <a:cubicBezTo>
                      <a:pt x="30" y="1728"/>
                      <a:pt x="43" y="1825"/>
                      <a:pt x="69" y="1839"/>
                    </a:cubicBezTo>
                    <a:cubicBezTo>
                      <a:pt x="72" y="1842"/>
                      <a:pt x="76" y="1843"/>
                      <a:pt x="80" y="1843"/>
                    </a:cubicBezTo>
                    <a:cubicBezTo>
                      <a:pt x="107" y="1843"/>
                      <a:pt x="153" y="1791"/>
                      <a:pt x="189" y="1791"/>
                    </a:cubicBezTo>
                    <a:cubicBezTo>
                      <a:pt x="195" y="1791"/>
                      <a:pt x="201" y="1793"/>
                      <a:pt x="206" y="1796"/>
                    </a:cubicBezTo>
                    <a:lnTo>
                      <a:pt x="232" y="1483"/>
                    </a:lnTo>
                    <a:lnTo>
                      <a:pt x="356" y="193"/>
                    </a:lnTo>
                    <a:cubicBezTo>
                      <a:pt x="300" y="125"/>
                      <a:pt x="232" y="69"/>
                      <a:pt x="176" y="14"/>
                    </a:cubicBezTo>
                    <a:cubicBezTo>
                      <a:pt x="163" y="14"/>
                      <a:pt x="163" y="1"/>
                      <a:pt x="150"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19"/>
              <p:cNvSpPr/>
              <p:nvPr/>
            </p:nvSpPr>
            <p:spPr>
              <a:xfrm>
                <a:off x="4813706" y="3215151"/>
                <a:ext cx="56365" cy="76485"/>
              </a:xfrm>
              <a:custGeom>
                <a:avLst/>
                <a:gdLst/>
                <a:ahLst/>
                <a:cxnLst/>
                <a:rect l="l" t="t" r="r" b="b"/>
                <a:pathLst>
                  <a:path w="846" h="1148" extrusionOk="0">
                    <a:moveTo>
                      <a:pt x="269" y="1"/>
                    </a:moveTo>
                    <a:cubicBezTo>
                      <a:pt x="141" y="1"/>
                      <a:pt x="48" y="107"/>
                      <a:pt x="30" y="303"/>
                    </a:cubicBezTo>
                    <a:cubicBezTo>
                      <a:pt x="0" y="574"/>
                      <a:pt x="151" y="930"/>
                      <a:pt x="369" y="1077"/>
                    </a:cubicBezTo>
                    <a:cubicBezTo>
                      <a:pt x="438" y="1125"/>
                      <a:pt x="507" y="1148"/>
                      <a:pt x="568" y="1148"/>
                    </a:cubicBezTo>
                    <a:cubicBezTo>
                      <a:pt x="698" y="1148"/>
                      <a:pt x="799" y="1045"/>
                      <a:pt x="816" y="861"/>
                    </a:cubicBezTo>
                    <a:cubicBezTo>
                      <a:pt x="846" y="574"/>
                      <a:pt x="683" y="234"/>
                      <a:pt x="464" y="71"/>
                    </a:cubicBezTo>
                    <a:cubicBezTo>
                      <a:pt x="394" y="24"/>
                      <a:pt x="328" y="1"/>
                      <a:pt x="269"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19"/>
              <p:cNvSpPr/>
              <p:nvPr/>
            </p:nvSpPr>
            <p:spPr>
              <a:xfrm>
                <a:off x="4799315" y="3192832"/>
                <a:ext cx="78817" cy="117793"/>
              </a:xfrm>
              <a:custGeom>
                <a:avLst/>
                <a:gdLst/>
                <a:ahLst/>
                <a:cxnLst/>
                <a:rect l="l" t="t" r="r" b="b"/>
                <a:pathLst>
                  <a:path w="1183" h="1768" extrusionOk="0">
                    <a:moveTo>
                      <a:pt x="41" y="1"/>
                    </a:moveTo>
                    <a:cubicBezTo>
                      <a:pt x="26" y="1"/>
                      <a:pt x="12" y="6"/>
                      <a:pt x="1" y="24"/>
                    </a:cubicBezTo>
                    <a:lnTo>
                      <a:pt x="190" y="393"/>
                    </a:lnTo>
                    <a:lnTo>
                      <a:pt x="435" y="775"/>
                    </a:lnTo>
                    <a:lnTo>
                      <a:pt x="530" y="922"/>
                    </a:lnTo>
                    <a:lnTo>
                      <a:pt x="624" y="1085"/>
                    </a:lnTo>
                    <a:lnTo>
                      <a:pt x="735" y="1235"/>
                    </a:lnTo>
                    <a:lnTo>
                      <a:pt x="980" y="1617"/>
                    </a:lnTo>
                    <a:lnTo>
                      <a:pt x="1127" y="1767"/>
                    </a:lnTo>
                    <a:cubicBezTo>
                      <a:pt x="1169" y="1725"/>
                      <a:pt x="1143" y="1699"/>
                      <a:pt x="1183" y="1630"/>
                    </a:cubicBezTo>
                    <a:lnTo>
                      <a:pt x="1101" y="1467"/>
                    </a:lnTo>
                    <a:lnTo>
                      <a:pt x="856" y="1072"/>
                    </a:lnTo>
                    <a:lnTo>
                      <a:pt x="761" y="922"/>
                    </a:lnTo>
                    <a:lnTo>
                      <a:pt x="667" y="775"/>
                    </a:lnTo>
                    <a:lnTo>
                      <a:pt x="556" y="625"/>
                    </a:lnTo>
                    <a:lnTo>
                      <a:pt x="311" y="230"/>
                    </a:lnTo>
                    <a:lnTo>
                      <a:pt x="177" y="11"/>
                    </a:lnTo>
                    <a:cubicBezTo>
                      <a:pt x="166" y="20"/>
                      <a:pt x="154" y="23"/>
                      <a:pt x="142" y="23"/>
                    </a:cubicBezTo>
                    <a:cubicBezTo>
                      <a:pt x="109" y="23"/>
                      <a:pt x="72" y="1"/>
                      <a:pt x="41"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19"/>
              <p:cNvSpPr/>
              <p:nvPr/>
            </p:nvSpPr>
            <p:spPr>
              <a:xfrm>
                <a:off x="4787389" y="3243333"/>
                <a:ext cx="91609" cy="21853"/>
              </a:xfrm>
              <a:custGeom>
                <a:avLst/>
                <a:gdLst/>
                <a:ahLst/>
                <a:cxnLst/>
                <a:rect l="l" t="t" r="r" b="b"/>
                <a:pathLst>
                  <a:path w="1375" h="328" extrusionOk="0">
                    <a:moveTo>
                      <a:pt x="1241" y="1"/>
                    </a:moveTo>
                    <a:lnTo>
                      <a:pt x="954" y="17"/>
                    </a:lnTo>
                    <a:lnTo>
                      <a:pt x="614" y="17"/>
                    </a:lnTo>
                    <a:lnTo>
                      <a:pt x="327" y="30"/>
                    </a:lnTo>
                    <a:lnTo>
                      <a:pt x="98" y="30"/>
                    </a:lnTo>
                    <a:cubicBezTo>
                      <a:pt x="56" y="30"/>
                      <a:pt x="0" y="43"/>
                      <a:pt x="0" y="69"/>
                    </a:cubicBezTo>
                    <a:lnTo>
                      <a:pt x="111" y="151"/>
                    </a:lnTo>
                    <a:lnTo>
                      <a:pt x="408" y="327"/>
                    </a:lnTo>
                    <a:lnTo>
                      <a:pt x="803" y="327"/>
                    </a:lnTo>
                    <a:lnTo>
                      <a:pt x="927" y="314"/>
                    </a:lnTo>
                    <a:lnTo>
                      <a:pt x="1375" y="314"/>
                    </a:lnTo>
                    <a:cubicBezTo>
                      <a:pt x="1348" y="206"/>
                      <a:pt x="1322" y="99"/>
                      <a:pt x="1280"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19"/>
              <p:cNvSpPr/>
              <p:nvPr/>
            </p:nvSpPr>
            <p:spPr>
              <a:xfrm>
                <a:off x="4820035" y="3193565"/>
                <a:ext cx="25451" cy="127920"/>
              </a:xfrm>
              <a:custGeom>
                <a:avLst/>
                <a:gdLst/>
                <a:ahLst/>
                <a:cxnLst/>
                <a:rect l="l" t="t" r="r" b="b"/>
                <a:pathLst>
                  <a:path w="382" h="1920" extrusionOk="0">
                    <a:moveTo>
                      <a:pt x="163" y="0"/>
                    </a:moveTo>
                    <a:lnTo>
                      <a:pt x="0" y="1769"/>
                    </a:lnTo>
                    <a:cubicBezTo>
                      <a:pt x="42" y="1796"/>
                      <a:pt x="69" y="1825"/>
                      <a:pt x="111" y="1851"/>
                    </a:cubicBezTo>
                    <a:cubicBezTo>
                      <a:pt x="137" y="1877"/>
                      <a:pt x="180" y="1906"/>
                      <a:pt x="219" y="1920"/>
                    </a:cubicBezTo>
                    <a:lnTo>
                      <a:pt x="382" y="137"/>
                    </a:lnTo>
                    <a:cubicBezTo>
                      <a:pt x="356" y="111"/>
                      <a:pt x="313" y="95"/>
                      <a:pt x="274" y="69"/>
                    </a:cubicBezTo>
                    <a:cubicBezTo>
                      <a:pt x="245" y="43"/>
                      <a:pt x="206" y="30"/>
                      <a:pt x="163"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19"/>
              <p:cNvSpPr/>
              <p:nvPr/>
            </p:nvSpPr>
            <p:spPr>
              <a:xfrm>
                <a:off x="4791053" y="3194431"/>
                <a:ext cx="83414" cy="126188"/>
              </a:xfrm>
              <a:custGeom>
                <a:avLst/>
                <a:gdLst/>
                <a:ahLst/>
                <a:cxnLst/>
                <a:rect l="l" t="t" r="r" b="b"/>
                <a:pathLst>
                  <a:path w="1252" h="1894" extrusionOk="0">
                    <a:moveTo>
                      <a:pt x="125" y="0"/>
                    </a:moveTo>
                    <a:cubicBezTo>
                      <a:pt x="82" y="43"/>
                      <a:pt x="43" y="98"/>
                      <a:pt x="1" y="164"/>
                    </a:cubicBezTo>
                    <a:lnTo>
                      <a:pt x="164" y="408"/>
                    </a:lnTo>
                    <a:lnTo>
                      <a:pt x="409" y="803"/>
                    </a:lnTo>
                    <a:lnTo>
                      <a:pt x="517" y="953"/>
                    </a:lnTo>
                    <a:lnTo>
                      <a:pt x="615" y="1104"/>
                    </a:lnTo>
                    <a:lnTo>
                      <a:pt x="709" y="1254"/>
                    </a:lnTo>
                    <a:lnTo>
                      <a:pt x="954" y="1649"/>
                    </a:lnTo>
                    <a:lnTo>
                      <a:pt x="1117" y="1893"/>
                    </a:lnTo>
                    <a:cubicBezTo>
                      <a:pt x="1169" y="1851"/>
                      <a:pt x="1212" y="1812"/>
                      <a:pt x="1251" y="1743"/>
                    </a:cubicBezTo>
                    <a:lnTo>
                      <a:pt x="1088" y="1485"/>
                    </a:lnTo>
                    <a:lnTo>
                      <a:pt x="830" y="1104"/>
                    </a:lnTo>
                    <a:lnTo>
                      <a:pt x="735" y="940"/>
                    </a:lnTo>
                    <a:lnTo>
                      <a:pt x="641" y="790"/>
                    </a:lnTo>
                    <a:lnTo>
                      <a:pt x="546" y="640"/>
                    </a:lnTo>
                    <a:lnTo>
                      <a:pt x="288" y="261"/>
                    </a:lnTo>
                    <a:lnTo>
                      <a:pt x="125"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19"/>
              <p:cNvSpPr/>
              <p:nvPr/>
            </p:nvSpPr>
            <p:spPr>
              <a:xfrm>
                <a:off x="4787389" y="3246198"/>
                <a:ext cx="92475" cy="22653"/>
              </a:xfrm>
              <a:custGeom>
                <a:avLst/>
                <a:gdLst/>
                <a:ahLst/>
                <a:cxnLst/>
                <a:rect l="l" t="t" r="r" b="b"/>
                <a:pathLst>
                  <a:path w="1388" h="340" extrusionOk="0">
                    <a:moveTo>
                      <a:pt x="1306" y="0"/>
                    </a:moveTo>
                    <a:lnTo>
                      <a:pt x="1091" y="13"/>
                    </a:lnTo>
                    <a:lnTo>
                      <a:pt x="588" y="13"/>
                    </a:lnTo>
                    <a:lnTo>
                      <a:pt x="464" y="26"/>
                    </a:lnTo>
                    <a:lnTo>
                      <a:pt x="0" y="26"/>
                    </a:lnTo>
                    <a:cubicBezTo>
                      <a:pt x="17" y="137"/>
                      <a:pt x="43" y="245"/>
                      <a:pt x="82" y="340"/>
                    </a:cubicBezTo>
                    <a:lnTo>
                      <a:pt x="262" y="340"/>
                    </a:lnTo>
                    <a:lnTo>
                      <a:pt x="559" y="327"/>
                    </a:lnTo>
                    <a:lnTo>
                      <a:pt x="885" y="327"/>
                    </a:lnTo>
                    <a:lnTo>
                      <a:pt x="1185" y="314"/>
                    </a:lnTo>
                    <a:lnTo>
                      <a:pt x="1388" y="314"/>
                    </a:lnTo>
                    <a:cubicBezTo>
                      <a:pt x="1375" y="203"/>
                      <a:pt x="1348" y="108"/>
                      <a:pt x="1306"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19"/>
              <p:cNvSpPr/>
              <p:nvPr/>
            </p:nvSpPr>
            <p:spPr>
              <a:xfrm>
                <a:off x="4807376" y="3217550"/>
                <a:ext cx="56165" cy="76019"/>
              </a:xfrm>
              <a:custGeom>
                <a:avLst/>
                <a:gdLst/>
                <a:ahLst/>
                <a:cxnLst/>
                <a:rect l="l" t="t" r="r" b="b"/>
                <a:pathLst>
                  <a:path w="843" h="1141" extrusionOk="0">
                    <a:moveTo>
                      <a:pt x="267" y="1"/>
                    </a:moveTo>
                    <a:cubicBezTo>
                      <a:pt x="140" y="1"/>
                      <a:pt x="47" y="109"/>
                      <a:pt x="27" y="293"/>
                    </a:cubicBezTo>
                    <a:cubicBezTo>
                      <a:pt x="1" y="567"/>
                      <a:pt x="151" y="920"/>
                      <a:pt x="370" y="1070"/>
                    </a:cubicBezTo>
                    <a:cubicBezTo>
                      <a:pt x="438" y="1118"/>
                      <a:pt x="506" y="1140"/>
                      <a:pt x="567" y="1140"/>
                    </a:cubicBezTo>
                    <a:cubicBezTo>
                      <a:pt x="698" y="1140"/>
                      <a:pt x="799" y="1036"/>
                      <a:pt x="817" y="851"/>
                    </a:cubicBezTo>
                    <a:cubicBezTo>
                      <a:pt x="843" y="580"/>
                      <a:pt x="680" y="225"/>
                      <a:pt x="464" y="78"/>
                    </a:cubicBezTo>
                    <a:cubicBezTo>
                      <a:pt x="394" y="25"/>
                      <a:pt x="326" y="1"/>
                      <a:pt x="267"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19"/>
              <p:cNvSpPr/>
              <p:nvPr/>
            </p:nvSpPr>
            <p:spPr>
              <a:xfrm>
                <a:off x="4804778" y="3219282"/>
                <a:ext cx="56165" cy="76419"/>
              </a:xfrm>
              <a:custGeom>
                <a:avLst/>
                <a:gdLst/>
                <a:ahLst/>
                <a:cxnLst/>
                <a:rect l="l" t="t" r="r" b="b"/>
                <a:pathLst>
                  <a:path w="843" h="1147" extrusionOk="0">
                    <a:moveTo>
                      <a:pt x="265" y="1"/>
                    </a:moveTo>
                    <a:cubicBezTo>
                      <a:pt x="139" y="1"/>
                      <a:pt x="44" y="110"/>
                      <a:pt x="27" y="296"/>
                    </a:cubicBezTo>
                    <a:cubicBezTo>
                      <a:pt x="1" y="567"/>
                      <a:pt x="147" y="920"/>
                      <a:pt x="366" y="1070"/>
                    </a:cubicBezTo>
                    <a:cubicBezTo>
                      <a:pt x="436" y="1122"/>
                      <a:pt x="505" y="1147"/>
                      <a:pt x="567" y="1147"/>
                    </a:cubicBezTo>
                    <a:cubicBezTo>
                      <a:pt x="697" y="1147"/>
                      <a:pt x="797" y="1038"/>
                      <a:pt x="817" y="851"/>
                    </a:cubicBezTo>
                    <a:cubicBezTo>
                      <a:pt x="843" y="580"/>
                      <a:pt x="679" y="228"/>
                      <a:pt x="461" y="78"/>
                    </a:cubicBezTo>
                    <a:cubicBezTo>
                      <a:pt x="392" y="25"/>
                      <a:pt x="325" y="1"/>
                      <a:pt x="265"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19"/>
              <p:cNvSpPr/>
              <p:nvPr/>
            </p:nvSpPr>
            <p:spPr>
              <a:xfrm>
                <a:off x="4809108" y="3226011"/>
                <a:ext cx="46438" cy="63027"/>
              </a:xfrm>
              <a:custGeom>
                <a:avLst/>
                <a:gdLst/>
                <a:ahLst/>
                <a:cxnLst/>
                <a:rect l="l" t="t" r="r" b="b"/>
                <a:pathLst>
                  <a:path w="697" h="946" extrusionOk="0">
                    <a:moveTo>
                      <a:pt x="237" y="1"/>
                    </a:moveTo>
                    <a:cubicBezTo>
                      <a:pt x="130" y="1"/>
                      <a:pt x="48" y="89"/>
                      <a:pt x="30" y="248"/>
                    </a:cubicBezTo>
                    <a:cubicBezTo>
                      <a:pt x="1" y="466"/>
                      <a:pt x="138" y="767"/>
                      <a:pt x="314" y="887"/>
                    </a:cubicBezTo>
                    <a:cubicBezTo>
                      <a:pt x="370" y="927"/>
                      <a:pt x="425" y="946"/>
                      <a:pt x="475" y="946"/>
                    </a:cubicBezTo>
                    <a:cubicBezTo>
                      <a:pt x="581" y="946"/>
                      <a:pt x="663" y="860"/>
                      <a:pt x="683" y="711"/>
                    </a:cubicBezTo>
                    <a:cubicBezTo>
                      <a:pt x="696" y="479"/>
                      <a:pt x="572" y="195"/>
                      <a:pt x="396" y="58"/>
                    </a:cubicBezTo>
                    <a:cubicBezTo>
                      <a:pt x="340" y="19"/>
                      <a:pt x="286" y="1"/>
                      <a:pt x="237"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19"/>
              <p:cNvSpPr/>
              <p:nvPr/>
            </p:nvSpPr>
            <p:spPr>
              <a:xfrm>
                <a:off x="4811107" y="3230075"/>
                <a:ext cx="41574" cy="56232"/>
              </a:xfrm>
              <a:custGeom>
                <a:avLst/>
                <a:gdLst/>
                <a:ahLst/>
                <a:cxnLst/>
                <a:rect l="l" t="t" r="r" b="b"/>
                <a:pathLst>
                  <a:path w="624" h="844" extrusionOk="0">
                    <a:moveTo>
                      <a:pt x="199" y="0"/>
                    </a:moveTo>
                    <a:cubicBezTo>
                      <a:pt x="107" y="0"/>
                      <a:pt x="35" y="77"/>
                      <a:pt x="26" y="216"/>
                    </a:cubicBezTo>
                    <a:cubicBezTo>
                      <a:pt x="0" y="418"/>
                      <a:pt x="121" y="676"/>
                      <a:pt x="271" y="787"/>
                    </a:cubicBezTo>
                    <a:cubicBezTo>
                      <a:pt x="323" y="826"/>
                      <a:pt x="374" y="844"/>
                      <a:pt x="419" y="844"/>
                    </a:cubicBezTo>
                    <a:cubicBezTo>
                      <a:pt x="516" y="844"/>
                      <a:pt x="589" y="762"/>
                      <a:pt x="598" y="624"/>
                    </a:cubicBezTo>
                    <a:cubicBezTo>
                      <a:pt x="624" y="418"/>
                      <a:pt x="503" y="174"/>
                      <a:pt x="340" y="53"/>
                    </a:cubicBezTo>
                    <a:cubicBezTo>
                      <a:pt x="291" y="17"/>
                      <a:pt x="243" y="0"/>
                      <a:pt x="19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19"/>
              <p:cNvSpPr/>
              <p:nvPr/>
            </p:nvSpPr>
            <p:spPr>
              <a:xfrm>
                <a:off x="4825431" y="3249396"/>
                <a:ext cx="12059" cy="16256"/>
              </a:xfrm>
              <a:custGeom>
                <a:avLst/>
                <a:gdLst/>
                <a:ahLst/>
                <a:cxnLst/>
                <a:rect l="l" t="t" r="r" b="b"/>
                <a:pathLst>
                  <a:path w="181" h="244" extrusionOk="0">
                    <a:moveTo>
                      <a:pt x="62" y="0"/>
                    </a:moveTo>
                    <a:cubicBezTo>
                      <a:pt x="34" y="0"/>
                      <a:pt x="17" y="25"/>
                      <a:pt x="17" y="60"/>
                    </a:cubicBezTo>
                    <a:cubicBezTo>
                      <a:pt x="1" y="115"/>
                      <a:pt x="43" y="197"/>
                      <a:pt x="82" y="223"/>
                    </a:cubicBezTo>
                    <a:cubicBezTo>
                      <a:pt x="101" y="237"/>
                      <a:pt x="118" y="243"/>
                      <a:pt x="132" y="243"/>
                    </a:cubicBezTo>
                    <a:cubicBezTo>
                      <a:pt x="161" y="243"/>
                      <a:pt x="180" y="219"/>
                      <a:pt x="180" y="184"/>
                    </a:cubicBezTo>
                    <a:cubicBezTo>
                      <a:pt x="180" y="128"/>
                      <a:pt x="151" y="47"/>
                      <a:pt x="112" y="21"/>
                    </a:cubicBezTo>
                    <a:cubicBezTo>
                      <a:pt x="93" y="7"/>
                      <a:pt x="76" y="0"/>
                      <a:pt x="62"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19"/>
              <p:cNvSpPr/>
              <p:nvPr/>
            </p:nvSpPr>
            <p:spPr>
              <a:xfrm>
                <a:off x="4839156" y="3268784"/>
                <a:ext cx="10060" cy="12792"/>
              </a:xfrm>
              <a:custGeom>
                <a:avLst/>
                <a:gdLst/>
                <a:ahLst/>
                <a:cxnLst/>
                <a:rect l="l" t="t" r="r" b="b"/>
                <a:pathLst>
                  <a:path w="151" h="192" extrusionOk="0">
                    <a:moveTo>
                      <a:pt x="45" y="0"/>
                    </a:moveTo>
                    <a:cubicBezTo>
                      <a:pt x="33" y="0"/>
                      <a:pt x="22" y="5"/>
                      <a:pt x="13" y="14"/>
                    </a:cubicBezTo>
                    <a:cubicBezTo>
                      <a:pt x="0" y="43"/>
                      <a:pt x="0" y="95"/>
                      <a:pt x="26" y="138"/>
                    </a:cubicBezTo>
                    <a:cubicBezTo>
                      <a:pt x="55" y="173"/>
                      <a:pt x="81" y="191"/>
                      <a:pt x="100" y="191"/>
                    </a:cubicBezTo>
                    <a:cubicBezTo>
                      <a:pt x="109" y="191"/>
                      <a:pt x="117" y="187"/>
                      <a:pt x="121" y="177"/>
                    </a:cubicBezTo>
                    <a:cubicBezTo>
                      <a:pt x="150" y="151"/>
                      <a:pt x="137" y="82"/>
                      <a:pt x="108" y="43"/>
                    </a:cubicBezTo>
                    <a:cubicBezTo>
                      <a:pt x="91" y="15"/>
                      <a:pt x="67" y="0"/>
                      <a:pt x="45" y="0"/>
                    </a:cubicBezTo>
                    <a:close/>
                  </a:path>
                </a:pathLst>
              </a:custGeom>
              <a:solidFill>
                <a:srgbClr val="7483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19"/>
              <p:cNvSpPr/>
              <p:nvPr/>
            </p:nvSpPr>
            <p:spPr>
              <a:xfrm>
                <a:off x="4824565" y="3269650"/>
                <a:ext cx="9194" cy="12859"/>
              </a:xfrm>
              <a:custGeom>
                <a:avLst/>
                <a:gdLst/>
                <a:ahLst/>
                <a:cxnLst/>
                <a:rect l="l" t="t" r="r" b="b"/>
                <a:pathLst>
                  <a:path w="138" h="193" extrusionOk="0">
                    <a:moveTo>
                      <a:pt x="47" y="1"/>
                    </a:moveTo>
                    <a:cubicBezTo>
                      <a:pt x="27" y="1"/>
                      <a:pt x="14" y="19"/>
                      <a:pt x="14" y="56"/>
                    </a:cubicBezTo>
                    <a:cubicBezTo>
                      <a:pt x="1" y="95"/>
                      <a:pt x="30" y="151"/>
                      <a:pt x="69" y="177"/>
                    </a:cubicBezTo>
                    <a:cubicBezTo>
                      <a:pt x="79" y="188"/>
                      <a:pt x="90" y="193"/>
                      <a:pt x="102" y="193"/>
                    </a:cubicBezTo>
                    <a:cubicBezTo>
                      <a:pt x="121" y="193"/>
                      <a:pt x="138" y="178"/>
                      <a:pt x="138" y="151"/>
                    </a:cubicBezTo>
                    <a:cubicBezTo>
                      <a:pt x="138" y="95"/>
                      <a:pt x="125" y="43"/>
                      <a:pt x="82" y="14"/>
                    </a:cubicBezTo>
                    <a:cubicBezTo>
                      <a:pt x="69" y="5"/>
                      <a:pt x="57" y="1"/>
                      <a:pt x="47" y="1"/>
                    </a:cubicBezTo>
                    <a:close/>
                  </a:path>
                </a:pathLst>
              </a:custGeom>
              <a:solidFill>
                <a:srgbClr val="131E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19"/>
              <p:cNvSpPr/>
              <p:nvPr/>
            </p:nvSpPr>
            <p:spPr>
              <a:xfrm>
                <a:off x="4837424" y="3269650"/>
                <a:ext cx="9861" cy="12859"/>
              </a:xfrm>
              <a:custGeom>
                <a:avLst/>
                <a:gdLst/>
                <a:ahLst/>
                <a:cxnLst/>
                <a:rect l="l" t="t" r="r" b="b"/>
                <a:pathLst>
                  <a:path w="148" h="193" extrusionOk="0">
                    <a:moveTo>
                      <a:pt x="49" y="0"/>
                    </a:moveTo>
                    <a:cubicBezTo>
                      <a:pt x="39" y="0"/>
                      <a:pt x="31" y="5"/>
                      <a:pt x="26" y="14"/>
                    </a:cubicBezTo>
                    <a:cubicBezTo>
                      <a:pt x="0" y="43"/>
                      <a:pt x="0" y="95"/>
                      <a:pt x="39" y="138"/>
                    </a:cubicBezTo>
                    <a:cubicBezTo>
                      <a:pt x="56" y="174"/>
                      <a:pt x="80" y="192"/>
                      <a:pt x="99" y="192"/>
                    </a:cubicBezTo>
                    <a:cubicBezTo>
                      <a:pt x="108" y="192"/>
                      <a:pt x="116" y="187"/>
                      <a:pt x="121" y="177"/>
                    </a:cubicBezTo>
                    <a:cubicBezTo>
                      <a:pt x="147" y="151"/>
                      <a:pt x="147" y="95"/>
                      <a:pt x="108" y="43"/>
                    </a:cubicBezTo>
                    <a:cubicBezTo>
                      <a:pt x="91" y="15"/>
                      <a:pt x="67" y="0"/>
                      <a:pt x="49" y="0"/>
                    </a:cubicBezTo>
                    <a:close/>
                  </a:path>
                </a:pathLst>
              </a:custGeom>
              <a:solidFill>
                <a:srgbClr val="131E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19"/>
              <p:cNvSpPr/>
              <p:nvPr/>
            </p:nvSpPr>
            <p:spPr>
              <a:xfrm>
                <a:off x="4839156" y="3251595"/>
                <a:ext cx="10060" cy="12859"/>
              </a:xfrm>
              <a:custGeom>
                <a:avLst/>
                <a:gdLst/>
                <a:ahLst/>
                <a:cxnLst/>
                <a:rect l="l" t="t" r="r" b="b"/>
                <a:pathLst>
                  <a:path w="151" h="193" extrusionOk="0">
                    <a:moveTo>
                      <a:pt x="39" y="1"/>
                    </a:moveTo>
                    <a:cubicBezTo>
                      <a:pt x="13" y="1"/>
                      <a:pt x="0" y="56"/>
                      <a:pt x="13" y="108"/>
                    </a:cubicBezTo>
                    <a:cubicBezTo>
                      <a:pt x="25" y="146"/>
                      <a:pt x="60" y="192"/>
                      <a:pt x="86" y="192"/>
                    </a:cubicBezTo>
                    <a:cubicBezTo>
                      <a:pt x="89" y="192"/>
                      <a:pt x="92" y="191"/>
                      <a:pt x="95" y="190"/>
                    </a:cubicBezTo>
                    <a:cubicBezTo>
                      <a:pt x="137" y="190"/>
                      <a:pt x="150" y="151"/>
                      <a:pt x="137" y="95"/>
                    </a:cubicBezTo>
                    <a:cubicBezTo>
                      <a:pt x="121" y="40"/>
                      <a:pt x="82" y="1"/>
                      <a:pt x="39" y="1"/>
                    </a:cubicBezTo>
                    <a:close/>
                  </a:path>
                </a:pathLst>
              </a:custGeom>
              <a:solidFill>
                <a:srgbClr val="131E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19"/>
              <p:cNvSpPr/>
              <p:nvPr/>
            </p:nvSpPr>
            <p:spPr>
              <a:xfrm>
                <a:off x="4828296" y="3234406"/>
                <a:ext cx="9194" cy="12725"/>
              </a:xfrm>
              <a:custGeom>
                <a:avLst/>
                <a:gdLst/>
                <a:ahLst/>
                <a:cxnLst/>
                <a:rect l="l" t="t" r="r" b="b"/>
                <a:pathLst>
                  <a:path w="138" h="191" extrusionOk="0">
                    <a:moveTo>
                      <a:pt x="45" y="1"/>
                    </a:moveTo>
                    <a:cubicBezTo>
                      <a:pt x="23" y="1"/>
                      <a:pt x="9" y="18"/>
                      <a:pt x="0" y="53"/>
                    </a:cubicBezTo>
                    <a:cubicBezTo>
                      <a:pt x="0" y="96"/>
                      <a:pt x="26" y="164"/>
                      <a:pt x="56" y="177"/>
                    </a:cubicBezTo>
                    <a:cubicBezTo>
                      <a:pt x="69" y="186"/>
                      <a:pt x="84" y="191"/>
                      <a:pt x="96" y="191"/>
                    </a:cubicBezTo>
                    <a:cubicBezTo>
                      <a:pt x="119" y="191"/>
                      <a:pt x="137" y="176"/>
                      <a:pt x="137" y="151"/>
                    </a:cubicBezTo>
                    <a:cubicBezTo>
                      <a:pt x="137" y="96"/>
                      <a:pt x="108" y="40"/>
                      <a:pt x="82" y="14"/>
                    </a:cubicBezTo>
                    <a:cubicBezTo>
                      <a:pt x="68" y="5"/>
                      <a:pt x="55" y="1"/>
                      <a:pt x="45" y="1"/>
                    </a:cubicBezTo>
                    <a:close/>
                  </a:path>
                </a:pathLst>
              </a:custGeom>
              <a:solidFill>
                <a:srgbClr val="131E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19"/>
              <p:cNvSpPr/>
              <p:nvPr/>
            </p:nvSpPr>
            <p:spPr>
              <a:xfrm>
                <a:off x="4814572" y="3235272"/>
                <a:ext cx="10060" cy="12725"/>
              </a:xfrm>
              <a:custGeom>
                <a:avLst/>
                <a:gdLst/>
                <a:ahLst/>
                <a:cxnLst/>
                <a:rect l="l" t="t" r="r" b="b"/>
                <a:pathLst>
                  <a:path w="151" h="191" extrusionOk="0">
                    <a:moveTo>
                      <a:pt x="62" y="0"/>
                    </a:moveTo>
                    <a:cubicBezTo>
                      <a:pt x="50" y="0"/>
                      <a:pt x="39" y="5"/>
                      <a:pt x="30" y="14"/>
                    </a:cubicBezTo>
                    <a:cubicBezTo>
                      <a:pt x="0" y="40"/>
                      <a:pt x="17" y="96"/>
                      <a:pt x="43" y="138"/>
                    </a:cubicBezTo>
                    <a:cubicBezTo>
                      <a:pt x="60" y="173"/>
                      <a:pt x="85" y="190"/>
                      <a:pt x="107" y="190"/>
                    </a:cubicBezTo>
                    <a:cubicBezTo>
                      <a:pt x="118" y="190"/>
                      <a:pt x="129" y="186"/>
                      <a:pt x="138" y="177"/>
                    </a:cubicBezTo>
                    <a:cubicBezTo>
                      <a:pt x="151" y="151"/>
                      <a:pt x="151" y="83"/>
                      <a:pt x="124" y="40"/>
                    </a:cubicBezTo>
                    <a:cubicBezTo>
                      <a:pt x="108" y="15"/>
                      <a:pt x="84" y="0"/>
                      <a:pt x="62" y="0"/>
                    </a:cubicBezTo>
                    <a:close/>
                  </a:path>
                </a:pathLst>
              </a:custGeom>
              <a:solidFill>
                <a:srgbClr val="131E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19"/>
              <p:cNvSpPr/>
              <p:nvPr/>
            </p:nvSpPr>
            <p:spPr>
              <a:xfrm>
                <a:off x="4812839" y="3252461"/>
                <a:ext cx="10926" cy="12725"/>
              </a:xfrm>
              <a:custGeom>
                <a:avLst/>
                <a:gdLst/>
                <a:ahLst/>
                <a:cxnLst/>
                <a:rect l="l" t="t" r="r" b="b"/>
                <a:pathLst>
                  <a:path w="164" h="191" extrusionOk="0">
                    <a:moveTo>
                      <a:pt x="56" y="1"/>
                    </a:moveTo>
                    <a:cubicBezTo>
                      <a:pt x="26" y="1"/>
                      <a:pt x="0" y="43"/>
                      <a:pt x="26" y="95"/>
                    </a:cubicBezTo>
                    <a:cubicBezTo>
                      <a:pt x="43" y="151"/>
                      <a:pt x="69" y="190"/>
                      <a:pt x="108" y="190"/>
                    </a:cubicBezTo>
                    <a:cubicBezTo>
                      <a:pt x="137" y="190"/>
                      <a:pt x="164" y="151"/>
                      <a:pt x="137" y="95"/>
                    </a:cubicBezTo>
                    <a:cubicBezTo>
                      <a:pt x="124" y="43"/>
                      <a:pt x="95" y="1"/>
                      <a:pt x="56" y="1"/>
                    </a:cubicBezTo>
                    <a:close/>
                  </a:path>
                </a:pathLst>
              </a:custGeom>
              <a:solidFill>
                <a:srgbClr val="131E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19"/>
              <p:cNvSpPr/>
              <p:nvPr/>
            </p:nvSpPr>
            <p:spPr>
              <a:xfrm>
                <a:off x="5446307" y="3604103"/>
                <a:ext cx="157701" cy="238651"/>
              </a:xfrm>
              <a:custGeom>
                <a:avLst/>
                <a:gdLst/>
                <a:ahLst/>
                <a:cxnLst/>
                <a:rect l="l" t="t" r="r" b="b"/>
                <a:pathLst>
                  <a:path w="2367" h="3582" extrusionOk="0">
                    <a:moveTo>
                      <a:pt x="666" y="1"/>
                    </a:moveTo>
                    <a:lnTo>
                      <a:pt x="311" y="1564"/>
                    </a:lnTo>
                    <a:lnTo>
                      <a:pt x="258" y="1809"/>
                    </a:lnTo>
                    <a:lnTo>
                      <a:pt x="0" y="3372"/>
                    </a:lnTo>
                    <a:cubicBezTo>
                      <a:pt x="0" y="3372"/>
                      <a:pt x="503" y="3467"/>
                      <a:pt x="898" y="3549"/>
                    </a:cubicBezTo>
                    <a:cubicBezTo>
                      <a:pt x="937" y="3562"/>
                      <a:pt x="980" y="3562"/>
                      <a:pt x="1019" y="3578"/>
                    </a:cubicBezTo>
                    <a:cubicBezTo>
                      <a:pt x="1039" y="3580"/>
                      <a:pt x="1059" y="3582"/>
                      <a:pt x="1080" y="3582"/>
                    </a:cubicBezTo>
                    <a:cubicBezTo>
                      <a:pt x="1293" y="3582"/>
                      <a:pt x="1517" y="3457"/>
                      <a:pt x="1740" y="3209"/>
                    </a:cubicBezTo>
                    <a:cubicBezTo>
                      <a:pt x="1796" y="3141"/>
                      <a:pt x="1861" y="3059"/>
                      <a:pt x="1916" y="2978"/>
                    </a:cubicBezTo>
                    <a:cubicBezTo>
                      <a:pt x="2093" y="2694"/>
                      <a:pt x="2230" y="2338"/>
                      <a:pt x="2285" y="1972"/>
                    </a:cubicBezTo>
                    <a:cubicBezTo>
                      <a:pt x="2367" y="1577"/>
                      <a:pt x="2367" y="1169"/>
                      <a:pt x="2256" y="843"/>
                    </a:cubicBezTo>
                    <a:cubicBezTo>
                      <a:pt x="2161" y="516"/>
                      <a:pt x="1998" y="314"/>
                      <a:pt x="1796" y="233"/>
                    </a:cubicBezTo>
                    <a:cubicBezTo>
                      <a:pt x="1753" y="233"/>
                      <a:pt x="1714" y="216"/>
                      <a:pt x="1659" y="203"/>
                    </a:cubicBezTo>
                    <a:cubicBezTo>
                      <a:pt x="1290" y="135"/>
                      <a:pt x="666" y="1"/>
                      <a:pt x="66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19"/>
              <p:cNvSpPr/>
              <p:nvPr/>
            </p:nvSpPr>
            <p:spPr>
              <a:xfrm>
                <a:off x="5458033" y="3706571"/>
                <a:ext cx="140579" cy="95940"/>
              </a:xfrm>
              <a:custGeom>
                <a:avLst/>
                <a:gdLst/>
                <a:ahLst/>
                <a:cxnLst/>
                <a:rect l="l" t="t" r="r" b="b"/>
                <a:pathLst>
                  <a:path w="2110" h="1440" extrusionOk="0">
                    <a:moveTo>
                      <a:pt x="1" y="0"/>
                    </a:moveTo>
                    <a:lnTo>
                      <a:pt x="82" y="271"/>
                    </a:lnTo>
                    <a:lnTo>
                      <a:pt x="340" y="1143"/>
                    </a:lnTo>
                    <a:lnTo>
                      <a:pt x="1740" y="1440"/>
                    </a:lnTo>
                    <a:cubicBezTo>
                      <a:pt x="1917" y="1156"/>
                      <a:pt x="2054" y="800"/>
                      <a:pt x="2109" y="434"/>
                    </a:cubicBezTo>
                    <a:lnTo>
                      <a:pt x="135" y="26"/>
                    </a:lnTo>
                    <a:lnTo>
                      <a:pt x="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19"/>
              <p:cNvSpPr/>
              <p:nvPr/>
            </p:nvSpPr>
            <p:spPr>
              <a:xfrm>
                <a:off x="5394539" y="3603903"/>
                <a:ext cx="150572" cy="225126"/>
              </a:xfrm>
              <a:custGeom>
                <a:avLst/>
                <a:gdLst/>
                <a:ahLst/>
                <a:cxnLst/>
                <a:rect l="l" t="t" r="r" b="b"/>
                <a:pathLst>
                  <a:path w="2260" h="3379" extrusionOk="0">
                    <a:moveTo>
                      <a:pt x="1386" y="1"/>
                    </a:moveTo>
                    <a:cubicBezTo>
                      <a:pt x="1177" y="1"/>
                      <a:pt x="949" y="121"/>
                      <a:pt x="735" y="369"/>
                    </a:cubicBezTo>
                    <a:cubicBezTo>
                      <a:pt x="232" y="941"/>
                      <a:pt x="1" y="2001"/>
                      <a:pt x="219" y="2736"/>
                    </a:cubicBezTo>
                    <a:cubicBezTo>
                      <a:pt x="336" y="3158"/>
                      <a:pt x="578" y="3379"/>
                      <a:pt x="860" y="3379"/>
                    </a:cubicBezTo>
                    <a:cubicBezTo>
                      <a:pt x="1068" y="3379"/>
                      <a:pt x="1297" y="3258"/>
                      <a:pt x="1512" y="3010"/>
                    </a:cubicBezTo>
                    <a:cubicBezTo>
                      <a:pt x="2028" y="2439"/>
                      <a:pt x="2259" y="1378"/>
                      <a:pt x="2041" y="644"/>
                    </a:cubicBezTo>
                    <a:cubicBezTo>
                      <a:pt x="1915" y="221"/>
                      <a:pt x="1668" y="1"/>
                      <a:pt x="1386"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19"/>
              <p:cNvSpPr/>
              <p:nvPr/>
            </p:nvSpPr>
            <p:spPr>
              <a:xfrm>
                <a:off x="5403067" y="3701108"/>
                <a:ext cx="132051" cy="127920"/>
              </a:xfrm>
              <a:custGeom>
                <a:avLst/>
                <a:gdLst/>
                <a:ahLst/>
                <a:cxnLst/>
                <a:rect l="l" t="t" r="r" b="b"/>
                <a:pathLst>
                  <a:path w="1982" h="1920" extrusionOk="0">
                    <a:moveTo>
                      <a:pt x="23" y="409"/>
                    </a:moveTo>
                    <a:lnTo>
                      <a:pt x="23" y="409"/>
                    </a:lnTo>
                    <a:cubicBezTo>
                      <a:pt x="20" y="442"/>
                      <a:pt x="17" y="475"/>
                      <a:pt x="16" y="509"/>
                    </a:cubicBezTo>
                    <a:lnTo>
                      <a:pt x="16" y="509"/>
                    </a:lnTo>
                    <a:cubicBezTo>
                      <a:pt x="18" y="475"/>
                      <a:pt x="20" y="442"/>
                      <a:pt x="23" y="409"/>
                    </a:cubicBezTo>
                    <a:close/>
                    <a:moveTo>
                      <a:pt x="1981" y="1"/>
                    </a:moveTo>
                    <a:cubicBezTo>
                      <a:pt x="1926" y="555"/>
                      <a:pt x="1723" y="1127"/>
                      <a:pt x="1397" y="1495"/>
                    </a:cubicBezTo>
                    <a:cubicBezTo>
                      <a:pt x="1185" y="1742"/>
                      <a:pt x="957" y="1860"/>
                      <a:pt x="749" y="1860"/>
                    </a:cubicBezTo>
                    <a:cubicBezTo>
                      <a:pt x="464" y="1860"/>
                      <a:pt x="216" y="1639"/>
                      <a:pt x="91" y="1225"/>
                    </a:cubicBezTo>
                    <a:cubicBezTo>
                      <a:pt x="31" y="1008"/>
                      <a:pt x="3" y="759"/>
                      <a:pt x="16" y="509"/>
                    </a:cubicBezTo>
                    <a:lnTo>
                      <a:pt x="16" y="509"/>
                    </a:lnTo>
                    <a:cubicBezTo>
                      <a:pt x="0" y="783"/>
                      <a:pt x="19" y="1047"/>
                      <a:pt x="91" y="1277"/>
                    </a:cubicBezTo>
                    <a:cubicBezTo>
                      <a:pt x="208" y="1699"/>
                      <a:pt x="450" y="1920"/>
                      <a:pt x="732" y="1920"/>
                    </a:cubicBezTo>
                    <a:cubicBezTo>
                      <a:pt x="940" y="1920"/>
                      <a:pt x="1169" y="1799"/>
                      <a:pt x="1384" y="1551"/>
                    </a:cubicBezTo>
                    <a:cubicBezTo>
                      <a:pt x="1723" y="1169"/>
                      <a:pt x="1939" y="572"/>
                      <a:pt x="1981"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19"/>
              <p:cNvSpPr/>
              <p:nvPr/>
            </p:nvSpPr>
            <p:spPr>
              <a:xfrm>
                <a:off x="5423454" y="3647342"/>
                <a:ext cx="92475" cy="138180"/>
              </a:xfrm>
              <a:custGeom>
                <a:avLst/>
                <a:gdLst/>
                <a:ahLst/>
                <a:cxnLst/>
                <a:rect l="l" t="t" r="r" b="b"/>
                <a:pathLst>
                  <a:path w="1388" h="2074" extrusionOk="0">
                    <a:moveTo>
                      <a:pt x="847" y="1"/>
                    </a:moveTo>
                    <a:cubicBezTo>
                      <a:pt x="721" y="1"/>
                      <a:pt x="583" y="72"/>
                      <a:pt x="451" y="220"/>
                    </a:cubicBezTo>
                    <a:cubicBezTo>
                      <a:pt x="138" y="576"/>
                      <a:pt x="1" y="1229"/>
                      <a:pt x="138" y="1676"/>
                    </a:cubicBezTo>
                    <a:cubicBezTo>
                      <a:pt x="210" y="1937"/>
                      <a:pt x="363" y="2074"/>
                      <a:pt x="537" y="2074"/>
                    </a:cubicBezTo>
                    <a:cubicBezTo>
                      <a:pt x="664" y="2074"/>
                      <a:pt x="801" y="2002"/>
                      <a:pt x="928" y="1852"/>
                    </a:cubicBezTo>
                    <a:cubicBezTo>
                      <a:pt x="1241" y="1499"/>
                      <a:pt x="1388" y="847"/>
                      <a:pt x="1254" y="400"/>
                    </a:cubicBezTo>
                    <a:cubicBezTo>
                      <a:pt x="1174" y="138"/>
                      <a:pt x="1022" y="1"/>
                      <a:pt x="84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19"/>
              <p:cNvSpPr/>
              <p:nvPr/>
            </p:nvSpPr>
            <p:spPr>
              <a:xfrm>
                <a:off x="5423454" y="3647342"/>
                <a:ext cx="92475" cy="138180"/>
              </a:xfrm>
              <a:custGeom>
                <a:avLst/>
                <a:gdLst/>
                <a:ahLst/>
                <a:cxnLst/>
                <a:rect l="l" t="t" r="r" b="b"/>
                <a:pathLst>
                  <a:path w="1388" h="2074" extrusionOk="0">
                    <a:moveTo>
                      <a:pt x="862" y="83"/>
                    </a:moveTo>
                    <a:cubicBezTo>
                      <a:pt x="1026" y="83"/>
                      <a:pt x="1169" y="209"/>
                      <a:pt x="1241" y="452"/>
                    </a:cubicBezTo>
                    <a:cubicBezTo>
                      <a:pt x="1362" y="873"/>
                      <a:pt x="1225" y="1473"/>
                      <a:pt x="941" y="1813"/>
                    </a:cubicBezTo>
                    <a:cubicBezTo>
                      <a:pt x="814" y="1951"/>
                      <a:pt x="682" y="2018"/>
                      <a:pt x="563" y="2018"/>
                    </a:cubicBezTo>
                    <a:cubicBezTo>
                      <a:pt x="401" y="2018"/>
                      <a:pt x="263" y="1893"/>
                      <a:pt x="193" y="1650"/>
                    </a:cubicBezTo>
                    <a:cubicBezTo>
                      <a:pt x="69" y="1229"/>
                      <a:pt x="206" y="628"/>
                      <a:pt x="490" y="289"/>
                    </a:cubicBezTo>
                    <a:cubicBezTo>
                      <a:pt x="612" y="151"/>
                      <a:pt x="743" y="83"/>
                      <a:pt x="862" y="83"/>
                    </a:cubicBezTo>
                    <a:close/>
                    <a:moveTo>
                      <a:pt x="847" y="1"/>
                    </a:moveTo>
                    <a:cubicBezTo>
                      <a:pt x="721" y="1"/>
                      <a:pt x="583" y="72"/>
                      <a:pt x="451" y="220"/>
                    </a:cubicBezTo>
                    <a:cubicBezTo>
                      <a:pt x="138" y="576"/>
                      <a:pt x="1" y="1229"/>
                      <a:pt x="138" y="1676"/>
                    </a:cubicBezTo>
                    <a:cubicBezTo>
                      <a:pt x="210" y="1937"/>
                      <a:pt x="363" y="2074"/>
                      <a:pt x="537" y="2074"/>
                    </a:cubicBezTo>
                    <a:cubicBezTo>
                      <a:pt x="664" y="2074"/>
                      <a:pt x="801" y="2002"/>
                      <a:pt x="928" y="1852"/>
                    </a:cubicBezTo>
                    <a:cubicBezTo>
                      <a:pt x="1241" y="1499"/>
                      <a:pt x="1388" y="847"/>
                      <a:pt x="1254" y="400"/>
                    </a:cubicBezTo>
                    <a:cubicBezTo>
                      <a:pt x="1174" y="138"/>
                      <a:pt x="1022" y="1"/>
                      <a:pt x="847" y="1"/>
                    </a:cubicBezTo>
                    <a:close/>
                  </a:path>
                </a:pathLst>
              </a:custGeom>
              <a:solidFill>
                <a:srgbClr val="A5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19"/>
              <p:cNvSpPr/>
              <p:nvPr/>
            </p:nvSpPr>
            <p:spPr>
              <a:xfrm>
                <a:off x="5436313" y="3661733"/>
                <a:ext cx="71622" cy="113462"/>
              </a:xfrm>
              <a:custGeom>
                <a:avLst/>
                <a:gdLst/>
                <a:ahLst/>
                <a:cxnLst/>
                <a:rect l="l" t="t" r="r" b="b"/>
                <a:pathLst>
                  <a:path w="1075" h="1703" extrusionOk="0">
                    <a:moveTo>
                      <a:pt x="702" y="0"/>
                    </a:moveTo>
                    <a:cubicBezTo>
                      <a:pt x="594" y="0"/>
                      <a:pt x="476" y="61"/>
                      <a:pt x="366" y="184"/>
                    </a:cubicBezTo>
                    <a:cubicBezTo>
                      <a:pt x="121" y="481"/>
                      <a:pt x="0" y="1013"/>
                      <a:pt x="108" y="1378"/>
                    </a:cubicBezTo>
                    <a:cubicBezTo>
                      <a:pt x="167" y="1591"/>
                      <a:pt x="298" y="1703"/>
                      <a:pt x="443" y="1703"/>
                    </a:cubicBezTo>
                    <a:cubicBezTo>
                      <a:pt x="529" y="1703"/>
                      <a:pt x="620" y="1664"/>
                      <a:pt x="705" y="1584"/>
                    </a:cubicBezTo>
                    <a:cubicBezTo>
                      <a:pt x="735" y="1571"/>
                      <a:pt x="748" y="1541"/>
                      <a:pt x="761" y="1528"/>
                    </a:cubicBezTo>
                    <a:cubicBezTo>
                      <a:pt x="937" y="1326"/>
                      <a:pt x="1048" y="1013"/>
                      <a:pt x="1074" y="725"/>
                    </a:cubicBezTo>
                    <a:cubicBezTo>
                      <a:pt x="1074" y="575"/>
                      <a:pt x="1074" y="441"/>
                      <a:pt x="1032" y="317"/>
                    </a:cubicBezTo>
                    <a:cubicBezTo>
                      <a:pt x="970" y="108"/>
                      <a:pt x="845" y="0"/>
                      <a:pt x="702"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19"/>
              <p:cNvSpPr/>
              <p:nvPr/>
            </p:nvSpPr>
            <p:spPr>
              <a:xfrm>
                <a:off x="5472424" y="3661933"/>
                <a:ext cx="38110" cy="85347"/>
              </a:xfrm>
              <a:custGeom>
                <a:avLst/>
                <a:gdLst/>
                <a:ahLst/>
                <a:cxnLst/>
                <a:rect l="l" t="t" r="r" b="b"/>
                <a:pathLst>
                  <a:path w="572" h="1281" extrusionOk="0">
                    <a:moveTo>
                      <a:pt x="163" y="0"/>
                    </a:moveTo>
                    <a:cubicBezTo>
                      <a:pt x="110" y="0"/>
                      <a:pt x="55" y="15"/>
                      <a:pt x="0" y="43"/>
                    </a:cubicBezTo>
                    <a:cubicBezTo>
                      <a:pt x="193" y="83"/>
                      <a:pt x="369" y="246"/>
                      <a:pt x="424" y="464"/>
                    </a:cubicBezTo>
                    <a:cubicBezTo>
                      <a:pt x="506" y="709"/>
                      <a:pt x="477" y="1023"/>
                      <a:pt x="382" y="1280"/>
                    </a:cubicBezTo>
                    <a:cubicBezTo>
                      <a:pt x="519" y="997"/>
                      <a:pt x="571" y="602"/>
                      <a:pt x="490" y="314"/>
                    </a:cubicBezTo>
                    <a:cubicBezTo>
                      <a:pt x="430" y="107"/>
                      <a:pt x="306" y="0"/>
                      <a:pt x="16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19"/>
              <p:cNvSpPr/>
              <p:nvPr/>
            </p:nvSpPr>
            <p:spPr>
              <a:xfrm>
                <a:off x="5453502" y="3682719"/>
                <a:ext cx="54433" cy="86613"/>
              </a:xfrm>
              <a:custGeom>
                <a:avLst/>
                <a:gdLst/>
                <a:ahLst/>
                <a:cxnLst/>
                <a:rect l="l" t="t" r="r" b="b"/>
                <a:pathLst>
                  <a:path w="817" h="1300" extrusionOk="0">
                    <a:moveTo>
                      <a:pt x="537" y="1"/>
                    </a:moveTo>
                    <a:cubicBezTo>
                      <a:pt x="455" y="1"/>
                      <a:pt x="366" y="46"/>
                      <a:pt x="284" y="139"/>
                    </a:cubicBezTo>
                    <a:cubicBezTo>
                      <a:pt x="82" y="358"/>
                      <a:pt x="0" y="766"/>
                      <a:pt x="82" y="1050"/>
                    </a:cubicBezTo>
                    <a:cubicBezTo>
                      <a:pt x="133" y="1213"/>
                      <a:pt x="229" y="1300"/>
                      <a:pt x="336" y="1300"/>
                    </a:cubicBezTo>
                    <a:cubicBezTo>
                      <a:pt x="372" y="1300"/>
                      <a:pt x="410" y="1290"/>
                      <a:pt x="447" y="1269"/>
                    </a:cubicBezTo>
                    <a:cubicBezTo>
                      <a:pt x="477" y="1256"/>
                      <a:pt x="490" y="1226"/>
                      <a:pt x="503" y="1213"/>
                    </a:cubicBezTo>
                    <a:cubicBezTo>
                      <a:pt x="679" y="1011"/>
                      <a:pt x="790" y="698"/>
                      <a:pt x="816" y="410"/>
                    </a:cubicBezTo>
                    <a:cubicBezTo>
                      <a:pt x="803" y="358"/>
                      <a:pt x="803" y="303"/>
                      <a:pt x="790" y="247"/>
                    </a:cubicBezTo>
                    <a:cubicBezTo>
                      <a:pt x="743" y="84"/>
                      <a:pt x="647" y="1"/>
                      <a:pt x="53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19"/>
              <p:cNvSpPr/>
              <p:nvPr/>
            </p:nvSpPr>
            <p:spPr>
              <a:xfrm>
                <a:off x="5459765" y="3683186"/>
                <a:ext cx="47304" cy="73487"/>
              </a:xfrm>
              <a:custGeom>
                <a:avLst/>
                <a:gdLst/>
                <a:ahLst/>
                <a:cxnLst/>
                <a:rect l="l" t="t" r="r" b="b"/>
                <a:pathLst>
                  <a:path w="710" h="1103" extrusionOk="0">
                    <a:moveTo>
                      <a:pt x="454" y="1"/>
                    </a:moveTo>
                    <a:cubicBezTo>
                      <a:pt x="385" y="1"/>
                      <a:pt x="309" y="43"/>
                      <a:pt x="233" y="119"/>
                    </a:cubicBezTo>
                    <a:cubicBezTo>
                      <a:pt x="69" y="309"/>
                      <a:pt x="1" y="648"/>
                      <a:pt x="69" y="893"/>
                    </a:cubicBezTo>
                    <a:cubicBezTo>
                      <a:pt x="113" y="1031"/>
                      <a:pt x="188" y="1103"/>
                      <a:pt x="276" y="1103"/>
                    </a:cubicBezTo>
                    <a:cubicBezTo>
                      <a:pt x="301" y="1103"/>
                      <a:pt x="327" y="1097"/>
                      <a:pt x="353" y="1086"/>
                    </a:cubicBezTo>
                    <a:cubicBezTo>
                      <a:pt x="396" y="1069"/>
                      <a:pt x="435" y="1043"/>
                      <a:pt x="477" y="1004"/>
                    </a:cubicBezTo>
                    <a:lnTo>
                      <a:pt x="490" y="988"/>
                    </a:lnTo>
                    <a:cubicBezTo>
                      <a:pt x="503" y="975"/>
                      <a:pt x="517" y="948"/>
                      <a:pt x="533" y="935"/>
                    </a:cubicBezTo>
                    <a:cubicBezTo>
                      <a:pt x="559" y="906"/>
                      <a:pt x="572" y="867"/>
                      <a:pt x="598" y="824"/>
                    </a:cubicBezTo>
                    <a:cubicBezTo>
                      <a:pt x="680" y="635"/>
                      <a:pt x="709" y="390"/>
                      <a:pt x="667" y="214"/>
                    </a:cubicBezTo>
                    <a:cubicBezTo>
                      <a:pt x="654" y="188"/>
                      <a:pt x="654" y="172"/>
                      <a:pt x="641" y="145"/>
                    </a:cubicBezTo>
                    <a:cubicBezTo>
                      <a:pt x="614" y="77"/>
                      <a:pt x="559" y="38"/>
                      <a:pt x="517" y="8"/>
                    </a:cubicBezTo>
                    <a:lnTo>
                      <a:pt x="503" y="8"/>
                    </a:lnTo>
                    <a:cubicBezTo>
                      <a:pt x="488" y="3"/>
                      <a:pt x="471" y="1"/>
                      <a:pt x="454" y="1"/>
                    </a:cubicBezTo>
                    <a:close/>
                  </a:path>
                </a:pathLst>
              </a:custGeom>
              <a:solidFill>
                <a:srgbClr val="3D45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19"/>
              <p:cNvSpPr/>
              <p:nvPr/>
            </p:nvSpPr>
            <p:spPr>
              <a:xfrm>
                <a:off x="5457167" y="3683186"/>
                <a:ext cx="47903" cy="73487"/>
              </a:xfrm>
              <a:custGeom>
                <a:avLst/>
                <a:gdLst/>
                <a:ahLst/>
                <a:cxnLst/>
                <a:rect l="l" t="t" r="r" b="b"/>
                <a:pathLst>
                  <a:path w="719" h="1103" extrusionOk="0">
                    <a:moveTo>
                      <a:pt x="467" y="1"/>
                    </a:moveTo>
                    <a:cubicBezTo>
                      <a:pt x="398" y="1"/>
                      <a:pt x="322" y="43"/>
                      <a:pt x="245" y="119"/>
                    </a:cubicBezTo>
                    <a:cubicBezTo>
                      <a:pt x="82" y="309"/>
                      <a:pt x="1" y="648"/>
                      <a:pt x="82" y="893"/>
                    </a:cubicBezTo>
                    <a:cubicBezTo>
                      <a:pt x="113" y="1031"/>
                      <a:pt x="195" y="1103"/>
                      <a:pt x="287" y="1103"/>
                    </a:cubicBezTo>
                    <a:cubicBezTo>
                      <a:pt x="313" y="1103"/>
                      <a:pt x="340" y="1097"/>
                      <a:pt x="366" y="1086"/>
                    </a:cubicBezTo>
                    <a:cubicBezTo>
                      <a:pt x="409" y="1069"/>
                      <a:pt x="448" y="1043"/>
                      <a:pt x="474" y="1004"/>
                    </a:cubicBezTo>
                    <a:cubicBezTo>
                      <a:pt x="490" y="1004"/>
                      <a:pt x="490" y="988"/>
                      <a:pt x="503" y="988"/>
                    </a:cubicBezTo>
                    <a:cubicBezTo>
                      <a:pt x="516" y="961"/>
                      <a:pt x="529" y="948"/>
                      <a:pt x="542" y="935"/>
                    </a:cubicBezTo>
                    <a:cubicBezTo>
                      <a:pt x="556" y="893"/>
                      <a:pt x="585" y="867"/>
                      <a:pt x="598" y="824"/>
                    </a:cubicBezTo>
                    <a:cubicBezTo>
                      <a:pt x="693" y="635"/>
                      <a:pt x="719" y="390"/>
                      <a:pt x="667" y="214"/>
                    </a:cubicBezTo>
                    <a:cubicBezTo>
                      <a:pt x="667" y="188"/>
                      <a:pt x="653" y="172"/>
                      <a:pt x="653" y="145"/>
                    </a:cubicBezTo>
                    <a:cubicBezTo>
                      <a:pt x="611" y="77"/>
                      <a:pt x="572" y="38"/>
                      <a:pt x="516" y="8"/>
                    </a:cubicBezTo>
                    <a:cubicBezTo>
                      <a:pt x="500" y="3"/>
                      <a:pt x="484" y="1"/>
                      <a:pt x="467"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19"/>
              <p:cNvSpPr/>
              <p:nvPr/>
            </p:nvSpPr>
            <p:spPr>
              <a:xfrm>
                <a:off x="5476088" y="3694579"/>
                <a:ext cx="18122" cy="51834"/>
              </a:xfrm>
              <a:custGeom>
                <a:avLst/>
                <a:gdLst/>
                <a:ahLst/>
                <a:cxnLst/>
                <a:rect l="l" t="t" r="r" b="b"/>
                <a:pathLst>
                  <a:path w="272" h="778" extrusionOk="0">
                    <a:moveTo>
                      <a:pt x="190" y="1"/>
                    </a:moveTo>
                    <a:lnTo>
                      <a:pt x="1" y="764"/>
                    </a:lnTo>
                    <a:lnTo>
                      <a:pt x="82" y="777"/>
                    </a:lnTo>
                    <a:lnTo>
                      <a:pt x="138" y="572"/>
                    </a:lnTo>
                    <a:lnTo>
                      <a:pt x="272" y="17"/>
                    </a:lnTo>
                    <a:lnTo>
                      <a:pt x="190"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19"/>
              <p:cNvSpPr/>
              <p:nvPr/>
            </p:nvSpPr>
            <p:spPr>
              <a:xfrm>
                <a:off x="5470691" y="3694579"/>
                <a:ext cx="18055" cy="50968"/>
              </a:xfrm>
              <a:custGeom>
                <a:avLst/>
                <a:gdLst/>
                <a:ahLst/>
                <a:cxnLst/>
                <a:rect l="l" t="t" r="r" b="b"/>
                <a:pathLst>
                  <a:path w="271" h="765" extrusionOk="0">
                    <a:moveTo>
                      <a:pt x="176" y="1"/>
                    </a:moveTo>
                    <a:lnTo>
                      <a:pt x="0" y="735"/>
                    </a:lnTo>
                    <a:lnTo>
                      <a:pt x="82" y="764"/>
                    </a:lnTo>
                    <a:lnTo>
                      <a:pt x="176" y="409"/>
                    </a:lnTo>
                    <a:lnTo>
                      <a:pt x="27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19"/>
              <p:cNvSpPr/>
              <p:nvPr/>
            </p:nvSpPr>
            <p:spPr>
              <a:xfrm>
                <a:off x="5476954" y="3701974"/>
                <a:ext cx="22719" cy="35311"/>
              </a:xfrm>
              <a:custGeom>
                <a:avLst/>
                <a:gdLst/>
                <a:ahLst/>
                <a:cxnLst/>
                <a:rect l="l" t="t" r="r" b="b"/>
                <a:pathLst>
                  <a:path w="341" h="530" extrusionOk="0">
                    <a:moveTo>
                      <a:pt x="125" y="1"/>
                    </a:moveTo>
                    <a:lnTo>
                      <a:pt x="1" y="503"/>
                    </a:lnTo>
                    <a:cubicBezTo>
                      <a:pt x="1" y="503"/>
                      <a:pt x="95" y="529"/>
                      <a:pt x="138" y="529"/>
                    </a:cubicBezTo>
                    <a:cubicBezTo>
                      <a:pt x="164" y="529"/>
                      <a:pt x="206" y="503"/>
                      <a:pt x="232" y="477"/>
                    </a:cubicBezTo>
                    <a:cubicBezTo>
                      <a:pt x="301" y="379"/>
                      <a:pt x="340" y="216"/>
                      <a:pt x="314" y="108"/>
                    </a:cubicBezTo>
                    <a:cubicBezTo>
                      <a:pt x="288" y="53"/>
                      <a:pt x="259" y="14"/>
                      <a:pt x="219" y="14"/>
                    </a:cubicBezTo>
                    <a:cubicBezTo>
                      <a:pt x="177" y="14"/>
                      <a:pt x="125" y="1"/>
                      <a:pt x="125"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19"/>
              <p:cNvSpPr/>
              <p:nvPr/>
            </p:nvSpPr>
            <p:spPr>
              <a:xfrm>
                <a:off x="5469759" y="3702040"/>
                <a:ext cx="22719" cy="33646"/>
              </a:xfrm>
              <a:custGeom>
                <a:avLst/>
                <a:gdLst/>
                <a:ahLst/>
                <a:cxnLst/>
                <a:rect l="l" t="t" r="r" b="b"/>
                <a:pathLst>
                  <a:path w="341" h="505" extrusionOk="0">
                    <a:moveTo>
                      <a:pt x="209" y="0"/>
                    </a:moveTo>
                    <a:cubicBezTo>
                      <a:pt x="178" y="0"/>
                      <a:pt x="143" y="17"/>
                      <a:pt x="109" y="52"/>
                    </a:cubicBezTo>
                    <a:cubicBezTo>
                      <a:pt x="40" y="133"/>
                      <a:pt x="1" y="297"/>
                      <a:pt x="40" y="408"/>
                    </a:cubicBezTo>
                    <a:cubicBezTo>
                      <a:pt x="57" y="470"/>
                      <a:pt x="92" y="505"/>
                      <a:pt x="134" y="505"/>
                    </a:cubicBezTo>
                    <a:cubicBezTo>
                      <a:pt x="164" y="505"/>
                      <a:pt x="198" y="487"/>
                      <a:pt x="233" y="447"/>
                    </a:cubicBezTo>
                    <a:cubicBezTo>
                      <a:pt x="314" y="365"/>
                      <a:pt x="340" y="202"/>
                      <a:pt x="314" y="94"/>
                    </a:cubicBezTo>
                    <a:cubicBezTo>
                      <a:pt x="290" y="32"/>
                      <a:pt x="252" y="0"/>
                      <a:pt x="20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19"/>
              <p:cNvSpPr/>
              <p:nvPr/>
            </p:nvSpPr>
            <p:spPr>
              <a:xfrm>
                <a:off x="5476954" y="3711967"/>
                <a:ext cx="9194" cy="14458"/>
              </a:xfrm>
              <a:custGeom>
                <a:avLst/>
                <a:gdLst/>
                <a:ahLst/>
                <a:cxnLst/>
                <a:rect l="l" t="t" r="r" b="b"/>
                <a:pathLst>
                  <a:path w="138" h="217" extrusionOk="0">
                    <a:moveTo>
                      <a:pt x="43" y="1"/>
                    </a:moveTo>
                    <a:lnTo>
                      <a:pt x="1" y="203"/>
                    </a:lnTo>
                    <a:cubicBezTo>
                      <a:pt x="1" y="203"/>
                      <a:pt x="30" y="216"/>
                      <a:pt x="56" y="216"/>
                    </a:cubicBezTo>
                    <a:cubicBezTo>
                      <a:pt x="69" y="216"/>
                      <a:pt x="82" y="216"/>
                      <a:pt x="95" y="190"/>
                    </a:cubicBezTo>
                    <a:cubicBezTo>
                      <a:pt x="125" y="164"/>
                      <a:pt x="138" y="95"/>
                      <a:pt x="125" y="40"/>
                    </a:cubicBezTo>
                    <a:cubicBezTo>
                      <a:pt x="125" y="14"/>
                      <a:pt x="112" y="1"/>
                      <a:pt x="82" y="1"/>
                    </a:cubicBezTo>
                    <a:close/>
                  </a:path>
                </a:pathLst>
              </a:custGeom>
              <a:solidFill>
                <a:srgbClr val="6C72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19"/>
              <p:cNvSpPr/>
              <p:nvPr/>
            </p:nvSpPr>
            <p:spPr>
              <a:xfrm>
                <a:off x="5473490" y="3711568"/>
                <a:ext cx="9861" cy="14258"/>
              </a:xfrm>
              <a:custGeom>
                <a:avLst/>
                <a:gdLst/>
                <a:ahLst/>
                <a:cxnLst/>
                <a:rect l="l" t="t" r="r" b="b"/>
                <a:pathLst>
                  <a:path w="148" h="214" extrusionOk="0">
                    <a:moveTo>
                      <a:pt x="92" y="0"/>
                    </a:moveTo>
                    <a:cubicBezTo>
                      <a:pt x="79" y="0"/>
                      <a:pt x="65" y="7"/>
                      <a:pt x="53" y="20"/>
                    </a:cubicBezTo>
                    <a:cubicBezTo>
                      <a:pt x="13" y="59"/>
                      <a:pt x="0" y="127"/>
                      <a:pt x="13" y="170"/>
                    </a:cubicBezTo>
                    <a:cubicBezTo>
                      <a:pt x="21" y="201"/>
                      <a:pt x="38" y="213"/>
                      <a:pt x="56" y="213"/>
                    </a:cubicBezTo>
                    <a:cubicBezTo>
                      <a:pt x="69" y="213"/>
                      <a:pt x="83" y="207"/>
                      <a:pt x="95" y="196"/>
                    </a:cubicBezTo>
                    <a:cubicBezTo>
                      <a:pt x="134" y="154"/>
                      <a:pt x="147" y="88"/>
                      <a:pt x="134" y="46"/>
                    </a:cubicBezTo>
                    <a:cubicBezTo>
                      <a:pt x="127" y="14"/>
                      <a:pt x="110" y="0"/>
                      <a:pt x="9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19"/>
              <p:cNvSpPr/>
              <p:nvPr/>
            </p:nvSpPr>
            <p:spPr>
              <a:xfrm>
                <a:off x="4983132" y="2681625"/>
                <a:ext cx="1072996" cy="932550"/>
              </a:xfrm>
              <a:custGeom>
                <a:avLst/>
                <a:gdLst/>
                <a:ahLst/>
                <a:cxnLst/>
                <a:rect l="l" t="t" r="r" b="b"/>
                <a:pathLst>
                  <a:path w="16105" h="13997" extrusionOk="0">
                    <a:moveTo>
                      <a:pt x="261" y="1"/>
                    </a:moveTo>
                    <a:lnTo>
                      <a:pt x="124" y="383"/>
                    </a:lnTo>
                    <a:lnTo>
                      <a:pt x="0" y="1714"/>
                    </a:lnTo>
                    <a:lnTo>
                      <a:pt x="98" y="2109"/>
                    </a:lnTo>
                    <a:lnTo>
                      <a:pt x="274" y="2762"/>
                    </a:lnTo>
                    <a:lnTo>
                      <a:pt x="1945" y="4515"/>
                    </a:lnTo>
                    <a:lnTo>
                      <a:pt x="2056" y="4613"/>
                    </a:lnTo>
                    <a:lnTo>
                      <a:pt x="2122" y="4665"/>
                    </a:lnTo>
                    <a:lnTo>
                      <a:pt x="2327" y="3973"/>
                    </a:lnTo>
                    <a:cubicBezTo>
                      <a:pt x="2353" y="3891"/>
                      <a:pt x="2396" y="3823"/>
                      <a:pt x="2435" y="3767"/>
                    </a:cubicBezTo>
                    <a:cubicBezTo>
                      <a:pt x="2514" y="3668"/>
                      <a:pt x="2619" y="3617"/>
                      <a:pt x="2737" y="3617"/>
                    </a:cubicBezTo>
                    <a:cubicBezTo>
                      <a:pt x="2843" y="3617"/>
                      <a:pt x="2959" y="3658"/>
                      <a:pt x="3075" y="3741"/>
                    </a:cubicBezTo>
                    <a:lnTo>
                      <a:pt x="3904" y="4339"/>
                    </a:lnTo>
                    <a:cubicBezTo>
                      <a:pt x="4149" y="4502"/>
                      <a:pt x="4354" y="4841"/>
                      <a:pt x="4462" y="5197"/>
                    </a:cubicBezTo>
                    <a:cubicBezTo>
                      <a:pt x="4488" y="5305"/>
                      <a:pt x="4504" y="5413"/>
                      <a:pt x="4517" y="5524"/>
                    </a:cubicBezTo>
                    <a:lnTo>
                      <a:pt x="4570" y="6421"/>
                    </a:lnTo>
                    <a:lnTo>
                      <a:pt x="4599" y="6787"/>
                    </a:lnTo>
                    <a:lnTo>
                      <a:pt x="4668" y="6842"/>
                    </a:lnTo>
                    <a:lnTo>
                      <a:pt x="4694" y="6868"/>
                    </a:lnTo>
                    <a:lnTo>
                      <a:pt x="11669" y="11820"/>
                    </a:lnTo>
                    <a:lnTo>
                      <a:pt x="11793" y="11888"/>
                    </a:lnTo>
                    <a:lnTo>
                      <a:pt x="11862" y="11928"/>
                    </a:lnTo>
                    <a:lnTo>
                      <a:pt x="11943" y="11657"/>
                    </a:lnTo>
                    <a:lnTo>
                      <a:pt x="12159" y="10948"/>
                    </a:lnTo>
                    <a:cubicBezTo>
                      <a:pt x="12188" y="10867"/>
                      <a:pt x="12227" y="10785"/>
                      <a:pt x="12270" y="10733"/>
                    </a:cubicBezTo>
                    <a:cubicBezTo>
                      <a:pt x="12349" y="10638"/>
                      <a:pt x="12451" y="10589"/>
                      <a:pt x="12566" y="10589"/>
                    </a:cubicBezTo>
                    <a:cubicBezTo>
                      <a:pt x="12667" y="10589"/>
                      <a:pt x="12778" y="10627"/>
                      <a:pt x="12893" y="10704"/>
                    </a:cubicBezTo>
                    <a:lnTo>
                      <a:pt x="13738" y="11304"/>
                    </a:lnTo>
                    <a:cubicBezTo>
                      <a:pt x="13983" y="11480"/>
                      <a:pt x="14186" y="11807"/>
                      <a:pt x="14280" y="12172"/>
                    </a:cubicBezTo>
                    <a:cubicBezTo>
                      <a:pt x="14310" y="12283"/>
                      <a:pt x="14336" y="12391"/>
                      <a:pt x="14336" y="12499"/>
                    </a:cubicBezTo>
                    <a:lnTo>
                      <a:pt x="14404" y="13315"/>
                    </a:lnTo>
                    <a:lnTo>
                      <a:pt x="14473" y="13357"/>
                    </a:lnTo>
                    <a:lnTo>
                      <a:pt x="14554" y="13396"/>
                    </a:lnTo>
                    <a:lnTo>
                      <a:pt x="15981" y="13997"/>
                    </a:lnTo>
                    <a:lnTo>
                      <a:pt x="16092" y="13452"/>
                    </a:lnTo>
                    <a:lnTo>
                      <a:pt x="16105" y="13357"/>
                    </a:lnTo>
                    <a:lnTo>
                      <a:pt x="15942" y="12146"/>
                    </a:lnTo>
                    <a:lnTo>
                      <a:pt x="11574" y="8079"/>
                    </a:lnTo>
                    <a:lnTo>
                      <a:pt x="11411" y="8135"/>
                    </a:lnTo>
                    <a:lnTo>
                      <a:pt x="9139" y="5331"/>
                    </a:lnTo>
                    <a:lnTo>
                      <a:pt x="9250" y="5331"/>
                    </a:lnTo>
                    <a:lnTo>
                      <a:pt x="8813" y="4815"/>
                    </a:lnTo>
                    <a:lnTo>
                      <a:pt x="4436" y="1633"/>
                    </a:lnTo>
                    <a:lnTo>
                      <a:pt x="3551" y="1143"/>
                    </a:lnTo>
                    <a:lnTo>
                      <a:pt x="3564" y="1280"/>
                    </a:lnTo>
                    <a:lnTo>
                      <a:pt x="2448" y="1375"/>
                    </a:lnTo>
                    <a:lnTo>
                      <a:pt x="2151" y="1062"/>
                    </a:lnTo>
                    <a:lnTo>
                      <a:pt x="261"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19"/>
              <p:cNvSpPr/>
              <p:nvPr/>
            </p:nvSpPr>
            <p:spPr>
              <a:xfrm>
                <a:off x="5273216" y="2928001"/>
                <a:ext cx="50702" cy="42707"/>
              </a:xfrm>
              <a:custGeom>
                <a:avLst/>
                <a:gdLst/>
                <a:ahLst/>
                <a:cxnLst/>
                <a:rect l="l" t="t" r="r" b="b"/>
                <a:pathLst>
                  <a:path w="761" h="641" extrusionOk="0">
                    <a:moveTo>
                      <a:pt x="13" y="1"/>
                    </a:moveTo>
                    <a:lnTo>
                      <a:pt x="0" y="112"/>
                    </a:lnTo>
                    <a:lnTo>
                      <a:pt x="748" y="641"/>
                    </a:lnTo>
                    <a:lnTo>
                      <a:pt x="761" y="533"/>
                    </a:lnTo>
                    <a:lnTo>
                      <a:pt x="13"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19"/>
              <p:cNvSpPr/>
              <p:nvPr/>
            </p:nvSpPr>
            <p:spPr>
              <a:xfrm>
                <a:off x="5496941" y="3086766"/>
                <a:ext cx="49902" cy="42507"/>
              </a:xfrm>
              <a:custGeom>
                <a:avLst/>
                <a:gdLst/>
                <a:ahLst/>
                <a:cxnLst/>
                <a:rect l="l" t="t" r="r" b="b"/>
                <a:pathLst>
                  <a:path w="749" h="638" extrusionOk="0">
                    <a:moveTo>
                      <a:pt x="14" y="1"/>
                    </a:moveTo>
                    <a:lnTo>
                      <a:pt x="1" y="108"/>
                    </a:lnTo>
                    <a:lnTo>
                      <a:pt x="748" y="637"/>
                    </a:lnTo>
                    <a:lnTo>
                      <a:pt x="748" y="529"/>
                    </a:lnTo>
                    <a:lnTo>
                      <a:pt x="14"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19"/>
              <p:cNvSpPr/>
              <p:nvPr/>
            </p:nvSpPr>
            <p:spPr>
              <a:xfrm>
                <a:off x="5207058" y="2799483"/>
                <a:ext cx="516610" cy="430464"/>
              </a:xfrm>
              <a:custGeom>
                <a:avLst/>
                <a:gdLst/>
                <a:ahLst/>
                <a:cxnLst/>
                <a:rect l="l" t="t" r="r" b="b"/>
                <a:pathLst>
                  <a:path w="7754" h="6461" extrusionOk="0">
                    <a:moveTo>
                      <a:pt x="654" y="1"/>
                    </a:moveTo>
                    <a:lnTo>
                      <a:pt x="40" y="298"/>
                    </a:lnTo>
                    <a:lnTo>
                      <a:pt x="1" y="774"/>
                    </a:lnTo>
                    <a:lnTo>
                      <a:pt x="7753" y="6460"/>
                    </a:lnTo>
                    <a:lnTo>
                      <a:pt x="7753" y="6460"/>
                    </a:lnTo>
                    <a:lnTo>
                      <a:pt x="7698" y="6173"/>
                    </a:lnTo>
                    <a:lnTo>
                      <a:pt x="5520" y="3510"/>
                    </a:lnTo>
                    <a:lnTo>
                      <a:pt x="3768" y="2204"/>
                    </a:lnTo>
                    <a:lnTo>
                      <a:pt x="817" y="122"/>
                    </a:lnTo>
                    <a:lnTo>
                      <a:pt x="654"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19"/>
              <p:cNvSpPr/>
              <p:nvPr/>
            </p:nvSpPr>
            <p:spPr>
              <a:xfrm>
                <a:off x="5678960" y="3492574"/>
                <a:ext cx="376298" cy="309073"/>
              </a:xfrm>
              <a:custGeom>
                <a:avLst/>
                <a:gdLst/>
                <a:ahLst/>
                <a:cxnLst/>
                <a:rect l="l" t="t" r="r" b="b"/>
                <a:pathLst>
                  <a:path w="5648" h="4639" extrusionOk="0">
                    <a:moveTo>
                      <a:pt x="3836" y="0"/>
                    </a:moveTo>
                    <a:cubicBezTo>
                      <a:pt x="3866" y="111"/>
                      <a:pt x="3892" y="219"/>
                      <a:pt x="3892" y="327"/>
                    </a:cubicBezTo>
                    <a:lnTo>
                      <a:pt x="17" y="4136"/>
                    </a:lnTo>
                    <a:lnTo>
                      <a:pt x="1" y="4638"/>
                    </a:lnTo>
                    <a:lnTo>
                      <a:pt x="1" y="4638"/>
                    </a:lnTo>
                    <a:lnTo>
                      <a:pt x="3170" y="3496"/>
                    </a:lnTo>
                    <a:lnTo>
                      <a:pt x="5537" y="1825"/>
                    </a:lnTo>
                    <a:lnTo>
                      <a:pt x="5648" y="1280"/>
                    </a:lnTo>
                    <a:lnTo>
                      <a:pt x="3836"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19"/>
              <p:cNvSpPr/>
              <p:nvPr/>
            </p:nvSpPr>
            <p:spPr>
              <a:xfrm>
                <a:off x="5124443" y="2946922"/>
                <a:ext cx="160566" cy="218863"/>
              </a:xfrm>
              <a:custGeom>
                <a:avLst/>
                <a:gdLst/>
                <a:ahLst/>
                <a:cxnLst/>
                <a:rect l="l" t="t" r="r" b="b"/>
                <a:pathLst>
                  <a:path w="2410" h="3285" extrusionOk="0">
                    <a:moveTo>
                      <a:pt x="768" y="1"/>
                    </a:moveTo>
                    <a:cubicBezTo>
                      <a:pt x="400" y="1"/>
                      <a:pt x="125" y="301"/>
                      <a:pt x="69" y="846"/>
                    </a:cubicBezTo>
                    <a:cubicBezTo>
                      <a:pt x="1" y="1636"/>
                      <a:pt x="438" y="2628"/>
                      <a:pt x="1061" y="3079"/>
                    </a:cubicBezTo>
                    <a:cubicBezTo>
                      <a:pt x="1262" y="3218"/>
                      <a:pt x="1456" y="3285"/>
                      <a:pt x="1629" y="3285"/>
                    </a:cubicBezTo>
                    <a:cubicBezTo>
                      <a:pt x="1997" y="3285"/>
                      <a:pt x="2272" y="2985"/>
                      <a:pt x="2328" y="2439"/>
                    </a:cubicBezTo>
                    <a:cubicBezTo>
                      <a:pt x="2410" y="1649"/>
                      <a:pt x="1959" y="657"/>
                      <a:pt x="1336" y="207"/>
                    </a:cubicBezTo>
                    <a:cubicBezTo>
                      <a:pt x="1135" y="67"/>
                      <a:pt x="941" y="1"/>
                      <a:pt x="768" y="1"/>
                    </a:cubicBezTo>
                    <a:close/>
                  </a:path>
                </a:pathLst>
              </a:custGeom>
              <a:solidFill>
                <a:srgbClr val="3A3E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19"/>
              <p:cNvSpPr/>
              <p:nvPr/>
            </p:nvSpPr>
            <p:spPr>
              <a:xfrm>
                <a:off x="5216851" y="2808411"/>
                <a:ext cx="45571" cy="77285"/>
              </a:xfrm>
              <a:custGeom>
                <a:avLst/>
                <a:gdLst/>
                <a:ahLst/>
                <a:cxnLst/>
                <a:rect l="l" t="t" r="r" b="b"/>
                <a:pathLst>
                  <a:path w="684" h="1160" extrusionOk="0">
                    <a:moveTo>
                      <a:pt x="490" y="1"/>
                    </a:moveTo>
                    <a:lnTo>
                      <a:pt x="30" y="314"/>
                    </a:lnTo>
                    <a:lnTo>
                      <a:pt x="1" y="683"/>
                    </a:lnTo>
                    <a:lnTo>
                      <a:pt x="683" y="1159"/>
                    </a:lnTo>
                    <a:lnTo>
                      <a:pt x="546" y="69"/>
                    </a:lnTo>
                    <a:lnTo>
                      <a:pt x="490" y="1"/>
                    </a:lnTo>
                    <a:close/>
                  </a:path>
                </a:pathLst>
              </a:custGeom>
              <a:solidFill>
                <a:srgbClr val="4D52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19"/>
              <p:cNvSpPr/>
              <p:nvPr/>
            </p:nvSpPr>
            <p:spPr>
              <a:xfrm>
                <a:off x="5270351" y="2823001"/>
                <a:ext cx="201274" cy="216665"/>
              </a:xfrm>
              <a:custGeom>
                <a:avLst/>
                <a:gdLst/>
                <a:ahLst/>
                <a:cxnLst/>
                <a:rect l="l" t="t" r="r" b="b"/>
                <a:pathLst>
                  <a:path w="3021" h="3252" extrusionOk="0">
                    <a:moveTo>
                      <a:pt x="1" y="0"/>
                    </a:moveTo>
                    <a:lnTo>
                      <a:pt x="206" y="1198"/>
                    </a:lnTo>
                    <a:lnTo>
                      <a:pt x="3020" y="3251"/>
                    </a:lnTo>
                    <a:lnTo>
                      <a:pt x="2436" y="1714"/>
                    </a:lnTo>
                    <a:lnTo>
                      <a:pt x="1" y="0"/>
                    </a:lnTo>
                    <a:close/>
                  </a:path>
                </a:pathLst>
              </a:custGeom>
              <a:solidFill>
                <a:srgbClr val="4D52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19"/>
              <p:cNvSpPr/>
              <p:nvPr/>
            </p:nvSpPr>
            <p:spPr>
              <a:xfrm>
                <a:off x="5446307" y="2929134"/>
                <a:ext cx="45305" cy="308007"/>
              </a:xfrm>
              <a:custGeom>
                <a:avLst/>
                <a:gdLst/>
                <a:ahLst/>
                <a:cxnLst/>
                <a:rect l="l" t="t" r="r" b="b"/>
                <a:pathLst>
                  <a:path w="680" h="4623" extrusionOk="0">
                    <a:moveTo>
                      <a:pt x="0" y="0"/>
                    </a:moveTo>
                    <a:lnTo>
                      <a:pt x="0" y="4622"/>
                    </a:lnTo>
                    <a:lnTo>
                      <a:pt x="679" y="4622"/>
                    </a:lnTo>
                    <a:lnTo>
                      <a:pt x="679" y="0"/>
                    </a:lnTo>
                    <a:close/>
                  </a:path>
                </a:pathLst>
              </a:custGeom>
              <a:solidFill>
                <a:srgbClr val="1E1E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19"/>
              <p:cNvSpPr/>
              <p:nvPr/>
            </p:nvSpPr>
            <p:spPr>
              <a:xfrm>
                <a:off x="5448905" y="2939993"/>
                <a:ext cx="39842" cy="117726"/>
              </a:xfrm>
              <a:custGeom>
                <a:avLst/>
                <a:gdLst/>
                <a:ahLst/>
                <a:cxnLst/>
                <a:rect l="l" t="t" r="r" b="b"/>
                <a:pathLst>
                  <a:path w="598" h="1767" extrusionOk="0">
                    <a:moveTo>
                      <a:pt x="1" y="0"/>
                    </a:moveTo>
                    <a:lnTo>
                      <a:pt x="503" y="1698"/>
                    </a:lnTo>
                    <a:lnTo>
                      <a:pt x="598" y="1766"/>
                    </a:lnTo>
                    <a:lnTo>
                      <a:pt x="95" y="66"/>
                    </a:lnTo>
                    <a:lnTo>
                      <a:pt x="1" y="0"/>
                    </a:lnTo>
                    <a:close/>
                  </a:path>
                </a:pathLst>
              </a:custGeom>
              <a:solidFill>
                <a:srgbClr val="1E1E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19"/>
              <p:cNvSpPr/>
              <p:nvPr/>
            </p:nvSpPr>
            <p:spPr>
              <a:xfrm>
                <a:off x="4962412" y="2788623"/>
                <a:ext cx="172958" cy="201208"/>
              </a:xfrm>
              <a:custGeom>
                <a:avLst/>
                <a:gdLst/>
                <a:ahLst/>
                <a:cxnLst/>
                <a:rect l="l" t="t" r="r" b="b"/>
                <a:pathLst>
                  <a:path w="2596" h="3020" extrusionOk="0">
                    <a:moveTo>
                      <a:pt x="66" y="1"/>
                    </a:moveTo>
                    <a:lnTo>
                      <a:pt x="1" y="585"/>
                    </a:lnTo>
                    <a:lnTo>
                      <a:pt x="96" y="1169"/>
                    </a:lnTo>
                    <a:lnTo>
                      <a:pt x="2217" y="3020"/>
                    </a:lnTo>
                    <a:lnTo>
                      <a:pt x="2475" y="2080"/>
                    </a:lnTo>
                    <a:lnTo>
                      <a:pt x="2596" y="1767"/>
                    </a:lnTo>
                    <a:lnTo>
                      <a:pt x="298" y="95"/>
                    </a:lnTo>
                    <a:lnTo>
                      <a:pt x="66"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19"/>
              <p:cNvSpPr/>
              <p:nvPr/>
            </p:nvSpPr>
            <p:spPr>
              <a:xfrm>
                <a:off x="4625358" y="2876501"/>
                <a:ext cx="1065667" cy="925155"/>
              </a:xfrm>
              <a:custGeom>
                <a:avLst/>
                <a:gdLst/>
                <a:ahLst/>
                <a:cxnLst/>
                <a:rect l="l" t="t" r="r" b="b"/>
                <a:pathLst>
                  <a:path w="15995" h="13886" extrusionOk="0">
                    <a:moveTo>
                      <a:pt x="164" y="0"/>
                    </a:moveTo>
                    <a:lnTo>
                      <a:pt x="27" y="382"/>
                    </a:lnTo>
                    <a:lnTo>
                      <a:pt x="1" y="1933"/>
                    </a:lnTo>
                    <a:lnTo>
                      <a:pt x="108" y="2324"/>
                    </a:lnTo>
                    <a:lnTo>
                      <a:pt x="272" y="2977"/>
                    </a:lnTo>
                    <a:lnTo>
                      <a:pt x="1780" y="4407"/>
                    </a:lnTo>
                    <a:lnTo>
                      <a:pt x="1878" y="4488"/>
                    </a:lnTo>
                    <a:lnTo>
                      <a:pt x="1959" y="4557"/>
                    </a:lnTo>
                    <a:lnTo>
                      <a:pt x="2067" y="3904"/>
                    </a:lnTo>
                    <a:cubicBezTo>
                      <a:pt x="2093" y="3823"/>
                      <a:pt x="2135" y="3754"/>
                      <a:pt x="2175" y="3698"/>
                    </a:cubicBezTo>
                    <a:cubicBezTo>
                      <a:pt x="2254" y="3599"/>
                      <a:pt x="2359" y="3548"/>
                      <a:pt x="2477" y="3548"/>
                    </a:cubicBezTo>
                    <a:cubicBezTo>
                      <a:pt x="2583" y="3548"/>
                      <a:pt x="2698" y="3589"/>
                      <a:pt x="2814" y="3672"/>
                    </a:cubicBezTo>
                    <a:lnTo>
                      <a:pt x="3643" y="4270"/>
                    </a:lnTo>
                    <a:cubicBezTo>
                      <a:pt x="3888" y="4433"/>
                      <a:pt x="4094" y="4772"/>
                      <a:pt x="4202" y="5128"/>
                    </a:cubicBezTo>
                    <a:cubicBezTo>
                      <a:pt x="4228" y="5236"/>
                      <a:pt x="4244" y="5344"/>
                      <a:pt x="4257" y="5455"/>
                    </a:cubicBezTo>
                    <a:lnTo>
                      <a:pt x="4407" y="6310"/>
                    </a:lnTo>
                    <a:lnTo>
                      <a:pt x="4433" y="6665"/>
                    </a:lnTo>
                    <a:lnTo>
                      <a:pt x="4502" y="6731"/>
                    </a:lnTo>
                    <a:lnTo>
                      <a:pt x="4528" y="6760"/>
                    </a:lnTo>
                    <a:lnTo>
                      <a:pt x="11506" y="11695"/>
                    </a:lnTo>
                    <a:lnTo>
                      <a:pt x="11627" y="11764"/>
                    </a:lnTo>
                    <a:lnTo>
                      <a:pt x="11696" y="11806"/>
                    </a:lnTo>
                    <a:lnTo>
                      <a:pt x="11777" y="11545"/>
                    </a:lnTo>
                    <a:lnTo>
                      <a:pt x="11898" y="10879"/>
                    </a:lnTo>
                    <a:cubicBezTo>
                      <a:pt x="11927" y="10798"/>
                      <a:pt x="11967" y="10716"/>
                      <a:pt x="12009" y="10664"/>
                    </a:cubicBezTo>
                    <a:cubicBezTo>
                      <a:pt x="12089" y="10569"/>
                      <a:pt x="12191" y="10520"/>
                      <a:pt x="12305" y="10520"/>
                    </a:cubicBezTo>
                    <a:cubicBezTo>
                      <a:pt x="12406" y="10520"/>
                      <a:pt x="12518" y="10558"/>
                      <a:pt x="12633" y="10635"/>
                    </a:cubicBezTo>
                    <a:lnTo>
                      <a:pt x="13478" y="11235"/>
                    </a:lnTo>
                    <a:cubicBezTo>
                      <a:pt x="13723" y="11411"/>
                      <a:pt x="13925" y="11738"/>
                      <a:pt x="14020" y="12090"/>
                    </a:cubicBezTo>
                    <a:cubicBezTo>
                      <a:pt x="14062" y="12214"/>
                      <a:pt x="14075" y="12322"/>
                      <a:pt x="14088" y="12430"/>
                    </a:cubicBezTo>
                    <a:lnTo>
                      <a:pt x="14225" y="13207"/>
                    </a:lnTo>
                    <a:lnTo>
                      <a:pt x="14307" y="13246"/>
                    </a:lnTo>
                    <a:lnTo>
                      <a:pt x="14389" y="13288"/>
                    </a:lnTo>
                    <a:lnTo>
                      <a:pt x="15815" y="13885"/>
                    </a:lnTo>
                    <a:lnTo>
                      <a:pt x="15831" y="13383"/>
                    </a:lnTo>
                    <a:lnTo>
                      <a:pt x="15844" y="13288"/>
                    </a:lnTo>
                    <a:cubicBezTo>
                      <a:pt x="15802" y="12988"/>
                      <a:pt x="15776" y="12675"/>
                      <a:pt x="15720" y="12378"/>
                    </a:cubicBezTo>
                    <a:cubicBezTo>
                      <a:pt x="15681" y="12159"/>
                      <a:pt x="15815" y="11996"/>
                      <a:pt x="15883" y="11790"/>
                    </a:cubicBezTo>
                    <a:cubicBezTo>
                      <a:pt x="15952" y="11562"/>
                      <a:pt x="15994" y="11317"/>
                      <a:pt x="15978" y="11072"/>
                    </a:cubicBezTo>
                    <a:cubicBezTo>
                      <a:pt x="15952" y="10648"/>
                      <a:pt x="15763" y="10227"/>
                      <a:pt x="15449" y="9956"/>
                    </a:cubicBezTo>
                    <a:cubicBezTo>
                      <a:pt x="15342" y="9861"/>
                      <a:pt x="15218" y="9792"/>
                      <a:pt x="15097" y="9724"/>
                    </a:cubicBezTo>
                    <a:cubicBezTo>
                      <a:pt x="14878" y="9616"/>
                      <a:pt x="14633" y="9535"/>
                      <a:pt x="14402" y="9466"/>
                    </a:cubicBezTo>
                    <a:cubicBezTo>
                      <a:pt x="14049" y="9358"/>
                      <a:pt x="13710" y="9247"/>
                      <a:pt x="13341" y="9195"/>
                    </a:cubicBezTo>
                    <a:cubicBezTo>
                      <a:pt x="13165" y="9166"/>
                      <a:pt x="12975" y="9140"/>
                      <a:pt x="12796" y="9140"/>
                    </a:cubicBezTo>
                    <a:cubicBezTo>
                      <a:pt x="12749" y="9140"/>
                      <a:pt x="12705" y="9144"/>
                      <a:pt x="12665" y="9144"/>
                    </a:cubicBezTo>
                    <a:cubicBezTo>
                      <a:pt x="12601" y="9144"/>
                      <a:pt x="12543" y="9134"/>
                      <a:pt x="12486" y="9084"/>
                    </a:cubicBezTo>
                    <a:cubicBezTo>
                      <a:pt x="12225" y="8895"/>
                      <a:pt x="11996" y="8637"/>
                      <a:pt x="11764" y="8418"/>
                    </a:cubicBezTo>
                    <a:cubicBezTo>
                      <a:pt x="11627" y="8281"/>
                      <a:pt x="11490" y="8160"/>
                      <a:pt x="11356" y="8036"/>
                    </a:cubicBezTo>
                    <a:cubicBezTo>
                      <a:pt x="11343" y="8023"/>
                      <a:pt x="11327" y="8010"/>
                      <a:pt x="11314" y="8010"/>
                    </a:cubicBezTo>
                    <a:lnTo>
                      <a:pt x="11151" y="8066"/>
                    </a:lnTo>
                    <a:lnTo>
                      <a:pt x="10008" y="4691"/>
                    </a:lnTo>
                    <a:lnTo>
                      <a:pt x="10119" y="4678"/>
                    </a:lnTo>
                    <a:lnTo>
                      <a:pt x="9682" y="4175"/>
                    </a:lnTo>
                    <a:lnTo>
                      <a:pt x="5305" y="993"/>
                    </a:lnTo>
                    <a:lnTo>
                      <a:pt x="4420" y="503"/>
                    </a:lnTo>
                    <a:lnTo>
                      <a:pt x="4433" y="640"/>
                    </a:lnTo>
                    <a:lnTo>
                      <a:pt x="2188" y="1306"/>
                    </a:lnTo>
                    <a:lnTo>
                      <a:pt x="1891" y="993"/>
                    </a:lnTo>
                    <a:lnTo>
                      <a:pt x="164" y="0"/>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19"/>
              <p:cNvSpPr/>
              <p:nvPr/>
            </p:nvSpPr>
            <p:spPr>
              <a:xfrm>
                <a:off x="4625358" y="2920872"/>
                <a:ext cx="50768" cy="68957"/>
              </a:xfrm>
              <a:custGeom>
                <a:avLst/>
                <a:gdLst/>
                <a:ahLst/>
                <a:cxnLst/>
                <a:rect l="l" t="t" r="r" b="b"/>
                <a:pathLst>
                  <a:path w="762" h="1035" extrusionOk="0">
                    <a:moveTo>
                      <a:pt x="14" y="0"/>
                    </a:moveTo>
                    <a:lnTo>
                      <a:pt x="1" y="803"/>
                    </a:lnTo>
                    <a:lnTo>
                      <a:pt x="203" y="953"/>
                    </a:lnTo>
                    <a:lnTo>
                      <a:pt x="706" y="1035"/>
                    </a:lnTo>
                    <a:lnTo>
                      <a:pt x="761" y="558"/>
                    </a:lnTo>
                    <a:lnTo>
                      <a:pt x="14"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7" name="Google Shape;2647;p19"/>
              <p:cNvSpPr/>
              <p:nvPr/>
            </p:nvSpPr>
            <p:spPr>
              <a:xfrm>
                <a:off x="4626224" y="2924537"/>
                <a:ext cx="44439" cy="59896"/>
              </a:xfrm>
              <a:custGeom>
                <a:avLst/>
                <a:gdLst/>
                <a:ahLst/>
                <a:cxnLst/>
                <a:rect l="l" t="t" r="r" b="b"/>
                <a:pathLst>
                  <a:path w="667" h="899" extrusionOk="0">
                    <a:moveTo>
                      <a:pt x="1" y="1"/>
                    </a:moveTo>
                    <a:lnTo>
                      <a:pt x="1" y="693"/>
                    </a:lnTo>
                    <a:lnTo>
                      <a:pt x="164" y="804"/>
                    </a:lnTo>
                    <a:lnTo>
                      <a:pt x="624" y="898"/>
                    </a:lnTo>
                    <a:lnTo>
                      <a:pt x="667" y="503"/>
                    </a:lnTo>
                    <a:lnTo>
                      <a:pt x="1"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8" name="Google Shape;2648;p19"/>
              <p:cNvSpPr/>
              <p:nvPr/>
            </p:nvSpPr>
            <p:spPr>
              <a:xfrm>
                <a:off x="4625358" y="2930000"/>
                <a:ext cx="36177" cy="40708"/>
              </a:xfrm>
              <a:custGeom>
                <a:avLst/>
                <a:gdLst/>
                <a:ahLst/>
                <a:cxnLst/>
                <a:rect l="l" t="t" r="r" b="b"/>
                <a:pathLst>
                  <a:path w="543" h="611" extrusionOk="0">
                    <a:moveTo>
                      <a:pt x="27" y="0"/>
                    </a:moveTo>
                    <a:lnTo>
                      <a:pt x="1" y="216"/>
                    </a:lnTo>
                    <a:lnTo>
                      <a:pt x="529" y="611"/>
                    </a:lnTo>
                    <a:lnTo>
                      <a:pt x="543" y="366"/>
                    </a:lnTo>
                    <a:lnTo>
                      <a:pt x="27"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9" name="Google Shape;2649;p19"/>
              <p:cNvSpPr/>
              <p:nvPr/>
            </p:nvSpPr>
            <p:spPr>
              <a:xfrm>
                <a:off x="4628822" y="2953452"/>
                <a:ext cx="30981" cy="20987"/>
              </a:xfrm>
              <a:custGeom>
                <a:avLst/>
                <a:gdLst/>
                <a:ahLst/>
                <a:cxnLst/>
                <a:rect l="l" t="t" r="r" b="b"/>
                <a:pathLst>
                  <a:path w="465" h="315" extrusionOk="0">
                    <a:moveTo>
                      <a:pt x="30" y="1"/>
                    </a:moveTo>
                    <a:lnTo>
                      <a:pt x="1" y="206"/>
                    </a:lnTo>
                    <a:lnTo>
                      <a:pt x="96" y="259"/>
                    </a:lnTo>
                    <a:lnTo>
                      <a:pt x="464" y="314"/>
                    </a:lnTo>
                    <a:lnTo>
                      <a:pt x="464" y="314"/>
                    </a:lnTo>
                    <a:lnTo>
                      <a:pt x="30"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Google Shape;2650;p19"/>
              <p:cNvSpPr/>
              <p:nvPr/>
            </p:nvSpPr>
            <p:spPr>
              <a:xfrm>
                <a:off x="4898052" y="3118280"/>
                <a:ext cx="50768" cy="42707"/>
              </a:xfrm>
              <a:custGeom>
                <a:avLst/>
                <a:gdLst/>
                <a:ahLst/>
                <a:cxnLst/>
                <a:rect l="l" t="t" r="r" b="b"/>
                <a:pathLst>
                  <a:path w="762" h="641" extrusionOk="0">
                    <a:moveTo>
                      <a:pt x="14" y="1"/>
                    </a:moveTo>
                    <a:lnTo>
                      <a:pt x="1" y="112"/>
                    </a:lnTo>
                    <a:lnTo>
                      <a:pt x="748" y="641"/>
                    </a:lnTo>
                    <a:lnTo>
                      <a:pt x="761" y="533"/>
                    </a:lnTo>
                    <a:lnTo>
                      <a:pt x="14"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p19"/>
              <p:cNvSpPr/>
              <p:nvPr/>
            </p:nvSpPr>
            <p:spPr>
              <a:xfrm>
                <a:off x="5121845" y="3277045"/>
                <a:ext cx="50702" cy="42507"/>
              </a:xfrm>
              <a:custGeom>
                <a:avLst/>
                <a:gdLst/>
                <a:ahLst/>
                <a:cxnLst/>
                <a:rect l="l" t="t" r="r" b="b"/>
                <a:pathLst>
                  <a:path w="761" h="638" extrusionOk="0">
                    <a:moveTo>
                      <a:pt x="14" y="1"/>
                    </a:moveTo>
                    <a:lnTo>
                      <a:pt x="0" y="108"/>
                    </a:lnTo>
                    <a:lnTo>
                      <a:pt x="748" y="637"/>
                    </a:lnTo>
                    <a:lnTo>
                      <a:pt x="761" y="529"/>
                    </a:lnTo>
                    <a:lnTo>
                      <a:pt x="14"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p19"/>
              <p:cNvSpPr/>
              <p:nvPr/>
            </p:nvSpPr>
            <p:spPr>
              <a:xfrm>
                <a:off x="4831961" y="2951719"/>
                <a:ext cx="516544" cy="468507"/>
              </a:xfrm>
              <a:custGeom>
                <a:avLst/>
                <a:gdLst/>
                <a:ahLst/>
                <a:cxnLst/>
                <a:rect l="l" t="t" r="r" b="b"/>
                <a:pathLst>
                  <a:path w="7753" h="7032" extrusionOk="0">
                    <a:moveTo>
                      <a:pt x="1779" y="1"/>
                    </a:moveTo>
                    <a:lnTo>
                      <a:pt x="40" y="869"/>
                    </a:lnTo>
                    <a:lnTo>
                      <a:pt x="1" y="1345"/>
                    </a:lnTo>
                    <a:lnTo>
                      <a:pt x="7753" y="7031"/>
                    </a:lnTo>
                    <a:lnTo>
                      <a:pt x="7697" y="6744"/>
                    </a:lnTo>
                    <a:lnTo>
                      <a:pt x="6649" y="3510"/>
                    </a:lnTo>
                    <a:lnTo>
                      <a:pt x="4897" y="2204"/>
                    </a:lnTo>
                    <a:lnTo>
                      <a:pt x="1943" y="121"/>
                    </a:lnTo>
                    <a:lnTo>
                      <a:pt x="1779"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Google Shape;2653;p19"/>
              <p:cNvSpPr/>
              <p:nvPr/>
            </p:nvSpPr>
            <p:spPr>
              <a:xfrm>
                <a:off x="4632553" y="3031335"/>
                <a:ext cx="137714" cy="148774"/>
              </a:xfrm>
              <a:custGeom>
                <a:avLst/>
                <a:gdLst/>
                <a:ahLst/>
                <a:cxnLst/>
                <a:rect l="l" t="t" r="r" b="b"/>
                <a:pathLst>
                  <a:path w="2067" h="2233" extrusionOk="0">
                    <a:moveTo>
                      <a:pt x="0" y="0"/>
                    </a:moveTo>
                    <a:lnTo>
                      <a:pt x="164" y="653"/>
                    </a:lnTo>
                    <a:lnTo>
                      <a:pt x="1672" y="2083"/>
                    </a:lnTo>
                    <a:lnTo>
                      <a:pt x="1770" y="2164"/>
                    </a:lnTo>
                    <a:lnTo>
                      <a:pt x="1851" y="2233"/>
                    </a:lnTo>
                    <a:lnTo>
                      <a:pt x="1959" y="1580"/>
                    </a:lnTo>
                    <a:cubicBezTo>
                      <a:pt x="1985" y="1499"/>
                      <a:pt x="2027" y="1430"/>
                      <a:pt x="2067" y="1374"/>
                    </a:cubicBezTo>
                    <a:lnTo>
                      <a:pt x="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p19"/>
              <p:cNvSpPr/>
              <p:nvPr/>
            </p:nvSpPr>
            <p:spPr>
              <a:xfrm>
                <a:off x="4905248" y="3218149"/>
                <a:ext cx="520275" cy="444988"/>
              </a:xfrm>
              <a:custGeom>
                <a:avLst/>
                <a:gdLst/>
                <a:ahLst/>
                <a:cxnLst/>
                <a:rect l="l" t="t" r="r" b="b"/>
                <a:pathLst>
                  <a:path w="7809" h="6679" extrusionOk="0">
                    <a:moveTo>
                      <a:pt x="1" y="0"/>
                    </a:moveTo>
                    <a:cubicBezTo>
                      <a:pt x="27" y="108"/>
                      <a:pt x="43" y="216"/>
                      <a:pt x="56" y="327"/>
                    </a:cubicBezTo>
                    <a:lnTo>
                      <a:pt x="232" y="1537"/>
                    </a:lnTo>
                    <a:lnTo>
                      <a:pt x="301" y="1603"/>
                    </a:lnTo>
                    <a:lnTo>
                      <a:pt x="327" y="1632"/>
                    </a:lnTo>
                    <a:lnTo>
                      <a:pt x="7305" y="6567"/>
                    </a:lnTo>
                    <a:lnTo>
                      <a:pt x="7426" y="6636"/>
                    </a:lnTo>
                    <a:lnTo>
                      <a:pt x="7495" y="6678"/>
                    </a:lnTo>
                    <a:lnTo>
                      <a:pt x="7697" y="5751"/>
                    </a:lnTo>
                    <a:cubicBezTo>
                      <a:pt x="7726" y="5670"/>
                      <a:pt x="7766" y="5588"/>
                      <a:pt x="7808" y="5536"/>
                    </a:cubicBezTo>
                    <a:lnTo>
                      <a:pt x="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p19"/>
              <p:cNvSpPr/>
              <p:nvPr/>
            </p:nvSpPr>
            <p:spPr>
              <a:xfrm>
                <a:off x="4750412" y="3095228"/>
                <a:ext cx="174891" cy="229723"/>
              </a:xfrm>
              <a:custGeom>
                <a:avLst/>
                <a:gdLst/>
                <a:ahLst/>
                <a:cxnLst/>
                <a:rect l="l" t="t" r="r" b="b"/>
                <a:pathLst>
                  <a:path w="2625" h="3448" extrusionOk="0">
                    <a:moveTo>
                      <a:pt x="570" y="0"/>
                    </a:moveTo>
                    <a:cubicBezTo>
                      <a:pt x="394" y="0"/>
                      <a:pt x="251" y="111"/>
                      <a:pt x="177" y="321"/>
                    </a:cubicBezTo>
                    <a:cubicBezTo>
                      <a:pt x="164" y="347"/>
                      <a:pt x="147" y="363"/>
                      <a:pt x="147" y="389"/>
                    </a:cubicBezTo>
                    <a:lnTo>
                      <a:pt x="1" y="1205"/>
                    </a:lnTo>
                    <a:lnTo>
                      <a:pt x="82" y="1274"/>
                    </a:lnTo>
                    <a:lnTo>
                      <a:pt x="190" y="621"/>
                    </a:lnTo>
                    <a:cubicBezTo>
                      <a:pt x="216" y="540"/>
                      <a:pt x="258" y="471"/>
                      <a:pt x="298" y="415"/>
                    </a:cubicBezTo>
                    <a:cubicBezTo>
                      <a:pt x="377" y="316"/>
                      <a:pt x="482" y="265"/>
                      <a:pt x="600" y="265"/>
                    </a:cubicBezTo>
                    <a:cubicBezTo>
                      <a:pt x="706" y="265"/>
                      <a:pt x="821" y="306"/>
                      <a:pt x="937" y="389"/>
                    </a:cubicBezTo>
                    <a:lnTo>
                      <a:pt x="1766" y="987"/>
                    </a:lnTo>
                    <a:cubicBezTo>
                      <a:pt x="2011" y="1150"/>
                      <a:pt x="2217" y="1489"/>
                      <a:pt x="2325" y="1845"/>
                    </a:cubicBezTo>
                    <a:cubicBezTo>
                      <a:pt x="2351" y="1953"/>
                      <a:pt x="2367" y="2061"/>
                      <a:pt x="2380" y="2172"/>
                    </a:cubicBezTo>
                    <a:lnTo>
                      <a:pt x="2556" y="3382"/>
                    </a:lnTo>
                    <a:lnTo>
                      <a:pt x="2625" y="3448"/>
                    </a:lnTo>
                    <a:lnTo>
                      <a:pt x="2462" y="2034"/>
                    </a:lnTo>
                    <a:cubicBezTo>
                      <a:pt x="2462" y="2008"/>
                      <a:pt x="2462" y="1966"/>
                      <a:pt x="2449" y="1940"/>
                    </a:cubicBezTo>
                    <a:cubicBezTo>
                      <a:pt x="2406" y="1476"/>
                      <a:pt x="2148" y="1000"/>
                      <a:pt x="1835" y="771"/>
                    </a:cubicBezTo>
                    <a:lnTo>
                      <a:pt x="924" y="132"/>
                    </a:lnTo>
                    <a:cubicBezTo>
                      <a:pt x="799" y="43"/>
                      <a:pt x="678" y="0"/>
                      <a:pt x="57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19"/>
              <p:cNvSpPr/>
              <p:nvPr/>
            </p:nvSpPr>
            <p:spPr>
              <a:xfrm>
                <a:off x="5400003" y="3559665"/>
                <a:ext cx="178555" cy="199342"/>
              </a:xfrm>
              <a:custGeom>
                <a:avLst/>
                <a:gdLst/>
                <a:ahLst/>
                <a:cxnLst/>
                <a:rect l="l" t="t" r="r" b="b"/>
                <a:pathLst>
                  <a:path w="2680" h="2992" extrusionOk="0">
                    <a:moveTo>
                      <a:pt x="656" y="0"/>
                    </a:moveTo>
                    <a:cubicBezTo>
                      <a:pt x="478" y="0"/>
                      <a:pt x="330" y="109"/>
                      <a:pt x="245" y="312"/>
                    </a:cubicBezTo>
                    <a:cubicBezTo>
                      <a:pt x="245" y="341"/>
                      <a:pt x="232" y="367"/>
                      <a:pt x="232" y="394"/>
                    </a:cubicBezTo>
                    <a:lnTo>
                      <a:pt x="0" y="1510"/>
                    </a:lnTo>
                    <a:lnTo>
                      <a:pt x="69" y="1552"/>
                    </a:lnTo>
                    <a:lnTo>
                      <a:pt x="271" y="625"/>
                    </a:lnTo>
                    <a:cubicBezTo>
                      <a:pt x="300" y="544"/>
                      <a:pt x="340" y="462"/>
                      <a:pt x="382" y="410"/>
                    </a:cubicBezTo>
                    <a:cubicBezTo>
                      <a:pt x="462" y="315"/>
                      <a:pt x="564" y="266"/>
                      <a:pt x="678" y="266"/>
                    </a:cubicBezTo>
                    <a:cubicBezTo>
                      <a:pt x="779" y="266"/>
                      <a:pt x="891" y="304"/>
                      <a:pt x="1006" y="381"/>
                    </a:cubicBezTo>
                    <a:lnTo>
                      <a:pt x="1851" y="981"/>
                    </a:lnTo>
                    <a:cubicBezTo>
                      <a:pt x="2096" y="1157"/>
                      <a:pt x="2298" y="1484"/>
                      <a:pt x="2393" y="1836"/>
                    </a:cubicBezTo>
                    <a:cubicBezTo>
                      <a:pt x="2435" y="1960"/>
                      <a:pt x="2448" y="2068"/>
                      <a:pt x="2461" y="2176"/>
                    </a:cubicBezTo>
                    <a:lnTo>
                      <a:pt x="2598" y="2953"/>
                    </a:lnTo>
                    <a:lnTo>
                      <a:pt x="2680" y="2992"/>
                    </a:lnTo>
                    <a:lnTo>
                      <a:pt x="2543" y="2042"/>
                    </a:lnTo>
                    <a:cubicBezTo>
                      <a:pt x="2543" y="1999"/>
                      <a:pt x="2530" y="1973"/>
                      <a:pt x="2530" y="1931"/>
                    </a:cubicBezTo>
                    <a:cubicBezTo>
                      <a:pt x="2474" y="1471"/>
                      <a:pt x="2230" y="994"/>
                      <a:pt x="1903" y="775"/>
                    </a:cubicBezTo>
                    <a:lnTo>
                      <a:pt x="1006" y="123"/>
                    </a:lnTo>
                    <a:cubicBezTo>
                      <a:pt x="882" y="40"/>
                      <a:pt x="763" y="0"/>
                      <a:pt x="656"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19"/>
              <p:cNvSpPr/>
              <p:nvPr/>
            </p:nvSpPr>
            <p:spPr>
              <a:xfrm>
                <a:off x="4919839" y="3285973"/>
                <a:ext cx="491093" cy="366304"/>
              </a:xfrm>
              <a:custGeom>
                <a:avLst/>
                <a:gdLst/>
                <a:ahLst/>
                <a:cxnLst/>
                <a:rect l="l" t="t" r="r" b="b"/>
                <a:pathLst>
                  <a:path w="7371" h="5498" extrusionOk="0">
                    <a:moveTo>
                      <a:pt x="0" y="1"/>
                    </a:moveTo>
                    <a:lnTo>
                      <a:pt x="26" y="356"/>
                    </a:lnTo>
                    <a:lnTo>
                      <a:pt x="95" y="409"/>
                    </a:lnTo>
                    <a:lnTo>
                      <a:pt x="121" y="438"/>
                    </a:lnTo>
                    <a:lnTo>
                      <a:pt x="7099" y="5386"/>
                    </a:lnTo>
                    <a:lnTo>
                      <a:pt x="7220" y="5455"/>
                    </a:lnTo>
                    <a:lnTo>
                      <a:pt x="7289" y="5497"/>
                    </a:lnTo>
                    <a:lnTo>
                      <a:pt x="7370" y="5223"/>
                    </a:lnTo>
                    <a:lnTo>
                      <a:pt x="0"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p19"/>
              <p:cNvSpPr/>
              <p:nvPr/>
            </p:nvSpPr>
            <p:spPr>
              <a:xfrm>
                <a:off x="4918973" y="3296832"/>
                <a:ext cx="491093" cy="366304"/>
              </a:xfrm>
              <a:custGeom>
                <a:avLst/>
                <a:gdLst/>
                <a:ahLst/>
                <a:cxnLst/>
                <a:rect l="l" t="t" r="r" b="b"/>
                <a:pathLst>
                  <a:path w="7371" h="5498" extrusionOk="0">
                    <a:moveTo>
                      <a:pt x="0" y="1"/>
                    </a:moveTo>
                    <a:lnTo>
                      <a:pt x="26" y="356"/>
                    </a:lnTo>
                    <a:lnTo>
                      <a:pt x="95" y="422"/>
                    </a:lnTo>
                    <a:lnTo>
                      <a:pt x="121" y="451"/>
                    </a:lnTo>
                    <a:lnTo>
                      <a:pt x="7099" y="5386"/>
                    </a:lnTo>
                    <a:lnTo>
                      <a:pt x="7220" y="5455"/>
                    </a:lnTo>
                    <a:lnTo>
                      <a:pt x="7289" y="5497"/>
                    </a:lnTo>
                    <a:lnTo>
                      <a:pt x="7370" y="5236"/>
                    </a:lnTo>
                    <a:lnTo>
                      <a:pt x="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p19"/>
              <p:cNvSpPr/>
              <p:nvPr/>
            </p:nvSpPr>
            <p:spPr>
              <a:xfrm>
                <a:off x="4841755" y="2960647"/>
                <a:ext cx="111597" cy="115328"/>
              </a:xfrm>
              <a:custGeom>
                <a:avLst/>
                <a:gdLst/>
                <a:ahLst/>
                <a:cxnLst/>
                <a:rect l="l" t="t" r="r" b="b"/>
                <a:pathLst>
                  <a:path w="1675" h="1731" extrusionOk="0">
                    <a:moveTo>
                      <a:pt x="1632" y="1"/>
                    </a:moveTo>
                    <a:lnTo>
                      <a:pt x="30" y="885"/>
                    </a:lnTo>
                    <a:lnTo>
                      <a:pt x="0" y="1254"/>
                    </a:lnTo>
                    <a:lnTo>
                      <a:pt x="683" y="1730"/>
                    </a:lnTo>
                    <a:lnTo>
                      <a:pt x="1675" y="69"/>
                    </a:lnTo>
                    <a:lnTo>
                      <a:pt x="1632"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p19"/>
              <p:cNvSpPr/>
              <p:nvPr/>
            </p:nvSpPr>
            <p:spPr>
              <a:xfrm>
                <a:off x="4908979" y="2975238"/>
                <a:ext cx="223793" cy="254707"/>
              </a:xfrm>
              <a:custGeom>
                <a:avLst/>
                <a:gdLst/>
                <a:ahLst/>
                <a:cxnLst/>
                <a:rect l="l" t="t" r="r" b="b"/>
                <a:pathLst>
                  <a:path w="3359" h="3823" extrusionOk="0">
                    <a:moveTo>
                      <a:pt x="937" y="0"/>
                    </a:moveTo>
                    <a:lnTo>
                      <a:pt x="0" y="1769"/>
                    </a:lnTo>
                    <a:lnTo>
                      <a:pt x="2814" y="3822"/>
                    </a:lnTo>
                    <a:lnTo>
                      <a:pt x="3359" y="1714"/>
                    </a:lnTo>
                    <a:lnTo>
                      <a:pt x="937"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p19"/>
              <p:cNvSpPr/>
              <p:nvPr/>
            </p:nvSpPr>
            <p:spPr>
              <a:xfrm>
                <a:off x="5129040" y="3109419"/>
                <a:ext cx="197743" cy="288153"/>
              </a:xfrm>
              <a:custGeom>
                <a:avLst/>
                <a:gdLst/>
                <a:ahLst/>
                <a:cxnLst/>
                <a:rect l="l" t="t" r="r" b="b"/>
                <a:pathLst>
                  <a:path w="2968" h="4325" extrusionOk="0">
                    <a:moveTo>
                      <a:pt x="477" y="0"/>
                    </a:moveTo>
                    <a:lnTo>
                      <a:pt x="0" y="2161"/>
                    </a:lnTo>
                    <a:lnTo>
                      <a:pt x="2951" y="4325"/>
                    </a:lnTo>
                    <a:lnTo>
                      <a:pt x="2967" y="4175"/>
                    </a:lnTo>
                    <a:lnTo>
                      <a:pt x="2177" y="1263"/>
                    </a:lnTo>
                    <a:lnTo>
                      <a:pt x="477"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p19"/>
              <p:cNvSpPr/>
              <p:nvPr/>
            </p:nvSpPr>
            <p:spPr>
              <a:xfrm>
                <a:off x="5096394" y="3081370"/>
                <a:ext cx="54433" cy="342519"/>
              </a:xfrm>
              <a:custGeom>
                <a:avLst/>
                <a:gdLst/>
                <a:ahLst/>
                <a:cxnLst/>
                <a:rect l="l" t="t" r="r" b="b"/>
                <a:pathLst>
                  <a:path w="817" h="5141" extrusionOk="0">
                    <a:moveTo>
                      <a:pt x="748" y="0"/>
                    </a:moveTo>
                    <a:lnTo>
                      <a:pt x="138" y="2582"/>
                    </a:lnTo>
                    <a:lnTo>
                      <a:pt x="1" y="4064"/>
                    </a:lnTo>
                    <a:lnTo>
                      <a:pt x="151" y="5141"/>
                    </a:lnTo>
                    <a:lnTo>
                      <a:pt x="219" y="5141"/>
                    </a:lnTo>
                    <a:lnTo>
                      <a:pt x="69" y="4064"/>
                    </a:lnTo>
                    <a:lnTo>
                      <a:pt x="206" y="2595"/>
                    </a:lnTo>
                    <a:lnTo>
                      <a:pt x="817" y="13"/>
                    </a:lnTo>
                    <a:lnTo>
                      <a:pt x="748" y="0"/>
                    </a:lnTo>
                    <a:close/>
                  </a:path>
                </a:pathLst>
              </a:custGeom>
              <a:solidFill>
                <a:srgbClr val="ABAB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p19"/>
              <p:cNvSpPr/>
              <p:nvPr/>
            </p:nvSpPr>
            <p:spPr>
              <a:xfrm>
                <a:off x="4597109" y="2975238"/>
                <a:ext cx="162299" cy="196610"/>
              </a:xfrm>
              <a:custGeom>
                <a:avLst/>
                <a:gdLst/>
                <a:ahLst/>
                <a:cxnLst/>
                <a:rect l="l" t="t" r="r" b="b"/>
                <a:pathLst>
                  <a:path w="2436" h="2951" extrusionOk="0">
                    <a:moveTo>
                      <a:pt x="464" y="0"/>
                    </a:moveTo>
                    <a:lnTo>
                      <a:pt x="0" y="369"/>
                    </a:lnTo>
                    <a:lnTo>
                      <a:pt x="2096" y="2951"/>
                    </a:lnTo>
                    <a:lnTo>
                      <a:pt x="2204" y="2925"/>
                    </a:lnTo>
                    <a:lnTo>
                      <a:pt x="2259" y="2409"/>
                    </a:lnTo>
                    <a:lnTo>
                      <a:pt x="2435" y="1701"/>
                    </a:lnTo>
                    <a:lnTo>
                      <a:pt x="438" y="353"/>
                    </a:lnTo>
                    <a:lnTo>
                      <a:pt x="464"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p19"/>
              <p:cNvSpPr/>
              <p:nvPr/>
            </p:nvSpPr>
            <p:spPr>
              <a:xfrm>
                <a:off x="4592778" y="2999822"/>
                <a:ext cx="150306" cy="172026"/>
              </a:xfrm>
              <a:custGeom>
                <a:avLst/>
                <a:gdLst/>
                <a:ahLst/>
                <a:cxnLst/>
                <a:rect l="l" t="t" r="r" b="b"/>
                <a:pathLst>
                  <a:path w="2256" h="2582" extrusionOk="0">
                    <a:moveTo>
                      <a:pt x="65" y="0"/>
                    </a:moveTo>
                    <a:lnTo>
                      <a:pt x="0" y="571"/>
                    </a:lnTo>
                    <a:lnTo>
                      <a:pt x="121" y="1087"/>
                    </a:lnTo>
                    <a:lnTo>
                      <a:pt x="2161" y="2582"/>
                    </a:lnTo>
                    <a:lnTo>
                      <a:pt x="2066" y="2161"/>
                    </a:lnTo>
                    <a:lnTo>
                      <a:pt x="2256" y="1426"/>
                    </a:lnTo>
                    <a:lnTo>
                      <a:pt x="229" y="52"/>
                    </a:lnTo>
                    <a:lnTo>
                      <a:pt x="65" y="0"/>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5" name="Google Shape;2665;p19"/>
              <p:cNvSpPr/>
              <p:nvPr/>
            </p:nvSpPr>
            <p:spPr>
              <a:xfrm>
                <a:off x="4927834" y="3235272"/>
                <a:ext cx="473104" cy="349781"/>
              </a:xfrm>
              <a:custGeom>
                <a:avLst/>
                <a:gdLst/>
                <a:ahLst/>
                <a:cxnLst/>
                <a:rect l="l" t="t" r="r" b="b"/>
                <a:pathLst>
                  <a:path w="7101" h="5250" extrusionOk="0">
                    <a:moveTo>
                      <a:pt x="30" y="1"/>
                    </a:moveTo>
                    <a:lnTo>
                      <a:pt x="1" y="233"/>
                    </a:lnTo>
                    <a:lnTo>
                      <a:pt x="7087" y="5250"/>
                    </a:lnTo>
                    <a:lnTo>
                      <a:pt x="7100" y="5018"/>
                    </a:lnTo>
                    <a:lnTo>
                      <a:pt x="3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6" name="Google Shape;2666;p19"/>
              <p:cNvSpPr/>
              <p:nvPr/>
            </p:nvSpPr>
            <p:spPr>
              <a:xfrm>
                <a:off x="4636217" y="2681625"/>
                <a:ext cx="490293" cy="261037"/>
              </a:xfrm>
              <a:custGeom>
                <a:avLst/>
                <a:gdLst/>
                <a:ahLst/>
                <a:cxnLst/>
                <a:rect l="l" t="t" r="r" b="b"/>
                <a:pathLst>
                  <a:path w="7359" h="3918" extrusionOk="0">
                    <a:moveTo>
                      <a:pt x="5468" y="1"/>
                    </a:moveTo>
                    <a:lnTo>
                      <a:pt x="2801" y="967"/>
                    </a:lnTo>
                    <a:lnTo>
                      <a:pt x="1" y="2925"/>
                    </a:lnTo>
                    <a:lnTo>
                      <a:pt x="1728" y="3918"/>
                    </a:lnTo>
                    <a:lnTo>
                      <a:pt x="7358" y="1062"/>
                    </a:lnTo>
                    <a:lnTo>
                      <a:pt x="5468"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p19"/>
              <p:cNvSpPr/>
              <p:nvPr/>
            </p:nvSpPr>
            <p:spPr>
              <a:xfrm>
                <a:off x="4728692" y="2802148"/>
                <a:ext cx="123123" cy="64426"/>
              </a:xfrm>
              <a:custGeom>
                <a:avLst/>
                <a:gdLst/>
                <a:ahLst/>
                <a:cxnLst/>
                <a:rect l="l" t="t" r="r" b="b"/>
                <a:pathLst>
                  <a:path w="1848" h="967" extrusionOk="0">
                    <a:moveTo>
                      <a:pt x="95" y="0"/>
                    </a:moveTo>
                    <a:lnTo>
                      <a:pt x="0" y="69"/>
                    </a:lnTo>
                    <a:lnTo>
                      <a:pt x="1848" y="966"/>
                    </a:lnTo>
                    <a:lnTo>
                      <a:pt x="95"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19"/>
              <p:cNvSpPr/>
              <p:nvPr/>
            </p:nvSpPr>
            <p:spPr>
              <a:xfrm>
                <a:off x="4751278" y="2752313"/>
                <a:ext cx="468507" cy="211201"/>
              </a:xfrm>
              <a:custGeom>
                <a:avLst/>
                <a:gdLst/>
                <a:ahLst/>
                <a:cxnLst/>
                <a:rect l="l" t="t" r="r" b="b"/>
                <a:pathLst>
                  <a:path w="7032" h="3170" extrusionOk="0">
                    <a:moveTo>
                      <a:pt x="5631" y="1"/>
                    </a:moveTo>
                    <a:lnTo>
                      <a:pt x="2775" y="993"/>
                    </a:lnTo>
                    <a:lnTo>
                      <a:pt x="1" y="2857"/>
                    </a:lnTo>
                    <a:lnTo>
                      <a:pt x="298" y="3170"/>
                    </a:lnTo>
                    <a:lnTo>
                      <a:pt x="2543" y="2504"/>
                    </a:lnTo>
                    <a:lnTo>
                      <a:pt x="2530" y="2367"/>
                    </a:lnTo>
                    <a:lnTo>
                      <a:pt x="7031" y="82"/>
                    </a:lnTo>
                    <a:lnTo>
                      <a:pt x="5631" y="1"/>
                    </a:lnTo>
                    <a:close/>
                  </a:path>
                </a:pathLst>
              </a:custGeom>
              <a:solidFill>
                <a:srgbClr val="4D52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19"/>
              <p:cNvSpPr/>
              <p:nvPr/>
            </p:nvSpPr>
            <p:spPr>
              <a:xfrm>
                <a:off x="4751278" y="2752313"/>
                <a:ext cx="468507" cy="211201"/>
              </a:xfrm>
              <a:custGeom>
                <a:avLst/>
                <a:gdLst/>
                <a:ahLst/>
                <a:cxnLst/>
                <a:rect l="l" t="t" r="r" b="b"/>
                <a:pathLst>
                  <a:path w="7032" h="3170" extrusionOk="0">
                    <a:moveTo>
                      <a:pt x="5631" y="1"/>
                    </a:moveTo>
                    <a:lnTo>
                      <a:pt x="2775" y="993"/>
                    </a:lnTo>
                    <a:lnTo>
                      <a:pt x="1" y="2857"/>
                    </a:lnTo>
                    <a:lnTo>
                      <a:pt x="298" y="3170"/>
                    </a:lnTo>
                    <a:lnTo>
                      <a:pt x="2543" y="2504"/>
                    </a:lnTo>
                    <a:lnTo>
                      <a:pt x="2530" y="2380"/>
                    </a:lnTo>
                    <a:lnTo>
                      <a:pt x="271" y="3062"/>
                    </a:lnTo>
                    <a:lnTo>
                      <a:pt x="164" y="2938"/>
                    </a:lnTo>
                    <a:lnTo>
                      <a:pt x="2938" y="1074"/>
                    </a:lnTo>
                    <a:lnTo>
                      <a:pt x="5794" y="82"/>
                    </a:lnTo>
                    <a:lnTo>
                      <a:pt x="6907" y="151"/>
                    </a:lnTo>
                    <a:lnTo>
                      <a:pt x="7031" y="82"/>
                    </a:lnTo>
                    <a:lnTo>
                      <a:pt x="5631"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19"/>
              <p:cNvSpPr/>
              <p:nvPr/>
            </p:nvSpPr>
            <p:spPr>
              <a:xfrm>
                <a:off x="5379082" y="3219881"/>
                <a:ext cx="666183" cy="461312"/>
              </a:xfrm>
              <a:custGeom>
                <a:avLst/>
                <a:gdLst/>
                <a:ahLst/>
                <a:cxnLst/>
                <a:rect l="l" t="t" r="r" b="b"/>
                <a:pathLst>
                  <a:path w="9999" h="6924" extrusionOk="0">
                    <a:moveTo>
                      <a:pt x="5631" y="0"/>
                    </a:moveTo>
                    <a:lnTo>
                      <a:pt x="1" y="2856"/>
                    </a:lnTo>
                    <a:cubicBezTo>
                      <a:pt x="233" y="3062"/>
                      <a:pt x="451" y="3264"/>
                      <a:pt x="667" y="3470"/>
                    </a:cubicBezTo>
                    <a:cubicBezTo>
                      <a:pt x="1091" y="3862"/>
                      <a:pt x="1499" y="4299"/>
                      <a:pt x="1933" y="4651"/>
                    </a:cubicBezTo>
                    <a:cubicBezTo>
                      <a:pt x="2122" y="4802"/>
                      <a:pt x="2354" y="4870"/>
                      <a:pt x="2560" y="4978"/>
                    </a:cubicBezTo>
                    <a:cubicBezTo>
                      <a:pt x="2775" y="5086"/>
                      <a:pt x="2981" y="5210"/>
                      <a:pt x="3102" y="5412"/>
                    </a:cubicBezTo>
                    <a:cubicBezTo>
                      <a:pt x="3144" y="5481"/>
                      <a:pt x="3170" y="5549"/>
                      <a:pt x="3213" y="5618"/>
                    </a:cubicBezTo>
                    <a:cubicBezTo>
                      <a:pt x="3294" y="5755"/>
                      <a:pt x="3415" y="5875"/>
                      <a:pt x="3523" y="6000"/>
                    </a:cubicBezTo>
                    <a:cubicBezTo>
                      <a:pt x="3578" y="6065"/>
                      <a:pt x="3647" y="6133"/>
                      <a:pt x="3715" y="6202"/>
                    </a:cubicBezTo>
                    <a:cubicBezTo>
                      <a:pt x="3931" y="6447"/>
                      <a:pt x="4136" y="6705"/>
                      <a:pt x="4368" y="6923"/>
                    </a:cubicBezTo>
                    <a:lnTo>
                      <a:pt x="7551" y="5944"/>
                    </a:lnTo>
                    <a:lnTo>
                      <a:pt x="9999" y="4067"/>
                    </a:lnTo>
                    <a:lnTo>
                      <a:pt x="563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p19"/>
              <p:cNvSpPr/>
              <p:nvPr/>
            </p:nvSpPr>
            <p:spPr>
              <a:xfrm>
                <a:off x="5671831" y="3503634"/>
                <a:ext cx="384626" cy="267166"/>
              </a:xfrm>
              <a:custGeom>
                <a:avLst/>
                <a:gdLst/>
                <a:ahLst/>
                <a:cxnLst/>
                <a:rect l="l" t="t" r="r" b="b"/>
                <a:pathLst>
                  <a:path w="5773" h="4010" extrusionOk="0">
                    <a:moveTo>
                      <a:pt x="5647" y="0"/>
                    </a:moveTo>
                    <a:cubicBezTo>
                      <a:pt x="5645" y="0"/>
                      <a:pt x="5644" y="22"/>
                      <a:pt x="5644" y="79"/>
                    </a:cubicBezTo>
                    <a:cubicBezTo>
                      <a:pt x="5644" y="79"/>
                      <a:pt x="5644" y="79"/>
                      <a:pt x="5643" y="79"/>
                    </a:cubicBezTo>
                    <a:cubicBezTo>
                      <a:pt x="5627" y="79"/>
                      <a:pt x="5012" y="560"/>
                      <a:pt x="4394" y="882"/>
                    </a:cubicBezTo>
                    <a:cubicBezTo>
                      <a:pt x="4325" y="925"/>
                      <a:pt x="4270" y="1032"/>
                      <a:pt x="4188" y="1071"/>
                    </a:cubicBezTo>
                    <a:cubicBezTo>
                      <a:pt x="4149" y="1114"/>
                      <a:pt x="4093" y="1114"/>
                      <a:pt x="4041" y="1127"/>
                    </a:cubicBezTo>
                    <a:cubicBezTo>
                      <a:pt x="3862" y="1195"/>
                      <a:pt x="3698" y="1316"/>
                      <a:pt x="3535" y="1427"/>
                    </a:cubicBezTo>
                    <a:cubicBezTo>
                      <a:pt x="3470" y="1466"/>
                      <a:pt x="3414" y="1509"/>
                      <a:pt x="3346" y="1561"/>
                    </a:cubicBezTo>
                    <a:cubicBezTo>
                      <a:pt x="3320" y="1590"/>
                      <a:pt x="3290" y="1630"/>
                      <a:pt x="3251" y="1643"/>
                    </a:cubicBezTo>
                    <a:cubicBezTo>
                      <a:pt x="3196" y="1685"/>
                      <a:pt x="3127" y="1698"/>
                      <a:pt x="3075" y="1711"/>
                    </a:cubicBezTo>
                    <a:cubicBezTo>
                      <a:pt x="2882" y="1767"/>
                      <a:pt x="2680" y="1793"/>
                      <a:pt x="2474" y="1861"/>
                    </a:cubicBezTo>
                    <a:cubicBezTo>
                      <a:pt x="2164" y="1969"/>
                      <a:pt x="1864" y="2119"/>
                      <a:pt x="1577" y="2312"/>
                    </a:cubicBezTo>
                    <a:cubicBezTo>
                      <a:pt x="790" y="2733"/>
                      <a:pt x="13" y="2896"/>
                      <a:pt x="13" y="2935"/>
                    </a:cubicBezTo>
                    <a:cubicBezTo>
                      <a:pt x="1" y="3044"/>
                      <a:pt x="131" y="3876"/>
                      <a:pt x="137" y="3876"/>
                    </a:cubicBezTo>
                    <a:cubicBezTo>
                      <a:pt x="137" y="3876"/>
                      <a:pt x="137" y="3876"/>
                      <a:pt x="137" y="3875"/>
                    </a:cubicBezTo>
                    <a:lnTo>
                      <a:pt x="137" y="3875"/>
                    </a:lnTo>
                    <a:cubicBezTo>
                      <a:pt x="137" y="3908"/>
                      <a:pt x="134" y="3942"/>
                      <a:pt x="130" y="3967"/>
                    </a:cubicBezTo>
                    <a:lnTo>
                      <a:pt x="130" y="3967"/>
                    </a:lnTo>
                    <a:cubicBezTo>
                      <a:pt x="672" y="3657"/>
                      <a:pt x="875" y="3634"/>
                      <a:pt x="1029" y="3634"/>
                    </a:cubicBezTo>
                    <a:cubicBezTo>
                      <a:pt x="1056" y="3634"/>
                      <a:pt x="1081" y="3635"/>
                      <a:pt x="1107" y="3635"/>
                    </a:cubicBezTo>
                    <a:cubicBezTo>
                      <a:pt x="1241" y="3635"/>
                      <a:pt x="1377" y="3616"/>
                      <a:pt x="1740" y="3373"/>
                    </a:cubicBezTo>
                    <a:cubicBezTo>
                      <a:pt x="2500" y="3241"/>
                      <a:pt x="3283" y="2783"/>
                      <a:pt x="3342" y="2783"/>
                    </a:cubicBezTo>
                    <a:cubicBezTo>
                      <a:pt x="3345" y="2783"/>
                      <a:pt x="3346" y="2783"/>
                      <a:pt x="3346" y="2785"/>
                    </a:cubicBezTo>
                    <a:cubicBezTo>
                      <a:pt x="3346" y="2807"/>
                      <a:pt x="3358" y="2817"/>
                      <a:pt x="3381" y="2817"/>
                    </a:cubicBezTo>
                    <a:cubicBezTo>
                      <a:pt x="3518" y="2817"/>
                      <a:pt x="4030" y="2454"/>
                      <a:pt x="4544" y="1943"/>
                    </a:cubicBezTo>
                    <a:cubicBezTo>
                      <a:pt x="5167" y="1290"/>
                      <a:pt x="5738" y="1251"/>
                      <a:pt x="5755" y="1114"/>
                    </a:cubicBezTo>
                    <a:cubicBezTo>
                      <a:pt x="5755" y="1096"/>
                      <a:pt x="5758" y="1058"/>
                      <a:pt x="5761" y="1022"/>
                    </a:cubicBezTo>
                    <a:lnTo>
                      <a:pt x="5761" y="1022"/>
                    </a:lnTo>
                    <a:cubicBezTo>
                      <a:pt x="5762" y="1028"/>
                      <a:pt x="5764" y="1032"/>
                      <a:pt x="5765" y="1032"/>
                    </a:cubicBezTo>
                    <a:cubicBezTo>
                      <a:pt x="5766" y="1032"/>
                      <a:pt x="5767" y="1028"/>
                      <a:pt x="5768" y="1019"/>
                    </a:cubicBezTo>
                    <a:lnTo>
                      <a:pt x="5768" y="1045"/>
                    </a:lnTo>
                    <a:cubicBezTo>
                      <a:pt x="5772" y="973"/>
                      <a:pt x="5772" y="947"/>
                      <a:pt x="5771" y="947"/>
                    </a:cubicBezTo>
                    <a:lnTo>
                      <a:pt x="5771" y="947"/>
                    </a:lnTo>
                    <a:cubicBezTo>
                      <a:pt x="5769" y="947"/>
                      <a:pt x="5764" y="983"/>
                      <a:pt x="5761" y="1022"/>
                    </a:cubicBezTo>
                    <a:lnTo>
                      <a:pt x="5761" y="1022"/>
                    </a:lnTo>
                    <a:cubicBezTo>
                      <a:pt x="5737" y="926"/>
                      <a:pt x="5670" y="119"/>
                      <a:pt x="5649" y="119"/>
                    </a:cubicBezTo>
                    <a:cubicBezTo>
                      <a:pt x="5648" y="119"/>
                      <a:pt x="5647" y="121"/>
                      <a:pt x="5646" y="124"/>
                    </a:cubicBezTo>
                    <a:lnTo>
                      <a:pt x="5646" y="124"/>
                    </a:lnTo>
                    <a:cubicBezTo>
                      <a:pt x="5652" y="61"/>
                      <a:pt x="5649" y="0"/>
                      <a:pt x="5647" y="0"/>
                    </a:cubicBezTo>
                    <a:close/>
                    <a:moveTo>
                      <a:pt x="130" y="3967"/>
                    </a:moveTo>
                    <a:cubicBezTo>
                      <a:pt x="128" y="3968"/>
                      <a:pt x="126" y="3969"/>
                      <a:pt x="124" y="3970"/>
                    </a:cubicBezTo>
                    <a:cubicBezTo>
                      <a:pt x="119" y="3998"/>
                      <a:pt x="119" y="4009"/>
                      <a:pt x="120" y="4009"/>
                    </a:cubicBezTo>
                    <a:cubicBezTo>
                      <a:pt x="121" y="4009"/>
                      <a:pt x="126" y="3992"/>
                      <a:pt x="130" y="3967"/>
                    </a:cubicBez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19"/>
              <p:cNvSpPr/>
              <p:nvPr/>
            </p:nvSpPr>
            <p:spPr>
              <a:xfrm>
                <a:off x="5670099" y="3490842"/>
                <a:ext cx="377764" cy="208403"/>
              </a:xfrm>
              <a:custGeom>
                <a:avLst/>
                <a:gdLst/>
                <a:ahLst/>
                <a:cxnLst/>
                <a:rect l="l" t="t" r="r" b="b"/>
                <a:pathLst>
                  <a:path w="5670" h="3128" extrusionOk="0">
                    <a:moveTo>
                      <a:pt x="5631" y="0"/>
                    </a:moveTo>
                    <a:lnTo>
                      <a:pt x="3088" y="1632"/>
                    </a:lnTo>
                    <a:lnTo>
                      <a:pt x="0" y="2856"/>
                    </a:lnTo>
                    <a:lnTo>
                      <a:pt x="39" y="3127"/>
                    </a:lnTo>
                    <a:lnTo>
                      <a:pt x="3183" y="1877"/>
                    </a:lnTo>
                    <a:lnTo>
                      <a:pt x="5670" y="271"/>
                    </a:lnTo>
                    <a:lnTo>
                      <a:pt x="563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p19"/>
              <p:cNvSpPr/>
              <p:nvPr/>
            </p:nvSpPr>
            <p:spPr>
              <a:xfrm>
                <a:off x="4919839" y="2754512"/>
                <a:ext cx="679642" cy="438326"/>
              </a:xfrm>
              <a:custGeom>
                <a:avLst/>
                <a:gdLst/>
                <a:ahLst/>
                <a:cxnLst/>
                <a:rect l="l" t="t" r="r" b="b"/>
                <a:pathLst>
                  <a:path w="10201" h="6579" extrusionOk="0">
                    <a:moveTo>
                      <a:pt x="10196" y="4224"/>
                    </a:moveTo>
                    <a:cubicBezTo>
                      <a:pt x="10199" y="4230"/>
                      <a:pt x="10200" y="4235"/>
                      <a:pt x="10200" y="4237"/>
                    </a:cubicBezTo>
                    <a:cubicBezTo>
                      <a:pt x="10200" y="4231"/>
                      <a:pt x="10199" y="4227"/>
                      <a:pt x="10196" y="4224"/>
                    </a:cubicBezTo>
                    <a:close/>
                    <a:moveTo>
                      <a:pt x="4563" y="1"/>
                    </a:moveTo>
                    <a:cubicBezTo>
                      <a:pt x="4526" y="1"/>
                      <a:pt x="4503" y="15"/>
                      <a:pt x="4501" y="49"/>
                    </a:cubicBezTo>
                    <a:cubicBezTo>
                      <a:pt x="4501" y="37"/>
                      <a:pt x="4495" y="32"/>
                      <a:pt x="4483" y="32"/>
                    </a:cubicBezTo>
                    <a:cubicBezTo>
                      <a:pt x="4372" y="32"/>
                      <a:pt x="3773" y="491"/>
                      <a:pt x="3196" y="565"/>
                    </a:cubicBezTo>
                    <a:cubicBezTo>
                      <a:pt x="2543" y="810"/>
                      <a:pt x="1890" y="1071"/>
                      <a:pt x="1890" y="1071"/>
                    </a:cubicBezTo>
                    <a:lnTo>
                      <a:pt x="0" y="2334"/>
                    </a:lnTo>
                    <a:lnTo>
                      <a:pt x="885" y="2824"/>
                    </a:lnTo>
                    <a:cubicBezTo>
                      <a:pt x="885" y="2824"/>
                      <a:pt x="1374" y="3176"/>
                      <a:pt x="2027" y="3653"/>
                    </a:cubicBezTo>
                    <a:cubicBezTo>
                      <a:pt x="2664" y="4129"/>
                      <a:pt x="3467" y="5001"/>
                      <a:pt x="4132" y="5190"/>
                    </a:cubicBezTo>
                    <a:cubicBezTo>
                      <a:pt x="4772" y="5693"/>
                      <a:pt x="5262" y="6006"/>
                      <a:pt x="5262" y="6006"/>
                    </a:cubicBezTo>
                    <a:cubicBezTo>
                      <a:pt x="5249" y="6264"/>
                      <a:pt x="5725" y="6225"/>
                      <a:pt x="5699" y="6509"/>
                    </a:cubicBezTo>
                    <a:cubicBezTo>
                      <a:pt x="5699" y="6552"/>
                      <a:pt x="5765" y="6579"/>
                      <a:pt x="5878" y="6579"/>
                    </a:cubicBezTo>
                    <a:cubicBezTo>
                      <a:pt x="6123" y="6579"/>
                      <a:pt x="6588" y="6452"/>
                      <a:pt x="7070" y="6088"/>
                    </a:cubicBezTo>
                    <a:cubicBezTo>
                      <a:pt x="7615" y="5913"/>
                      <a:pt x="8167" y="5600"/>
                      <a:pt x="8360" y="5600"/>
                    </a:cubicBezTo>
                    <a:cubicBezTo>
                      <a:pt x="8408" y="5600"/>
                      <a:pt x="8434" y="5620"/>
                      <a:pt x="8431" y="5667"/>
                    </a:cubicBezTo>
                    <a:cubicBezTo>
                      <a:pt x="8431" y="5669"/>
                      <a:pt x="8432" y="5670"/>
                      <a:pt x="8435" y="5670"/>
                    </a:cubicBezTo>
                    <a:cubicBezTo>
                      <a:pt x="8477" y="5670"/>
                      <a:pt x="8889" y="5344"/>
                      <a:pt x="9316" y="4945"/>
                    </a:cubicBezTo>
                    <a:cubicBezTo>
                      <a:pt x="9706" y="4495"/>
                      <a:pt x="10089" y="4219"/>
                      <a:pt x="10180" y="4219"/>
                    </a:cubicBezTo>
                    <a:cubicBezTo>
                      <a:pt x="10187" y="4219"/>
                      <a:pt x="10192" y="4221"/>
                      <a:pt x="10196" y="4224"/>
                    </a:cubicBezTo>
                    <a:lnTo>
                      <a:pt x="10196" y="4224"/>
                    </a:lnTo>
                    <a:cubicBezTo>
                      <a:pt x="10154" y="4138"/>
                      <a:pt x="9835" y="3705"/>
                      <a:pt x="9773" y="3705"/>
                    </a:cubicBezTo>
                    <a:cubicBezTo>
                      <a:pt x="9767" y="3705"/>
                      <a:pt x="9763" y="3710"/>
                      <a:pt x="9763" y="3721"/>
                    </a:cubicBezTo>
                    <a:cubicBezTo>
                      <a:pt x="9761" y="3749"/>
                      <a:pt x="9751" y="3762"/>
                      <a:pt x="9732" y="3762"/>
                    </a:cubicBezTo>
                    <a:cubicBezTo>
                      <a:pt x="9616" y="3762"/>
                      <a:pt x="9184" y="3257"/>
                      <a:pt x="8621" y="2905"/>
                    </a:cubicBezTo>
                    <a:cubicBezTo>
                      <a:pt x="7997" y="2021"/>
                      <a:pt x="7181" y="1694"/>
                      <a:pt x="6528" y="1368"/>
                    </a:cubicBezTo>
                    <a:cubicBezTo>
                      <a:pt x="5964" y="1196"/>
                      <a:pt x="5555" y="459"/>
                      <a:pt x="5427" y="459"/>
                    </a:cubicBezTo>
                    <a:cubicBezTo>
                      <a:pt x="5404" y="459"/>
                      <a:pt x="5390" y="482"/>
                      <a:pt x="5386" y="537"/>
                    </a:cubicBezTo>
                    <a:lnTo>
                      <a:pt x="5386" y="537"/>
                    </a:lnTo>
                    <a:cubicBezTo>
                      <a:pt x="5390" y="432"/>
                      <a:pt x="4765" y="1"/>
                      <a:pt x="4563" y="1"/>
                    </a:cubicBez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p19"/>
              <p:cNvSpPr/>
              <p:nvPr/>
            </p:nvSpPr>
            <p:spPr>
              <a:xfrm>
                <a:off x="5291937" y="3036732"/>
                <a:ext cx="464310" cy="382761"/>
              </a:xfrm>
              <a:custGeom>
                <a:avLst/>
                <a:gdLst/>
                <a:ahLst/>
                <a:cxnLst/>
                <a:rect l="l" t="t" r="r" b="b"/>
                <a:pathLst>
                  <a:path w="6969" h="5745" extrusionOk="0">
                    <a:moveTo>
                      <a:pt x="4615" y="1"/>
                    </a:moveTo>
                    <a:cubicBezTo>
                      <a:pt x="4610" y="92"/>
                      <a:pt x="4569" y="108"/>
                      <a:pt x="4520" y="108"/>
                    </a:cubicBezTo>
                    <a:cubicBezTo>
                      <a:pt x="4495" y="108"/>
                      <a:pt x="4469" y="104"/>
                      <a:pt x="4444" y="104"/>
                    </a:cubicBezTo>
                    <a:cubicBezTo>
                      <a:pt x="4392" y="104"/>
                      <a:pt x="4348" y="120"/>
                      <a:pt x="4341" y="220"/>
                    </a:cubicBezTo>
                    <a:cubicBezTo>
                      <a:pt x="4341" y="220"/>
                      <a:pt x="4341" y="221"/>
                      <a:pt x="4340" y="221"/>
                    </a:cubicBezTo>
                    <a:cubicBezTo>
                      <a:pt x="4335" y="221"/>
                      <a:pt x="4311" y="199"/>
                      <a:pt x="4289" y="199"/>
                    </a:cubicBezTo>
                    <a:cubicBezTo>
                      <a:pt x="4267" y="199"/>
                      <a:pt x="4246" y="220"/>
                      <a:pt x="4246" y="301"/>
                    </a:cubicBezTo>
                    <a:cubicBezTo>
                      <a:pt x="4044" y="588"/>
                      <a:pt x="3881" y="327"/>
                      <a:pt x="3662" y="735"/>
                    </a:cubicBezTo>
                    <a:cubicBezTo>
                      <a:pt x="3254" y="1280"/>
                      <a:pt x="2859" y="1388"/>
                      <a:pt x="2451" y="1444"/>
                    </a:cubicBezTo>
                    <a:cubicBezTo>
                      <a:pt x="2030" y="1662"/>
                      <a:pt x="1622" y="1620"/>
                      <a:pt x="1159" y="1959"/>
                    </a:cubicBezTo>
                    <a:cubicBezTo>
                      <a:pt x="1160" y="1950"/>
                      <a:pt x="1155" y="1946"/>
                      <a:pt x="1143" y="1946"/>
                    </a:cubicBezTo>
                    <a:cubicBezTo>
                      <a:pt x="1037" y="1946"/>
                      <a:pt x="407" y="2341"/>
                      <a:pt x="189" y="2341"/>
                    </a:cubicBezTo>
                    <a:cubicBezTo>
                      <a:pt x="140" y="2341"/>
                      <a:pt x="111" y="2321"/>
                      <a:pt x="114" y="2273"/>
                    </a:cubicBezTo>
                    <a:cubicBezTo>
                      <a:pt x="117" y="2216"/>
                      <a:pt x="112" y="2196"/>
                      <a:pt x="103" y="2196"/>
                    </a:cubicBezTo>
                    <a:cubicBezTo>
                      <a:pt x="80" y="2196"/>
                      <a:pt x="28" y="2328"/>
                      <a:pt x="10" y="2330"/>
                    </a:cubicBezTo>
                    <a:lnTo>
                      <a:pt x="10" y="2330"/>
                    </a:lnTo>
                    <a:cubicBezTo>
                      <a:pt x="5" y="2311"/>
                      <a:pt x="3" y="2296"/>
                      <a:pt x="3" y="2286"/>
                    </a:cubicBezTo>
                    <a:lnTo>
                      <a:pt x="3" y="2286"/>
                    </a:lnTo>
                    <a:cubicBezTo>
                      <a:pt x="1" y="2318"/>
                      <a:pt x="3" y="2330"/>
                      <a:pt x="9" y="2330"/>
                    </a:cubicBezTo>
                    <a:cubicBezTo>
                      <a:pt x="9" y="2330"/>
                      <a:pt x="9" y="2330"/>
                      <a:pt x="10" y="2330"/>
                    </a:cubicBezTo>
                    <a:lnTo>
                      <a:pt x="10" y="2330"/>
                    </a:lnTo>
                    <a:cubicBezTo>
                      <a:pt x="48" y="2506"/>
                      <a:pt x="256" y="3019"/>
                      <a:pt x="454" y="3621"/>
                    </a:cubicBezTo>
                    <a:cubicBezTo>
                      <a:pt x="689" y="4038"/>
                      <a:pt x="885" y="4957"/>
                      <a:pt x="911" y="4957"/>
                    </a:cubicBezTo>
                    <a:cubicBezTo>
                      <a:pt x="913" y="4957"/>
                      <a:pt x="913" y="4956"/>
                      <a:pt x="914" y="4952"/>
                    </a:cubicBezTo>
                    <a:lnTo>
                      <a:pt x="914" y="4952"/>
                    </a:lnTo>
                    <a:cubicBezTo>
                      <a:pt x="902" y="5136"/>
                      <a:pt x="1096" y="5686"/>
                      <a:pt x="1138" y="5686"/>
                    </a:cubicBezTo>
                    <a:cubicBezTo>
                      <a:pt x="1142" y="5686"/>
                      <a:pt x="1144" y="5681"/>
                      <a:pt x="1145" y="5671"/>
                    </a:cubicBezTo>
                    <a:lnTo>
                      <a:pt x="1145" y="5671"/>
                    </a:lnTo>
                    <a:cubicBezTo>
                      <a:pt x="1144" y="5724"/>
                      <a:pt x="1151" y="5744"/>
                      <a:pt x="1163" y="5744"/>
                    </a:cubicBezTo>
                    <a:cubicBezTo>
                      <a:pt x="1199" y="5744"/>
                      <a:pt x="1279" y="5571"/>
                      <a:pt x="1303" y="5571"/>
                    </a:cubicBezTo>
                    <a:cubicBezTo>
                      <a:pt x="1308" y="5571"/>
                      <a:pt x="1311" y="5581"/>
                      <a:pt x="1309" y="5605"/>
                    </a:cubicBezTo>
                    <a:cubicBezTo>
                      <a:pt x="1305" y="5675"/>
                      <a:pt x="1330" y="5703"/>
                      <a:pt x="1376" y="5703"/>
                    </a:cubicBezTo>
                    <a:cubicBezTo>
                      <a:pt x="1506" y="5703"/>
                      <a:pt x="1809" y="5475"/>
                      <a:pt x="2112" y="5374"/>
                    </a:cubicBezTo>
                    <a:cubicBezTo>
                      <a:pt x="2396" y="5166"/>
                      <a:pt x="2668" y="5089"/>
                      <a:pt x="2806" y="5089"/>
                    </a:cubicBezTo>
                    <a:cubicBezTo>
                      <a:pt x="2867" y="5089"/>
                      <a:pt x="2902" y="5104"/>
                      <a:pt x="2902" y="5129"/>
                    </a:cubicBezTo>
                    <a:cubicBezTo>
                      <a:pt x="3512" y="5076"/>
                      <a:pt x="4096" y="4815"/>
                      <a:pt x="4668" y="4407"/>
                    </a:cubicBezTo>
                    <a:cubicBezTo>
                      <a:pt x="5226" y="4205"/>
                      <a:pt x="5758" y="3973"/>
                      <a:pt x="6273" y="3320"/>
                    </a:cubicBezTo>
                    <a:cubicBezTo>
                      <a:pt x="6273" y="3213"/>
                      <a:pt x="6750" y="2939"/>
                      <a:pt x="6763" y="2899"/>
                    </a:cubicBezTo>
                    <a:cubicBezTo>
                      <a:pt x="6769" y="2771"/>
                      <a:pt x="6809" y="2743"/>
                      <a:pt x="6849" y="2743"/>
                    </a:cubicBezTo>
                    <a:cubicBezTo>
                      <a:pt x="6881" y="2743"/>
                      <a:pt x="6913" y="2761"/>
                      <a:pt x="6929" y="2761"/>
                    </a:cubicBezTo>
                    <a:cubicBezTo>
                      <a:pt x="6935" y="2761"/>
                      <a:pt x="6939" y="2758"/>
                      <a:pt x="6939" y="2749"/>
                    </a:cubicBezTo>
                    <a:cubicBezTo>
                      <a:pt x="6969" y="2465"/>
                      <a:pt x="6342" y="2315"/>
                      <a:pt x="5784" y="1375"/>
                    </a:cubicBezTo>
                    <a:cubicBezTo>
                      <a:pt x="5213" y="520"/>
                      <a:pt x="4615" y="69"/>
                      <a:pt x="4615" y="1"/>
                    </a:cubicBezTo>
                    <a:close/>
                  </a:path>
                </a:pathLst>
              </a:custGeom>
              <a:solidFill>
                <a:srgbClr val="4D52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p19"/>
              <p:cNvSpPr/>
              <p:nvPr/>
            </p:nvSpPr>
            <p:spPr>
              <a:xfrm>
                <a:off x="5535917" y="3051322"/>
                <a:ext cx="165963" cy="155969"/>
              </a:xfrm>
              <a:custGeom>
                <a:avLst/>
                <a:gdLst/>
                <a:ahLst/>
                <a:cxnLst/>
                <a:rect l="l" t="t" r="r" b="b"/>
                <a:pathLst>
                  <a:path w="2491" h="2341" extrusionOk="0">
                    <a:moveTo>
                      <a:pt x="679" y="1"/>
                    </a:moveTo>
                    <a:lnTo>
                      <a:pt x="584" y="82"/>
                    </a:lnTo>
                    <a:cubicBezTo>
                      <a:pt x="395" y="232"/>
                      <a:pt x="190" y="383"/>
                      <a:pt x="0" y="516"/>
                    </a:cubicBezTo>
                    <a:lnTo>
                      <a:pt x="2474" y="2341"/>
                    </a:lnTo>
                    <a:lnTo>
                      <a:pt x="2491" y="2191"/>
                    </a:lnTo>
                    <a:lnTo>
                      <a:pt x="679"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Google Shape;2676;p19"/>
              <p:cNvSpPr/>
              <p:nvPr/>
            </p:nvSpPr>
            <p:spPr>
              <a:xfrm>
                <a:off x="5352766" y="3191833"/>
                <a:ext cx="390689" cy="222061"/>
              </a:xfrm>
              <a:custGeom>
                <a:avLst/>
                <a:gdLst/>
                <a:ahLst/>
                <a:cxnLst/>
                <a:rect l="l" t="t" r="r" b="b"/>
                <a:pathLst>
                  <a:path w="5864" h="3333" extrusionOk="0">
                    <a:moveTo>
                      <a:pt x="5292" y="0"/>
                    </a:moveTo>
                    <a:lnTo>
                      <a:pt x="3497" y="1250"/>
                    </a:lnTo>
                    <a:lnTo>
                      <a:pt x="1" y="2624"/>
                    </a:lnTo>
                    <a:lnTo>
                      <a:pt x="233" y="3333"/>
                    </a:lnTo>
                    <a:lnTo>
                      <a:pt x="396" y="3277"/>
                    </a:lnTo>
                    <a:lnTo>
                      <a:pt x="1989" y="2801"/>
                    </a:lnTo>
                    <a:cubicBezTo>
                      <a:pt x="3213" y="2448"/>
                      <a:pt x="4355" y="1822"/>
                      <a:pt x="5360" y="992"/>
                    </a:cubicBezTo>
                    <a:lnTo>
                      <a:pt x="5850" y="571"/>
                    </a:lnTo>
                    <a:lnTo>
                      <a:pt x="5863" y="477"/>
                    </a:lnTo>
                    <a:lnTo>
                      <a:pt x="5292"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Google Shape;2677;p19"/>
              <p:cNvSpPr/>
              <p:nvPr/>
            </p:nvSpPr>
            <p:spPr>
              <a:xfrm>
                <a:off x="5580289" y="3723693"/>
                <a:ext cx="102469" cy="123190"/>
              </a:xfrm>
              <a:custGeom>
                <a:avLst/>
                <a:gdLst/>
                <a:ahLst/>
                <a:cxnLst/>
                <a:rect l="l" t="t" r="r" b="b"/>
                <a:pathLst>
                  <a:path w="1538" h="1849" extrusionOk="0">
                    <a:moveTo>
                      <a:pt x="258" y="1"/>
                    </a:moveTo>
                    <a:lnTo>
                      <a:pt x="82" y="27"/>
                    </a:lnTo>
                    <a:lnTo>
                      <a:pt x="0" y="491"/>
                    </a:lnTo>
                    <a:lnTo>
                      <a:pt x="0" y="1006"/>
                    </a:lnTo>
                    <a:lnTo>
                      <a:pt x="56" y="1143"/>
                    </a:lnTo>
                    <a:lnTo>
                      <a:pt x="764" y="1741"/>
                    </a:lnTo>
                    <a:lnTo>
                      <a:pt x="1142" y="1848"/>
                    </a:lnTo>
                    <a:lnTo>
                      <a:pt x="1387" y="1538"/>
                    </a:lnTo>
                    <a:lnTo>
                      <a:pt x="1537" y="1169"/>
                    </a:lnTo>
                    <a:lnTo>
                      <a:pt x="1524" y="1049"/>
                    </a:lnTo>
                    <a:lnTo>
                      <a:pt x="258"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Google Shape;2678;p19"/>
              <p:cNvSpPr/>
              <p:nvPr/>
            </p:nvSpPr>
            <p:spPr>
              <a:xfrm>
                <a:off x="5656374" y="3640213"/>
                <a:ext cx="408678" cy="206671"/>
              </a:xfrm>
              <a:custGeom>
                <a:avLst/>
                <a:gdLst/>
                <a:ahLst/>
                <a:cxnLst/>
                <a:rect l="l" t="t" r="r" b="b"/>
                <a:pathLst>
                  <a:path w="6134" h="3102" extrusionOk="0">
                    <a:moveTo>
                      <a:pt x="5876" y="1"/>
                    </a:moveTo>
                    <a:lnTo>
                      <a:pt x="3591" y="1486"/>
                    </a:lnTo>
                    <a:lnTo>
                      <a:pt x="382" y="2302"/>
                    </a:lnTo>
                    <a:lnTo>
                      <a:pt x="395" y="2422"/>
                    </a:lnTo>
                    <a:lnTo>
                      <a:pt x="245" y="2791"/>
                    </a:lnTo>
                    <a:lnTo>
                      <a:pt x="0" y="3101"/>
                    </a:lnTo>
                    <a:lnTo>
                      <a:pt x="3522" y="2341"/>
                    </a:lnTo>
                    <a:lnTo>
                      <a:pt x="5631" y="764"/>
                    </a:lnTo>
                    <a:lnTo>
                      <a:pt x="6039" y="425"/>
                    </a:lnTo>
                    <a:lnTo>
                      <a:pt x="6134" y="69"/>
                    </a:lnTo>
                    <a:lnTo>
                      <a:pt x="5876"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Google Shape;2679;p19"/>
              <p:cNvSpPr/>
              <p:nvPr/>
            </p:nvSpPr>
            <p:spPr>
              <a:xfrm>
                <a:off x="5594813" y="3036732"/>
                <a:ext cx="159500" cy="189481"/>
              </a:xfrm>
              <a:custGeom>
                <a:avLst/>
                <a:gdLst/>
                <a:ahLst/>
                <a:cxnLst/>
                <a:rect l="l" t="t" r="r" b="b"/>
                <a:pathLst>
                  <a:path w="2394" h="2844" extrusionOk="0">
                    <a:moveTo>
                      <a:pt x="69" y="1"/>
                    </a:moveTo>
                    <a:lnTo>
                      <a:pt x="1" y="56"/>
                    </a:lnTo>
                    <a:lnTo>
                      <a:pt x="2286" y="2844"/>
                    </a:lnTo>
                    <a:lnTo>
                      <a:pt x="2393" y="2749"/>
                    </a:lnTo>
                    <a:lnTo>
                      <a:pt x="69"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Google Shape;2680;p19"/>
              <p:cNvSpPr/>
              <p:nvPr/>
            </p:nvSpPr>
            <p:spPr>
              <a:xfrm>
                <a:off x="5585686" y="3594975"/>
                <a:ext cx="479367" cy="206671"/>
              </a:xfrm>
              <a:custGeom>
                <a:avLst/>
                <a:gdLst/>
                <a:ahLst/>
                <a:cxnLst/>
                <a:rect l="l" t="t" r="r" b="b"/>
                <a:pathLst>
                  <a:path w="7195" h="3102" extrusionOk="0">
                    <a:moveTo>
                      <a:pt x="6992" y="1"/>
                    </a:moveTo>
                    <a:lnTo>
                      <a:pt x="6747" y="422"/>
                    </a:lnTo>
                    <a:lnTo>
                      <a:pt x="4652" y="2165"/>
                    </a:lnTo>
                    <a:lnTo>
                      <a:pt x="1443" y="2981"/>
                    </a:lnTo>
                    <a:lnTo>
                      <a:pt x="177" y="1933"/>
                    </a:lnTo>
                    <a:lnTo>
                      <a:pt x="1" y="1959"/>
                    </a:lnTo>
                    <a:lnTo>
                      <a:pt x="1456" y="3101"/>
                    </a:lnTo>
                    <a:lnTo>
                      <a:pt x="4926" y="2367"/>
                    </a:lnTo>
                    <a:lnTo>
                      <a:pt x="7195" y="748"/>
                    </a:lnTo>
                    <a:lnTo>
                      <a:pt x="7113" y="614"/>
                    </a:lnTo>
                    <a:lnTo>
                      <a:pt x="6992"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p19"/>
              <p:cNvSpPr/>
              <p:nvPr/>
            </p:nvSpPr>
            <p:spPr>
              <a:xfrm>
                <a:off x="5672697" y="3644810"/>
                <a:ext cx="392355" cy="181420"/>
              </a:xfrm>
              <a:custGeom>
                <a:avLst/>
                <a:gdLst/>
                <a:ahLst/>
                <a:cxnLst/>
                <a:rect l="l" t="t" r="r" b="b"/>
                <a:pathLst>
                  <a:path w="5889" h="2723" extrusionOk="0">
                    <a:moveTo>
                      <a:pt x="5889" y="0"/>
                    </a:moveTo>
                    <a:lnTo>
                      <a:pt x="3620" y="1619"/>
                    </a:lnTo>
                    <a:lnTo>
                      <a:pt x="150" y="2353"/>
                    </a:lnTo>
                    <a:lnTo>
                      <a:pt x="0" y="2722"/>
                    </a:lnTo>
                    <a:lnTo>
                      <a:pt x="3591" y="1988"/>
                    </a:lnTo>
                    <a:lnTo>
                      <a:pt x="5794" y="356"/>
                    </a:lnTo>
                    <a:lnTo>
                      <a:pt x="5889"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p19"/>
              <p:cNvSpPr/>
              <p:nvPr/>
            </p:nvSpPr>
            <p:spPr>
              <a:xfrm>
                <a:off x="5580289" y="3756339"/>
                <a:ext cx="92475" cy="90543"/>
              </a:xfrm>
              <a:custGeom>
                <a:avLst/>
                <a:gdLst/>
                <a:ahLst/>
                <a:cxnLst/>
                <a:rect l="l" t="t" r="r" b="b"/>
                <a:pathLst>
                  <a:path w="1388" h="1359" extrusionOk="0">
                    <a:moveTo>
                      <a:pt x="0" y="1"/>
                    </a:moveTo>
                    <a:lnTo>
                      <a:pt x="0" y="516"/>
                    </a:lnTo>
                    <a:lnTo>
                      <a:pt x="56" y="653"/>
                    </a:lnTo>
                    <a:lnTo>
                      <a:pt x="764" y="1251"/>
                    </a:lnTo>
                    <a:lnTo>
                      <a:pt x="1142" y="1358"/>
                    </a:lnTo>
                    <a:lnTo>
                      <a:pt x="1387" y="1048"/>
                    </a:lnTo>
                    <a:lnTo>
                      <a:pt x="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p19"/>
              <p:cNvSpPr/>
              <p:nvPr/>
            </p:nvSpPr>
            <p:spPr>
              <a:xfrm>
                <a:off x="5657240" y="3679388"/>
                <a:ext cx="122523" cy="76152"/>
              </a:xfrm>
              <a:custGeom>
                <a:avLst/>
                <a:gdLst/>
                <a:ahLst/>
                <a:cxnLst/>
                <a:rect l="l" t="t" r="r" b="b"/>
                <a:pathLst>
                  <a:path w="1839" h="1143" extrusionOk="0">
                    <a:moveTo>
                      <a:pt x="1375" y="0"/>
                    </a:moveTo>
                    <a:lnTo>
                      <a:pt x="232" y="366"/>
                    </a:lnTo>
                    <a:lnTo>
                      <a:pt x="138" y="340"/>
                    </a:lnTo>
                    <a:lnTo>
                      <a:pt x="43" y="542"/>
                    </a:lnTo>
                    <a:lnTo>
                      <a:pt x="1" y="911"/>
                    </a:lnTo>
                    <a:lnTo>
                      <a:pt x="343" y="1143"/>
                    </a:lnTo>
                    <a:lnTo>
                      <a:pt x="1770" y="718"/>
                    </a:lnTo>
                    <a:lnTo>
                      <a:pt x="1838" y="624"/>
                    </a:lnTo>
                    <a:lnTo>
                      <a:pt x="1375"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p19"/>
              <p:cNvSpPr/>
              <p:nvPr/>
            </p:nvSpPr>
            <p:spPr>
              <a:xfrm>
                <a:off x="5657240" y="3679388"/>
                <a:ext cx="122523" cy="60695"/>
              </a:xfrm>
              <a:custGeom>
                <a:avLst/>
                <a:gdLst/>
                <a:ahLst/>
                <a:cxnLst/>
                <a:rect l="l" t="t" r="r" b="b"/>
                <a:pathLst>
                  <a:path w="1839" h="911" extrusionOk="0">
                    <a:moveTo>
                      <a:pt x="1375" y="0"/>
                    </a:moveTo>
                    <a:lnTo>
                      <a:pt x="232" y="366"/>
                    </a:lnTo>
                    <a:lnTo>
                      <a:pt x="138" y="340"/>
                    </a:lnTo>
                    <a:lnTo>
                      <a:pt x="43" y="542"/>
                    </a:lnTo>
                    <a:lnTo>
                      <a:pt x="1" y="911"/>
                    </a:lnTo>
                    <a:lnTo>
                      <a:pt x="314" y="842"/>
                    </a:lnTo>
                    <a:lnTo>
                      <a:pt x="1375" y="555"/>
                    </a:lnTo>
                    <a:lnTo>
                      <a:pt x="1620" y="653"/>
                    </a:lnTo>
                    <a:lnTo>
                      <a:pt x="1838" y="624"/>
                    </a:lnTo>
                    <a:lnTo>
                      <a:pt x="1375"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p19"/>
              <p:cNvSpPr/>
              <p:nvPr/>
            </p:nvSpPr>
            <p:spPr>
              <a:xfrm>
                <a:off x="5672697" y="3684785"/>
                <a:ext cx="75286" cy="47903"/>
              </a:xfrm>
              <a:custGeom>
                <a:avLst/>
                <a:gdLst/>
                <a:ahLst/>
                <a:cxnLst/>
                <a:rect l="l" t="t" r="r" b="b"/>
                <a:pathLst>
                  <a:path w="1130" h="719" extrusionOk="0">
                    <a:moveTo>
                      <a:pt x="885" y="1"/>
                    </a:moveTo>
                    <a:lnTo>
                      <a:pt x="0" y="285"/>
                    </a:lnTo>
                    <a:lnTo>
                      <a:pt x="13" y="340"/>
                    </a:lnTo>
                    <a:lnTo>
                      <a:pt x="69" y="719"/>
                    </a:lnTo>
                    <a:lnTo>
                      <a:pt x="1074" y="435"/>
                    </a:lnTo>
                    <a:lnTo>
                      <a:pt x="1130" y="327"/>
                    </a:lnTo>
                    <a:lnTo>
                      <a:pt x="88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p19"/>
              <p:cNvSpPr/>
              <p:nvPr/>
            </p:nvSpPr>
            <p:spPr>
              <a:xfrm>
                <a:off x="5989964" y="3513427"/>
                <a:ext cx="64226" cy="96207"/>
              </a:xfrm>
              <a:custGeom>
                <a:avLst/>
                <a:gdLst/>
                <a:ahLst/>
                <a:cxnLst/>
                <a:rect l="l" t="t" r="r" b="b"/>
                <a:pathLst>
                  <a:path w="964" h="1444" extrusionOk="0">
                    <a:moveTo>
                      <a:pt x="869" y="1"/>
                    </a:moveTo>
                    <a:lnTo>
                      <a:pt x="134" y="546"/>
                    </a:lnTo>
                    <a:lnTo>
                      <a:pt x="1" y="1430"/>
                    </a:lnTo>
                    <a:lnTo>
                      <a:pt x="147" y="1443"/>
                    </a:lnTo>
                    <a:lnTo>
                      <a:pt x="898" y="885"/>
                    </a:lnTo>
                    <a:lnTo>
                      <a:pt x="963" y="696"/>
                    </a:lnTo>
                    <a:lnTo>
                      <a:pt x="869" y="1"/>
                    </a:lnTo>
                    <a:close/>
                  </a:path>
                </a:pathLst>
              </a:custGeom>
              <a:solidFill>
                <a:srgbClr val="ACB9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19"/>
              <p:cNvSpPr/>
              <p:nvPr/>
            </p:nvSpPr>
            <p:spPr>
              <a:xfrm>
                <a:off x="5991696" y="3513427"/>
                <a:ext cx="60762" cy="84481"/>
              </a:xfrm>
              <a:custGeom>
                <a:avLst/>
                <a:gdLst/>
                <a:ahLst/>
                <a:cxnLst/>
                <a:rect l="l" t="t" r="r" b="b"/>
                <a:pathLst>
                  <a:path w="912" h="1268" extrusionOk="0">
                    <a:moveTo>
                      <a:pt x="843" y="1"/>
                    </a:moveTo>
                    <a:lnTo>
                      <a:pt x="546" y="232"/>
                    </a:lnTo>
                    <a:lnTo>
                      <a:pt x="14" y="1169"/>
                    </a:lnTo>
                    <a:lnTo>
                      <a:pt x="1" y="1267"/>
                    </a:lnTo>
                    <a:lnTo>
                      <a:pt x="572" y="830"/>
                    </a:lnTo>
                    <a:lnTo>
                      <a:pt x="611" y="748"/>
                    </a:lnTo>
                    <a:lnTo>
                      <a:pt x="830" y="761"/>
                    </a:lnTo>
                    <a:lnTo>
                      <a:pt x="911" y="667"/>
                    </a:lnTo>
                    <a:lnTo>
                      <a:pt x="843"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p19"/>
              <p:cNvSpPr/>
              <p:nvPr/>
            </p:nvSpPr>
            <p:spPr>
              <a:xfrm>
                <a:off x="5992562" y="3528884"/>
                <a:ext cx="38110" cy="62494"/>
              </a:xfrm>
              <a:custGeom>
                <a:avLst/>
                <a:gdLst/>
                <a:ahLst/>
                <a:cxnLst/>
                <a:rect l="l" t="t" r="r" b="b"/>
                <a:pathLst>
                  <a:path w="572" h="938" extrusionOk="0">
                    <a:moveTo>
                      <a:pt x="533" y="0"/>
                    </a:moveTo>
                    <a:lnTo>
                      <a:pt x="95" y="314"/>
                    </a:lnTo>
                    <a:lnTo>
                      <a:pt x="1" y="937"/>
                    </a:lnTo>
                    <a:lnTo>
                      <a:pt x="503" y="559"/>
                    </a:lnTo>
                    <a:lnTo>
                      <a:pt x="572" y="382"/>
                    </a:lnTo>
                    <a:lnTo>
                      <a:pt x="53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Google Shape;2689;p19"/>
              <p:cNvSpPr/>
              <p:nvPr/>
            </p:nvSpPr>
            <p:spPr>
              <a:xfrm>
                <a:off x="5752514" y="3552003"/>
                <a:ext cx="240183" cy="164364"/>
              </a:xfrm>
              <a:custGeom>
                <a:avLst/>
                <a:gdLst/>
                <a:ahLst/>
                <a:cxnLst/>
                <a:rect l="l" t="t" r="r" b="b"/>
                <a:pathLst>
                  <a:path w="3605" h="2467" extrusionOk="0">
                    <a:moveTo>
                      <a:pt x="3604" y="29"/>
                    </a:moveTo>
                    <a:cubicBezTo>
                      <a:pt x="3604" y="35"/>
                      <a:pt x="3604" y="41"/>
                      <a:pt x="3604" y="48"/>
                    </a:cubicBezTo>
                    <a:cubicBezTo>
                      <a:pt x="3605" y="37"/>
                      <a:pt x="3605" y="31"/>
                      <a:pt x="3604" y="29"/>
                    </a:cubicBezTo>
                    <a:close/>
                    <a:moveTo>
                      <a:pt x="3582" y="1"/>
                    </a:moveTo>
                    <a:cubicBezTo>
                      <a:pt x="3493" y="1"/>
                      <a:pt x="3149" y="452"/>
                      <a:pt x="2814" y="590"/>
                    </a:cubicBezTo>
                    <a:cubicBezTo>
                      <a:pt x="2422" y="740"/>
                      <a:pt x="2027" y="959"/>
                      <a:pt x="2014" y="1135"/>
                    </a:cubicBezTo>
                    <a:cubicBezTo>
                      <a:pt x="2014" y="1148"/>
                      <a:pt x="1508" y="1354"/>
                      <a:pt x="1006" y="1504"/>
                    </a:cubicBezTo>
                    <a:cubicBezTo>
                      <a:pt x="584" y="1814"/>
                      <a:pt x="179" y="1861"/>
                      <a:pt x="46" y="1869"/>
                    </a:cubicBezTo>
                    <a:lnTo>
                      <a:pt x="46" y="1869"/>
                    </a:lnTo>
                    <a:cubicBezTo>
                      <a:pt x="33" y="1854"/>
                      <a:pt x="21" y="1846"/>
                      <a:pt x="14" y="1846"/>
                    </a:cubicBezTo>
                    <a:cubicBezTo>
                      <a:pt x="6" y="1846"/>
                      <a:pt x="1" y="1853"/>
                      <a:pt x="0" y="1870"/>
                    </a:cubicBezTo>
                    <a:cubicBezTo>
                      <a:pt x="0" y="1870"/>
                      <a:pt x="2" y="1870"/>
                      <a:pt x="6" y="1870"/>
                    </a:cubicBezTo>
                    <a:cubicBezTo>
                      <a:pt x="13" y="1870"/>
                      <a:pt x="27" y="1870"/>
                      <a:pt x="46" y="1869"/>
                    </a:cubicBezTo>
                    <a:lnTo>
                      <a:pt x="46" y="1869"/>
                    </a:lnTo>
                    <a:cubicBezTo>
                      <a:pt x="150" y="1981"/>
                      <a:pt x="398" y="2467"/>
                      <a:pt x="470" y="2467"/>
                    </a:cubicBezTo>
                    <a:cubicBezTo>
                      <a:pt x="481" y="2467"/>
                      <a:pt x="488" y="2455"/>
                      <a:pt x="490" y="2428"/>
                    </a:cubicBezTo>
                    <a:cubicBezTo>
                      <a:pt x="492" y="2418"/>
                      <a:pt x="505" y="2416"/>
                      <a:pt x="528" y="2416"/>
                    </a:cubicBezTo>
                    <a:cubicBezTo>
                      <a:pt x="556" y="2416"/>
                      <a:pt x="598" y="2419"/>
                      <a:pt x="650" y="2419"/>
                    </a:cubicBezTo>
                    <a:cubicBezTo>
                      <a:pt x="803" y="2419"/>
                      <a:pt x="1047" y="2386"/>
                      <a:pt x="1306" y="2128"/>
                    </a:cubicBezTo>
                    <a:cubicBezTo>
                      <a:pt x="1669" y="2081"/>
                      <a:pt x="2032" y="1817"/>
                      <a:pt x="2108" y="1817"/>
                    </a:cubicBezTo>
                    <a:cubicBezTo>
                      <a:pt x="2117" y="1817"/>
                      <a:pt x="2122" y="1822"/>
                      <a:pt x="2122" y="1831"/>
                    </a:cubicBezTo>
                    <a:cubicBezTo>
                      <a:pt x="2119" y="1857"/>
                      <a:pt x="2129" y="1869"/>
                      <a:pt x="2147" y="1869"/>
                    </a:cubicBezTo>
                    <a:cubicBezTo>
                      <a:pt x="2231" y="1869"/>
                      <a:pt x="2507" y="1621"/>
                      <a:pt x="2775" y="1354"/>
                    </a:cubicBezTo>
                    <a:cubicBezTo>
                      <a:pt x="3114" y="917"/>
                      <a:pt x="3427" y="917"/>
                      <a:pt x="3427" y="864"/>
                    </a:cubicBezTo>
                    <a:cubicBezTo>
                      <a:pt x="3439" y="665"/>
                      <a:pt x="3586" y="29"/>
                      <a:pt x="3603" y="29"/>
                    </a:cubicBezTo>
                    <a:cubicBezTo>
                      <a:pt x="3603" y="29"/>
                      <a:pt x="3603" y="29"/>
                      <a:pt x="3604" y="29"/>
                    </a:cubicBezTo>
                    <a:lnTo>
                      <a:pt x="3604" y="29"/>
                    </a:lnTo>
                    <a:cubicBezTo>
                      <a:pt x="3602" y="10"/>
                      <a:pt x="3594" y="1"/>
                      <a:pt x="3582"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Google Shape;2690;p19"/>
              <p:cNvSpPr/>
              <p:nvPr/>
            </p:nvSpPr>
            <p:spPr>
              <a:xfrm>
                <a:off x="4592778" y="3037864"/>
                <a:ext cx="143977" cy="133983"/>
              </a:xfrm>
              <a:custGeom>
                <a:avLst/>
                <a:gdLst/>
                <a:ahLst/>
                <a:cxnLst/>
                <a:rect l="l" t="t" r="r" b="b"/>
                <a:pathLst>
                  <a:path w="2161" h="2011" extrusionOk="0">
                    <a:moveTo>
                      <a:pt x="0" y="0"/>
                    </a:moveTo>
                    <a:lnTo>
                      <a:pt x="121" y="516"/>
                    </a:lnTo>
                    <a:lnTo>
                      <a:pt x="2161" y="2011"/>
                    </a:lnTo>
                    <a:lnTo>
                      <a:pt x="2066" y="1590"/>
                    </a:lnTo>
                    <a:lnTo>
                      <a:pt x="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Google Shape;2691;p19"/>
              <p:cNvSpPr/>
              <p:nvPr/>
            </p:nvSpPr>
            <p:spPr>
              <a:xfrm>
                <a:off x="5454368" y="3123743"/>
                <a:ext cx="63560" cy="43573"/>
              </a:xfrm>
              <a:custGeom>
                <a:avLst/>
                <a:gdLst/>
                <a:ahLst/>
                <a:cxnLst/>
                <a:rect l="l" t="t" r="r" b="b"/>
                <a:pathLst>
                  <a:path w="954" h="654" extrusionOk="0">
                    <a:moveTo>
                      <a:pt x="503" y="1"/>
                    </a:moveTo>
                    <a:lnTo>
                      <a:pt x="421" y="17"/>
                    </a:lnTo>
                    <a:lnTo>
                      <a:pt x="314" y="98"/>
                    </a:lnTo>
                    <a:lnTo>
                      <a:pt x="382" y="193"/>
                    </a:lnTo>
                    <a:lnTo>
                      <a:pt x="82" y="343"/>
                    </a:lnTo>
                    <a:lnTo>
                      <a:pt x="0" y="451"/>
                    </a:lnTo>
                    <a:lnTo>
                      <a:pt x="43" y="627"/>
                    </a:lnTo>
                    <a:lnTo>
                      <a:pt x="108" y="653"/>
                    </a:lnTo>
                    <a:lnTo>
                      <a:pt x="627" y="438"/>
                    </a:lnTo>
                    <a:lnTo>
                      <a:pt x="924" y="245"/>
                    </a:lnTo>
                    <a:lnTo>
                      <a:pt x="953" y="151"/>
                    </a:lnTo>
                    <a:lnTo>
                      <a:pt x="911" y="1"/>
                    </a:lnTo>
                    <a:lnTo>
                      <a:pt x="803" y="1"/>
                    </a:lnTo>
                    <a:lnTo>
                      <a:pt x="571" y="98"/>
                    </a:lnTo>
                    <a:lnTo>
                      <a:pt x="503"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p19"/>
              <p:cNvSpPr/>
              <p:nvPr/>
            </p:nvSpPr>
            <p:spPr>
              <a:xfrm>
                <a:off x="5316722" y="3378380"/>
                <a:ext cx="27250" cy="32380"/>
              </a:xfrm>
              <a:custGeom>
                <a:avLst/>
                <a:gdLst/>
                <a:ahLst/>
                <a:cxnLst/>
                <a:rect l="l" t="t" r="r" b="b"/>
                <a:pathLst>
                  <a:path w="409" h="486" extrusionOk="0">
                    <a:moveTo>
                      <a:pt x="163" y="1"/>
                    </a:moveTo>
                    <a:cubicBezTo>
                      <a:pt x="121" y="1"/>
                      <a:pt x="95" y="30"/>
                      <a:pt x="52" y="56"/>
                    </a:cubicBezTo>
                    <a:lnTo>
                      <a:pt x="0" y="56"/>
                    </a:lnTo>
                    <a:lnTo>
                      <a:pt x="13" y="69"/>
                    </a:lnTo>
                    <a:cubicBezTo>
                      <a:pt x="13" y="82"/>
                      <a:pt x="26" y="112"/>
                      <a:pt x="26" y="112"/>
                    </a:cubicBezTo>
                    <a:cubicBezTo>
                      <a:pt x="26" y="125"/>
                      <a:pt x="39" y="151"/>
                      <a:pt x="39" y="164"/>
                    </a:cubicBezTo>
                    <a:cubicBezTo>
                      <a:pt x="69" y="206"/>
                      <a:pt x="82" y="246"/>
                      <a:pt x="95" y="275"/>
                    </a:cubicBezTo>
                    <a:cubicBezTo>
                      <a:pt x="108" y="314"/>
                      <a:pt x="121" y="340"/>
                      <a:pt x="150" y="370"/>
                    </a:cubicBezTo>
                    <a:cubicBezTo>
                      <a:pt x="202" y="409"/>
                      <a:pt x="258" y="438"/>
                      <a:pt x="313" y="477"/>
                    </a:cubicBezTo>
                    <a:cubicBezTo>
                      <a:pt x="324" y="483"/>
                      <a:pt x="331" y="486"/>
                      <a:pt x="335" y="486"/>
                    </a:cubicBezTo>
                    <a:cubicBezTo>
                      <a:pt x="342" y="486"/>
                      <a:pt x="345" y="479"/>
                      <a:pt x="353" y="464"/>
                    </a:cubicBezTo>
                    <a:cubicBezTo>
                      <a:pt x="353" y="438"/>
                      <a:pt x="366" y="409"/>
                      <a:pt x="379" y="383"/>
                    </a:cubicBezTo>
                    <a:cubicBezTo>
                      <a:pt x="379" y="370"/>
                      <a:pt x="408" y="340"/>
                      <a:pt x="395" y="327"/>
                    </a:cubicBezTo>
                    <a:cubicBezTo>
                      <a:pt x="395" y="314"/>
                      <a:pt x="379" y="301"/>
                      <a:pt x="366" y="301"/>
                    </a:cubicBezTo>
                    <a:cubicBezTo>
                      <a:pt x="340" y="259"/>
                      <a:pt x="297" y="232"/>
                      <a:pt x="284" y="206"/>
                    </a:cubicBezTo>
                    <a:cubicBezTo>
                      <a:pt x="258" y="177"/>
                      <a:pt x="245" y="138"/>
                      <a:pt x="232" y="95"/>
                    </a:cubicBezTo>
                    <a:cubicBezTo>
                      <a:pt x="232" y="69"/>
                      <a:pt x="215" y="43"/>
                      <a:pt x="202" y="30"/>
                    </a:cubicBezTo>
                    <a:cubicBezTo>
                      <a:pt x="202" y="1"/>
                      <a:pt x="189" y="1"/>
                      <a:pt x="163"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Google Shape;2693;p19"/>
              <p:cNvSpPr/>
              <p:nvPr/>
            </p:nvSpPr>
            <p:spPr>
              <a:xfrm>
                <a:off x="5280345" y="3354329"/>
                <a:ext cx="67091" cy="33979"/>
              </a:xfrm>
              <a:custGeom>
                <a:avLst/>
                <a:gdLst/>
                <a:ahLst/>
                <a:cxnLst/>
                <a:rect l="l" t="t" r="r" b="b"/>
                <a:pathLst>
                  <a:path w="1007" h="510" extrusionOk="0">
                    <a:moveTo>
                      <a:pt x="598" y="0"/>
                    </a:moveTo>
                    <a:cubicBezTo>
                      <a:pt x="366" y="0"/>
                      <a:pt x="80" y="119"/>
                      <a:pt x="70" y="185"/>
                    </a:cubicBezTo>
                    <a:cubicBezTo>
                      <a:pt x="1" y="456"/>
                      <a:pt x="83" y="473"/>
                      <a:pt x="233" y="499"/>
                    </a:cubicBezTo>
                    <a:cubicBezTo>
                      <a:pt x="271" y="504"/>
                      <a:pt x="319" y="509"/>
                      <a:pt x="381" y="509"/>
                    </a:cubicBezTo>
                    <a:cubicBezTo>
                      <a:pt x="473" y="509"/>
                      <a:pt x="594" y="497"/>
                      <a:pt x="748" y="456"/>
                    </a:cubicBezTo>
                    <a:cubicBezTo>
                      <a:pt x="843" y="443"/>
                      <a:pt x="1006" y="117"/>
                      <a:pt x="748" y="22"/>
                    </a:cubicBezTo>
                    <a:cubicBezTo>
                      <a:pt x="704" y="7"/>
                      <a:pt x="653" y="0"/>
                      <a:pt x="598"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p19"/>
              <p:cNvSpPr/>
              <p:nvPr/>
            </p:nvSpPr>
            <p:spPr>
              <a:xfrm>
                <a:off x="5881233" y="3614963"/>
                <a:ext cx="23585" cy="69890"/>
              </a:xfrm>
              <a:custGeom>
                <a:avLst/>
                <a:gdLst/>
                <a:ahLst/>
                <a:cxnLst/>
                <a:rect l="l" t="t" r="r" b="b"/>
                <a:pathLst>
                  <a:path w="354" h="1049" extrusionOk="0">
                    <a:moveTo>
                      <a:pt x="190" y="1"/>
                    </a:moveTo>
                    <a:lnTo>
                      <a:pt x="1" y="122"/>
                    </a:lnTo>
                    <a:lnTo>
                      <a:pt x="203" y="1049"/>
                    </a:lnTo>
                    <a:lnTo>
                      <a:pt x="353" y="925"/>
                    </a:lnTo>
                    <a:lnTo>
                      <a:pt x="190"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Google Shape;2695;p19"/>
              <p:cNvSpPr/>
              <p:nvPr/>
            </p:nvSpPr>
            <p:spPr>
              <a:xfrm>
                <a:off x="5379082" y="3219881"/>
                <a:ext cx="654457" cy="430398"/>
              </a:xfrm>
              <a:custGeom>
                <a:avLst/>
                <a:gdLst/>
                <a:ahLst/>
                <a:cxnLst/>
                <a:rect l="l" t="t" r="r" b="b"/>
                <a:pathLst>
                  <a:path w="9823" h="6460" extrusionOk="0">
                    <a:moveTo>
                      <a:pt x="5631" y="0"/>
                    </a:moveTo>
                    <a:lnTo>
                      <a:pt x="4965" y="571"/>
                    </a:lnTo>
                    <a:lnTo>
                      <a:pt x="2041" y="2327"/>
                    </a:lnTo>
                    <a:lnTo>
                      <a:pt x="1" y="2856"/>
                    </a:lnTo>
                    <a:lnTo>
                      <a:pt x="1770" y="4299"/>
                    </a:lnTo>
                    <a:lnTo>
                      <a:pt x="2981" y="4978"/>
                    </a:lnTo>
                    <a:lnTo>
                      <a:pt x="3784" y="5957"/>
                    </a:lnTo>
                    <a:lnTo>
                      <a:pt x="4394" y="6460"/>
                    </a:lnTo>
                    <a:lnTo>
                      <a:pt x="7577" y="5481"/>
                    </a:lnTo>
                    <a:lnTo>
                      <a:pt x="9822" y="3698"/>
                    </a:lnTo>
                    <a:lnTo>
                      <a:pt x="9140" y="2504"/>
                    </a:lnTo>
                    <a:lnTo>
                      <a:pt x="7358" y="1511"/>
                    </a:lnTo>
                    <a:lnTo>
                      <a:pt x="6529" y="735"/>
                    </a:lnTo>
                    <a:lnTo>
                      <a:pt x="5631" y="0"/>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p19"/>
              <p:cNvSpPr/>
              <p:nvPr/>
            </p:nvSpPr>
            <p:spPr>
              <a:xfrm>
                <a:off x="5496941" y="3455398"/>
                <a:ext cx="179488" cy="60962"/>
              </a:xfrm>
              <a:custGeom>
                <a:avLst/>
                <a:gdLst/>
                <a:ahLst/>
                <a:cxnLst/>
                <a:rect l="l" t="t" r="r" b="b"/>
                <a:pathLst>
                  <a:path w="2694" h="915" extrusionOk="0">
                    <a:moveTo>
                      <a:pt x="2462" y="0"/>
                    </a:moveTo>
                    <a:cubicBezTo>
                      <a:pt x="2436" y="16"/>
                      <a:pt x="2393" y="16"/>
                      <a:pt x="2354" y="16"/>
                    </a:cubicBezTo>
                    <a:cubicBezTo>
                      <a:pt x="2260" y="43"/>
                      <a:pt x="2123" y="98"/>
                      <a:pt x="1904" y="150"/>
                    </a:cubicBezTo>
                    <a:cubicBezTo>
                      <a:pt x="1672" y="232"/>
                      <a:pt x="1564" y="245"/>
                      <a:pt x="1509" y="245"/>
                    </a:cubicBezTo>
                    <a:lnTo>
                      <a:pt x="1444" y="614"/>
                    </a:lnTo>
                    <a:lnTo>
                      <a:pt x="1" y="764"/>
                    </a:lnTo>
                    <a:lnTo>
                      <a:pt x="1006" y="914"/>
                    </a:lnTo>
                    <a:lnTo>
                      <a:pt x="1509" y="898"/>
                    </a:lnTo>
                    <a:lnTo>
                      <a:pt x="1891" y="846"/>
                    </a:lnTo>
                    <a:lnTo>
                      <a:pt x="2544" y="464"/>
                    </a:lnTo>
                    <a:cubicBezTo>
                      <a:pt x="2694" y="382"/>
                      <a:pt x="2557" y="163"/>
                      <a:pt x="2462"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p19"/>
              <p:cNvSpPr/>
              <p:nvPr/>
            </p:nvSpPr>
            <p:spPr>
              <a:xfrm>
                <a:off x="5758776" y="3322283"/>
                <a:ext cx="111664" cy="70423"/>
              </a:xfrm>
              <a:custGeom>
                <a:avLst/>
                <a:gdLst/>
                <a:ahLst/>
                <a:cxnLst/>
                <a:rect l="l" t="t" r="r" b="b"/>
                <a:pathLst>
                  <a:path w="1676" h="1057" extrusionOk="0">
                    <a:moveTo>
                      <a:pt x="1675" y="1"/>
                    </a:moveTo>
                    <a:lnTo>
                      <a:pt x="1212" y="27"/>
                    </a:lnTo>
                    <a:lnTo>
                      <a:pt x="830" y="245"/>
                    </a:lnTo>
                    <a:lnTo>
                      <a:pt x="654" y="735"/>
                    </a:lnTo>
                    <a:lnTo>
                      <a:pt x="1" y="898"/>
                    </a:lnTo>
                    <a:cubicBezTo>
                      <a:pt x="69" y="911"/>
                      <a:pt x="109" y="980"/>
                      <a:pt x="177" y="1006"/>
                    </a:cubicBezTo>
                    <a:cubicBezTo>
                      <a:pt x="269" y="1045"/>
                      <a:pt x="368" y="1056"/>
                      <a:pt x="470" y="1056"/>
                    </a:cubicBezTo>
                    <a:cubicBezTo>
                      <a:pt x="582" y="1056"/>
                      <a:pt x="696" y="1042"/>
                      <a:pt x="804" y="1035"/>
                    </a:cubicBezTo>
                    <a:lnTo>
                      <a:pt x="912" y="817"/>
                    </a:lnTo>
                    <a:lnTo>
                      <a:pt x="941" y="503"/>
                    </a:lnTo>
                    <a:cubicBezTo>
                      <a:pt x="952" y="252"/>
                      <a:pt x="1161" y="232"/>
                      <a:pt x="1230" y="232"/>
                    </a:cubicBezTo>
                    <a:cubicBezTo>
                      <a:pt x="1243" y="232"/>
                      <a:pt x="1251" y="232"/>
                      <a:pt x="1251" y="232"/>
                    </a:cubicBezTo>
                    <a:lnTo>
                      <a:pt x="1675"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Google Shape;2698;p19"/>
              <p:cNvSpPr/>
              <p:nvPr/>
            </p:nvSpPr>
            <p:spPr>
              <a:xfrm>
                <a:off x="5593947" y="3386642"/>
                <a:ext cx="394154" cy="206671"/>
              </a:xfrm>
              <a:custGeom>
                <a:avLst/>
                <a:gdLst/>
                <a:ahLst/>
                <a:cxnLst/>
                <a:rect l="l" t="t" r="r" b="b"/>
                <a:pathLst>
                  <a:path w="5916" h="3102" extrusionOk="0">
                    <a:moveTo>
                      <a:pt x="5915" y="1"/>
                    </a:moveTo>
                    <a:lnTo>
                      <a:pt x="5142" y="898"/>
                    </a:lnTo>
                    <a:lnTo>
                      <a:pt x="5004" y="1006"/>
                    </a:lnTo>
                    <a:lnTo>
                      <a:pt x="3794" y="1767"/>
                    </a:lnTo>
                    <a:lnTo>
                      <a:pt x="2243" y="1917"/>
                    </a:lnTo>
                    <a:lnTo>
                      <a:pt x="2041" y="2122"/>
                    </a:lnTo>
                    <a:lnTo>
                      <a:pt x="1101" y="2720"/>
                    </a:lnTo>
                    <a:lnTo>
                      <a:pt x="1" y="2570"/>
                    </a:lnTo>
                    <a:lnTo>
                      <a:pt x="1470" y="3102"/>
                    </a:lnTo>
                    <a:lnTo>
                      <a:pt x="2243" y="2707"/>
                    </a:lnTo>
                    <a:lnTo>
                      <a:pt x="3970" y="2122"/>
                    </a:lnTo>
                    <a:lnTo>
                      <a:pt x="5275" y="1470"/>
                    </a:lnTo>
                    <a:lnTo>
                      <a:pt x="5631" y="735"/>
                    </a:lnTo>
                    <a:lnTo>
                      <a:pt x="5915"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Google Shape;2699;p19"/>
              <p:cNvSpPr/>
              <p:nvPr/>
            </p:nvSpPr>
            <p:spPr>
              <a:xfrm>
                <a:off x="5671831" y="3466258"/>
                <a:ext cx="363439" cy="203140"/>
              </a:xfrm>
              <a:custGeom>
                <a:avLst/>
                <a:gdLst/>
                <a:ahLst/>
                <a:cxnLst/>
                <a:rect l="l" t="t" r="r" b="b"/>
                <a:pathLst>
                  <a:path w="5455" h="3049" extrusionOk="0">
                    <a:moveTo>
                      <a:pt x="5428" y="0"/>
                    </a:moveTo>
                    <a:lnTo>
                      <a:pt x="3088" y="1538"/>
                    </a:lnTo>
                    <a:lnTo>
                      <a:pt x="0" y="2762"/>
                    </a:lnTo>
                    <a:lnTo>
                      <a:pt x="43" y="3049"/>
                    </a:lnTo>
                    <a:lnTo>
                      <a:pt x="3183" y="1783"/>
                    </a:lnTo>
                    <a:lnTo>
                      <a:pt x="5454" y="275"/>
                    </a:lnTo>
                    <a:lnTo>
                      <a:pt x="5428" y="0"/>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Google Shape;2700;p19"/>
              <p:cNvSpPr/>
              <p:nvPr/>
            </p:nvSpPr>
            <p:spPr>
              <a:xfrm>
                <a:off x="5495209" y="3399300"/>
                <a:ext cx="290818" cy="205738"/>
              </a:xfrm>
              <a:custGeom>
                <a:avLst/>
                <a:gdLst/>
                <a:ahLst/>
                <a:cxnLst/>
                <a:rect l="l" t="t" r="r" b="b"/>
                <a:pathLst>
                  <a:path w="4365" h="3088" extrusionOk="0">
                    <a:moveTo>
                      <a:pt x="1" y="0"/>
                    </a:moveTo>
                    <a:lnTo>
                      <a:pt x="1" y="0"/>
                    </a:lnTo>
                    <a:cubicBezTo>
                      <a:pt x="353" y="42"/>
                      <a:pt x="693" y="189"/>
                      <a:pt x="980" y="421"/>
                    </a:cubicBezTo>
                    <a:cubicBezTo>
                      <a:pt x="1032" y="464"/>
                      <a:pt x="1088" y="516"/>
                      <a:pt x="1156" y="516"/>
                    </a:cubicBezTo>
                    <a:cubicBezTo>
                      <a:pt x="1176" y="516"/>
                      <a:pt x="1198" y="514"/>
                      <a:pt x="1221" y="514"/>
                    </a:cubicBezTo>
                    <a:cubicBezTo>
                      <a:pt x="1257" y="514"/>
                      <a:pt x="1293" y="519"/>
                      <a:pt x="1320" y="545"/>
                    </a:cubicBezTo>
                    <a:cubicBezTo>
                      <a:pt x="1333" y="558"/>
                      <a:pt x="1333" y="571"/>
                      <a:pt x="1346" y="597"/>
                    </a:cubicBezTo>
                    <a:cubicBezTo>
                      <a:pt x="1414" y="748"/>
                      <a:pt x="1522" y="721"/>
                      <a:pt x="1646" y="761"/>
                    </a:cubicBezTo>
                    <a:cubicBezTo>
                      <a:pt x="1780" y="803"/>
                      <a:pt x="1930" y="953"/>
                      <a:pt x="2041" y="1035"/>
                    </a:cubicBezTo>
                    <a:cubicBezTo>
                      <a:pt x="2204" y="1142"/>
                      <a:pt x="2367" y="1250"/>
                      <a:pt x="2530" y="1374"/>
                    </a:cubicBezTo>
                    <a:lnTo>
                      <a:pt x="3523" y="1932"/>
                    </a:lnTo>
                    <a:lnTo>
                      <a:pt x="3673" y="2654"/>
                    </a:lnTo>
                    <a:lnTo>
                      <a:pt x="4365" y="3088"/>
                    </a:lnTo>
                    <a:lnTo>
                      <a:pt x="4365" y="3088"/>
                    </a:lnTo>
                    <a:lnTo>
                      <a:pt x="3807" y="2517"/>
                    </a:lnTo>
                    <a:lnTo>
                      <a:pt x="3725" y="1727"/>
                    </a:lnTo>
                    <a:lnTo>
                      <a:pt x="2694" y="1361"/>
                    </a:lnTo>
                    <a:cubicBezTo>
                      <a:pt x="2501" y="1237"/>
                      <a:pt x="2312" y="1129"/>
                      <a:pt x="2122" y="1005"/>
                    </a:cubicBezTo>
                    <a:cubicBezTo>
                      <a:pt x="2011" y="940"/>
                      <a:pt x="1878" y="885"/>
                      <a:pt x="1767" y="803"/>
                    </a:cubicBezTo>
                    <a:cubicBezTo>
                      <a:pt x="1714" y="761"/>
                      <a:pt x="1672" y="721"/>
                      <a:pt x="1617" y="695"/>
                    </a:cubicBezTo>
                    <a:cubicBezTo>
                      <a:pt x="1551" y="666"/>
                      <a:pt x="1483" y="627"/>
                      <a:pt x="1427" y="571"/>
                    </a:cubicBezTo>
                    <a:cubicBezTo>
                      <a:pt x="1372" y="516"/>
                      <a:pt x="1333" y="450"/>
                      <a:pt x="1264" y="421"/>
                    </a:cubicBezTo>
                    <a:cubicBezTo>
                      <a:pt x="1209" y="408"/>
                      <a:pt x="1156" y="421"/>
                      <a:pt x="1101" y="395"/>
                    </a:cubicBezTo>
                    <a:cubicBezTo>
                      <a:pt x="1045" y="382"/>
                      <a:pt x="1006" y="326"/>
                      <a:pt x="964" y="287"/>
                    </a:cubicBezTo>
                    <a:cubicBezTo>
                      <a:pt x="898" y="245"/>
                      <a:pt x="817" y="232"/>
                      <a:pt x="748" y="206"/>
                    </a:cubicBezTo>
                    <a:cubicBezTo>
                      <a:pt x="504" y="124"/>
                      <a:pt x="259" y="26"/>
                      <a:pt x="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1" name="Google Shape;2701;p19"/>
              <p:cNvSpPr/>
              <p:nvPr/>
            </p:nvSpPr>
            <p:spPr>
              <a:xfrm>
                <a:off x="5690953" y="3297698"/>
                <a:ext cx="271897" cy="214066"/>
              </a:xfrm>
              <a:custGeom>
                <a:avLst/>
                <a:gdLst/>
                <a:ahLst/>
                <a:cxnLst/>
                <a:rect l="l" t="t" r="r" b="b"/>
                <a:pathLst>
                  <a:path w="4081" h="3213" extrusionOk="0">
                    <a:moveTo>
                      <a:pt x="0" y="1"/>
                    </a:moveTo>
                    <a:cubicBezTo>
                      <a:pt x="14" y="9"/>
                      <a:pt x="28" y="17"/>
                      <a:pt x="42" y="25"/>
                    </a:cubicBezTo>
                    <a:lnTo>
                      <a:pt x="42" y="25"/>
                    </a:lnTo>
                    <a:cubicBezTo>
                      <a:pt x="29" y="16"/>
                      <a:pt x="15" y="7"/>
                      <a:pt x="0" y="1"/>
                    </a:cubicBezTo>
                    <a:close/>
                    <a:moveTo>
                      <a:pt x="42" y="25"/>
                    </a:moveTo>
                    <a:cubicBezTo>
                      <a:pt x="109" y="76"/>
                      <a:pt x="147" y="162"/>
                      <a:pt x="216" y="219"/>
                    </a:cubicBezTo>
                    <a:cubicBezTo>
                      <a:pt x="311" y="314"/>
                      <a:pt x="461" y="314"/>
                      <a:pt x="555" y="409"/>
                    </a:cubicBezTo>
                    <a:cubicBezTo>
                      <a:pt x="585" y="451"/>
                      <a:pt x="611" y="507"/>
                      <a:pt x="624" y="546"/>
                    </a:cubicBezTo>
                    <a:cubicBezTo>
                      <a:pt x="692" y="696"/>
                      <a:pt x="761" y="833"/>
                      <a:pt x="816" y="980"/>
                    </a:cubicBezTo>
                    <a:cubicBezTo>
                      <a:pt x="843" y="1035"/>
                      <a:pt x="882" y="1199"/>
                      <a:pt x="950" y="1225"/>
                    </a:cubicBezTo>
                    <a:cubicBezTo>
                      <a:pt x="963" y="1225"/>
                      <a:pt x="2664" y="1920"/>
                      <a:pt x="2664" y="1920"/>
                    </a:cubicBezTo>
                    <a:lnTo>
                      <a:pt x="2922" y="2220"/>
                    </a:lnTo>
                    <a:lnTo>
                      <a:pt x="3548" y="2341"/>
                    </a:lnTo>
                    <a:lnTo>
                      <a:pt x="3725" y="2873"/>
                    </a:lnTo>
                    <a:lnTo>
                      <a:pt x="4081" y="3213"/>
                    </a:lnTo>
                    <a:lnTo>
                      <a:pt x="3819" y="2805"/>
                    </a:lnTo>
                    <a:lnTo>
                      <a:pt x="3686" y="2233"/>
                    </a:lnTo>
                    <a:lnTo>
                      <a:pt x="3020" y="2096"/>
                    </a:lnTo>
                    <a:lnTo>
                      <a:pt x="2732" y="1851"/>
                    </a:lnTo>
                    <a:cubicBezTo>
                      <a:pt x="2693" y="1812"/>
                      <a:pt x="2582" y="1783"/>
                      <a:pt x="2514" y="1770"/>
                    </a:cubicBezTo>
                    <a:cubicBezTo>
                      <a:pt x="2187" y="1649"/>
                      <a:pt x="1861" y="1525"/>
                      <a:pt x="1535" y="1388"/>
                    </a:cubicBezTo>
                    <a:cubicBezTo>
                      <a:pt x="1401" y="1349"/>
                      <a:pt x="937" y="1254"/>
                      <a:pt x="924" y="1062"/>
                    </a:cubicBezTo>
                    <a:lnTo>
                      <a:pt x="924" y="954"/>
                    </a:lnTo>
                    <a:cubicBezTo>
                      <a:pt x="924" y="846"/>
                      <a:pt x="800" y="778"/>
                      <a:pt x="748" y="670"/>
                    </a:cubicBezTo>
                    <a:cubicBezTo>
                      <a:pt x="666" y="559"/>
                      <a:pt x="679" y="396"/>
                      <a:pt x="585" y="301"/>
                    </a:cubicBezTo>
                    <a:cubicBezTo>
                      <a:pt x="542" y="262"/>
                      <a:pt x="474" y="233"/>
                      <a:pt x="422" y="219"/>
                    </a:cubicBezTo>
                    <a:cubicBezTo>
                      <a:pt x="287" y="158"/>
                      <a:pt x="162" y="96"/>
                      <a:pt x="42" y="25"/>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2" name="Google Shape;2702;p19"/>
              <p:cNvSpPr/>
              <p:nvPr/>
            </p:nvSpPr>
            <p:spPr>
              <a:xfrm>
                <a:off x="5383680" y="3154656"/>
                <a:ext cx="315403" cy="221195"/>
              </a:xfrm>
              <a:custGeom>
                <a:avLst/>
                <a:gdLst/>
                <a:ahLst/>
                <a:cxnLst/>
                <a:rect l="l" t="t" r="r" b="b"/>
                <a:pathLst>
                  <a:path w="4734" h="3320" extrusionOk="0">
                    <a:moveTo>
                      <a:pt x="3088" y="885"/>
                    </a:moveTo>
                    <a:lnTo>
                      <a:pt x="3062" y="1374"/>
                    </a:lnTo>
                    <a:lnTo>
                      <a:pt x="3709" y="1493"/>
                    </a:lnTo>
                    <a:lnTo>
                      <a:pt x="3709" y="1493"/>
                    </a:lnTo>
                    <a:lnTo>
                      <a:pt x="3225" y="1306"/>
                    </a:lnTo>
                    <a:lnTo>
                      <a:pt x="3088" y="885"/>
                    </a:lnTo>
                    <a:close/>
                    <a:moveTo>
                      <a:pt x="3709" y="1493"/>
                    </a:moveTo>
                    <a:lnTo>
                      <a:pt x="3860" y="1552"/>
                    </a:lnTo>
                    <a:lnTo>
                      <a:pt x="3860" y="1552"/>
                    </a:lnTo>
                    <a:lnTo>
                      <a:pt x="3878" y="1524"/>
                    </a:lnTo>
                    <a:lnTo>
                      <a:pt x="3709" y="1493"/>
                    </a:lnTo>
                    <a:close/>
                    <a:moveTo>
                      <a:pt x="4694" y="695"/>
                    </a:moveTo>
                    <a:lnTo>
                      <a:pt x="4557" y="1293"/>
                    </a:lnTo>
                    <a:lnTo>
                      <a:pt x="4175" y="1469"/>
                    </a:lnTo>
                    <a:lnTo>
                      <a:pt x="4067" y="1632"/>
                    </a:lnTo>
                    <a:lnTo>
                      <a:pt x="3860" y="1552"/>
                    </a:lnTo>
                    <a:lnTo>
                      <a:pt x="3860" y="1552"/>
                    </a:lnTo>
                    <a:lnTo>
                      <a:pt x="3672" y="1838"/>
                    </a:lnTo>
                    <a:lnTo>
                      <a:pt x="3075" y="2122"/>
                    </a:lnTo>
                    <a:lnTo>
                      <a:pt x="2762" y="2409"/>
                    </a:lnTo>
                    <a:lnTo>
                      <a:pt x="2638" y="2001"/>
                    </a:lnTo>
                    <a:lnTo>
                      <a:pt x="2817" y="1387"/>
                    </a:lnTo>
                    <a:lnTo>
                      <a:pt x="2817" y="1387"/>
                    </a:lnTo>
                    <a:lnTo>
                      <a:pt x="2475" y="1945"/>
                    </a:lnTo>
                    <a:lnTo>
                      <a:pt x="2599" y="2353"/>
                    </a:lnTo>
                    <a:lnTo>
                      <a:pt x="2122" y="2788"/>
                    </a:lnTo>
                    <a:lnTo>
                      <a:pt x="2143" y="3078"/>
                    </a:lnTo>
                    <a:lnTo>
                      <a:pt x="2143" y="3078"/>
                    </a:lnTo>
                    <a:lnTo>
                      <a:pt x="2638" y="2761"/>
                    </a:lnTo>
                    <a:lnTo>
                      <a:pt x="2938" y="2435"/>
                    </a:lnTo>
                    <a:lnTo>
                      <a:pt x="3496" y="2096"/>
                    </a:lnTo>
                    <a:lnTo>
                      <a:pt x="3891" y="1851"/>
                    </a:lnTo>
                    <a:lnTo>
                      <a:pt x="4257" y="1537"/>
                    </a:lnTo>
                    <a:lnTo>
                      <a:pt x="4733" y="1400"/>
                    </a:lnTo>
                    <a:lnTo>
                      <a:pt x="4694" y="695"/>
                    </a:lnTo>
                    <a:close/>
                    <a:moveTo>
                      <a:pt x="572" y="0"/>
                    </a:moveTo>
                    <a:lnTo>
                      <a:pt x="0" y="408"/>
                    </a:lnTo>
                    <a:lnTo>
                      <a:pt x="245" y="1306"/>
                    </a:lnTo>
                    <a:lnTo>
                      <a:pt x="245" y="1606"/>
                    </a:lnTo>
                    <a:lnTo>
                      <a:pt x="559" y="2203"/>
                    </a:lnTo>
                    <a:lnTo>
                      <a:pt x="258" y="2624"/>
                    </a:lnTo>
                    <a:lnTo>
                      <a:pt x="516" y="2869"/>
                    </a:lnTo>
                    <a:lnTo>
                      <a:pt x="829" y="3032"/>
                    </a:lnTo>
                    <a:lnTo>
                      <a:pt x="1430" y="3127"/>
                    </a:lnTo>
                    <a:lnTo>
                      <a:pt x="1727" y="3320"/>
                    </a:lnTo>
                    <a:lnTo>
                      <a:pt x="2148" y="3156"/>
                    </a:lnTo>
                    <a:lnTo>
                      <a:pt x="2143" y="3078"/>
                    </a:lnTo>
                    <a:lnTo>
                      <a:pt x="2143" y="3078"/>
                    </a:lnTo>
                    <a:lnTo>
                      <a:pt x="1959" y="3196"/>
                    </a:lnTo>
                    <a:lnTo>
                      <a:pt x="1482" y="2801"/>
                    </a:lnTo>
                    <a:lnTo>
                      <a:pt x="1130" y="2556"/>
                    </a:lnTo>
                    <a:lnTo>
                      <a:pt x="777" y="2735"/>
                    </a:lnTo>
                    <a:lnTo>
                      <a:pt x="395" y="2611"/>
                    </a:lnTo>
                    <a:lnTo>
                      <a:pt x="696" y="2259"/>
                    </a:lnTo>
                    <a:lnTo>
                      <a:pt x="640" y="1985"/>
                    </a:lnTo>
                    <a:lnTo>
                      <a:pt x="353" y="1674"/>
                    </a:lnTo>
                    <a:lnTo>
                      <a:pt x="258" y="1293"/>
                    </a:lnTo>
                    <a:lnTo>
                      <a:pt x="108" y="421"/>
                    </a:lnTo>
                    <a:lnTo>
                      <a:pt x="572"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3" name="Google Shape;2703;p19"/>
              <p:cNvSpPr/>
              <p:nvPr/>
            </p:nvSpPr>
            <p:spPr>
              <a:xfrm>
                <a:off x="5457167" y="3140066"/>
                <a:ext cx="117726" cy="225792"/>
              </a:xfrm>
              <a:custGeom>
                <a:avLst/>
                <a:gdLst/>
                <a:ahLst/>
                <a:cxnLst/>
                <a:rect l="l" t="t" r="r" b="b"/>
                <a:pathLst>
                  <a:path w="1767" h="3389" extrusionOk="0">
                    <a:moveTo>
                      <a:pt x="1225" y="0"/>
                    </a:moveTo>
                    <a:lnTo>
                      <a:pt x="1616" y="1061"/>
                    </a:lnTo>
                    <a:lnTo>
                      <a:pt x="1685" y="1580"/>
                    </a:lnTo>
                    <a:lnTo>
                      <a:pt x="1032" y="1649"/>
                    </a:lnTo>
                    <a:lnTo>
                      <a:pt x="1590" y="1714"/>
                    </a:lnTo>
                    <a:lnTo>
                      <a:pt x="1672" y="1714"/>
                    </a:lnTo>
                    <a:lnTo>
                      <a:pt x="1509" y="2259"/>
                    </a:lnTo>
                    <a:lnTo>
                      <a:pt x="1564" y="2709"/>
                    </a:lnTo>
                    <a:lnTo>
                      <a:pt x="964" y="3238"/>
                    </a:lnTo>
                    <a:lnTo>
                      <a:pt x="1101" y="2435"/>
                    </a:lnTo>
                    <a:lnTo>
                      <a:pt x="882" y="1688"/>
                    </a:lnTo>
                    <a:lnTo>
                      <a:pt x="311" y="1606"/>
                    </a:lnTo>
                    <a:lnTo>
                      <a:pt x="353" y="816"/>
                    </a:lnTo>
                    <a:lnTo>
                      <a:pt x="1" y="382"/>
                    </a:lnTo>
                    <a:lnTo>
                      <a:pt x="298" y="885"/>
                    </a:lnTo>
                    <a:lnTo>
                      <a:pt x="216" y="1756"/>
                    </a:lnTo>
                    <a:lnTo>
                      <a:pt x="774" y="1782"/>
                    </a:lnTo>
                    <a:lnTo>
                      <a:pt x="1019" y="2328"/>
                    </a:lnTo>
                    <a:lnTo>
                      <a:pt x="856" y="3388"/>
                    </a:lnTo>
                    <a:lnTo>
                      <a:pt x="856" y="3388"/>
                    </a:lnTo>
                    <a:lnTo>
                      <a:pt x="1509" y="2843"/>
                    </a:lnTo>
                    <a:lnTo>
                      <a:pt x="1633" y="2641"/>
                    </a:lnTo>
                    <a:lnTo>
                      <a:pt x="1535" y="2220"/>
                    </a:lnTo>
                    <a:lnTo>
                      <a:pt x="1753" y="1714"/>
                    </a:lnTo>
                    <a:lnTo>
                      <a:pt x="1766" y="953"/>
                    </a:lnTo>
                    <a:lnTo>
                      <a:pt x="1388" y="193"/>
                    </a:lnTo>
                    <a:lnTo>
                      <a:pt x="1225"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4" name="Google Shape;2704;p19"/>
              <p:cNvSpPr/>
              <p:nvPr/>
            </p:nvSpPr>
            <p:spPr>
              <a:xfrm>
                <a:off x="5098326" y="3082236"/>
                <a:ext cx="262769" cy="512813"/>
              </a:xfrm>
              <a:custGeom>
                <a:avLst/>
                <a:gdLst/>
                <a:ahLst/>
                <a:cxnLst/>
                <a:rect l="l" t="t" r="r" b="b"/>
                <a:pathLst>
                  <a:path w="3944" h="7697" extrusionOk="0">
                    <a:moveTo>
                      <a:pt x="748" y="0"/>
                    </a:moveTo>
                    <a:lnTo>
                      <a:pt x="148" y="2582"/>
                    </a:lnTo>
                    <a:lnTo>
                      <a:pt x="1" y="4106"/>
                    </a:lnTo>
                    <a:lnTo>
                      <a:pt x="164" y="5141"/>
                    </a:lnTo>
                    <a:lnTo>
                      <a:pt x="3781" y="7697"/>
                    </a:lnTo>
                    <a:lnTo>
                      <a:pt x="3902" y="6717"/>
                    </a:lnTo>
                    <a:lnTo>
                      <a:pt x="3944" y="5330"/>
                    </a:lnTo>
                    <a:lnTo>
                      <a:pt x="3902" y="5004"/>
                    </a:lnTo>
                    <a:lnTo>
                      <a:pt x="2677" y="1456"/>
                    </a:lnTo>
                    <a:lnTo>
                      <a:pt x="748"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5" name="Google Shape;2705;p19"/>
              <p:cNvSpPr/>
              <p:nvPr/>
            </p:nvSpPr>
            <p:spPr>
              <a:xfrm>
                <a:off x="5013979" y="3134603"/>
                <a:ext cx="345384" cy="449585"/>
              </a:xfrm>
              <a:custGeom>
                <a:avLst/>
                <a:gdLst/>
                <a:ahLst/>
                <a:cxnLst/>
                <a:rect l="l" t="t" r="r" b="b"/>
                <a:pathLst>
                  <a:path w="5184" h="6748" extrusionOk="0">
                    <a:moveTo>
                      <a:pt x="885" y="1"/>
                    </a:moveTo>
                    <a:lnTo>
                      <a:pt x="761" y="56"/>
                    </a:lnTo>
                    <a:lnTo>
                      <a:pt x="1" y="4437"/>
                    </a:lnTo>
                    <a:lnTo>
                      <a:pt x="82" y="5373"/>
                    </a:lnTo>
                    <a:lnTo>
                      <a:pt x="5073" y="6747"/>
                    </a:lnTo>
                    <a:lnTo>
                      <a:pt x="5184" y="5700"/>
                    </a:lnTo>
                    <a:lnTo>
                      <a:pt x="5184" y="4273"/>
                    </a:lnTo>
                    <a:lnTo>
                      <a:pt x="5128" y="3973"/>
                    </a:lnTo>
                    <a:lnTo>
                      <a:pt x="3836" y="898"/>
                    </a:lnTo>
                    <a:lnTo>
                      <a:pt x="885"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6" name="Google Shape;2706;p19"/>
              <p:cNvSpPr/>
              <p:nvPr/>
            </p:nvSpPr>
            <p:spPr>
              <a:xfrm>
                <a:off x="5013979" y="3138334"/>
                <a:ext cx="345384" cy="453050"/>
              </a:xfrm>
              <a:custGeom>
                <a:avLst/>
                <a:gdLst/>
                <a:ahLst/>
                <a:cxnLst/>
                <a:rect l="l" t="t" r="r" b="b"/>
                <a:pathLst>
                  <a:path w="5184" h="6800" extrusionOk="0">
                    <a:moveTo>
                      <a:pt x="761" y="0"/>
                    </a:moveTo>
                    <a:lnTo>
                      <a:pt x="151" y="2856"/>
                    </a:lnTo>
                    <a:lnTo>
                      <a:pt x="1" y="4475"/>
                    </a:lnTo>
                    <a:lnTo>
                      <a:pt x="82" y="5412"/>
                    </a:lnTo>
                    <a:lnTo>
                      <a:pt x="5073" y="6799"/>
                    </a:lnTo>
                    <a:lnTo>
                      <a:pt x="5168" y="5755"/>
                    </a:lnTo>
                    <a:lnTo>
                      <a:pt x="5184" y="4312"/>
                    </a:lnTo>
                    <a:lnTo>
                      <a:pt x="5128" y="4012"/>
                    </a:lnTo>
                    <a:lnTo>
                      <a:pt x="3836" y="940"/>
                    </a:lnTo>
                    <a:lnTo>
                      <a:pt x="761" y="0"/>
                    </a:lnTo>
                    <a:close/>
                  </a:path>
                </a:pathLst>
              </a:custGeom>
              <a:solidFill>
                <a:srgbClr val="E71F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7" name="Google Shape;2707;p19"/>
              <p:cNvSpPr/>
              <p:nvPr/>
            </p:nvSpPr>
            <p:spPr>
              <a:xfrm>
                <a:off x="5013979" y="3138334"/>
                <a:ext cx="345384" cy="453050"/>
              </a:xfrm>
              <a:custGeom>
                <a:avLst/>
                <a:gdLst/>
                <a:ahLst/>
                <a:cxnLst/>
                <a:rect l="l" t="t" r="r" b="b"/>
                <a:pathLst>
                  <a:path w="5184" h="6800" extrusionOk="0">
                    <a:moveTo>
                      <a:pt x="761" y="0"/>
                    </a:moveTo>
                    <a:lnTo>
                      <a:pt x="151" y="2856"/>
                    </a:lnTo>
                    <a:lnTo>
                      <a:pt x="1" y="4475"/>
                    </a:lnTo>
                    <a:lnTo>
                      <a:pt x="82" y="5412"/>
                    </a:lnTo>
                    <a:lnTo>
                      <a:pt x="5073" y="6799"/>
                    </a:lnTo>
                    <a:lnTo>
                      <a:pt x="5168" y="5755"/>
                    </a:lnTo>
                    <a:lnTo>
                      <a:pt x="5184" y="4312"/>
                    </a:lnTo>
                    <a:lnTo>
                      <a:pt x="5128" y="4012"/>
                    </a:lnTo>
                    <a:lnTo>
                      <a:pt x="3836" y="940"/>
                    </a:lnTo>
                    <a:lnTo>
                      <a:pt x="761" y="0"/>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8" name="Google Shape;2708;p19"/>
              <p:cNvSpPr/>
              <p:nvPr/>
            </p:nvSpPr>
            <p:spPr>
              <a:xfrm>
                <a:off x="5014845" y="3448202"/>
                <a:ext cx="343452" cy="143177"/>
              </a:xfrm>
              <a:custGeom>
                <a:avLst/>
                <a:gdLst/>
                <a:ahLst/>
                <a:cxnLst/>
                <a:rect l="l" t="t" r="r" b="b"/>
                <a:pathLst>
                  <a:path w="5155" h="2149" extrusionOk="0">
                    <a:moveTo>
                      <a:pt x="1" y="0"/>
                    </a:moveTo>
                    <a:lnTo>
                      <a:pt x="69" y="761"/>
                    </a:lnTo>
                    <a:lnTo>
                      <a:pt x="5060" y="2148"/>
                    </a:lnTo>
                    <a:lnTo>
                      <a:pt x="5155" y="1332"/>
                    </a:lnTo>
                    <a:lnTo>
                      <a:pt x="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Google Shape;2709;p19"/>
              <p:cNvSpPr/>
              <p:nvPr/>
            </p:nvSpPr>
            <p:spPr>
              <a:xfrm>
                <a:off x="5023973" y="3138334"/>
                <a:ext cx="334324" cy="277293"/>
              </a:xfrm>
              <a:custGeom>
                <a:avLst/>
                <a:gdLst/>
                <a:ahLst/>
                <a:cxnLst/>
                <a:rect l="l" t="t" r="r" b="b"/>
                <a:pathLst>
                  <a:path w="5018" h="4162" extrusionOk="0">
                    <a:moveTo>
                      <a:pt x="611" y="0"/>
                    </a:moveTo>
                    <a:lnTo>
                      <a:pt x="1" y="2856"/>
                    </a:lnTo>
                    <a:lnTo>
                      <a:pt x="5018" y="4162"/>
                    </a:lnTo>
                    <a:lnTo>
                      <a:pt x="5018" y="4162"/>
                    </a:lnTo>
                    <a:lnTo>
                      <a:pt x="3686" y="940"/>
                    </a:lnTo>
                    <a:lnTo>
                      <a:pt x="61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Google Shape;2710;p19"/>
              <p:cNvSpPr/>
              <p:nvPr/>
            </p:nvSpPr>
            <p:spPr>
              <a:xfrm>
                <a:off x="5041162" y="3154656"/>
                <a:ext cx="299946" cy="243781"/>
              </a:xfrm>
              <a:custGeom>
                <a:avLst/>
                <a:gdLst/>
                <a:ahLst/>
                <a:cxnLst/>
                <a:rect l="l" t="t" r="r" b="b"/>
                <a:pathLst>
                  <a:path w="4502" h="3659" extrusionOk="0">
                    <a:moveTo>
                      <a:pt x="559" y="0"/>
                    </a:moveTo>
                    <a:lnTo>
                      <a:pt x="1" y="2474"/>
                    </a:lnTo>
                    <a:lnTo>
                      <a:pt x="4502" y="3659"/>
                    </a:lnTo>
                    <a:lnTo>
                      <a:pt x="3320" y="829"/>
                    </a:lnTo>
                    <a:lnTo>
                      <a:pt x="559"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Google Shape;2711;p19"/>
              <p:cNvSpPr/>
              <p:nvPr/>
            </p:nvSpPr>
            <p:spPr>
              <a:xfrm>
                <a:off x="5031168" y="3347733"/>
                <a:ext cx="67225" cy="21786"/>
              </a:xfrm>
              <a:custGeom>
                <a:avLst/>
                <a:gdLst/>
                <a:ahLst/>
                <a:cxnLst/>
                <a:rect l="l" t="t" r="r" b="b"/>
                <a:pathLst>
                  <a:path w="1009" h="327" extrusionOk="0">
                    <a:moveTo>
                      <a:pt x="0" y="0"/>
                    </a:moveTo>
                    <a:lnTo>
                      <a:pt x="0" y="95"/>
                    </a:lnTo>
                    <a:lnTo>
                      <a:pt x="993" y="327"/>
                    </a:lnTo>
                    <a:lnTo>
                      <a:pt x="1009" y="229"/>
                    </a:lnTo>
                    <a:lnTo>
                      <a:pt x="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19"/>
              <p:cNvSpPr/>
              <p:nvPr/>
            </p:nvSpPr>
            <p:spPr>
              <a:xfrm>
                <a:off x="5024839" y="3457330"/>
                <a:ext cx="327995" cy="90543"/>
              </a:xfrm>
              <a:custGeom>
                <a:avLst/>
                <a:gdLst/>
                <a:ahLst/>
                <a:cxnLst/>
                <a:rect l="l" t="t" r="r" b="b"/>
                <a:pathLst>
                  <a:path w="4923" h="1359" extrusionOk="0">
                    <a:moveTo>
                      <a:pt x="14" y="1"/>
                    </a:moveTo>
                    <a:lnTo>
                      <a:pt x="1" y="134"/>
                    </a:lnTo>
                    <a:lnTo>
                      <a:pt x="4897" y="1358"/>
                    </a:lnTo>
                    <a:lnTo>
                      <a:pt x="4923" y="1225"/>
                    </a:lnTo>
                    <a:lnTo>
                      <a:pt x="14"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19"/>
              <p:cNvSpPr/>
              <p:nvPr/>
            </p:nvSpPr>
            <p:spPr>
              <a:xfrm>
                <a:off x="5310392" y="3392971"/>
                <a:ext cx="39842" cy="20920"/>
              </a:xfrm>
              <a:custGeom>
                <a:avLst/>
                <a:gdLst/>
                <a:ahLst/>
                <a:cxnLst/>
                <a:rect l="l" t="t" r="r" b="b"/>
                <a:pathLst>
                  <a:path w="598" h="314" extrusionOk="0">
                    <a:moveTo>
                      <a:pt x="448" y="0"/>
                    </a:moveTo>
                    <a:cubicBezTo>
                      <a:pt x="435" y="0"/>
                      <a:pt x="421" y="13"/>
                      <a:pt x="408" y="27"/>
                    </a:cubicBezTo>
                    <a:cubicBezTo>
                      <a:pt x="366" y="40"/>
                      <a:pt x="327" y="69"/>
                      <a:pt x="271" y="82"/>
                    </a:cubicBezTo>
                    <a:cubicBezTo>
                      <a:pt x="257" y="86"/>
                      <a:pt x="243" y="88"/>
                      <a:pt x="230" y="88"/>
                    </a:cubicBezTo>
                    <a:cubicBezTo>
                      <a:pt x="202" y="88"/>
                      <a:pt x="176" y="82"/>
                      <a:pt x="147" y="82"/>
                    </a:cubicBezTo>
                    <a:lnTo>
                      <a:pt x="53" y="82"/>
                    </a:lnTo>
                    <a:cubicBezTo>
                      <a:pt x="40" y="82"/>
                      <a:pt x="27" y="95"/>
                      <a:pt x="13" y="121"/>
                    </a:cubicBezTo>
                    <a:cubicBezTo>
                      <a:pt x="0" y="164"/>
                      <a:pt x="13" y="219"/>
                      <a:pt x="27" y="245"/>
                    </a:cubicBezTo>
                    <a:cubicBezTo>
                      <a:pt x="27" y="271"/>
                      <a:pt x="13" y="301"/>
                      <a:pt x="13" y="314"/>
                    </a:cubicBezTo>
                    <a:lnTo>
                      <a:pt x="147" y="314"/>
                    </a:lnTo>
                    <a:cubicBezTo>
                      <a:pt x="190" y="314"/>
                      <a:pt x="229" y="314"/>
                      <a:pt x="284" y="301"/>
                    </a:cubicBezTo>
                    <a:cubicBezTo>
                      <a:pt x="327" y="301"/>
                      <a:pt x="366" y="301"/>
                      <a:pt x="392" y="284"/>
                    </a:cubicBezTo>
                    <a:cubicBezTo>
                      <a:pt x="461" y="245"/>
                      <a:pt x="516" y="190"/>
                      <a:pt x="585" y="151"/>
                    </a:cubicBezTo>
                    <a:cubicBezTo>
                      <a:pt x="598" y="137"/>
                      <a:pt x="598" y="137"/>
                      <a:pt x="572" y="108"/>
                    </a:cubicBezTo>
                    <a:cubicBezTo>
                      <a:pt x="555" y="82"/>
                      <a:pt x="529" y="69"/>
                      <a:pt x="503" y="40"/>
                    </a:cubicBezTo>
                    <a:cubicBezTo>
                      <a:pt x="490" y="27"/>
                      <a:pt x="474" y="0"/>
                      <a:pt x="448"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19"/>
              <p:cNvSpPr/>
              <p:nvPr/>
            </p:nvSpPr>
            <p:spPr>
              <a:xfrm>
                <a:off x="5275814" y="3383177"/>
                <a:ext cx="44172" cy="65426"/>
              </a:xfrm>
              <a:custGeom>
                <a:avLst/>
                <a:gdLst/>
                <a:ahLst/>
                <a:cxnLst/>
                <a:rect l="l" t="t" r="r" b="b"/>
                <a:pathLst>
                  <a:path w="663" h="982" extrusionOk="0">
                    <a:moveTo>
                      <a:pt x="364" y="1"/>
                    </a:moveTo>
                    <a:cubicBezTo>
                      <a:pt x="307" y="1"/>
                      <a:pt x="247" y="26"/>
                      <a:pt x="193" y="92"/>
                    </a:cubicBezTo>
                    <a:cubicBezTo>
                      <a:pt x="0" y="311"/>
                      <a:pt x="13" y="826"/>
                      <a:pt x="95" y="882"/>
                    </a:cubicBezTo>
                    <a:cubicBezTo>
                      <a:pt x="200" y="952"/>
                      <a:pt x="271" y="982"/>
                      <a:pt x="324" y="982"/>
                    </a:cubicBezTo>
                    <a:cubicBezTo>
                      <a:pt x="403" y="982"/>
                      <a:pt x="441" y="916"/>
                      <a:pt x="490" y="826"/>
                    </a:cubicBezTo>
                    <a:cubicBezTo>
                      <a:pt x="546" y="732"/>
                      <a:pt x="614" y="555"/>
                      <a:pt x="653" y="268"/>
                    </a:cubicBezTo>
                    <a:cubicBezTo>
                      <a:pt x="663" y="189"/>
                      <a:pt x="520" y="1"/>
                      <a:pt x="364"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15" name="Google Shape;2715;p19"/>
            <p:cNvGrpSpPr/>
            <p:nvPr/>
          </p:nvGrpSpPr>
          <p:grpSpPr>
            <a:xfrm flipH="1">
              <a:off x="2139200" y="3057028"/>
              <a:ext cx="1529248" cy="1189889"/>
              <a:chOff x="4493600" y="2549875"/>
              <a:chExt cx="565425" cy="439950"/>
            </a:xfrm>
          </p:grpSpPr>
          <p:sp>
            <p:nvSpPr>
              <p:cNvPr id="2716" name="Google Shape;2716;p19"/>
              <p:cNvSpPr/>
              <p:nvPr/>
            </p:nvSpPr>
            <p:spPr>
              <a:xfrm>
                <a:off x="4924375" y="2685500"/>
                <a:ext cx="20750" cy="23850"/>
              </a:xfrm>
              <a:custGeom>
                <a:avLst/>
                <a:gdLst/>
                <a:ahLst/>
                <a:cxnLst/>
                <a:rect l="l" t="t" r="r" b="b"/>
                <a:pathLst>
                  <a:path w="830" h="954" extrusionOk="0">
                    <a:moveTo>
                      <a:pt x="627" y="1"/>
                    </a:moveTo>
                    <a:cubicBezTo>
                      <a:pt x="545" y="14"/>
                      <a:pt x="421" y="95"/>
                      <a:pt x="219" y="232"/>
                    </a:cubicBezTo>
                    <a:cubicBezTo>
                      <a:pt x="124" y="301"/>
                      <a:pt x="43" y="396"/>
                      <a:pt x="13" y="490"/>
                    </a:cubicBezTo>
                    <a:lnTo>
                      <a:pt x="13" y="503"/>
                    </a:lnTo>
                    <a:lnTo>
                      <a:pt x="13" y="546"/>
                    </a:lnTo>
                    <a:cubicBezTo>
                      <a:pt x="13" y="559"/>
                      <a:pt x="0" y="585"/>
                      <a:pt x="0" y="614"/>
                    </a:cubicBezTo>
                    <a:lnTo>
                      <a:pt x="0" y="709"/>
                    </a:lnTo>
                    <a:cubicBezTo>
                      <a:pt x="0" y="761"/>
                      <a:pt x="13" y="804"/>
                      <a:pt x="13" y="830"/>
                    </a:cubicBezTo>
                    <a:cubicBezTo>
                      <a:pt x="30" y="843"/>
                      <a:pt x="30" y="859"/>
                      <a:pt x="30" y="859"/>
                    </a:cubicBezTo>
                    <a:cubicBezTo>
                      <a:pt x="43" y="872"/>
                      <a:pt x="43" y="872"/>
                      <a:pt x="56" y="872"/>
                    </a:cubicBezTo>
                    <a:cubicBezTo>
                      <a:pt x="95" y="898"/>
                      <a:pt x="150" y="941"/>
                      <a:pt x="219" y="954"/>
                    </a:cubicBezTo>
                    <a:lnTo>
                      <a:pt x="314" y="954"/>
                    </a:lnTo>
                    <a:cubicBezTo>
                      <a:pt x="340" y="954"/>
                      <a:pt x="369" y="941"/>
                      <a:pt x="395" y="924"/>
                    </a:cubicBezTo>
                    <a:cubicBezTo>
                      <a:pt x="395" y="924"/>
                      <a:pt x="408" y="911"/>
                      <a:pt x="421" y="911"/>
                    </a:cubicBezTo>
                    <a:lnTo>
                      <a:pt x="438" y="898"/>
                    </a:lnTo>
                    <a:cubicBezTo>
                      <a:pt x="572" y="817"/>
                      <a:pt x="722" y="666"/>
                      <a:pt x="790" y="533"/>
                    </a:cubicBezTo>
                    <a:cubicBezTo>
                      <a:pt x="790" y="516"/>
                      <a:pt x="803" y="490"/>
                      <a:pt x="803" y="477"/>
                    </a:cubicBezTo>
                    <a:cubicBezTo>
                      <a:pt x="816" y="451"/>
                      <a:pt x="816" y="422"/>
                      <a:pt x="816" y="396"/>
                    </a:cubicBezTo>
                    <a:lnTo>
                      <a:pt x="816" y="382"/>
                    </a:lnTo>
                    <a:cubicBezTo>
                      <a:pt x="829" y="353"/>
                      <a:pt x="829" y="340"/>
                      <a:pt x="829" y="327"/>
                    </a:cubicBezTo>
                    <a:lnTo>
                      <a:pt x="829" y="271"/>
                    </a:lnTo>
                    <a:cubicBezTo>
                      <a:pt x="829" y="271"/>
                      <a:pt x="816" y="258"/>
                      <a:pt x="816" y="245"/>
                    </a:cubicBezTo>
                    <a:cubicBezTo>
                      <a:pt x="816" y="219"/>
                      <a:pt x="816" y="190"/>
                      <a:pt x="803" y="164"/>
                    </a:cubicBezTo>
                    <a:cubicBezTo>
                      <a:pt x="790" y="108"/>
                      <a:pt x="764" y="56"/>
                      <a:pt x="735" y="27"/>
                    </a:cubicBezTo>
                    <a:cubicBezTo>
                      <a:pt x="709" y="14"/>
                      <a:pt x="666" y="1"/>
                      <a:pt x="627"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p19"/>
              <p:cNvSpPr/>
              <p:nvPr/>
            </p:nvSpPr>
            <p:spPr>
              <a:xfrm>
                <a:off x="4928775" y="2688200"/>
                <a:ext cx="16350" cy="20700"/>
              </a:xfrm>
              <a:custGeom>
                <a:avLst/>
                <a:gdLst/>
                <a:ahLst/>
                <a:cxnLst/>
                <a:rect l="l" t="t" r="r" b="b"/>
                <a:pathLst>
                  <a:path w="654" h="828" extrusionOk="0">
                    <a:moveTo>
                      <a:pt x="533" y="0"/>
                    </a:moveTo>
                    <a:cubicBezTo>
                      <a:pt x="464" y="17"/>
                      <a:pt x="343" y="69"/>
                      <a:pt x="262" y="137"/>
                    </a:cubicBezTo>
                    <a:cubicBezTo>
                      <a:pt x="151" y="219"/>
                      <a:pt x="1" y="327"/>
                      <a:pt x="1" y="519"/>
                    </a:cubicBezTo>
                    <a:lnTo>
                      <a:pt x="1" y="545"/>
                    </a:lnTo>
                    <a:lnTo>
                      <a:pt x="1" y="558"/>
                    </a:lnTo>
                    <a:cubicBezTo>
                      <a:pt x="1" y="627"/>
                      <a:pt x="17" y="682"/>
                      <a:pt x="30" y="722"/>
                    </a:cubicBezTo>
                    <a:cubicBezTo>
                      <a:pt x="43" y="764"/>
                      <a:pt x="69" y="790"/>
                      <a:pt x="112" y="816"/>
                    </a:cubicBezTo>
                    <a:cubicBezTo>
                      <a:pt x="123" y="823"/>
                      <a:pt x="137" y="827"/>
                      <a:pt x="153" y="827"/>
                    </a:cubicBezTo>
                    <a:cubicBezTo>
                      <a:pt x="176" y="827"/>
                      <a:pt x="202" y="820"/>
                      <a:pt x="232" y="803"/>
                    </a:cubicBezTo>
                    <a:cubicBezTo>
                      <a:pt x="245" y="803"/>
                      <a:pt x="262" y="790"/>
                      <a:pt x="262" y="790"/>
                    </a:cubicBezTo>
                    <a:cubicBezTo>
                      <a:pt x="409" y="709"/>
                      <a:pt x="546" y="571"/>
                      <a:pt x="614" y="425"/>
                    </a:cubicBezTo>
                    <a:cubicBezTo>
                      <a:pt x="614" y="408"/>
                      <a:pt x="627" y="382"/>
                      <a:pt x="627" y="369"/>
                    </a:cubicBezTo>
                    <a:cubicBezTo>
                      <a:pt x="640" y="343"/>
                      <a:pt x="640" y="314"/>
                      <a:pt x="640" y="301"/>
                    </a:cubicBezTo>
                    <a:lnTo>
                      <a:pt x="640" y="288"/>
                    </a:lnTo>
                    <a:lnTo>
                      <a:pt x="640" y="274"/>
                    </a:lnTo>
                    <a:cubicBezTo>
                      <a:pt x="653" y="245"/>
                      <a:pt x="653" y="232"/>
                      <a:pt x="653" y="219"/>
                    </a:cubicBezTo>
                    <a:lnTo>
                      <a:pt x="653" y="163"/>
                    </a:lnTo>
                    <a:cubicBezTo>
                      <a:pt x="653" y="163"/>
                      <a:pt x="653" y="150"/>
                      <a:pt x="640" y="150"/>
                    </a:cubicBezTo>
                    <a:cubicBezTo>
                      <a:pt x="640" y="111"/>
                      <a:pt x="640" y="82"/>
                      <a:pt x="627" y="56"/>
                    </a:cubicBezTo>
                    <a:cubicBezTo>
                      <a:pt x="614" y="17"/>
                      <a:pt x="601" y="0"/>
                      <a:pt x="572"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p19"/>
              <p:cNvSpPr/>
              <p:nvPr/>
            </p:nvSpPr>
            <p:spPr>
              <a:xfrm>
                <a:off x="4493600" y="2631800"/>
                <a:ext cx="565425" cy="317700"/>
              </a:xfrm>
              <a:custGeom>
                <a:avLst/>
                <a:gdLst/>
                <a:ahLst/>
                <a:cxnLst/>
                <a:rect l="l" t="t" r="r" b="b"/>
                <a:pathLst>
                  <a:path w="22617" h="12708" extrusionOk="0">
                    <a:moveTo>
                      <a:pt x="4966" y="0"/>
                    </a:moveTo>
                    <a:cubicBezTo>
                      <a:pt x="3747" y="0"/>
                      <a:pt x="176" y="3011"/>
                      <a:pt x="95" y="3536"/>
                    </a:cubicBezTo>
                    <a:cubicBezTo>
                      <a:pt x="0" y="4038"/>
                      <a:pt x="464" y="4326"/>
                      <a:pt x="1130" y="4704"/>
                    </a:cubicBezTo>
                    <a:lnTo>
                      <a:pt x="13670" y="12048"/>
                    </a:lnTo>
                    <a:cubicBezTo>
                      <a:pt x="13670" y="12048"/>
                      <a:pt x="14826" y="12620"/>
                      <a:pt x="15955" y="12701"/>
                    </a:cubicBezTo>
                    <a:cubicBezTo>
                      <a:pt x="16027" y="12705"/>
                      <a:pt x="16098" y="12708"/>
                      <a:pt x="16168" y="12708"/>
                    </a:cubicBezTo>
                    <a:cubicBezTo>
                      <a:pt x="17221" y="12708"/>
                      <a:pt x="18133" y="12247"/>
                      <a:pt x="18782" y="11954"/>
                    </a:cubicBezTo>
                    <a:cubicBezTo>
                      <a:pt x="19464" y="11627"/>
                      <a:pt x="21053" y="10717"/>
                      <a:pt x="21393" y="10403"/>
                    </a:cubicBezTo>
                    <a:cubicBezTo>
                      <a:pt x="21719" y="10090"/>
                      <a:pt x="22617" y="9437"/>
                      <a:pt x="21732" y="8569"/>
                    </a:cubicBezTo>
                    <a:cubicBezTo>
                      <a:pt x="20835" y="7684"/>
                      <a:pt x="6176" y="53"/>
                      <a:pt x="4991" y="1"/>
                    </a:cubicBezTo>
                    <a:cubicBezTo>
                      <a:pt x="4983" y="1"/>
                      <a:pt x="4975" y="0"/>
                      <a:pt x="4966"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19"/>
              <p:cNvSpPr/>
              <p:nvPr/>
            </p:nvSpPr>
            <p:spPr>
              <a:xfrm>
                <a:off x="4546325" y="2654900"/>
                <a:ext cx="350900" cy="252650"/>
              </a:xfrm>
              <a:custGeom>
                <a:avLst/>
                <a:gdLst/>
                <a:ahLst/>
                <a:cxnLst/>
                <a:rect l="l" t="t" r="r" b="b"/>
                <a:pathLst>
                  <a:path w="14036" h="10106" extrusionOk="0">
                    <a:moveTo>
                      <a:pt x="163" y="1"/>
                    </a:moveTo>
                    <a:lnTo>
                      <a:pt x="0" y="2736"/>
                    </a:lnTo>
                    <a:lnTo>
                      <a:pt x="421" y="3359"/>
                    </a:lnTo>
                    <a:lnTo>
                      <a:pt x="1482" y="2638"/>
                    </a:lnTo>
                    <a:lnTo>
                      <a:pt x="6012" y="5726"/>
                    </a:lnTo>
                    <a:lnTo>
                      <a:pt x="10213" y="9248"/>
                    </a:lnTo>
                    <a:lnTo>
                      <a:pt x="11205" y="8637"/>
                    </a:lnTo>
                    <a:lnTo>
                      <a:pt x="13533" y="10106"/>
                    </a:lnTo>
                    <a:lnTo>
                      <a:pt x="14035" y="4991"/>
                    </a:lnTo>
                    <a:lnTo>
                      <a:pt x="163"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p19"/>
              <p:cNvSpPr/>
              <p:nvPr/>
            </p:nvSpPr>
            <p:spPr>
              <a:xfrm>
                <a:off x="4851250" y="2877275"/>
                <a:ext cx="32675" cy="42200"/>
              </a:xfrm>
              <a:custGeom>
                <a:avLst/>
                <a:gdLst/>
                <a:ahLst/>
                <a:cxnLst/>
                <a:rect l="l" t="t" r="r" b="b"/>
                <a:pathLst>
                  <a:path w="1307" h="1688" extrusionOk="0">
                    <a:moveTo>
                      <a:pt x="219" y="0"/>
                    </a:moveTo>
                    <a:lnTo>
                      <a:pt x="1" y="287"/>
                    </a:lnTo>
                    <a:lnTo>
                      <a:pt x="1078" y="1688"/>
                    </a:lnTo>
                    <a:lnTo>
                      <a:pt x="1306" y="1400"/>
                    </a:lnTo>
                    <a:lnTo>
                      <a:pt x="219" y="0"/>
                    </a:lnTo>
                    <a:close/>
                  </a:path>
                </a:pathLst>
              </a:custGeom>
              <a:solidFill>
                <a:srgbClr val="FFE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p19"/>
              <p:cNvSpPr/>
              <p:nvPr/>
            </p:nvSpPr>
            <p:spPr>
              <a:xfrm>
                <a:off x="4848575" y="2878975"/>
                <a:ext cx="32650" cy="41800"/>
              </a:xfrm>
              <a:custGeom>
                <a:avLst/>
                <a:gdLst/>
                <a:ahLst/>
                <a:cxnLst/>
                <a:rect l="l" t="t" r="r" b="b"/>
                <a:pathLst>
                  <a:path w="1306" h="1672" extrusionOk="0">
                    <a:moveTo>
                      <a:pt x="219" y="1"/>
                    </a:moveTo>
                    <a:lnTo>
                      <a:pt x="0" y="285"/>
                    </a:lnTo>
                    <a:lnTo>
                      <a:pt x="1074" y="1672"/>
                    </a:lnTo>
                    <a:lnTo>
                      <a:pt x="1306" y="1388"/>
                    </a:lnTo>
                    <a:lnTo>
                      <a:pt x="219" y="1"/>
                    </a:lnTo>
                    <a:close/>
                  </a:path>
                </a:pathLst>
              </a:custGeom>
              <a:solidFill>
                <a:srgbClr val="FFB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19"/>
              <p:cNvSpPr/>
              <p:nvPr/>
            </p:nvSpPr>
            <p:spPr>
              <a:xfrm>
                <a:off x="4812900" y="2839900"/>
                <a:ext cx="67350" cy="85375"/>
              </a:xfrm>
              <a:custGeom>
                <a:avLst/>
                <a:gdLst/>
                <a:ahLst/>
                <a:cxnLst/>
                <a:rect l="l" t="t" r="r" b="b"/>
                <a:pathLst>
                  <a:path w="2694" h="3415" extrusionOk="0">
                    <a:moveTo>
                      <a:pt x="1075" y="0"/>
                    </a:moveTo>
                    <a:lnTo>
                      <a:pt x="1" y="624"/>
                    </a:lnTo>
                    <a:lnTo>
                      <a:pt x="1603" y="3414"/>
                    </a:lnTo>
                    <a:lnTo>
                      <a:pt x="2693" y="2788"/>
                    </a:lnTo>
                    <a:lnTo>
                      <a:pt x="2338" y="868"/>
                    </a:lnTo>
                    <a:lnTo>
                      <a:pt x="1075"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p19"/>
              <p:cNvSpPr/>
              <p:nvPr/>
            </p:nvSpPr>
            <p:spPr>
              <a:xfrm>
                <a:off x="4804000" y="2853900"/>
                <a:ext cx="57150" cy="73425"/>
              </a:xfrm>
              <a:custGeom>
                <a:avLst/>
                <a:gdLst/>
                <a:ahLst/>
                <a:cxnLst/>
                <a:rect l="l" t="t" r="r" b="b"/>
                <a:pathLst>
                  <a:path w="2286" h="2937" extrusionOk="0">
                    <a:moveTo>
                      <a:pt x="628" y="1"/>
                    </a:moveTo>
                    <a:cubicBezTo>
                      <a:pt x="258" y="1"/>
                      <a:pt x="1" y="293"/>
                      <a:pt x="1" y="798"/>
                    </a:cubicBezTo>
                    <a:cubicBezTo>
                      <a:pt x="1" y="1532"/>
                      <a:pt x="520" y="2417"/>
                      <a:pt x="1143" y="2786"/>
                    </a:cubicBezTo>
                    <a:cubicBezTo>
                      <a:pt x="1329" y="2888"/>
                      <a:pt x="1503" y="2937"/>
                      <a:pt x="1656" y="2937"/>
                    </a:cubicBezTo>
                    <a:cubicBezTo>
                      <a:pt x="2032" y="2937"/>
                      <a:pt x="2286" y="2645"/>
                      <a:pt x="2286" y="2133"/>
                    </a:cubicBezTo>
                    <a:cubicBezTo>
                      <a:pt x="2286" y="1399"/>
                      <a:pt x="1783" y="514"/>
                      <a:pt x="1143" y="161"/>
                    </a:cubicBezTo>
                    <a:cubicBezTo>
                      <a:pt x="959" y="52"/>
                      <a:pt x="783" y="1"/>
                      <a:pt x="628" y="1"/>
                    </a:cubicBezTo>
                    <a:close/>
                  </a:path>
                </a:pathLst>
              </a:custGeom>
              <a:solidFill>
                <a:srgbClr val="8538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p19"/>
              <p:cNvSpPr/>
              <p:nvPr/>
            </p:nvSpPr>
            <p:spPr>
              <a:xfrm>
                <a:off x="4586450" y="2696525"/>
                <a:ext cx="57150" cy="73600"/>
              </a:xfrm>
              <a:custGeom>
                <a:avLst/>
                <a:gdLst/>
                <a:ahLst/>
                <a:cxnLst/>
                <a:rect l="l" t="t" r="r" b="b"/>
                <a:pathLst>
                  <a:path w="2286" h="2944" extrusionOk="0">
                    <a:moveTo>
                      <a:pt x="636" y="1"/>
                    </a:moveTo>
                    <a:cubicBezTo>
                      <a:pt x="261" y="1"/>
                      <a:pt x="1" y="300"/>
                      <a:pt x="1" y="810"/>
                    </a:cubicBezTo>
                    <a:cubicBezTo>
                      <a:pt x="1" y="1544"/>
                      <a:pt x="517" y="2416"/>
                      <a:pt x="1143" y="2784"/>
                    </a:cubicBezTo>
                    <a:cubicBezTo>
                      <a:pt x="1327" y="2892"/>
                      <a:pt x="1502" y="2943"/>
                      <a:pt x="1657" y="2943"/>
                    </a:cubicBezTo>
                    <a:cubicBezTo>
                      <a:pt x="2028" y="2943"/>
                      <a:pt x="2286" y="2650"/>
                      <a:pt x="2286" y="2132"/>
                    </a:cubicBezTo>
                    <a:cubicBezTo>
                      <a:pt x="2286" y="1410"/>
                      <a:pt x="1767" y="526"/>
                      <a:pt x="1143" y="157"/>
                    </a:cubicBezTo>
                    <a:cubicBezTo>
                      <a:pt x="961" y="51"/>
                      <a:pt x="789" y="1"/>
                      <a:pt x="636" y="1"/>
                    </a:cubicBezTo>
                    <a:close/>
                  </a:path>
                </a:pathLst>
              </a:custGeom>
              <a:solidFill>
                <a:srgbClr val="7427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19"/>
              <p:cNvSpPr/>
              <p:nvPr/>
            </p:nvSpPr>
            <p:spPr>
              <a:xfrm>
                <a:off x="4568425" y="2698400"/>
                <a:ext cx="67350" cy="85375"/>
              </a:xfrm>
              <a:custGeom>
                <a:avLst/>
                <a:gdLst/>
                <a:ahLst/>
                <a:cxnLst/>
                <a:rect l="l" t="t" r="r" b="b"/>
                <a:pathLst>
                  <a:path w="2694" h="3415" extrusionOk="0">
                    <a:moveTo>
                      <a:pt x="1074" y="0"/>
                    </a:moveTo>
                    <a:lnTo>
                      <a:pt x="1" y="614"/>
                    </a:lnTo>
                    <a:lnTo>
                      <a:pt x="1603" y="3414"/>
                    </a:lnTo>
                    <a:lnTo>
                      <a:pt x="2693" y="2775"/>
                    </a:lnTo>
                    <a:lnTo>
                      <a:pt x="2338" y="859"/>
                    </a:lnTo>
                    <a:lnTo>
                      <a:pt x="1074"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19"/>
              <p:cNvSpPr/>
              <p:nvPr/>
            </p:nvSpPr>
            <p:spPr>
              <a:xfrm>
                <a:off x="4639100" y="2549875"/>
                <a:ext cx="403300" cy="308725"/>
              </a:xfrm>
              <a:custGeom>
                <a:avLst/>
                <a:gdLst/>
                <a:ahLst/>
                <a:cxnLst/>
                <a:rect l="l" t="t" r="r" b="b"/>
                <a:pathLst>
                  <a:path w="16132" h="12349" extrusionOk="0">
                    <a:moveTo>
                      <a:pt x="695" y="1"/>
                    </a:moveTo>
                    <a:lnTo>
                      <a:pt x="532" y="40"/>
                    </a:lnTo>
                    <a:lnTo>
                      <a:pt x="519" y="392"/>
                    </a:lnTo>
                    <a:lnTo>
                      <a:pt x="274" y="611"/>
                    </a:lnTo>
                    <a:lnTo>
                      <a:pt x="369" y="800"/>
                    </a:lnTo>
                    <a:lnTo>
                      <a:pt x="274" y="1483"/>
                    </a:lnTo>
                    <a:lnTo>
                      <a:pt x="82" y="1590"/>
                    </a:lnTo>
                    <a:lnTo>
                      <a:pt x="0" y="2204"/>
                    </a:lnTo>
                    <a:lnTo>
                      <a:pt x="0" y="2243"/>
                    </a:lnTo>
                    <a:cubicBezTo>
                      <a:pt x="0" y="2243"/>
                      <a:pt x="150" y="2814"/>
                      <a:pt x="343" y="3059"/>
                    </a:cubicBezTo>
                    <a:cubicBezTo>
                      <a:pt x="506" y="3248"/>
                      <a:pt x="1632" y="3983"/>
                      <a:pt x="2040" y="4257"/>
                    </a:cubicBezTo>
                    <a:cubicBezTo>
                      <a:pt x="2138" y="4326"/>
                      <a:pt x="2203" y="4352"/>
                      <a:pt x="2203" y="4352"/>
                    </a:cubicBezTo>
                    <a:lnTo>
                      <a:pt x="2220" y="4365"/>
                    </a:lnTo>
                    <a:lnTo>
                      <a:pt x="2220" y="3957"/>
                    </a:lnTo>
                    <a:cubicBezTo>
                      <a:pt x="2220" y="3354"/>
                      <a:pt x="2516" y="3006"/>
                      <a:pt x="2949" y="3006"/>
                    </a:cubicBezTo>
                    <a:cubicBezTo>
                      <a:pt x="3130" y="3006"/>
                      <a:pt x="3335" y="3067"/>
                      <a:pt x="3552" y="3196"/>
                    </a:cubicBezTo>
                    <a:cubicBezTo>
                      <a:pt x="4286" y="3617"/>
                      <a:pt x="4883" y="4652"/>
                      <a:pt x="4883" y="5494"/>
                    </a:cubicBezTo>
                    <a:lnTo>
                      <a:pt x="4883" y="6121"/>
                    </a:lnTo>
                    <a:lnTo>
                      <a:pt x="4913" y="6134"/>
                    </a:lnTo>
                    <a:lnTo>
                      <a:pt x="11996" y="10240"/>
                    </a:lnTo>
                    <a:lnTo>
                      <a:pt x="11996" y="9613"/>
                    </a:lnTo>
                    <a:cubicBezTo>
                      <a:pt x="11996" y="9016"/>
                      <a:pt x="12297" y="8672"/>
                      <a:pt x="12735" y="8672"/>
                    </a:cubicBezTo>
                    <a:cubicBezTo>
                      <a:pt x="12914" y="8672"/>
                      <a:pt x="13117" y="8730"/>
                      <a:pt x="13331" y="8853"/>
                    </a:cubicBezTo>
                    <a:cubicBezTo>
                      <a:pt x="14065" y="9287"/>
                      <a:pt x="14662" y="10322"/>
                      <a:pt x="14662" y="11164"/>
                    </a:cubicBezTo>
                    <a:lnTo>
                      <a:pt x="14662" y="11790"/>
                    </a:lnTo>
                    <a:lnTo>
                      <a:pt x="14799" y="11859"/>
                    </a:lnTo>
                    <a:lnTo>
                      <a:pt x="14839" y="11885"/>
                    </a:lnTo>
                    <a:lnTo>
                      <a:pt x="15684" y="12349"/>
                    </a:lnTo>
                    <a:lnTo>
                      <a:pt x="15697" y="12349"/>
                    </a:lnTo>
                    <a:lnTo>
                      <a:pt x="15912" y="12336"/>
                    </a:lnTo>
                    <a:lnTo>
                      <a:pt x="15955" y="12185"/>
                    </a:lnTo>
                    <a:lnTo>
                      <a:pt x="15847" y="12185"/>
                    </a:lnTo>
                    <a:lnTo>
                      <a:pt x="15899" y="12117"/>
                    </a:lnTo>
                    <a:lnTo>
                      <a:pt x="16076" y="11872"/>
                    </a:lnTo>
                    <a:lnTo>
                      <a:pt x="16131" y="11696"/>
                    </a:lnTo>
                    <a:lnTo>
                      <a:pt x="16076" y="10485"/>
                    </a:lnTo>
                    <a:lnTo>
                      <a:pt x="16063" y="10446"/>
                    </a:lnTo>
                    <a:cubicBezTo>
                      <a:pt x="16063" y="10446"/>
                      <a:pt x="15805" y="10051"/>
                      <a:pt x="15410" y="9669"/>
                    </a:cubicBezTo>
                    <a:cubicBezTo>
                      <a:pt x="15015" y="9303"/>
                      <a:pt x="14594" y="8703"/>
                      <a:pt x="13765" y="8118"/>
                    </a:cubicBezTo>
                    <a:cubicBezTo>
                      <a:pt x="12936" y="7547"/>
                      <a:pt x="12133" y="6921"/>
                      <a:pt x="12133" y="6921"/>
                    </a:cubicBezTo>
                    <a:cubicBezTo>
                      <a:pt x="12133" y="6921"/>
                      <a:pt x="11643" y="6349"/>
                      <a:pt x="11209" y="5821"/>
                    </a:cubicBezTo>
                    <a:cubicBezTo>
                      <a:pt x="10759" y="5288"/>
                      <a:pt x="9874" y="4352"/>
                      <a:pt x="8950" y="3591"/>
                    </a:cubicBezTo>
                    <a:cubicBezTo>
                      <a:pt x="8027" y="2827"/>
                      <a:pt x="7292" y="2432"/>
                      <a:pt x="6773" y="2149"/>
                    </a:cubicBezTo>
                    <a:cubicBezTo>
                      <a:pt x="6257" y="1861"/>
                      <a:pt x="5252" y="1264"/>
                      <a:pt x="4054" y="938"/>
                    </a:cubicBezTo>
                    <a:cubicBezTo>
                      <a:pt x="2856" y="624"/>
                      <a:pt x="1825" y="340"/>
                      <a:pt x="1825" y="340"/>
                    </a:cubicBezTo>
                    <a:lnTo>
                      <a:pt x="695"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19"/>
              <p:cNvSpPr/>
              <p:nvPr/>
            </p:nvSpPr>
            <p:spPr>
              <a:xfrm>
                <a:off x="4652075" y="2549875"/>
                <a:ext cx="388925" cy="261800"/>
              </a:xfrm>
              <a:custGeom>
                <a:avLst/>
                <a:gdLst/>
                <a:ahLst/>
                <a:cxnLst/>
                <a:rect l="l" t="t" r="r" b="b"/>
                <a:pathLst>
                  <a:path w="15557" h="10472" extrusionOk="0">
                    <a:moveTo>
                      <a:pt x="176" y="1"/>
                    </a:moveTo>
                    <a:lnTo>
                      <a:pt x="13" y="40"/>
                    </a:lnTo>
                    <a:lnTo>
                      <a:pt x="0" y="392"/>
                    </a:lnTo>
                    <a:lnTo>
                      <a:pt x="1293" y="1114"/>
                    </a:lnTo>
                    <a:cubicBezTo>
                      <a:pt x="1293" y="1114"/>
                      <a:pt x="2354" y="1659"/>
                      <a:pt x="3496" y="2325"/>
                    </a:cubicBezTo>
                    <a:cubicBezTo>
                      <a:pt x="4638" y="2991"/>
                      <a:pt x="9900" y="6173"/>
                      <a:pt x="11042" y="6894"/>
                    </a:cubicBezTo>
                    <a:cubicBezTo>
                      <a:pt x="12185" y="7629"/>
                      <a:pt x="13817" y="9029"/>
                      <a:pt x="13817" y="9029"/>
                    </a:cubicBezTo>
                    <a:lnTo>
                      <a:pt x="15393" y="10335"/>
                    </a:lnTo>
                    <a:lnTo>
                      <a:pt x="15557" y="10472"/>
                    </a:lnTo>
                    <a:lnTo>
                      <a:pt x="15557" y="10472"/>
                    </a:lnTo>
                    <a:lnTo>
                      <a:pt x="15544" y="10446"/>
                    </a:lnTo>
                    <a:cubicBezTo>
                      <a:pt x="15544" y="10446"/>
                      <a:pt x="15286" y="10051"/>
                      <a:pt x="14891" y="9669"/>
                    </a:cubicBezTo>
                    <a:cubicBezTo>
                      <a:pt x="14496" y="9303"/>
                      <a:pt x="14075" y="8703"/>
                      <a:pt x="13246" y="8118"/>
                    </a:cubicBezTo>
                    <a:cubicBezTo>
                      <a:pt x="12417" y="7547"/>
                      <a:pt x="11614" y="6921"/>
                      <a:pt x="11614" y="6921"/>
                    </a:cubicBezTo>
                    <a:cubicBezTo>
                      <a:pt x="11614" y="6921"/>
                      <a:pt x="11124" y="6349"/>
                      <a:pt x="10690" y="5821"/>
                    </a:cubicBezTo>
                    <a:cubicBezTo>
                      <a:pt x="10240" y="5288"/>
                      <a:pt x="9355" y="4352"/>
                      <a:pt x="8431" y="3591"/>
                    </a:cubicBezTo>
                    <a:cubicBezTo>
                      <a:pt x="7508" y="2827"/>
                      <a:pt x="6773" y="2432"/>
                      <a:pt x="6254" y="2149"/>
                    </a:cubicBezTo>
                    <a:cubicBezTo>
                      <a:pt x="5902" y="1943"/>
                      <a:pt x="5291" y="1564"/>
                      <a:pt x="4583" y="1264"/>
                    </a:cubicBezTo>
                    <a:cubicBezTo>
                      <a:pt x="4243" y="1114"/>
                      <a:pt x="3917" y="1045"/>
                      <a:pt x="3535" y="938"/>
                    </a:cubicBezTo>
                    <a:cubicBezTo>
                      <a:pt x="2337" y="624"/>
                      <a:pt x="1306" y="340"/>
                      <a:pt x="1306" y="340"/>
                    </a:cubicBezTo>
                    <a:lnTo>
                      <a:pt x="176"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19"/>
              <p:cNvSpPr/>
              <p:nvPr/>
            </p:nvSpPr>
            <p:spPr>
              <a:xfrm>
                <a:off x="4742800" y="2602200"/>
                <a:ext cx="187400" cy="190050"/>
              </a:xfrm>
              <a:custGeom>
                <a:avLst/>
                <a:gdLst/>
                <a:ahLst/>
                <a:cxnLst/>
                <a:rect l="l" t="t" r="r" b="b"/>
                <a:pathLst>
                  <a:path w="7496" h="7602" extrusionOk="0">
                    <a:moveTo>
                      <a:pt x="56" y="0"/>
                    </a:moveTo>
                    <a:lnTo>
                      <a:pt x="1" y="339"/>
                    </a:lnTo>
                    <a:lnTo>
                      <a:pt x="288" y="1280"/>
                    </a:lnTo>
                    <a:lnTo>
                      <a:pt x="1499" y="4093"/>
                    </a:lnTo>
                    <a:lnTo>
                      <a:pt x="1499" y="4109"/>
                    </a:lnTo>
                    <a:lnTo>
                      <a:pt x="7319" y="7602"/>
                    </a:lnTo>
                    <a:lnTo>
                      <a:pt x="7387" y="7129"/>
                    </a:lnTo>
                    <a:lnTo>
                      <a:pt x="7387" y="6815"/>
                    </a:lnTo>
                    <a:cubicBezTo>
                      <a:pt x="7400" y="6773"/>
                      <a:pt x="7495" y="6081"/>
                      <a:pt x="7469" y="5562"/>
                    </a:cubicBezTo>
                    <a:cubicBezTo>
                      <a:pt x="7456" y="5046"/>
                      <a:pt x="7456" y="4814"/>
                      <a:pt x="7456" y="4801"/>
                    </a:cubicBezTo>
                    <a:lnTo>
                      <a:pt x="7263" y="4338"/>
                    </a:lnTo>
                    <a:lnTo>
                      <a:pt x="7182" y="4367"/>
                    </a:lnTo>
                    <a:lnTo>
                      <a:pt x="7374" y="4814"/>
                    </a:lnTo>
                    <a:cubicBezTo>
                      <a:pt x="7374" y="4857"/>
                      <a:pt x="7374" y="5102"/>
                      <a:pt x="7387" y="5562"/>
                    </a:cubicBezTo>
                    <a:cubicBezTo>
                      <a:pt x="7413" y="6081"/>
                      <a:pt x="7319" y="6802"/>
                      <a:pt x="7319" y="6815"/>
                    </a:cubicBezTo>
                    <a:lnTo>
                      <a:pt x="7319" y="7112"/>
                    </a:lnTo>
                    <a:lnTo>
                      <a:pt x="7250" y="7481"/>
                    </a:lnTo>
                    <a:lnTo>
                      <a:pt x="1564" y="4054"/>
                    </a:lnTo>
                    <a:lnTo>
                      <a:pt x="370" y="1253"/>
                    </a:lnTo>
                    <a:lnTo>
                      <a:pt x="82" y="339"/>
                    </a:lnTo>
                    <a:lnTo>
                      <a:pt x="138" y="13"/>
                    </a:lnTo>
                    <a:lnTo>
                      <a:pt x="56"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19"/>
              <p:cNvSpPr/>
              <p:nvPr/>
            </p:nvSpPr>
            <p:spPr>
              <a:xfrm>
                <a:off x="4722400" y="2573950"/>
                <a:ext cx="211550" cy="145925"/>
              </a:xfrm>
              <a:custGeom>
                <a:avLst/>
                <a:gdLst/>
                <a:ahLst/>
                <a:cxnLst/>
                <a:rect l="l" t="t" r="r" b="b"/>
                <a:pathLst>
                  <a:path w="8462" h="5837" extrusionOk="0">
                    <a:moveTo>
                      <a:pt x="112" y="1"/>
                    </a:moveTo>
                    <a:lnTo>
                      <a:pt x="1" y="301"/>
                    </a:lnTo>
                    <a:cubicBezTo>
                      <a:pt x="1" y="314"/>
                      <a:pt x="396" y="817"/>
                      <a:pt x="396" y="817"/>
                    </a:cubicBezTo>
                    <a:lnTo>
                      <a:pt x="8380" y="5837"/>
                    </a:lnTo>
                    <a:lnTo>
                      <a:pt x="8461" y="5794"/>
                    </a:lnTo>
                    <a:cubicBezTo>
                      <a:pt x="8461" y="5794"/>
                      <a:pt x="7276" y="4381"/>
                      <a:pt x="6434" y="3526"/>
                    </a:cubicBezTo>
                    <a:cubicBezTo>
                      <a:pt x="5605" y="2654"/>
                      <a:pt x="4518" y="1946"/>
                      <a:pt x="3973" y="1633"/>
                    </a:cubicBezTo>
                    <a:cubicBezTo>
                      <a:pt x="3428" y="1323"/>
                      <a:pt x="2002" y="546"/>
                      <a:pt x="1512" y="396"/>
                    </a:cubicBezTo>
                    <a:cubicBezTo>
                      <a:pt x="1022" y="262"/>
                      <a:pt x="112" y="1"/>
                      <a:pt x="112" y="1"/>
                    </a:cubicBezTo>
                    <a:close/>
                  </a:path>
                </a:pathLst>
              </a:custGeom>
              <a:solidFill>
                <a:srgbClr val="84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19"/>
              <p:cNvSpPr/>
              <p:nvPr/>
            </p:nvSpPr>
            <p:spPr>
              <a:xfrm>
                <a:off x="4745575" y="2583825"/>
                <a:ext cx="25500" cy="25900"/>
              </a:xfrm>
              <a:custGeom>
                <a:avLst/>
                <a:gdLst/>
                <a:ahLst/>
                <a:cxnLst/>
                <a:rect l="l" t="t" r="r" b="b"/>
                <a:pathLst>
                  <a:path w="1020" h="1036" extrusionOk="0">
                    <a:moveTo>
                      <a:pt x="585" y="1"/>
                    </a:moveTo>
                    <a:lnTo>
                      <a:pt x="1" y="748"/>
                    </a:lnTo>
                    <a:lnTo>
                      <a:pt x="461" y="1035"/>
                    </a:lnTo>
                    <a:lnTo>
                      <a:pt x="1019" y="177"/>
                    </a:lnTo>
                    <a:lnTo>
                      <a:pt x="585"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p19"/>
              <p:cNvSpPr/>
              <p:nvPr/>
            </p:nvSpPr>
            <p:spPr>
              <a:xfrm>
                <a:off x="4992425" y="2775600"/>
                <a:ext cx="44500" cy="36400"/>
              </a:xfrm>
              <a:custGeom>
                <a:avLst/>
                <a:gdLst/>
                <a:ahLst/>
                <a:cxnLst/>
                <a:rect l="l" t="t" r="r" b="b"/>
                <a:pathLst>
                  <a:path w="1780" h="1456" extrusionOk="0">
                    <a:moveTo>
                      <a:pt x="203" y="0"/>
                    </a:moveTo>
                    <a:lnTo>
                      <a:pt x="1" y="56"/>
                    </a:lnTo>
                    <a:lnTo>
                      <a:pt x="529" y="695"/>
                    </a:lnTo>
                    <a:lnTo>
                      <a:pt x="1114" y="1142"/>
                    </a:lnTo>
                    <a:lnTo>
                      <a:pt x="1251" y="1142"/>
                    </a:lnTo>
                    <a:lnTo>
                      <a:pt x="1646" y="1456"/>
                    </a:lnTo>
                    <a:lnTo>
                      <a:pt x="1779" y="1293"/>
                    </a:lnTo>
                    <a:lnTo>
                      <a:pt x="950" y="545"/>
                    </a:lnTo>
                    <a:lnTo>
                      <a:pt x="203" y="0"/>
                    </a:lnTo>
                    <a:close/>
                  </a:path>
                </a:pathLst>
              </a:custGeom>
              <a:solidFill>
                <a:srgbClr val="E1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p19"/>
              <p:cNvSpPr/>
              <p:nvPr/>
            </p:nvSpPr>
            <p:spPr>
              <a:xfrm>
                <a:off x="5036900" y="2813375"/>
                <a:ext cx="5500" cy="28900"/>
              </a:xfrm>
              <a:custGeom>
                <a:avLst/>
                <a:gdLst/>
                <a:ahLst/>
                <a:cxnLst/>
                <a:rect l="l" t="t" r="r" b="b"/>
                <a:pathLst>
                  <a:path w="220" h="1156" extrusionOk="0">
                    <a:moveTo>
                      <a:pt x="164" y="0"/>
                    </a:moveTo>
                    <a:lnTo>
                      <a:pt x="17" y="232"/>
                    </a:lnTo>
                    <a:lnTo>
                      <a:pt x="0" y="748"/>
                    </a:lnTo>
                    <a:lnTo>
                      <a:pt x="219" y="1156"/>
                    </a:lnTo>
                    <a:lnTo>
                      <a:pt x="164"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p19"/>
              <p:cNvSpPr/>
              <p:nvPr/>
            </p:nvSpPr>
            <p:spPr>
              <a:xfrm>
                <a:off x="4645950" y="2556325"/>
                <a:ext cx="38450" cy="25500"/>
              </a:xfrm>
              <a:custGeom>
                <a:avLst/>
                <a:gdLst/>
                <a:ahLst/>
                <a:cxnLst/>
                <a:rect l="l" t="t" r="r" b="b"/>
                <a:pathLst>
                  <a:path w="1538" h="1020" extrusionOk="0">
                    <a:moveTo>
                      <a:pt x="245" y="1"/>
                    </a:moveTo>
                    <a:lnTo>
                      <a:pt x="0" y="353"/>
                    </a:lnTo>
                    <a:lnTo>
                      <a:pt x="108" y="477"/>
                    </a:lnTo>
                    <a:lnTo>
                      <a:pt x="1277" y="1019"/>
                    </a:lnTo>
                    <a:lnTo>
                      <a:pt x="1508" y="993"/>
                    </a:lnTo>
                    <a:lnTo>
                      <a:pt x="1538" y="856"/>
                    </a:lnTo>
                    <a:lnTo>
                      <a:pt x="735" y="108"/>
                    </a:lnTo>
                    <a:lnTo>
                      <a:pt x="395" y="1"/>
                    </a:lnTo>
                    <a:close/>
                  </a:path>
                </a:pathLst>
              </a:custGeom>
              <a:solidFill>
                <a:srgbClr val="E1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p19"/>
              <p:cNvSpPr/>
              <p:nvPr/>
            </p:nvSpPr>
            <p:spPr>
              <a:xfrm>
                <a:off x="4639100" y="2604950"/>
                <a:ext cx="55100" cy="53725"/>
              </a:xfrm>
              <a:custGeom>
                <a:avLst/>
                <a:gdLst/>
                <a:ahLst/>
                <a:cxnLst/>
                <a:rect l="l" t="t" r="r" b="b"/>
                <a:pathLst>
                  <a:path w="2204" h="2149" extrusionOk="0">
                    <a:moveTo>
                      <a:pt x="0" y="1"/>
                    </a:moveTo>
                    <a:lnTo>
                      <a:pt x="0" y="40"/>
                    </a:lnTo>
                    <a:cubicBezTo>
                      <a:pt x="0" y="40"/>
                      <a:pt x="150" y="611"/>
                      <a:pt x="343" y="856"/>
                    </a:cubicBezTo>
                    <a:cubicBezTo>
                      <a:pt x="506" y="1045"/>
                      <a:pt x="1632" y="1780"/>
                      <a:pt x="2040" y="2054"/>
                    </a:cubicBezTo>
                    <a:cubicBezTo>
                      <a:pt x="2138" y="2123"/>
                      <a:pt x="2203" y="2149"/>
                      <a:pt x="2203" y="2149"/>
                    </a:cubicBezTo>
                    <a:lnTo>
                      <a:pt x="885" y="1156"/>
                    </a:lnTo>
                    <a:lnTo>
                      <a:pt x="588" y="448"/>
                    </a:lnTo>
                    <a:lnTo>
                      <a:pt x="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p19"/>
              <p:cNvSpPr/>
              <p:nvPr/>
            </p:nvSpPr>
            <p:spPr>
              <a:xfrm>
                <a:off x="4641125" y="2586925"/>
                <a:ext cx="47700" cy="35025"/>
              </a:xfrm>
              <a:custGeom>
                <a:avLst/>
                <a:gdLst/>
                <a:ahLst/>
                <a:cxnLst/>
                <a:rect l="l" t="t" r="r" b="b"/>
                <a:pathLst>
                  <a:path w="1908" h="1401" extrusionOk="0">
                    <a:moveTo>
                      <a:pt x="193" y="1"/>
                    </a:moveTo>
                    <a:lnTo>
                      <a:pt x="1" y="108"/>
                    </a:lnTo>
                    <a:lnTo>
                      <a:pt x="138" y="259"/>
                    </a:lnTo>
                    <a:lnTo>
                      <a:pt x="1907" y="1401"/>
                    </a:lnTo>
                    <a:lnTo>
                      <a:pt x="1907" y="1401"/>
                    </a:lnTo>
                    <a:lnTo>
                      <a:pt x="1649" y="1048"/>
                    </a:lnTo>
                    <a:lnTo>
                      <a:pt x="752" y="409"/>
                    </a:lnTo>
                    <a:lnTo>
                      <a:pt x="233" y="121"/>
                    </a:lnTo>
                    <a:lnTo>
                      <a:pt x="193" y="69"/>
                    </a:lnTo>
                    <a:lnTo>
                      <a:pt x="193"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6" name="Google Shape;2736;p19"/>
              <p:cNvSpPr/>
              <p:nvPr/>
            </p:nvSpPr>
            <p:spPr>
              <a:xfrm>
                <a:off x="4766950" y="2677025"/>
                <a:ext cx="165725" cy="106375"/>
              </a:xfrm>
              <a:custGeom>
                <a:avLst/>
                <a:gdLst/>
                <a:ahLst/>
                <a:cxnLst/>
                <a:rect l="l" t="t" r="r" b="b"/>
                <a:pathLst>
                  <a:path w="6629" h="4255" extrusionOk="0">
                    <a:moveTo>
                      <a:pt x="1" y="0"/>
                    </a:moveTo>
                    <a:cubicBezTo>
                      <a:pt x="1" y="0"/>
                      <a:pt x="6392" y="4188"/>
                      <a:pt x="6516" y="4243"/>
                    </a:cubicBezTo>
                    <a:cubicBezTo>
                      <a:pt x="6531" y="4251"/>
                      <a:pt x="6544" y="4255"/>
                      <a:pt x="6553" y="4255"/>
                    </a:cubicBezTo>
                    <a:cubicBezTo>
                      <a:pt x="6629" y="4255"/>
                      <a:pt x="6521" y="4028"/>
                      <a:pt x="6245" y="3822"/>
                    </a:cubicBezTo>
                    <a:cubicBezTo>
                      <a:pt x="5932" y="3577"/>
                      <a:pt x="1822" y="1035"/>
                      <a:pt x="1006" y="516"/>
                    </a:cubicBezTo>
                    <a:cubicBezTo>
                      <a:pt x="207" y="13"/>
                      <a:pt x="1" y="0"/>
                      <a:pt x="1"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7" name="Google Shape;2737;p19"/>
              <p:cNvSpPr/>
              <p:nvPr/>
            </p:nvSpPr>
            <p:spPr>
              <a:xfrm>
                <a:off x="5005975" y="2800400"/>
                <a:ext cx="30300" cy="27275"/>
              </a:xfrm>
              <a:custGeom>
                <a:avLst/>
                <a:gdLst/>
                <a:ahLst/>
                <a:cxnLst/>
                <a:rect l="l" t="t" r="r" b="b"/>
                <a:pathLst>
                  <a:path w="1212" h="1091" extrusionOk="0">
                    <a:moveTo>
                      <a:pt x="0" y="0"/>
                    </a:moveTo>
                    <a:lnTo>
                      <a:pt x="519" y="382"/>
                    </a:lnTo>
                    <a:lnTo>
                      <a:pt x="1211" y="1091"/>
                    </a:lnTo>
                    <a:lnTo>
                      <a:pt x="803" y="588"/>
                    </a:lnTo>
                    <a:lnTo>
                      <a:pt x="0"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8" name="Google Shape;2738;p19"/>
              <p:cNvSpPr/>
              <p:nvPr/>
            </p:nvSpPr>
            <p:spPr>
              <a:xfrm>
                <a:off x="4943800" y="2772975"/>
                <a:ext cx="57125" cy="73400"/>
              </a:xfrm>
              <a:custGeom>
                <a:avLst/>
                <a:gdLst/>
                <a:ahLst/>
                <a:cxnLst/>
                <a:rect l="l" t="t" r="r" b="b"/>
                <a:pathLst>
                  <a:path w="2285" h="2936" extrusionOk="0">
                    <a:moveTo>
                      <a:pt x="627" y="0"/>
                    </a:moveTo>
                    <a:cubicBezTo>
                      <a:pt x="257" y="0"/>
                      <a:pt x="0" y="296"/>
                      <a:pt x="0" y="813"/>
                    </a:cubicBezTo>
                    <a:cubicBezTo>
                      <a:pt x="0" y="1535"/>
                      <a:pt x="516" y="2419"/>
                      <a:pt x="1143" y="2785"/>
                    </a:cubicBezTo>
                    <a:cubicBezTo>
                      <a:pt x="1328" y="2887"/>
                      <a:pt x="1502" y="2936"/>
                      <a:pt x="1656" y="2936"/>
                    </a:cubicBezTo>
                    <a:cubicBezTo>
                      <a:pt x="2032" y="2936"/>
                      <a:pt x="2285" y="2644"/>
                      <a:pt x="2285" y="2132"/>
                    </a:cubicBezTo>
                    <a:cubicBezTo>
                      <a:pt x="2285" y="1398"/>
                      <a:pt x="1782" y="513"/>
                      <a:pt x="1143" y="161"/>
                    </a:cubicBezTo>
                    <a:cubicBezTo>
                      <a:pt x="958" y="52"/>
                      <a:pt x="783" y="0"/>
                      <a:pt x="627"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9" name="Google Shape;2739;p19"/>
              <p:cNvSpPr/>
              <p:nvPr/>
            </p:nvSpPr>
            <p:spPr>
              <a:xfrm>
                <a:off x="4699325" y="2631250"/>
                <a:ext cx="57125" cy="73525"/>
              </a:xfrm>
              <a:custGeom>
                <a:avLst/>
                <a:gdLst/>
                <a:ahLst/>
                <a:cxnLst/>
                <a:rect l="l" t="t" r="r" b="b"/>
                <a:pathLst>
                  <a:path w="2285" h="2941" extrusionOk="0">
                    <a:moveTo>
                      <a:pt x="635" y="1"/>
                    </a:moveTo>
                    <a:cubicBezTo>
                      <a:pt x="260" y="1"/>
                      <a:pt x="0" y="300"/>
                      <a:pt x="0" y="809"/>
                    </a:cubicBezTo>
                    <a:cubicBezTo>
                      <a:pt x="0" y="1531"/>
                      <a:pt x="516" y="2415"/>
                      <a:pt x="1143" y="2784"/>
                    </a:cubicBezTo>
                    <a:cubicBezTo>
                      <a:pt x="1324" y="2890"/>
                      <a:pt x="1497" y="2940"/>
                      <a:pt x="1650" y="2940"/>
                    </a:cubicBezTo>
                    <a:cubicBezTo>
                      <a:pt x="2025" y="2940"/>
                      <a:pt x="2285" y="2641"/>
                      <a:pt x="2285" y="2131"/>
                    </a:cubicBezTo>
                    <a:cubicBezTo>
                      <a:pt x="2285" y="1410"/>
                      <a:pt x="1769" y="526"/>
                      <a:pt x="1143" y="157"/>
                    </a:cubicBezTo>
                    <a:cubicBezTo>
                      <a:pt x="961" y="51"/>
                      <a:pt x="788" y="1"/>
                      <a:pt x="635"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0" name="Google Shape;2740;p19"/>
              <p:cNvSpPr/>
              <p:nvPr/>
            </p:nvSpPr>
            <p:spPr>
              <a:xfrm>
                <a:off x="4934575" y="2761175"/>
                <a:ext cx="75500" cy="85850"/>
              </a:xfrm>
              <a:custGeom>
                <a:avLst/>
                <a:gdLst/>
                <a:ahLst/>
                <a:cxnLst/>
                <a:rect l="l" t="t" r="r" b="b"/>
                <a:pathLst>
                  <a:path w="3020" h="3434" extrusionOk="0">
                    <a:moveTo>
                      <a:pt x="835" y="1"/>
                    </a:moveTo>
                    <a:cubicBezTo>
                      <a:pt x="342" y="1"/>
                      <a:pt x="0" y="395"/>
                      <a:pt x="0" y="1067"/>
                    </a:cubicBezTo>
                    <a:lnTo>
                      <a:pt x="0" y="1693"/>
                    </a:lnTo>
                    <a:lnTo>
                      <a:pt x="177" y="1788"/>
                    </a:lnTo>
                    <a:lnTo>
                      <a:pt x="177" y="1161"/>
                    </a:lnTo>
                    <a:cubicBezTo>
                      <a:pt x="177" y="564"/>
                      <a:pt x="478" y="220"/>
                      <a:pt x="916" y="220"/>
                    </a:cubicBezTo>
                    <a:cubicBezTo>
                      <a:pt x="1095" y="220"/>
                      <a:pt x="1298" y="278"/>
                      <a:pt x="1512" y="401"/>
                    </a:cubicBezTo>
                    <a:cubicBezTo>
                      <a:pt x="2246" y="835"/>
                      <a:pt x="2843" y="1870"/>
                      <a:pt x="2843" y="2712"/>
                    </a:cubicBezTo>
                    <a:lnTo>
                      <a:pt x="2843" y="3338"/>
                    </a:lnTo>
                    <a:lnTo>
                      <a:pt x="2980" y="3407"/>
                    </a:lnTo>
                    <a:lnTo>
                      <a:pt x="3020" y="3433"/>
                    </a:lnTo>
                    <a:lnTo>
                      <a:pt x="3020" y="2810"/>
                    </a:lnTo>
                    <a:cubicBezTo>
                      <a:pt x="3020" y="1857"/>
                      <a:pt x="2341" y="688"/>
                      <a:pt x="1512" y="211"/>
                    </a:cubicBezTo>
                    <a:cubicBezTo>
                      <a:pt x="1269" y="68"/>
                      <a:pt x="1039" y="1"/>
                      <a:pt x="835"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1" name="Google Shape;2741;p19"/>
              <p:cNvSpPr/>
              <p:nvPr/>
            </p:nvSpPr>
            <p:spPr>
              <a:xfrm>
                <a:off x="4690100" y="2619500"/>
                <a:ext cx="75500" cy="85775"/>
              </a:xfrm>
              <a:custGeom>
                <a:avLst/>
                <a:gdLst/>
                <a:ahLst/>
                <a:cxnLst/>
                <a:rect l="l" t="t" r="r" b="b"/>
                <a:pathLst>
                  <a:path w="3020" h="3431" extrusionOk="0">
                    <a:moveTo>
                      <a:pt x="837" y="1"/>
                    </a:moveTo>
                    <a:cubicBezTo>
                      <a:pt x="342" y="1"/>
                      <a:pt x="0" y="389"/>
                      <a:pt x="0" y="1064"/>
                    </a:cubicBezTo>
                    <a:lnTo>
                      <a:pt x="0" y="1472"/>
                    </a:lnTo>
                    <a:cubicBezTo>
                      <a:pt x="98" y="1541"/>
                      <a:pt x="163" y="1567"/>
                      <a:pt x="163" y="1567"/>
                    </a:cubicBezTo>
                    <a:lnTo>
                      <a:pt x="180" y="1580"/>
                    </a:lnTo>
                    <a:lnTo>
                      <a:pt x="180" y="1172"/>
                    </a:lnTo>
                    <a:cubicBezTo>
                      <a:pt x="180" y="569"/>
                      <a:pt x="476" y="221"/>
                      <a:pt x="909" y="221"/>
                    </a:cubicBezTo>
                    <a:cubicBezTo>
                      <a:pt x="1090" y="221"/>
                      <a:pt x="1295" y="282"/>
                      <a:pt x="1512" y="411"/>
                    </a:cubicBezTo>
                    <a:cubicBezTo>
                      <a:pt x="2246" y="832"/>
                      <a:pt x="2843" y="1867"/>
                      <a:pt x="2843" y="2709"/>
                    </a:cubicBezTo>
                    <a:lnTo>
                      <a:pt x="2843" y="3336"/>
                    </a:lnTo>
                    <a:lnTo>
                      <a:pt x="2873" y="3349"/>
                    </a:lnTo>
                    <a:lnTo>
                      <a:pt x="3019" y="3430"/>
                    </a:lnTo>
                    <a:lnTo>
                      <a:pt x="3019" y="2817"/>
                    </a:lnTo>
                    <a:cubicBezTo>
                      <a:pt x="3019" y="1851"/>
                      <a:pt x="2341" y="695"/>
                      <a:pt x="1512" y="206"/>
                    </a:cubicBezTo>
                    <a:cubicBezTo>
                      <a:pt x="1270" y="67"/>
                      <a:pt x="1040" y="1"/>
                      <a:pt x="837"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p19"/>
              <p:cNvSpPr/>
              <p:nvPr/>
            </p:nvSpPr>
            <p:spPr>
              <a:xfrm>
                <a:off x="4569725" y="2565475"/>
                <a:ext cx="194575" cy="90100"/>
              </a:xfrm>
              <a:custGeom>
                <a:avLst/>
                <a:gdLst/>
                <a:ahLst/>
                <a:cxnLst/>
                <a:rect l="l" t="t" r="r" b="b"/>
                <a:pathLst>
                  <a:path w="7783" h="3604" extrusionOk="0">
                    <a:moveTo>
                      <a:pt x="4694" y="0"/>
                    </a:moveTo>
                    <a:lnTo>
                      <a:pt x="3823" y="340"/>
                    </a:lnTo>
                    <a:lnTo>
                      <a:pt x="2857" y="735"/>
                    </a:lnTo>
                    <a:lnTo>
                      <a:pt x="1199" y="1701"/>
                    </a:lnTo>
                    <a:lnTo>
                      <a:pt x="327" y="2354"/>
                    </a:lnTo>
                    <a:lnTo>
                      <a:pt x="1" y="2654"/>
                    </a:lnTo>
                    <a:lnTo>
                      <a:pt x="1" y="2804"/>
                    </a:lnTo>
                    <a:lnTo>
                      <a:pt x="2599" y="3604"/>
                    </a:lnTo>
                    <a:lnTo>
                      <a:pt x="3265" y="3101"/>
                    </a:lnTo>
                    <a:lnTo>
                      <a:pt x="4355" y="2367"/>
                    </a:lnTo>
                    <a:lnTo>
                      <a:pt x="5713" y="1580"/>
                    </a:lnTo>
                    <a:lnTo>
                      <a:pt x="6748" y="1090"/>
                    </a:lnTo>
                    <a:lnTo>
                      <a:pt x="7782" y="682"/>
                    </a:lnTo>
                    <a:lnTo>
                      <a:pt x="5102" y="13"/>
                    </a:lnTo>
                    <a:lnTo>
                      <a:pt x="4694"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19"/>
              <p:cNvSpPr/>
              <p:nvPr/>
            </p:nvSpPr>
            <p:spPr>
              <a:xfrm>
                <a:off x="4571450" y="2567500"/>
                <a:ext cx="187050" cy="86050"/>
              </a:xfrm>
              <a:custGeom>
                <a:avLst/>
                <a:gdLst/>
                <a:ahLst/>
                <a:cxnLst/>
                <a:rect l="l" t="t" r="r" b="b"/>
                <a:pathLst>
                  <a:path w="7482" h="3442" extrusionOk="0">
                    <a:moveTo>
                      <a:pt x="4639" y="1"/>
                    </a:moveTo>
                    <a:lnTo>
                      <a:pt x="3783" y="314"/>
                    </a:lnTo>
                    <a:lnTo>
                      <a:pt x="2817" y="722"/>
                    </a:lnTo>
                    <a:lnTo>
                      <a:pt x="1172" y="1675"/>
                    </a:lnTo>
                    <a:lnTo>
                      <a:pt x="301" y="2328"/>
                    </a:lnTo>
                    <a:lnTo>
                      <a:pt x="0" y="2599"/>
                    </a:lnTo>
                    <a:lnTo>
                      <a:pt x="0" y="2681"/>
                    </a:lnTo>
                    <a:lnTo>
                      <a:pt x="1675" y="3183"/>
                    </a:lnTo>
                    <a:lnTo>
                      <a:pt x="2517" y="3441"/>
                    </a:lnTo>
                    <a:lnTo>
                      <a:pt x="3170" y="2968"/>
                    </a:lnTo>
                    <a:lnTo>
                      <a:pt x="4244" y="2233"/>
                    </a:lnTo>
                    <a:lnTo>
                      <a:pt x="5605" y="1444"/>
                    </a:lnTo>
                    <a:lnTo>
                      <a:pt x="6421" y="1049"/>
                    </a:lnTo>
                    <a:lnTo>
                      <a:pt x="6652" y="941"/>
                    </a:lnTo>
                    <a:lnTo>
                      <a:pt x="7439" y="627"/>
                    </a:lnTo>
                    <a:lnTo>
                      <a:pt x="7482" y="614"/>
                    </a:lnTo>
                    <a:lnTo>
                      <a:pt x="6829" y="451"/>
                    </a:lnTo>
                    <a:lnTo>
                      <a:pt x="6150" y="288"/>
                    </a:lnTo>
                    <a:lnTo>
                      <a:pt x="5020"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19"/>
              <p:cNvSpPr/>
              <p:nvPr/>
            </p:nvSpPr>
            <p:spPr>
              <a:xfrm>
                <a:off x="4897200" y="2811000"/>
                <a:ext cx="143475" cy="120400"/>
              </a:xfrm>
              <a:custGeom>
                <a:avLst/>
                <a:gdLst/>
                <a:ahLst/>
                <a:cxnLst/>
                <a:rect l="l" t="t" r="r" b="b"/>
                <a:pathLst>
                  <a:path w="5739" h="4816" extrusionOk="0">
                    <a:moveTo>
                      <a:pt x="5739" y="1"/>
                    </a:moveTo>
                    <a:lnTo>
                      <a:pt x="4338" y="817"/>
                    </a:lnTo>
                    <a:lnTo>
                      <a:pt x="653" y="2938"/>
                    </a:lnTo>
                    <a:lnTo>
                      <a:pt x="69" y="4391"/>
                    </a:lnTo>
                    <a:lnTo>
                      <a:pt x="0" y="4570"/>
                    </a:lnTo>
                    <a:lnTo>
                      <a:pt x="353" y="4815"/>
                    </a:lnTo>
                    <a:lnTo>
                      <a:pt x="1427" y="4609"/>
                    </a:lnTo>
                    <a:lnTo>
                      <a:pt x="2801" y="4038"/>
                    </a:lnTo>
                    <a:lnTo>
                      <a:pt x="4488" y="3072"/>
                    </a:lnTo>
                    <a:lnTo>
                      <a:pt x="5197" y="2419"/>
                    </a:lnTo>
                    <a:lnTo>
                      <a:pt x="5588" y="1891"/>
                    </a:lnTo>
                    <a:lnTo>
                      <a:pt x="5575" y="1740"/>
                    </a:lnTo>
                    <a:lnTo>
                      <a:pt x="5575" y="1698"/>
                    </a:lnTo>
                    <a:lnTo>
                      <a:pt x="5575" y="1672"/>
                    </a:lnTo>
                    <a:lnTo>
                      <a:pt x="5575" y="1564"/>
                    </a:lnTo>
                    <a:lnTo>
                      <a:pt x="5644" y="980"/>
                    </a:lnTo>
                    <a:lnTo>
                      <a:pt x="573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p19"/>
              <p:cNvSpPr/>
              <p:nvPr/>
            </p:nvSpPr>
            <p:spPr>
              <a:xfrm>
                <a:off x="4942400" y="2722875"/>
                <a:ext cx="98600" cy="94275"/>
              </a:xfrm>
              <a:custGeom>
                <a:avLst/>
                <a:gdLst/>
                <a:ahLst/>
                <a:cxnLst/>
                <a:rect l="l" t="t" r="r" b="b"/>
                <a:pathLst>
                  <a:path w="3944" h="3771" extrusionOk="0">
                    <a:moveTo>
                      <a:pt x="1" y="1"/>
                    </a:moveTo>
                    <a:lnTo>
                      <a:pt x="1675" y="2967"/>
                    </a:lnTo>
                    <a:lnTo>
                      <a:pt x="3944" y="3770"/>
                    </a:lnTo>
                    <a:cubicBezTo>
                      <a:pt x="3944" y="3770"/>
                      <a:pt x="3904" y="3444"/>
                      <a:pt x="3797" y="3183"/>
                    </a:cubicBezTo>
                    <a:cubicBezTo>
                      <a:pt x="3686" y="2925"/>
                      <a:pt x="3402" y="2599"/>
                      <a:pt x="2801" y="2109"/>
                    </a:cubicBezTo>
                    <a:cubicBezTo>
                      <a:pt x="2204" y="1633"/>
                      <a:pt x="1" y="1"/>
                      <a:pt x="1"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p19"/>
              <p:cNvSpPr/>
              <p:nvPr/>
            </p:nvSpPr>
            <p:spPr>
              <a:xfrm>
                <a:off x="4802700" y="2722875"/>
                <a:ext cx="237975" cy="161600"/>
              </a:xfrm>
              <a:custGeom>
                <a:avLst/>
                <a:gdLst/>
                <a:ahLst/>
                <a:cxnLst/>
                <a:rect l="l" t="t" r="r" b="b"/>
                <a:pathLst>
                  <a:path w="9519" h="6464" extrusionOk="0">
                    <a:moveTo>
                      <a:pt x="5589" y="1"/>
                    </a:moveTo>
                    <a:lnTo>
                      <a:pt x="1" y="3238"/>
                    </a:lnTo>
                    <a:lnTo>
                      <a:pt x="1114" y="4054"/>
                    </a:lnTo>
                    <a:lnTo>
                      <a:pt x="4433" y="6463"/>
                    </a:lnTo>
                    <a:lnTo>
                      <a:pt x="5726" y="6068"/>
                    </a:lnTo>
                    <a:lnTo>
                      <a:pt x="6705" y="5605"/>
                    </a:lnTo>
                    <a:lnTo>
                      <a:pt x="8458" y="4586"/>
                    </a:lnTo>
                    <a:lnTo>
                      <a:pt x="8908" y="4218"/>
                    </a:lnTo>
                    <a:lnTo>
                      <a:pt x="9519" y="3526"/>
                    </a:lnTo>
                    <a:cubicBezTo>
                      <a:pt x="9519" y="3526"/>
                      <a:pt x="9385" y="3307"/>
                      <a:pt x="9140" y="3007"/>
                    </a:cubicBezTo>
                    <a:cubicBezTo>
                      <a:pt x="8840" y="2641"/>
                      <a:pt x="8376" y="2122"/>
                      <a:pt x="7847" y="1701"/>
                    </a:cubicBezTo>
                    <a:cubicBezTo>
                      <a:pt x="6907" y="954"/>
                      <a:pt x="5589" y="1"/>
                      <a:pt x="5589"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19"/>
              <p:cNvSpPr/>
              <p:nvPr/>
            </p:nvSpPr>
            <p:spPr>
              <a:xfrm>
                <a:off x="4785650" y="2795325"/>
                <a:ext cx="255025" cy="90125"/>
              </a:xfrm>
              <a:custGeom>
                <a:avLst/>
                <a:gdLst/>
                <a:ahLst/>
                <a:cxnLst/>
                <a:rect l="l" t="t" r="r" b="b"/>
                <a:pathLst>
                  <a:path w="10201" h="3605" extrusionOk="0">
                    <a:moveTo>
                      <a:pt x="0" y="1"/>
                    </a:moveTo>
                    <a:lnTo>
                      <a:pt x="95" y="314"/>
                    </a:lnTo>
                    <a:lnTo>
                      <a:pt x="111" y="314"/>
                    </a:lnTo>
                    <a:cubicBezTo>
                      <a:pt x="1254" y="1049"/>
                      <a:pt x="3212" y="2260"/>
                      <a:pt x="3212" y="2260"/>
                    </a:cubicBezTo>
                    <a:lnTo>
                      <a:pt x="4965" y="3454"/>
                    </a:lnTo>
                    <a:lnTo>
                      <a:pt x="5128" y="3604"/>
                    </a:lnTo>
                    <a:lnTo>
                      <a:pt x="5115" y="3565"/>
                    </a:lnTo>
                    <a:lnTo>
                      <a:pt x="6408" y="3170"/>
                    </a:lnTo>
                    <a:lnTo>
                      <a:pt x="7387" y="2707"/>
                    </a:lnTo>
                    <a:lnTo>
                      <a:pt x="9140" y="1688"/>
                    </a:lnTo>
                    <a:lnTo>
                      <a:pt x="9590" y="1320"/>
                    </a:lnTo>
                    <a:lnTo>
                      <a:pt x="10201" y="628"/>
                    </a:lnTo>
                    <a:cubicBezTo>
                      <a:pt x="10201" y="628"/>
                      <a:pt x="10067" y="409"/>
                      <a:pt x="9822" y="109"/>
                    </a:cubicBezTo>
                    <a:cubicBezTo>
                      <a:pt x="9822" y="190"/>
                      <a:pt x="9806" y="272"/>
                      <a:pt x="9780" y="353"/>
                    </a:cubicBezTo>
                    <a:cubicBezTo>
                      <a:pt x="9698" y="641"/>
                      <a:pt x="9140" y="1320"/>
                      <a:pt x="8950" y="1470"/>
                    </a:cubicBezTo>
                    <a:cubicBezTo>
                      <a:pt x="8774" y="1620"/>
                      <a:pt x="6910" y="2612"/>
                      <a:pt x="6584" y="2651"/>
                    </a:cubicBezTo>
                    <a:cubicBezTo>
                      <a:pt x="6442" y="2675"/>
                      <a:pt x="6191" y="2688"/>
                      <a:pt x="5912" y="2688"/>
                    </a:cubicBezTo>
                    <a:cubicBezTo>
                      <a:pt x="5523" y="2688"/>
                      <a:pt x="5079" y="2662"/>
                      <a:pt x="4802" y="2599"/>
                    </a:cubicBezTo>
                    <a:cubicBezTo>
                      <a:pt x="4488" y="2531"/>
                      <a:pt x="4067" y="2393"/>
                      <a:pt x="3702" y="2230"/>
                    </a:cubicBezTo>
                    <a:cubicBezTo>
                      <a:pt x="3483" y="2149"/>
                      <a:pt x="3278" y="2041"/>
                      <a:pt x="3131" y="1959"/>
                    </a:cubicBezTo>
                    <a:cubicBezTo>
                      <a:pt x="2951" y="1865"/>
                      <a:pt x="2396" y="1509"/>
                      <a:pt x="1796" y="1156"/>
                    </a:cubicBezTo>
                    <a:cubicBezTo>
                      <a:pt x="1048" y="693"/>
                      <a:pt x="258" y="220"/>
                      <a:pt x="258" y="220"/>
                    </a:cubicBezTo>
                    <a:lnTo>
                      <a:pt x="0"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p19"/>
              <p:cNvSpPr/>
              <p:nvPr/>
            </p:nvSpPr>
            <p:spPr>
              <a:xfrm>
                <a:off x="4825475" y="2798025"/>
                <a:ext cx="130250" cy="68725"/>
              </a:xfrm>
              <a:custGeom>
                <a:avLst/>
                <a:gdLst/>
                <a:ahLst/>
                <a:cxnLst/>
                <a:rect l="l" t="t" r="r" b="b"/>
                <a:pathLst>
                  <a:path w="5210" h="2749" extrusionOk="0">
                    <a:moveTo>
                      <a:pt x="69" y="1"/>
                    </a:moveTo>
                    <a:lnTo>
                      <a:pt x="0" y="14"/>
                    </a:lnTo>
                    <a:cubicBezTo>
                      <a:pt x="0" y="30"/>
                      <a:pt x="5128" y="2504"/>
                      <a:pt x="5180" y="2749"/>
                    </a:cubicBezTo>
                    <a:cubicBezTo>
                      <a:pt x="5210" y="2654"/>
                      <a:pt x="5099" y="2586"/>
                      <a:pt x="4854" y="2423"/>
                    </a:cubicBezTo>
                    <a:cubicBezTo>
                      <a:pt x="4257" y="1959"/>
                      <a:pt x="69" y="1"/>
                      <a:pt x="69"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p19"/>
              <p:cNvSpPr/>
              <p:nvPr/>
            </p:nvSpPr>
            <p:spPr>
              <a:xfrm>
                <a:off x="4930500" y="2739925"/>
                <a:ext cx="83000" cy="95175"/>
              </a:xfrm>
              <a:custGeom>
                <a:avLst/>
                <a:gdLst/>
                <a:ahLst/>
                <a:cxnLst/>
                <a:rect l="l" t="t" r="r" b="b"/>
                <a:pathLst>
                  <a:path w="3320" h="3807" extrusionOk="0">
                    <a:moveTo>
                      <a:pt x="56" y="1"/>
                    </a:moveTo>
                    <a:lnTo>
                      <a:pt x="0" y="27"/>
                    </a:lnTo>
                    <a:lnTo>
                      <a:pt x="3238" y="3604"/>
                    </a:lnTo>
                    <a:lnTo>
                      <a:pt x="3320" y="3807"/>
                    </a:lnTo>
                    <a:lnTo>
                      <a:pt x="3251" y="3523"/>
                    </a:lnTo>
                    <a:lnTo>
                      <a:pt x="56"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p19"/>
              <p:cNvSpPr/>
              <p:nvPr/>
            </p:nvSpPr>
            <p:spPr>
              <a:xfrm>
                <a:off x="4928125" y="2817775"/>
                <a:ext cx="99975" cy="60575"/>
              </a:xfrm>
              <a:custGeom>
                <a:avLst/>
                <a:gdLst/>
                <a:ahLst/>
                <a:cxnLst/>
                <a:rect l="l" t="t" r="r" b="b"/>
                <a:pathLst>
                  <a:path w="3999" h="2423" extrusionOk="0">
                    <a:moveTo>
                      <a:pt x="3999" y="1"/>
                    </a:moveTo>
                    <a:cubicBezTo>
                      <a:pt x="3999" y="1"/>
                      <a:pt x="3552" y="611"/>
                      <a:pt x="3402" y="735"/>
                    </a:cubicBezTo>
                    <a:cubicBezTo>
                      <a:pt x="3114" y="954"/>
                      <a:pt x="2054" y="1564"/>
                      <a:pt x="1632" y="1753"/>
                    </a:cubicBezTo>
                    <a:cubicBezTo>
                      <a:pt x="1238" y="1934"/>
                      <a:pt x="832" y="2112"/>
                      <a:pt x="142" y="2112"/>
                    </a:cubicBezTo>
                    <a:cubicBezTo>
                      <a:pt x="96" y="2112"/>
                      <a:pt x="49" y="2111"/>
                      <a:pt x="0" y="2109"/>
                    </a:cubicBezTo>
                    <a:lnTo>
                      <a:pt x="0" y="2109"/>
                    </a:lnTo>
                    <a:cubicBezTo>
                      <a:pt x="124" y="2285"/>
                      <a:pt x="722" y="2422"/>
                      <a:pt x="722" y="2422"/>
                    </a:cubicBezTo>
                    <a:lnTo>
                      <a:pt x="2422" y="1538"/>
                    </a:lnTo>
                    <a:lnTo>
                      <a:pt x="3672" y="774"/>
                    </a:lnTo>
                    <a:lnTo>
                      <a:pt x="399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19"/>
              <p:cNvSpPr/>
              <p:nvPr/>
            </p:nvSpPr>
            <p:spPr>
              <a:xfrm>
                <a:off x="4728850" y="2639650"/>
                <a:ext cx="213575" cy="164200"/>
              </a:xfrm>
              <a:custGeom>
                <a:avLst/>
                <a:gdLst/>
                <a:ahLst/>
                <a:cxnLst/>
                <a:rect l="l" t="t" r="r" b="b"/>
                <a:pathLst>
                  <a:path w="8543" h="6568" extrusionOk="0">
                    <a:moveTo>
                      <a:pt x="5360" y="0"/>
                    </a:moveTo>
                    <a:lnTo>
                      <a:pt x="1" y="3101"/>
                    </a:lnTo>
                    <a:lnTo>
                      <a:pt x="2955" y="6567"/>
                    </a:lnTo>
                    <a:lnTo>
                      <a:pt x="4218" y="6228"/>
                    </a:lnTo>
                    <a:lnTo>
                      <a:pt x="5102" y="5875"/>
                    </a:lnTo>
                    <a:lnTo>
                      <a:pt x="7469" y="4514"/>
                    </a:lnTo>
                    <a:lnTo>
                      <a:pt x="7890" y="4106"/>
                    </a:lnTo>
                    <a:lnTo>
                      <a:pt x="8543" y="3330"/>
                    </a:lnTo>
                    <a:lnTo>
                      <a:pt x="536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19"/>
              <p:cNvSpPr/>
              <p:nvPr/>
            </p:nvSpPr>
            <p:spPr>
              <a:xfrm>
                <a:off x="4797900" y="2712675"/>
                <a:ext cx="144525" cy="91175"/>
              </a:xfrm>
              <a:custGeom>
                <a:avLst/>
                <a:gdLst/>
                <a:ahLst/>
                <a:cxnLst/>
                <a:rect l="l" t="t" r="r" b="b"/>
                <a:pathLst>
                  <a:path w="5781" h="3647" extrusionOk="0">
                    <a:moveTo>
                      <a:pt x="5386" y="0"/>
                    </a:moveTo>
                    <a:lnTo>
                      <a:pt x="5317" y="151"/>
                    </a:lnTo>
                    <a:cubicBezTo>
                      <a:pt x="5386" y="245"/>
                      <a:pt x="5170" y="709"/>
                      <a:pt x="4720" y="1035"/>
                    </a:cubicBezTo>
                    <a:cubicBezTo>
                      <a:pt x="4286" y="1362"/>
                      <a:pt x="2272" y="2546"/>
                      <a:pt x="1782" y="2749"/>
                    </a:cubicBezTo>
                    <a:cubicBezTo>
                      <a:pt x="1331" y="2944"/>
                      <a:pt x="821" y="3159"/>
                      <a:pt x="352" y="3159"/>
                    </a:cubicBezTo>
                    <a:cubicBezTo>
                      <a:pt x="326" y="3159"/>
                      <a:pt x="300" y="3158"/>
                      <a:pt x="274" y="3157"/>
                    </a:cubicBezTo>
                    <a:cubicBezTo>
                      <a:pt x="150" y="3157"/>
                      <a:pt x="56" y="3281"/>
                      <a:pt x="0" y="3428"/>
                    </a:cubicBezTo>
                    <a:lnTo>
                      <a:pt x="193" y="3646"/>
                    </a:lnTo>
                    <a:lnTo>
                      <a:pt x="1456" y="3307"/>
                    </a:lnTo>
                    <a:lnTo>
                      <a:pt x="2340" y="2954"/>
                    </a:lnTo>
                    <a:lnTo>
                      <a:pt x="4707" y="1593"/>
                    </a:lnTo>
                    <a:lnTo>
                      <a:pt x="5128" y="1185"/>
                    </a:lnTo>
                    <a:lnTo>
                      <a:pt x="5781" y="409"/>
                    </a:lnTo>
                    <a:lnTo>
                      <a:pt x="5631" y="262"/>
                    </a:lnTo>
                    <a:lnTo>
                      <a:pt x="5386"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19"/>
              <p:cNvSpPr/>
              <p:nvPr/>
            </p:nvSpPr>
            <p:spPr>
              <a:xfrm>
                <a:off x="4839425" y="2645025"/>
                <a:ext cx="92475" cy="76250"/>
              </a:xfrm>
              <a:custGeom>
                <a:avLst/>
                <a:gdLst/>
                <a:ahLst/>
                <a:cxnLst/>
                <a:rect l="l" t="t" r="r" b="b"/>
                <a:pathLst>
                  <a:path w="3699" h="3050" extrusionOk="0">
                    <a:moveTo>
                      <a:pt x="800" y="1"/>
                    </a:moveTo>
                    <a:cubicBezTo>
                      <a:pt x="800" y="1"/>
                      <a:pt x="422" y="340"/>
                      <a:pt x="0" y="666"/>
                    </a:cubicBezTo>
                    <a:lnTo>
                      <a:pt x="3541" y="2895"/>
                    </a:lnTo>
                    <a:lnTo>
                      <a:pt x="3541" y="2895"/>
                    </a:lnTo>
                    <a:cubicBezTo>
                      <a:pt x="3210" y="2506"/>
                      <a:pt x="2321" y="1471"/>
                      <a:pt x="1659" y="777"/>
                    </a:cubicBezTo>
                    <a:cubicBezTo>
                      <a:pt x="1388" y="503"/>
                      <a:pt x="1087" y="232"/>
                      <a:pt x="800" y="1"/>
                    </a:cubicBezTo>
                    <a:close/>
                    <a:moveTo>
                      <a:pt x="3541" y="2895"/>
                    </a:moveTo>
                    <a:cubicBezTo>
                      <a:pt x="3625" y="2992"/>
                      <a:pt x="3672" y="3049"/>
                      <a:pt x="3672" y="3049"/>
                    </a:cubicBezTo>
                    <a:lnTo>
                      <a:pt x="3699" y="2994"/>
                    </a:lnTo>
                    <a:lnTo>
                      <a:pt x="3541" y="2895"/>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19"/>
              <p:cNvSpPr/>
              <p:nvPr/>
            </p:nvSpPr>
            <p:spPr>
              <a:xfrm>
                <a:off x="4798950" y="2706225"/>
                <a:ext cx="132300" cy="87100"/>
              </a:xfrm>
              <a:custGeom>
                <a:avLst/>
                <a:gdLst/>
                <a:ahLst/>
                <a:cxnLst/>
                <a:rect l="l" t="t" r="r" b="b"/>
                <a:pathLst>
                  <a:path w="5292" h="3484" extrusionOk="0">
                    <a:moveTo>
                      <a:pt x="4231" y="1"/>
                    </a:moveTo>
                    <a:lnTo>
                      <a:pt x="2285" y="1225"/>
                    </a:lnTo>
                    <a:lnTo>
                      <a:pt x="1972" y="2028"/>
                    </a:lnTo>
                    <a:lnTo>
                      <a:pt x="0" y="3088"/>
                    </a:lnTo>
                    <a:cubicBezTo>
                      <a:pt x="14" y="3101"/>
                      <a:pt x="27" y="3115"/>
                      <a:pt x="40" y="3131"/>
                    </a:cubicBezTo>
                    <a:cubicBezTo>
                      <a:pt x="69" y="3183"/>
                      <a:pt x="108" y="3225"/>
                      <a:pt x="151" y="3265"/>
                    </a:cubicBezTo>
                    <a:lnTo>
                      <a:pt x="164" y="3278"/>
                    </a:lnTo>
                    <a:lnTo>
                      <a:pt x="177" y="3294"/>
                    </a:lnTo>
                    <a:cubicBezTo>
                      <a:pt x="177" y="3307"/>
                      <a:pt x="177" y="3307"/>
                      <a:pt x="190" y="3307"/>
                    </a:cubicBezTo>
                    <a:lnTo>
                      <a:pt x="190" y="3320"/>
                    </a:lnTo>
                    <a:lnTo>
                      <a:pt x="203" y="3333"/>
                    </a:lnTo>
                    <a:lnTo>
                      <a:pt x="216" y="3346"/>
                    </a:lnTo>
                    <a:lnTo>
                      <a:pt x="232" y="3359"/>
                    </a:lnTo>
                    <a:lnTo>
                      <a:pt x="245" y="3376"/>
                    </a:lnTo>
                    <a:lnTo>
                      <a:pt x="258" y="3389"/>
                    </a:lnTo>
                    <a:lnTo>
                      <a:pt x="271" y="3402"/>
                    </a:lnTo>
                    <a:lnTo>
                      <a:pt x="284" y="3415"/>
                    </a:lnTo>
                    <a:lnTo>
                      <a:pt x="298" y="3415"/>
                    </a:lnTo>
                    <a:lnTo>
                      <a:pt x="314" y="3428"/>
                    </a:lnTo>
                    <a:lnTo>
                      <a:pt x="327" y="3441"/>
                    </a:lnTo>
                    <a:lnTo>
                      <a:pt x="340" y="3441"/>
                    </a:lnTo>
                    <a:lnTo>
                      <a:pt x="340" y="3457"/>
                    </a:lnTo>
                    <a:lnTo>
                      <a:pt x="353" y="3457"/>
                    </a:lnTo>
                    <a:lnTo>
                      <a:pt x="422" y="3483"/>
                    </a:lnTo>
                    <a:cubicBezTo>
                      <a:pt x="692" y="3428"/>
                      <a:pt x="937" y="3376"/>
                      <a:pt x="1087" y="3320"/>
                    </a:cubicBezTo>
                    <a:cubicBezTo>
                      <a:pt x="1087" y="3320"/>
                      <a:pt x="1401" y="3239"/>
                      <a:pt x="1796" y="3062"/>
                    </a:cubicBezTo>
                    <a:cubicBezTo>
                      <a:pt x="2256" y="2857"/>
                      <a:pt x="2843" y="2543"/>
                      <a:pt x="3372" y="2233"/>
                    </a:cubicBezTo>
                    <a:cubicBezTo>
                      <a:pt x="4446" y="1593"/>
                      <a:pt x="4733" y="1319"/>
                      <a:pt x="4733" y="1319"/>
                    </a:cubicBezTo>
                    <a:lnTo>
                      <a:pt x="5223" y="804"/>
                    </a:lnTo>
                    <a:cubicBezTo>
                      <a:pt x="5262" y="709"/>
                      <a:pt x="5291" y="601"/>
                      <a:pt x="5291" y="503"/>
                    </a:cubicBezTo>
                    <a:cubicBezTo>
                      <a:pt x="5249" y="438"/>
                      <a:pt x="5194" y="340"/>
                      <a:pt x="5128" y="219"/>
                    </a:cubicBezTo>
                    <a:lnTo>
                      <a:pt x="5112" y="219"/>
                    </a:lnTo>
                    <a:lnTo>
                      <a:pt x="4231"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19"/>
              <p:cNvSpPr/>
              <p:nvPr/>
            </p:nvSpPr>
            <p:spPr>
              <a:xfrm>
                <a:off x="4730575" y="2686575"/>
                <a:ext cx="145600" cy="115550"/>
              </a:xfrm>
              <a:custGeom>
                <a:avLst/>
                <a:gdLst/>
                <a:ahLst/>
                <a:cxnLst/>
                <a:rect l="l" t="t" r="r" b="b"/>
                <a:pathLst>
                  <a:path w="5824" h="4622" extrusionOk="0">
                    <a:moveTo>
                      <a:pt x="2693" y="0"/>
                    </a:moveTo>
                    <a:lnTo>
                      <a:pt x="1267" y="460"/>
                    </a:lnTo>
                    <a:lnTo>
                      <a:pt x="0" y="1182"/>
                    </a:lnTo>
                    <a:cubicBezTo>
                      <a:pt x="206" y="1439"/>
                      <a:pt x="558" y="1877"/>
                      <a:pt x="1117" y="2474"/>
                    </a:cubicBezTo>
                    <a:cubicBezTo>
                      <a:pt x="2053" y="3466"/>
                      <a:pt x="2543" y="4364"/>
                      <a:pt x="3049" y="4596"/>
                    </a:cubicBezTo>
                    <a:cubicBezTo>
                      <a:pt x="3075" y="4609"/>
                      <a:pt x="3101" y="4609"/>
                      <a:pt x="3130" y="4622"/>
                    </a:cubicBezTo>
                    <a:lnTo>
                      <a:pt x="4149" y="4351"/>
                    </a:lnTo>
                    <a:lnTo>
                      <a:pt x="5033" y="3998"/>
                    </a:lnTo>
                    <a:lnTo>
                      <a:pt x="5823" y="3535"/>
                    </a:lnTo>
                    <a:cubicBezTo>
                      <a:pt x="4041" y="1100"/>
                      <a:pt x="2693" y="0"/>
                      <a:pt x="2693"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19"/>
              <p:cNvSpPr/>
              <p:nvPr/>
            </p:nvSpPr>
            <p:spPr>
              <a:xfrm>
                <a:off x="4630275" y="2582525"/>
                <a:ext cx="232600" cy="134675"/>
              </a:xfrm>
              <a:custGeom>
                <a:avLst/>
                <a:gdLst/>
                <a:ahLst/>
                <a:cxnLst/>
                <a:rect l="l" t="t" r="r" b="b"/>
                <a:pathLst>
                  <a:path w="9304" h="5387" extrusionOk="0">
                    <a:moveTo>
                      <a:pt x="5360" y="0"/>
                    </a:moveTo>
                    <a:lnTo>
                      <a:pt x="4326" y="408"/>
                    </a:lnTo>
                    <a:lnTo>
                      <a:pt x="3291" y="898"/>
                    </a:lnTo>
                    <a:lnTo>
                      <a:pt x="1933" y="1685"/>
                    </a:lnTo>
                    <a:lnTo>
                      <a:pt x="843" y="2419"/>
                    </a:lnTo>
                    <a:lnTo>
                      <a:pt x="1" y="3101"/>
                    </a:lnTo>
                    <a:lnTo>
                      <a:pt x="3944" y="5386"/>
                    </a:lnTo>
                    <a:lnTo>
                      <a:pt x="5060" y="4949"/>
                    </a:lnTo>
                    <a:lnTo>
                      <a:pt x="6310" y="4309"/>
                    </a:lnTo>
                    <a:lnTo>
                      <a:pt x="7985" y="3346"/>
                    </a:lnTo>
                    <a:lnTo>
                      <a:pt x="8556" y="2922"/>
                    </a:lnTo>
                    <a:lnTo>
                      <a:pt x="9303" y="2285"/>
                    </a:lnTo>
                    <a:lnTo>
                      <a:pt x="7632" y="1169"/>
                    </a:lnTo>
                    <a:lnTo>
                      <a:pt x="536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19"/>
              <p:cNvSpPr/>
              <p:nvPr/>
            </p:nvSpPr>
            <p:spPr>
              <a:xfrm>
                <a:off x="4519150" y="2550850"/>
                <a:ext cx="176100" cy="90125"/>
              </a:xfrm>
              <a:custGeom>
                <a:avLst/>
                <a:gdLst/>
                <a:ahLst/>
                <a:cxnLst/>
                <a:rect l="l" t="t" r="r" b="b"/>
                <a:pathLst>
                  <a:path w="7044" h="3605" extrusionOk="0">
                    <a:moveTo>
                      <a:pt x="5330" y="1"/>
                    </a:moveTo>
                    <a:lnTo>
                      <a:pt x="4377" y="314"/>
                    </a:lnTo>
                    <a:lnTo>
                      <a:pt x="3453" y="722"/>
                    </a:lnTo>
                    <a:lnTo>
                      <a:pt x="1306" y="1959"/>
                    </a:lnTo>
                    <a:lnTo>
                      <a:pt x="529" y="2557"/>
                    </a:lnTo>
                    <a:lnTo>
                      <a:pt x="0" y="3089"/>
                    </a:lnTo>
                    <a:lnTo>
                      <a:pt x="1632" y="3604"/>
                    </a:lnTo>
                    <a:lnTo>
                      <a:pt x="2350" y="2939"/>
                    </a:lnTo>
                    <a:lnTo>
                      <a:pt x="3222" y="2286"/>
                    </a:lnTo>
                    <a:lnTo>
                      <a:pt x="4880" y="1320"/>
                    </a:lnTo>
                    <a:lnTo>
                      <a:pt x="5846" y="925"/>
                    </a:lnTo>
                    <a:lnTo>
                      <a:pt x="7044" y="464"/>
                    </a:lnTo>
                    <a:lnTo>
                      <a:pt x="533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19"/>
              <p:cNvSpPr/>
              <p:nvPr/>
            </p:nvSpPr>
            <p:spPr>
              <a:xfrm>
                <a:off x="4507875" y="2627000"/>
                <a:ext cx="406000" cy="305050"/>
              </a:xfrm>
              <a:custGeom>
                <a:avLst/>
                <a:gdLst/>
                <a:ahLst/>
                <a:cxnLst/>
                <a:rect l="l" t="t" r="r" b="b"/>
                <a:pathLst>
                  <a:path w="16240" h="12202" extrusionOk="0">
                    <a:moveTo>
                      <a:pt x="614" y="0"/>
                    </a:moveTo>
                    <a:lnTo>
                      <a:pt x="451" y="43"/>
                    </a:lnTo>
                    <a:lnTo>
                      <a:pt x="370" y="438"/>
                    </a:lnTo>
                    <a:lnTo>
                      <a:pt x="288" y="833"/>
                    </a:lnTo>
                    <a:lnTo>
                      <a:pt x="370" y="1009"/>
                    </a:lnTo>
                    <a:lnTo>
                      <a:pt x="288" y="1688"/>
                    </a:lnTo>
                    <a:lnTo>
                      <a:pt x="82" y="1795"/>
                    </a:lnTo>
                    <a:lnTo>
                      <a:pt x="1" y="2422"/>
                    </a:lnTo>
                    <a:lnTo>
                      <a:pt x="1" y="2465"/>
                    </a:lnTo>
                    <a:cubicBezTo>
                      <a:pt x="1" y="2465"/>
                      <a:pt x="219" y="3238"/>
                      <a:pt x="422" y="3470"/>
                    </a:cubicBezTo>
                    <a:cubicBezTo>
                      <a:pt x="585" y="3672"/>
                      <a:pt x="1388" y="4110"/>
                      <a:pt x="1796" y="4381"/>
                    </a:cubicBezTo>
                    <a:cubicBezTo>
                      <a:pt x="1904" y="4449"/>
                      <a:pt x="1959" y="4475"/>
                      <a:pt x="1959" y="4475"/>
                    </a:cubicBezTo>
                    <a:lnTo>
                      <a:pt x="1972" y="4488"/>
                    </a:lnTo>
                    <a:lnTo>
                      <a:pt x="1877" y="4110"/>
                    </a:lnTo>
                    <a:cubicBezTo>
                      <a:pt x="1877" y="3504"/>
                      <a:pt x="2174" y="3157"/>
                      <a:pt x="2607" y="3157"/>
                    </a:cubicBezTo>
                    <a:cubicBezTo>
                      <a:pt x="2788" y="3157"/>
                      <a:pt x="2993" y="3218"/>
                      <a:pt x="3209" y="3346"/>
                    </a:cubicBezTo>
                    <a:cubicBezTo>
                      <a:pt x="3944" y="3770"/>
                      <a:pt x="4544" y="4802"/>
                      <a:pt x="4544" y="5647"/>
                    </a:cubicBezTo>
                    <a:lnTo>
                      <a:pt x="4639" y="6244"/>
                    </a:lnTo>
                    <a:lnTo>
                      <a:pt x="4665" y="6257"/>
                    </a:lnTo>
                    <a:lnTo>
                      <a:pt x="11751" y="10364"/>
                    </a:lnTo>
                    <a:lnTo>
                      <a:pt x="11657" y="9766"/>
                    </a:lnTo>
                    <a:cubicBezTo>
                      <a:pt x="11657" y="9169"/>
                      <a:pt x="11957" y="8825"/>
                      <a:pt x="12393" y="8825"/>
                    </a:cubicBezTo>
                    <a:cubicBezTo>
                      <a:pt x="12572" y="8825"/>
                      <a:pt x="12774" y="8883"/>
                      <a:pt x="12988" y="9006"/>
                    </a:cubicBezTo>
                    <a:cubicBezTo>
                      <a:pt x="13723" y="9427"/>
                      <a:pt x="14323" y="10461"/>
                      <a:pt x="14323" y="11317"/>
                    </a:cubicBezTo>
                    <a:lnTo>
                      <a:pt x="14431" y="11914"/>
                    </a:lnTo>
                    <a:lnTo>
                      <a:pt x="14457" y="11930"/>
                    </a:lnTo>
                    <a:lnTo>
                      <a:pt x="14552" y="11982"/>
                    </a:lnTo>
                    <a:lnTo>
                      <a:pt x="14594" y="12012"/>
                    </a:lnTo>
                    <a:lnTo>
                      <a:pt x="15724" y="12201"/>
                    </a:lnTo>
                    <a:lnTo>
                      <a:pt x="15926" y="12175"/>
                    </a:lnTo>
                    <a:lnTo>
                      <a:pt x="15968" y="12025"/>
                    </a:lnTo>
                    <a:lnTo>
                      <a:pt x="15874" y="12025"/>
                    </a:lnTo>
                    <a:lnTo>
                      <a:pt x="16076" y="11832"/>
                    </a:lnTo>
                    <a:lnTo>
                      <a:pt x="16089" y="11780"/>
                    </a:lnTo>
                    <a:lnTo>
                      <a:pt x="16118" y="11643"/>
                    </a:lnTo>
                    <a:lnTo>
                      <a:pt x="16239" y="10337"/>
                    </a:lnTo>
                    <a:lnTo>
                      <a:pt x="16226" y="10298"/>
                    </a:lnTo>
                    <a:cubicBezTo>
                      <a:pt x="16226" y="10298"/>
                      <a:pt x="15968" y="9903"/>
                      <a:pt x="15573" y="9534"/>
                    </a:cubicBezTo>
                    <a:cubicBezTo>
                      <a:pt x="15178" y="9156"/>
                      <a:pt x="14255" y="8843"/>
                      <a:pt x="13426" y="8271"/>
                    </a:cubicBezTo>
                    <a:cubicBezTo>
                      <a:pt x="12593" y="7700"/>
                      <a:pt x="11794" y="7073"/>
                      <a:pt x="11794" y="7073"/>
                    </a:cubicBezTo>
                    <a:cubicBezTo>
                      <a:pt x="11794" y="7073"/>
                      <a:pt x="11304" y="6502"/>
                      <a:pt x="10867" y="5973"/>
                    </a:cubicBezTo>
                    <a:cubicBezTo>
                      <a:pt x="10419" y="5441"/>
                      <a:pt x="9780" y="4368"/>
                      <a:pt x="8840" y="3607"/>
                    </a:cubicBezTo>
                    <a:cubicBezTo>
                      <a:pt x="7916" y="2843"/>
                      <a:pt x="7182" y="2448"/>
                      <a:pt x="6666" y="2164"/>
                    </a:cubicBezTo>
                    <a:cubicBezTo>
                      <a:pt x="6147" y="1877"/>
                      <a:pt x="5142" y="1267"/>
                      <a:pt x="3944" y="940"/>
                    </a:cubicBezTo>
                    <a:cubicBezTo>
                      <a:pt x="2736" y="627"/>
                      <a:pt x="1646" y="395"/>
                      <a:pt x="1646" y="395"/>
                    </a:cubicBezTo>
                    <a:lnTo>
                      <a:pt x="614"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9" name="Google Shape;2759;p19"/>
              <p:cNvSpPr/>
              <p:nvPr/>
            </p:nvSpPr>
            <p:spPr>
              <a:xfrm>
                <a:off x="4550400" y="2691475"/>
                <a:ext cx="75500" cy="76725"/>
              </a:xfrm>
              <a:custGeom>
                <a:avLst/>
                <a:gdLst/>
                <a:ahLst/>
                <a:cxnLst/>
                <a:rect l="l" t="t" r="r" b="b"/>
                <a:pathLst>
                  <a:path w="3020" h="3069" extrusionOk="0">
                    <a:moveTo>
                      <a:pt x="1036" y="1"/>
                    </a:moveTo>
                    <a:cubicBezTo>
                      <a:pt x="723" y="1"/>
                      <a:pt x="484" y="121"/>
                      <a:pt x="340" y="238"/>
                    </a:cubicBezTo>
                    <a:cubicBezTo>
                      <a:pt x="82" y="470"/>
                      <a:pt x="0" y="973"/>
                      <a:pt x="0" y="1420"/>
                    </a:cubicBezTo>
                    <a:cubicBezTo>
                      <a:pt x="258" y="783"/>
                      <a:pt x="190" y="620"/>
                      <a:pt x="679" y="483"/>
                    </a:cubicBezTo>
                    <a:cubicBezTo>
                      <a:pt x="751" y="461"/>
                      <a:pt x="824" y="451"/>
                      <a:pt x="894" y="451"/>
                    </a:cubicBezTo>
                    <a:cubicBezTo>
                      <a:pt x="1302" y="451"/>
                      <a:pt x="1658" y="767"/>
                      <a:pt x="1658" y="767"/>
                    </a:cubicBezTo>
                    <a:lnTo>
                      <a:pt x="2190" y="1243"/>
                    </a:lnTo>
                    <a:lnTo>
                      <a:pt x="2651" y="1952"/>
                    </a:lnTo>
                    <a:lnTo>
                      <a:pt x="3019" y="3068"/>
                    </a:lnTo>
                    <a:cubicBezTo>
                      <a:pt x="2869" y="1312"/>
                      <a:pt x="2814" y="930"/>
                      <a:pt x="2014" y="359"/>
                    </a:cubicBezTo>
                    <a:cubicBezTo>
                      <a:pt x="1640" y="93"/>
                      <a:pt x="1310" y="1"/>
                      <a:pt x="1036"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0" name="Google Shape;2760;p19"/>
              <p:cNvSpPr/>
              <p:nvPr/>
            </p:nvSpPr>
            <p:spPr>
              <a:xfrm>
                <a:off x="4630925" y="2758600"/>
                <a:ext cx="162300" cy="105600"/>
              </a:xfrm>
              <a:custGeom>
                <a:avLst/>
                <a:gdLst/>
                <a:ahLst/>
                <a:cxnLst/>
                <a:rect l="l" t="t" r="r" b="b"/>
                <a:pathLst>
                  <a:path w="6492" h="4224" extrusionOk="0">
                    <a:moveTo>
                      <a:pt x="26" y="0"/>
                    </a:moveTo>
                    <a:cubicBezTo>
                      <a:pt x="9" y="0"/>
                      <a:pt x="1" y="1"/>
                      <a:pt x="1" y="1"/>
                    </a:cubicBezTo>
                    <a:cubicBezTo>
                      <a:pt x="1" y="1"/>
                      <a:pt x="6245" y="4163"/>
                      <a:pt x="6366" y="4218"/>
                    </a:cubicBezTo>
                    <a:cubicBezTo>
                      <a:pt x="6373" y="4222"/>
                      <a:pt x="6379" y="4223"/>
                      <a:pt x="6385" y="4223"/>
                    </a:cubicBezTo>
                    <a:cubicBezTo>
                      <a:pt x="6491" y="4223"/>
                      <a:pt x="6379" y="3662"/>
                      <a:pt x="6082" y="3441"/>
                    </a:cubicBezTo>
                    <a:cubicBezTo>
                      <a:pt x="5768" y="3197"/>
                      <a:pt x="2028" y="980"/>
                      <a:pt x="1225" y="465"/>
                    </a:cubicBezTo>
                    <a:cubicBezTo>
                      <a:pt x="526" y="31"/>
                      <a:pt x="126" y="0"/>
                      <a:pt x="26"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1" name="Google Shape;2761;p19"/>
              <p:cNvSpPr/>
              <p:nvPr/>
            </p:nvSpPr>
            <p:spPr>
              <a:xfrm>
                <a:off x="4517100" y="2627000"/>
                <a:ext cx="396775" cy="258450"/>
              </a:xfrm>
              <a:custGeom>
                <a:avLst/>
                <a:gdLst/>
                <a:ahLst/>
                <a:cxnLst/>
                <a:rect l="l" t="t" r="r" b="b"/>
                <a:pathLst>
                  <a:path w="15871" h="10338" extrusionOk="0">
                    <a:moveTo>
                      <a:pt x="245" y="0"/>
                    </a:moveTo>
                    <a:lnTo>
                      <a:pt x="82" y="43"/>
                    </a:lnTo>
                    <a:lnTo>
                      <a:pt x="1" y="438"/>
                    </a:lnTo>
                    <a:lnTo>
                      <a:pt x="1100" y="1267"/>
                    </a:lnTo>
                    <a:cubicBezTo>
                      <a:pt x="1100" y="1267"/>
                      <a:pt x="2174" y="1812"/>
                      <a:pt x="3304" y="2478"/>
                    </a:cubicBezTo>
                    <a:cubicBezTo>
                      <a:pt x="4446" y="3144"/>
                      <a:pt x="9656" y="6300"/>
                      <a:pt x="10837" y="7047"/>
                    </a:cubicBezTo>
                    <a:lnTo>
                      <a:pt x="10853" y="7047"/>
                    </a:lnTo>
                    <a:cubicBezTo>
                      <a:pt x="11996" y="7782"/>
                      <a:pt x="13954" y="8993"/>
                      <a:pt x="13954" y="8993"/>
                    </a:cubicBezTo>
                    <a:lnTo>
                      <a:pt x="15707" y="10187"/>
                    </a:lnTo>
                    <a:lnTo>
                      <a:pt x="15870" y="10337"/>
                    </a:lnTo>
                    <a:lnTo>
                      <a:pt x="15857" y="10298"/>
                    </a:lnTo>
                    <a:cubicBezTo>
                      <a:pt x="15857" y="10298"/>
                      <a:pt x="15599" y="9903"/>
                      <a:pt x="15204" y="9534"/>
                    </a:cubicBezTo>
                    <a:cubicBezTo>
                      <a:pt x="15028" y="9358"/>
                      <a:pt x="14754" y="9169"/>
                      <a:pt x="14444" y="8963"/>
                    </a:cubicBezTo>
                    <a:cubicBezTo>
                      <a:pt x="14088" y="8732"/>
                      <a:pt x="13667" y="8487"/>
                      <a:pt x="13233" y="8177"/>
                    </a:cubicBezTo>
                    <a:cubicBezTo>
                      <a:pt x="12417" y="7619"/>
                      <a:pt x="11451" y="7086"/>
                      <a:pt x="11425" y="7073"/>
                    </a:cubicBezTo>
                    <a:cubicBezTo>
                      <a:pt x="11425" y="7073"/>
                      <a:pt x="11098" y="6394"/>
                      <a:pt x="10661" y="5876"/>
                    </a:cubicBezTo>
                    <a:cubicBezTo>
                      <a:pt x="10227" y="5347"/>
                      <a:pt x="9411" y="4368"/>
                      <a:pt x="8471" y="3607"/>
                    </a:cubicBezTo>
                    <a:cubicBezTo>
                      <a:pt x="7547" y="2843"/>
                      <a:pt x="6813" y="2448"/>
                      <a:pt x="6297" y="2164"/>
                    </a:cubicBezTo>
                    <a:cubicBezTo>
                      <a:pt x="5778" y="1877"/>
                      <a:pt x="4773" y="1267"/>
                      <a:pt x="3575" y="940"/>
                    </a:cubicBezTo>
                    <a:cubicBezTo>
                      <a:pt x="2367" y="627"/>
                      <a:pt x="1277" y="395"/>
                      <a:pt x="1277" y="395"/>
                    </a:cubicBezTo>
                    <a:lnTo>
                      <a:pt x="245"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2" name="Google Shape;2762;p19"/>
              <p:cNvSpPr/>
              <p:nvPr/>
            </p:nvSpPr>
            <p:spPr>
              <a:xfrm>
                <a:off x="4681925" y="2731450"/>
                <a:ext cx="10225" cy="79575"/>
              </a:xfrm>
              <a:custGeom>
                <a:avLst/>
                <a:gdLst/>
                <a:ahLst/>
                <a:cxnLst/>
                <a:rect l="l" t="t" r="r" b="b"/>
                <a:pathLst>
                  <a:path w="409" h="3183" extrusionOk="0">
                    <a:moveTo>
                      <a:pt x="344" y="0"/>
                    </a:moveTo>
                    <a:lnTo>
                      <a:pt x="206" y="408"/>
                    </a:lnTo>
                    <a:cubicBezTo>
                      <a:pt x="193" y="434"/>
                      <a:pt x="1" y="1113"/>
                      <a:pt x="1" y="1469"/>
                    </a:cubicBezTo>
                    <a:cubicBezTo>
                      <a:pt x="1" y="1795"/>
                      <a:pt x="69" y="2066"/>
                      <a:pt x="82" y="2122"/>
                    </a:cubicBezTo>
                    <a:lnTo>
                      <a:pt x="1" y="2474"/>
                    </a:lnTo>
                    <a:lnTo>
                      <a:pt x="43" y="3183"/>
                    </a:lnTo>
                    <a:lnTo>
                      <a:pt x="125" y="3166"/>
                    </a:lnTo>
                    <a:lnTo>
                      <a:pt x="82" y="2474"/>
                    </a:lnTo>
                    <a:lnTo>
                      <a:pt x="164" y="2122"/>
                    </a:lnTo>
                    <a:cubicBezTo>
                      <a:pt x="164" y="2106"/>
                      <a:pt x="82" y="1822"/>
                      <a:pt x="82" y="1469"/>
                    </a:cubicBezTo>
                    <a:cubicBezTo>
                      <a:pt x="82" y="1126"/>
                      <a:pt x="275" y="434"/>
                      <a:pt x="275" y="434"/>
                    </a:cubicBezTo>
                    <a:lnTo>
                      <a:pt x="409" y="26"/>
                    </a:lnTo>
                    <a:lnTo>
                      <a:pt x="344"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3" name="Google Shape;2763;p19"/>
              <p:cNvSpPr/>
              <p:nvPr/>
            </p:nvSpPr>
            <p:spPr>
              <a:xfrm>
                <a:off x="4785650" y="2795325"/>
                <a:ext cx="128225" cy="90125"/>
              </a:xfrm>
              <a:custGeom>
                <a:avLst/>
                <a:gdLst/>
                <a:ahLst/>
                <a:cxnLst/>
                <a:rect l="l" t="t" r="r" b="b"/>
                <a:pathLst>
                  <a:path w="5129" h="3605" extrusionOk="0">
                    <a:moveTo>
                      <a:pt x="0" y="1"/>
                    </a:moveTo>
                    <a:lnTo>
                      <a:pt x="95" y="314"/>
                    </a:lnTo>
                    <a:lnTo>
                      <a:pt x="111" y="314"/>
                    </a:lnTo>
                    <a:cubicBezTo>
                      <a:pt x="1254" y="1049"/>
                      <a:pt x="3212" y="2260"/>
                      <a:pt x="3212" y="2260"/>
                    </a:cubicBezTo>
                    <a:lnTo>
                      <a:pt x="4965" y="3454"/>
                    </a:lnTo>
                    <a:lnTo>
                      <a:pt x="5128" y="3604"/>
                    </a:lnTo>
                    <a:lnTo>
                      <a:pt x="5115" y="3565"/>
                    </a:lnTo>
                    <a:cubicBezTo>
                      <a:pt x="5115" y="3565"/>
                      <a:pt x="4857" y="3170"/>
                      <a:pt x="4462" y="2801"/>
                    </a:cubicBezTo>
                    <a:cubicBezTo>
                      <a:pt x="4286" y="2625"/>
                      <a:pt x="4012" y="2436"/>
                      <a:pt x="3702" y="2230"/>
                    </a:cubicBezTo>
                    <a:cubicBezTo>
                      <a:pt x="3483" y="2149"/>
                      <a:pt x="3278" y="2041"/>
                      <a:pt x="3131" y="1959"/>
                    </a:cubicBezTo>
                    <a:cubicBezTo>
                      <a:pt x="2951" y="1865"/>
                      <a:pt x="2396" y="1509"/>
                      <a:pt x="1796" y="1156"/>
                    </a:cubicBezTo>
                    <a:cubicBezTo>
                      <a:pt x="1048" y="693"/>
                      <a:pt x="258" y="220"/>
                      <a:pt x="258" y="220"/>
                    </a:cubicBezTo>
                    <a:lnTo>
                      <a:pt x="0"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4" name="Google Shape;2764;p19"/>
              <p:cNvSpPr/>
              <p:nvPr/>
            </p:nvSpPr>
            <p:spPr>
              <a:xfrm>
                <a:off x="4603100" y="2683125"/>
                <a:ext cx="187400" cy="190075"/>
              </a:xfrm>
              <a:custGeom>
                <a:avLst/>
                <a:gdLst/>
                <a:ahLst/>
                <a:cxnLst/>
                <a:rect l="l" t="t" r="r" b="b"/>
                <a:pathLst>
                  <a:path w="7496" h="7603" extrusionOk="0">
                    <a:moveTo>
                      <a:pt x="53" y="1"/>
                    </a:moveTo>
                    <a:lnTo>
                      <a:pt x="1" y="340"/>
                    </a:lnTo>
                    <a:lnTo>
                      <a:pt x="40" y="899"/>
                    </a:lnTo>
                    <a:lnTo>
                      <a:pt x="298" y="1293"/>
                    </a:lnTo>
                    <a:cubicBezTo>
                      <a:pt x="314" y="1333"/>
                      <a:pt x="761" y="2162"/>
                      <a:pt x="869" y="2462"/>
                    </a:cubicBezTo>
                    <a:cubicBezTo>
                      <a:pt x="1006" y="2815"/>
                      <a:pt x="1195" y="3905"/>
                      <a:pt x="1195" y="3918"/>
                    </a:cubicBezTo>
                    <a:lnTo>
                      <a:pt x="1212" y="3931"/>
                    </a:lnTo>
                    <a:lnTo>
                      <a:pt x="7316" y="7603"/>
                    </a:lnTo>
                    <a:lnTo>
                      <a:pt x="7384" y="7126"/>
                    </a:lnTo>
                    <a:lnTo>
                      <a:pt x="7384" y="6813"/>
                    </a:lnTo>
                    <a:cubicBezTo>
                      <a:pt x="7397" y="6774"/>
                      <a:pt x="7495" y="6079"/>
                      <a:pt x="7466" y="5563"/>
                    </a:cubicBezTo>
                    <a:cubicBezTo>
                      <a:pt x="7453" y="5047"/>
                      <a:pt x="7453" y="4815"/>
                      <a:pt x="7453" y="4802"/>
                    </a:cubicBezTo>
                    <a:lnTo>
                      <a:pt x="7263" y="4339"/>
                    </a:lnTo>
                    <a:lnTo>
                      <a:pt x="7195" y="4365"/>
                    </a:lnTo>
                    <a:lnTo>
                      <a:pt x="7371" y="4815"/>
                    </a:lnTo>
                    <a:cubicBezTo>
                      <a:pt x="7371" y="4855"/>
                      <a:pt x="7371" y="5099"/>
                      <a:pt x="7397" y="5563"/>
                    </a:cubicBezTo>
                    <a:cubicBezTo>
                      <a:pt x="7413" y="6079"/>
                      <a:pt x="7316" y="6800"/>
                      <a:pt x="7316" y="6813"/>
                    </a:cubicBezTo>
                    <a:lnTo>
                      <a:pt x="7316" y="7113"/>
                    </a:lnTo>
                    <a:lnTo>
                      <a:pt x="7263" y="7482"/>
                    </a:lnTo>
                    <a:lnTo>
                      <a:pt x="1277" y="3875"/>
                    </a:lnTo>
                    <a:cubicBezTo>
                      <a:pt x="1251" y="3741"/>
                      <a:pt x="1075" y="2775"/>
                      <a:pt x="938" y="2436"/>
                    </a:cubicBezTo>
                    <a:cubicBezTo>
                      <a:pt x="830" y="2123"/>
                      <a:pt x="379" y="1280"/>
                      <a:pt x="366" y="1251"/>
                    </a:cubicBezTo>
                    <a:lnTo>
                      <a:pt x="122" y="885"/>
                    </a:lnTo>
                    <a:lnTo>
                      <a:pt x="82" y="340"/>
                    </a:lnTo>
                    <a:lnTo>
                      <a:pt x="135" y="14"/>
                    </a:lnTo>
                    <a:lnTo>
                      <a:pt x="53"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5" name="Google Shape;2765;p19"/>
              <p:cNvSpPr/>
              <p:nvPr/>
            </p:nvSpPr>
            <p:spPr>
              <a:xfrm>
                <a:off x="4582700" y="2654900"/>
                <a:ext cx="211450" cy="145925"/>
              </a:xfrm>
              <a:custGeom>
                <a:avLst/>
                <a:gdLst/>
                <a:ahLst/>
                <a:cxnLst/>
                <a:rect l="l" t="t" r="r" b="b"/>
                <a:pathLst>
                  <a:path w="8458" h="5837" extrusionOk="0">
                    <a:moveTo>
                      <a:pt x="109" y="1"/>
                    </a:moveTo>
                    <a:cubicBezTo>
                      <a:pt x="109" y="1"/>
                      <a:pt x="14" y="301"/>
                      <a:pt x="1" y="301"/>
                    </a:cubicBezTo>
                    <a:cubicBezTo>
                      <a:pt x="1" y="314"/>
                      <a:pt x="396" y="817"/>
                      <a:pt x="396" y="817"/>
                    </a:cubicBezTo>
                    <a:lnTo>
                      <a:pt x="8376" y="5837"/>
                    </a:lnTo>
                    <a:lnTo>
                      <a:pt x="8458" y="5794"/>
                    </a:lnTo>
                    <a:cubicBezTo>
                      <a:pt x="8458" y="5794"/>
                      <a:pt x="7508" y="4257"/>
                      <a:pt x="6679" y="3389"/>
                    </a:cubicBezTo>
                    <a:cubicBezTo>
                      <a:pt x="5834" y="2517"/>
                      <a:pt x="4747" y="1809"/>
                      <a:pt x="4202" y="1495"/>
                    </a:cubicBezTo>
                    <a:cubicBezTo>
                      <a:pt x="3660" y="1185"/>
                      <a:pt x="2230" y="422"/>
                      <a:pt x="1741" y="271"/>
                    </a:cubicBezTo>
                    <a:cubicBezTo>
                      <a:pt x="1251" y="125"/>
                      <a:pt x="109" y="1"/>
                      <a:pt x="10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6" name="Google Shape;2766;p19"/>
              <p:cNvSpPr/>
              <p:nvPr/>
            </p:nvSpPr>
            <p:spPr>
              <a:xfrm>
                <a:off x="4585725" y="2658000"/>
                <a:ext cx="202725" cy="137350"/>
              </a:xfrm>
              <a:custGeom>
                <a:avLst/>
                <a:gdLst/>
                <a:ahLst/>
                <a:cxnLst/>
                <a:rect l="l" t="t" r="r" b="b"/>
                <a:pathLst>
                  <a:path w="8109" h="5494" extrusionOk="0">
                    <a:moveTo>
                      <a:pt x="56" y="1"/>
                    </a:moveTo>
                    <a:cubicBezTo>
                      <a:pt x="43" y="53"/>
                      <a:pt x="14" y="121"/>
                      <a:pt x="1" y="164"/>
                    </a:cubicBezTo>
                    <a:cubicBezTo>
                      <a:pt x="56" y="245"/>
                      <a:pt x="206" y="435"/>
                      <a:pt x="356" y="611"/>
                    </a:cubicBezTo>
                    <a:lnTo>
                      <a:pt x="8108" y="5494"/>
                    </a:lnTo>
                    <a:cubicBezTo>
                      <a:pt x="7808" y="5030"/>
                      <a:pt x="7100" y="3983"/>
                      <a:pt x="6476" y="3330"/>
                    </a:cubicBezTo>
                    <a:cubicBezTo>
                      <a:pt x="5700" y="2543"/>
                      <a:pt x="4681" y="1835"/>
                      <a:pt x="4028" y="1469"/>
                    </a:cubicBezTo>
                    <a:cubicBezTo>
                      <a:pt x="3552" y="1195"/>
                      <a:pt x="2083" y="392"/>
                      <a:pt x="1593" y="245"/>
                    </a:cubicBezTo>
                    <a:cubicBezTo>
                      <a:pt x="1185" y="121"/>
                      <a:pt x="327" y="27"/>
                      <a:pt x="56"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7" name="Google Shape;2767;p19"/>
              <p:cNvSpPr/>
              <p:nvPr/>
            </p:nvSpPr>
            <p:spPr>
              <a:xfrm>
                <a:off x="4605800" y="2661675"/>
                <a:ext cx="31275" cy="29000"/>
              </a:xfrm>
              <a:custGeom>
                <a:avLst/>
                <a:gdLst/>
                <a:ahLst/>
                <a:cxnLst/>
                <a:rect l="l" t="t" r="r" b="b"/>
                <a:pathLst>
                  <a:path w="1251" h="1160" extrusionOk="0">
                    <a:moveTo>
                      <a:pt x="817" y="0"/>
                    </a:moveTo>
                    <a:lnTo>
                      <a:pt x="1" y="872"/>
                    </a:lnTo>
                    <a:lnTo>
                      <a:pt x="464" y="1159"/>
                    </a:lnTo>
                    <a:lnTo>
                      <a:pt x="1251" y="164"/>
                    </a:lnTo>
                    <a:lnTo>
                      <a:pt x="817"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19"/>
              <p:cNvSpPr/>
              <p:nvPr/>
            </p:nvSpPr>
            <p:spPr>
              <a:xfrm>
                <a:off x="4687075" y="2699775"/>
                <a:ext cx="15700" cy="37825"/>
              </a:xfrm>
              <a:custGeom>
                <a:avLst/>
                <a:gdLst/>
                <a:ahLst/>
                <a:cxnLst/>
                <a:rect l="l" t="t" r="r" b="b"/>
                <a:pathLst>
                  <a:path w="628" h="1513" extrusionOk="0">
                    <a:moveTo>
                      <a:pt x="366" y="1"/>
                    </a:moveTo>
                    <a:lnTo>
                      <a:pt x="0" y="1306"/>
                    </a:lnTo>
                    <a:lnTo>
                      <a:pt x="301" y="1512"/>
                    </a:lnTo>
                    <a:lnTo>
                      <a:pt x="627" y="125"/>
                    </a:lnTo>
                    <a:lnTo>
                      <a:pt x="366"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9" name="Google Shape;2769;p19"/>
              <p:cNvSpPr/>
              <p:nvPr/>
            </p:nvSpPr>
            <p:spPr>
              <a:xfrm>
                <a:off x="4861125" y="2851800"/>
                <a:ext cx="48675" cy="33650"/>
              </a:xfrm>
              <a:custGeom>
                <a:avLst/>
                <a:gdLst/>
                <a:ahLst/>
                <a:cxnLst/>
                <a:rect l="l" t="t" r="r" b="b"/>
                <a:pathLst>
                  <a:path w="1947" h="1346" extrusionOk="0">
                    <a:moveTo>
                      <a:pt x="193" y="1"/>
                    </a:moveTo>
                    <a:lnTo>
                      <a:pt x="1" y="53"/>
                    </a:lnTo>
                    <a:lnTo>
                      <a:pt x="533" y="680"/>
                    </a:lnTo>
                    <a:lnTo>
                      <a:pt x="1117" y="1143"/>
                    </a:lnTo>
                    <a:lnTo>
                      <a:pt x="1254" y="1127"/>
                    </a:lnTo>
                    <a:lnTo>
                      <a:pt x="1809" y="1345"/>
                    </a:lnTo>
                    <a:lnTo>
                      <a:pt x="1946" y="1195"/>
                    </a:lnTo>
                    <a:lnTo>
                      <a:pt x="954" y="542"/>
                    </a:lnTo>
                    <a:lnTo>
                      <a:pt x="193"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0" name="Google Shape;2770;p19"/>
              <p:cNvSpPr/>
              <p:nvPr/>
            </p:nvSpPr>
            <p:spPr>
              <a:xfrm>
                <a:off x="4905675" y="2886800"/>
                <a:ext cx="8200" cy="31300"/>
              </a:xfrm>
              <a:custGeom>
                <a:avLst/>
                <a:gdLst/>
                <a:ahLst/>
                <a:cxnLst/>
                <a:rect l="l" t="t" r="r" b="b"/>
                <a:pathLst>
                  <a:path w="328" h="1252" extrusionOk="0">
                    <a:moveTo>
                      <a:pt x="327" y="1"/>
                    </a:moveTo>
                    <a:lnTo>
                      <a:pt x="177" y="246"/>
                    </a:lnTo>
                    <a:lnTo>
                      <a:pt x="1" y="856"/>
                    </a:lnTo>
                    <a:lnTo>
                      <a:pt x="206" y="1251"/>
                    </a:lnTo>
                    <a:lnTo>
                      <a:pt x="327"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1" name="Google Shape;2771;p19"/>
              <p:cNvSpPr/>
              <p:nvPr/>
            </p:nvSpPr>
            <p:spPr>
              <a:xfrm>
                <a:off x="4515050" y="2634500"/>
                <a:ext cx="25825" cy="27600"/>
              </a:xfrm>
              <a:custGeom>
                <a:avLst/>
                <a:gdLst/>
                <a:ahLst/>
                <a:cxnLst/>
                <a:rect l="l" t="t" r="r" b="b"/>
                <a:pathLst>
                  <a:path w="1033" h="1104" extrusionOk="0">
                    <a:moveTo>
                      <a:pt x="96" y="1"/>
                    </a:moveTo>
                    <a:lnTo>
                      <a:pt x="1" y="533"/>
                    </a:lnTo>
                    <a:lnTo>
                      <a:pt x="96" y="666"/>
                    </a:lnTo>
                    <a:lnTo>
                      <a:pt x="774" y="1104"/>
                    </a:lnTo>
                    <a:lnTo>
                      <a:pt x="1006" y="1074"/>
                    </a:lnTo>
                    <a:lnTo>
                      <a:pt x="1019" y="993"/>
                    </a:lnTo>
                    <a:lnTo>
                      <a:pt x="1032" y="941"/>
                    </a:lnTo>
                    <a:lnTo>
                      <a:pt x="380" y="219"/>
                    </a:lnTo>
                    <a:lnTo>
                      <a:pt x="229" y="95"/>
                    </a:lnTo>
                    <a:lnTo>
                      <a:pt x="164" y="43"/>
                    </a:lnTo>
                    <a:lnTo>
                      <a:pt x="9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2" name="Google Shape;2772;p19"/>
              <p:cNvSpPr/>
              <p:nvPr/>
            </p:nvSpPr>
            <p:spPr>
              <a:xfrm>
                <a:off x="4507875" y="2687550"/>
                <a:ext cx="49000" cy="51350"/>
              </a:xfrm>
              <a:custGeom>
                <a:avLst/>
                <a:gdLst/>
                <a:ahLst/>
                <a:cxnLst/>
                <a:rect l="l" t="t" r="r" b="b"/>
                <a:pathLst>
                  <a:path w="1960" h="2054" extrusionOk="0">
                    <a:moveTo>
                      <a:pt x="1" y="0"/>
                    </a:moveTo>
                    <a:lnTo>
                      <a:pt x="1" y="43"/>
                    </a:lnTo>
                    <a:cubicBezTo>
                      <a:pt x="1" y="43"/>
                      <a:pt x="219" y="816"/>
                      <a:pt x="422" y="1048"/>
                    </a:cubicBezTo>
                    <a:cubicBezTo>
                      <a:pt x="585" y="1250"/>
                      <a:pt x="1388" y="1688"/>
                      <a:pt x="1796" y="1959"/>
                    </a:cubicBezTo>
                    <a:cubicBezTo>
                      <a:pt x="1904" y="2027"/>
                      <a:pt x="1959" y="2053"/>
                      <a:pt x="1959" y="2053"/>
                    </a:cubicBezTo>
                    <a:lnTo>
                      <a:pt x="653" y="1061"/>
                    </a:lnTo>
                    <a:lnTo>
                      <a:pt x="245" y="382"/>
                    </a:lnTo>
                    <a:lnTo>
                      <a:pt x="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3" name="Google Shape;2773;p19"/>
              <p:cNvSpPr/>
              <p:nvPr/>
            </p:nvSpPr>
            <p:spPr>
              <a:xfrm>
                <a:off x="4505525" y="2655225"/>
                <a:ext cx="43500" cy="47675"/>
              </a:xfrm>
              <a:custGeom>
                <a:avLst/>
                <a:gdLst/>
                <a:ahLst/>
                <a:cxnLst/>
                <a:rect l="l" t="t" r="r" b="b"/>
                <a:pathLst>
                  <a:path w="1740" h="1907" extrusionOk="0">
                    <a:moveTo>
                      <a:pt x="447" y="1"/>
                    </a:moveTo>
                    <a:lnTo>
                      <a:pt x="447" y="1"/>
                    </a:lnTo>
                    <a:cubicBezTo>
                      <a:pt x="447" y="1"/>
                      <a:pt x="69" y="259"/>
                      <a:pt x="176" y="666"/>
                    </a:cubicBezTo>
                    <a:cubicBezTo>
                      <a:pt x="176" y="666"/>
                      <a:pt x="0" y="666"/>
                      <a:pt x="271" y="885"/>
                    </a:cubicBezTo>
                    <a:cubicBezTo>
                      <a:pt x="545" y="1104"/>
                      <a:pt x="1740" y="1907"/>
                      <a:pt x="1740" y="1907"/>
                    </a:cubicBezTo>
                    <a:cubicBezTo>
                      <a:pt x="1740" y="1907"/>
                      <a:pt x="1606" y="1796"/>
                      <a:pt x="1469" y="1593"/>
                    </a:cubicBezTo>
                    <a:cubicBezTo>
                      <a:pt x="803" y="1172"/>
                      <a:pt x="447" y="653"/>
                      <a:pt x="382" y="559"/>
                    </a:cubicBezTo>
                    <a:cubicBezTo>
                      <a:pt x="382" y="503"/>
                      <a:pt x="447" y="1"/>
                      <a:pt x="447"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4" name="Google Shape;2774;p19"/>
              <p:cNvSpPr/>
              <p:nvPr/>
            </p:nvSpPr>
            <p:spPr>
              <a:xfrm>
                <a:off x="4804000" y="2853900"/>
                <a:ext cx="57150" cy="73425"/>
              </a:xfrm>
              <a:custGeom>
                <a:avLst/>
                <a:gdLst/>
                <a:ahLst/>
                <a:cxnLst/>
                <a:rect l="l" t="t" r="r" b="b"/>
                <a:pathLst>
                  <a:path w="2286" h="2937" extrusionOk="0">
                    <a:moveTo>
                      <a:pt x="628" y="1"/>
                    </a:moveTo>
                    <a:cubicBezTo>
                      <a:pt x="258" y="1"/>
                      <a:pt x="1" y="293"/>
                      <a:pt x="1" y="798"/>
                    </a:cubicBezTo>
                    <a:cubicBezTo>
                      <a:pt x="1" y="1532"/>
                      <a:pt x="520" y="2417"/>
                      <a:pt x="1143" y="2786"/>
                    </a:cubicBezTo>
                    <a:cubicBezTo>
                      <a:pt x="1329" y="2888"/>
                      <a:pt x="1503" y="2937"/>
                      <a:pt x="1656" y="2937"/>
                    </a:cubicBezTo>
                    <a:cubicBezTo>
                      <a:pt x="2032" y="2937"/>
                      <a:pt x="2286" y="2645"/>
                      <a:pt x="2286" y="2133"/>
                    </a:cubicBezTo>
                    <a:cubicBezTo>
                      <a:pt x="2286" y="1399"/>
                      <a:pt x="1783" y="514"/>
                      <a:pt x="1143" y="161"/>
                    </a:cubicBezTo>
                    <a:cubicBezTo>
                      <a:pt x="959" y="52"/>
                      <a:pt x="783" y="1"/>
                      <a:pt x="628"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5" name="Google Shape;2775;p19"/>
              <p:cNvSpPr/>
              <p:nvPr/>
            </p:nvSpPr>
            <p:spPr>
              <a:xfrm>
                <a:off x="4559525" y="2712175"/>
                <a:ext cx="57150" cy="73500"/>
              </a:xfrm>
              <a:custGeom>
                <a:avLst/>
                <a:gdLst/>
                <a:ahLst/>
                <a:cxnLst/>
                <a:rect l="l" t="t" r="r" b="b"/>
                <a:pathLst>
                  <a:path w="2286" h="2940" extrusionOk="0">
                    <a:moveTo>
                      <a:pt x="636" y="1"/>
                    </a:moveTo>
                    <a:cubicBezTo>
                      <a:pt x="262" y="1"/>
                      <a:pt x="1" y="299"/>
                      <a:pt x="1" y="810"/>
                    </a:cubicBezTo>
                    <a:cubicBezTo>
                      <a:pt x="1" y="1532"/>
                      <a:pt x="520" y="2416"/>
                      <a:pt x="1143" y="2782"/>
                    </a:cubicBezTo>
                    <a:cubicBezTo>
                      <a:pt x="1326" y="2889"/>
                      <a:pt x="1499" y="2940"/>
                      <a:pt x="1653" y="2940"/>
                    </a:cubicBezTo>
                    <a:cubicBezTo>
                      <a:pt x="2027" y="2940"/>
                      <a:pt x="2286" y="2640"/>
                      <a:pt x="2286" y="2129"/>
                    </a:cubicBezTo>
                    <a:cubicBezTo>
                      <a:pt x="2286" y="1408"/>
                      <a:pt x="1770" y="526"/>
                      <a:pt x="1143" y="158"/>
                    </a:cubicBezTo>
                    <a:cubicBezTo>
                      <a:pt x="962" y="51"/>
                      <a:pt x="789" y="1"/>
                      <a:pt x="63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6" name="Google Shape;2776;p19"/>
              <p:cNvSpPr/>
              <p:nvPr/>
            </p:nvSpPr>
            <p:spPr>
              <a:xfrm>
                <a:off x="4550400" y="2700450"/>
                <a:ext cx="77875" cy="85375"/>
              </a:xfrm>
              <a:custGeom>
                <a:avLst/>
                <a:gdLst/>
                <a:ahLst/>
                <a:cxnLst/>
                <a:rect l="l" t="t" r="r" b="b"/>
                <a:pathLst>
                  <a:path w="3115" h="3415" extrusionOk="0">
                    <a:moveTo>
                      <a:pt x="834" y="0"/>
                    </a:moveTo>
                    <a:cubicBezTo>
                      <a:pt x="341" y="0"/>
                      <a:pt x="0" y="388"/>
                      <a:pt x="0" y="1061"/>
                    </a:cubicBezTo>
                    <a:lnTo>
                      <a:pt x="95" y="1443"/>
                    </a:lnTo>
                    <a:cubicBezTo>
                      <a:pt x="203" y="1511"/>
                      <a:pt x="258" y="1537"/>
                      <a:pt x="258" y="1537"/>
                    </a:cubicBezTo>
                    <a:lnTo>
                      <a:pt x="271" y="1550"/>
                    </a:lnTo>
                    <a:lnTo>
                      <a:pt x="176" y="1172"/>
                    </a:lnTo>
                    <a:cubicBezTo>
                      <a:pt x="176" y="566"/>
                      <a:pt x="473" y="219"/>
                      <a:pt x="906" y="219"/>
                    </a:cubicBezTo>
                    <a:cubicBezTo>
                      <a:pt x="1087" y="219"/>
                      <a:pt x="1292" y="280"/>
                      <a:pt x="1508" y="408"/>
                    </a:cubicBezTo>
                    <a:cubicBezTo>
                      <a:pt x="2243" y="832"/>
                      <a:pt x="2843" y="1864"/>
                      <a:pt x="2843" y="2709"/>
                    </a:cubicBezTo>
                    <a:lnTo>
                      <a:pt x="2938" y="3306"/>
                    </a:lnTo>
                    <a:lnTo>
                      <a:pt x="2964" y="3319"/>
                    </a:lnTo>
                    <a:lnTo>
                      <a:pt x="3114" y="3414"/>
                    </a:lnTo>
                    <a:lnTo>
                      <a:pt x="3019" y="2817"/>
                    </a:lnTo>
                    <a:cubicBezTo>
                      <a:pt x="3019" y="1851"/>
                      <a:pt x="2341" y="682"/>
                      <a:pt x="1508" y="206"/>
                    </a:cubicBezTo>
                    <a:cubicBezTo>
                      <a:pt x="1266" y="66"/>
                      <a:pt x="1037" y="0"/>
                      <a:pt x="834"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7" name="Google Shape;2777;p19"/>
              <p:cNvSpPr/>
              <p:nvPr/>
            </p:nvSpPr>
            <p:spPr>
              <a:xfrm>
                <a:off x="4858100" y="2639650"/>
                <a:ext cx="84650" cy="102350"/>
              </a:xfrm>
              <a:custGeom>
                <a:avLst/>
                <a:gdLst/>
                <a:ahLst/>
                <a:cxnLst/>
                <a:rect l="l" t="t" r="r" b="b"/>
                <a:pathLst>
                  <a:path w="3386" h="4094" extrusionOk="0">
                    <a:moveTo>
                      <a:pt x="190" y="0"/>
                    </a:moveTo>
                    <a:lnTo>
                      <a:pt x="1" y="13"/>
                    </a:lnTo>
                    <a:cubicBezTo>
                      <a:pt x="1" y="13"/>
                      <a:pt x="1212" y="1074"/>
                      <a:pt x="1891" y="1848"/>
                    </a:cubicBezTo>
                    <a:cubicBezTo>
                      <a:pt x="2380" y="2406"/>
                      <a:pt x="2707" y="2801"/>
                      <a:pt x="2909" y="3072"/>
                    </a:cubicBezTo>
                    <a:cubicBezTo>
                      <a:pt x="3196" y="3440"/>
                      <a:pt x="2788" y="4093"/>
                      <a:pt x="2788" y="4093"/>
                    </a:cubicBezTo>
                    <a:lnTo>
                      <a:pt x="3386" y="3346"/>
                    </a:lnTo>
                    <a:lnTo>
                      <a:pt x="2041" y="1766"/>
                    </a:lnTo>
                    <a:lnTo>
                      <a:pt x="19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8" name="Google Shape;2778;p19"/>
              <p:cNvSpPr/>
              <p:nvPr/>
            </p:nvSpPr>
            <p:spPr>
              <a:xfrm>
                <a:off x="4558875" y="2631800"/>
                <a:ext cx="92475" cy="27850"/>
              </a:xfrm>
              <a:custGeom>
                <a:avLst/>
                <a:gdLst/>
                <a:ahLst/>
                <a:cxnLst/>
                <a:rect l="l" t="t" r="r" b="b"/>
                <a:pathLst>
                  <a:path w="3699" h="1114" extrusionOk="0">
                    <a:moveTo>
                      <a:pt x="435" y="1"/>
                    </a:moveTo>
                    <a:lnTo>
                      <a:pt x="1" y="340"/>
                    </a:lnTo>
                    <a:lnTo>
                      <a:pt x="2883" y="1114"/>
                    </a:lnTo>
                    <a:lnTo>
                      <a:pt x="3699" y="448"/>
                    </a:lnTo>
                    <a:lnTo>
                      <a:pt x="3033" y="951"/>
                    </a:lnTo>
                    <a:lnTo>
                      <a:pt x="435" y="151"/>
                    </a:lnTo>
                    <a:lnTo>
                      <a:pt x="435"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9" name="Google Shape;2779;p19"/>
              <p:cNvSpPr/>
              <p:nvPr/>
            </p:nvSpPr>
            <p:spPr>
              <a:xfrm>
                <a:off x="4686025" y="2562125"/>
                <a:ext cx="78925" cy="21075"/>
              </a:xfrm>
              <a:custGeom>
                <a:avLst/>
                <a:gdLst/>
                <a:ahLst/>
                <a:cxnLst/>
                <a:rect l="l" t="t" r="r" b="b"/>
                <a:pathLst>
                  <a:path w="3157" h="843" extrusionOk="0">
                    <a:moveTo>
                      <a:pt x="382" y="0"/>
                    </a:moveTo>
                    <a:lnTo>
                      <a:pt x="0" y="134"/>
                    </a:lnTo>
                    <a:lnTo>
                      <a:pt x="450" y="147"/>
                    </a:lnTo>
                    <a:lnTo>
                      <a:pt x="3062" y="816"/>
                    </a:lnTo>
                    <a:lnTo>
                      <a:pt x="3049" y="842"/>
                    </a:lnTo>
                    <a:lnTo>
                      <a:pt x="3156" y="800"/>
                    </a:lnTo>
                    <a:lnTo>
                      <a:pt x="382"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0" name="Google Shape;2780;p19"/>
              <p:cNvSpPr/>
              <p:nvPr/>
            </p:nvSpPr>
            <p:spPr>
              <a:xfrm>
                <a:off x="4804000" y="2853900"/>
                <a:ext cx="57150" cy="73425"/>
              </a:xfrm>
              <a:custGeom>
                <a:avLst/>
                <a:gdLst/>
                <a:ahLst/>
                <a:cxnLst/>
                <a:rect l="l" t="t" r="r" b="b"/>
                <a:pathLst>
                  <a:path w="2286" h="2937" extrusionOk="0">
                    <a:moveTo>
                      <a:pt x="628" y="1"/>
                    </a:moveTo>
                    <a:cubicBezTo>
                      <a:pt x="258" y="1"/>
                      <a:pt x="1" y="293"/>
                      <a:pt x="1" y="798"/>
                    </a:cubicBezTo>
                    <a:cubicBezTo>
                      <a:pt x="1" y="1532"/>
                      <a:pt x="520" y="2417"/>
                      <a:pt x="1143" y="2786"/>
                    </a:cubicBezTo>
                    <a:cubicBezTo>
                      <a:pt x="1329" y="2888"/>
                      <a:pt x="1503" y="2937"/>
                      <a:pt x="1656" y="2937"/>
                    </a:cubicBezTo>
                    <a:cubicBezTo>
                      <a:pt x="2032" y="2937"/>
                      <a:pt x="2286" y="2645"/>
                      <a:pt x="2286" y="2133"/>
                    </a:cubicBezTo>
                    <a:cubicBezTo>
                      <a:pt x="2286" y="1399"/>
                      <a:pt x="1783" y="514"/>
                      <a:pt x="1143" y="161"/>
                    </a:cubicBezTo>
                    <a:cubicBezTo>
                      <a:pt x="959" y="52"/>
                      <a:pt x="783" y="1"/>
                      <a:pt x="628"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1" name="Google Shape;2781;p19"/>
              <p:cNvSpPr/>
              <p:nvPr/>
            </p:nvSpPr>
            <p:spPr>
              <a:xfrm>
                <a:off x="4804750" y="2855450"/>
                <a:ext cx="54700" cy="70875"/>
              </a:xfrm>
              <a:custGeom>
                <a:avLst/>
                <a:gdLst/>
                <a:ahLst/>
                <a:cxnLst/>
                <a:rect l="l" t="t" r="r" b="b"/>
                <a:pathLst>
                  <a:path w="2188" h="2835" extrusionOk="0">
                    <a:moveTo>
                      <a:pt x="601" y="0"/>
                    </a:moveTo>
                    <a:cubicBezTo>
                      <a:pt x="246" y="0"/>
                      <a:pt x="0" y="286"/>
                      <a:pt x="0" y="778"/>
                    </a:cubicBezTo>
                    <a:cubicBezTo>
                      <a:pt x="0" y="1470"/>
                      <a:pt x="490" y="2329"/>
                      <a:pt x="1087" y="2681"/>
                    </a:cubicBezTo>
                    <a:cubicBezTo>
                      <a:pt x="1266" y="2785"/>
                      <a:pt x="1434" y="2834"/>
                      <a:pt x="1583" y="2834"/>
                    </a:cubicBezTo>
                    <a:cubicBezTo>
                      <a:pt x="1942" y="2834"/>
                      <a:pt x="2187" y="2547"/>
                      <a:pt x="2187" y="2058"/>
                    </a:cubicBezTo>
                    <a:cubicBezTo>
                      <a:pt x="2187" y="1350"/>
                      <a:pt x="1698" y="507"/>
                      <a:pt x="1087" y="152"/>
                    </a:cubicBezTo>
                    <a:cubicBezTo>
                      <a:pt x="913" y="49"/>
                      <a:pt x="747" y="0"/>
                      <a:pt x="60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2" name="Google Shape;2782;p19"/>
              <p:cNvSpPr/>
              <p:nvPr/>
            </p:nvSpPr>
            <p:spPr>
              <a:xfrm>
                <a:off x="4808825" y="2860825"/>
                <a:ext cx="46950" cy="60475"/>
              </a:xfrm>
              <a:custGeom>
                <a:avLst/>
                <a:gdLst/>
                <a:ahLst/>
                <a:cxnLst/>
                <a:rect l="l" t="t" r="r" b="b"/>
                <a:pathLst>
                  <a:path w="1878" h="2419" extrusionOk="0">
                    <a:moveTo>
                      <a:pt x="520" y="1"/>
                    </a:moveTo>
                    <a:cubicBezTo>
                      <a:pt x="212" y="1"/>
                      <a:pt x="0" y="247"/>
                      <a:pt x="0" y="671"/>
                    </a:cubicBezTo>
                    <a:cubicBezTo>
                      <a:pt x="0" y="1255"/>
                      <a:pt x="421" y="1990"/>
                      <a:pt x="937" y="2290"/>
                    </a:cubicBezTo>
                    <a:cubicBezTo>
                      <a:pt x="1087" y="2377"/>
                      <a:pt x="1229" y="2418"/>
                      <a:pt x="1355" y="2418"/>
                    </a:cubicBezTo>
                    <a:cubicBezTo>
                      <a:pt x="1663" y="2418"/>
                      <a:pt x="1877" y="2171"/>
                      <a:pt x="1877" y="1745"/>
                    </a:cubicBezTo>
                    <a:cubicBezTo>
                      <a:pt x="1877" y="1161"/>
                      <a:pt x="1453" y="426"/>
                      <a:pt x="937" y="129"/>
                    </a:cubicBezTo>
                    <a:cubicBezTo>
                      <a:pt x="787" y="42"/>
                      <a:pt x="646" y="1"/>
                      <a:pt x="520" y="1"/>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3" name="Google Shape;2783;p19"/>
              <p:cNvSpPr/>
              <p:nvPr/>
            </p:nvSpPr>
            <p:spPr>
              <a:xfrm>
                <a:off x="4810450" y="2861600"/>
                <a:ext cx="44250" cy="57175"/>
              </a:xfrm>
              <a:custGeom>
                <a:avLst/>
                <a:gdLst/>
                <a:ahLst/>
                <a:cxnLst/>
                <a:rect l="l" t="t" r="r" b="b"/>
                <a:pathLst>
                  <a:path w="1770" h="2287" extrusionOk="0">
                    <a:moveTo>
                      <a:pt x="487" y="1"/>
                    </a:moveTo>
                    <a:cubicBezTo>
                      <a:pt x="198" y="1"/>
                      <a:pt x="1" y="232"/>
                      <a:pt x="1" y="627"/>
                    </a:cubicBezTo>
                    <a:cubicBezTo>
                      <a:pt x="1" y="1198"/>
                      <a:pt x="396" y="1877"/>
                      <a:pt x="885" y="2164"/>
                    </a:cubicBezTo>
                    <a:cubicBezTo>
                      <a:pt x="1028" y="2247"/>
                      <a:pt x="1163" y="2287"/>
                      <a:pt x="1283" y="2287"/>
                    </a:cubicBezTo>
                    <a:cubicBezTo>
                      <a:pt x="1572" y="2287"/>
                      <a:pt x="1770" y="2057"/>
                      <a:pt x="1770" y="1662"/>
                    </a:cubicBezTo>
                    <a:cubicBezTo>
                      <a:pt x="1770" y="1091"/>
                      <a:pt x="1375" y="408"/>
                      <a:pt x="885" y="124"/>
                    </a:cubicBezTo>
                    <a:cubicBezTo>
                      <a:pt x="742" y="40"/>
                      <a:pt x="607" y="1"/>
                      <a:pt x="487"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4" name="Google Shape;2784;p19"/>
              <p:cNvSpPr/>
              <p:nvPr/>
            </p:nvSpPr>
            <p:spPr>
              <a:xfrm>
                <a:off x="4811850" y="2863475"/>
                <a:ext cx="41475" cy="53650"/>
              </a:xfrm>
              <a:custGeom>
                <a:avLst/>
                <a:gdLst/>
                <a:ahLst/>
                <a:cxnLst/>
                <a:rect l="l" t="t" r="r" b="b"/>
                <a:pathLst>
                  <a:path w="1659" h="2146" extrusionOk="0">
                    <a:moveTo>
                      <a:pt x="467" y="0"/>
                    </a:moveTo>
                    <a:cubicBezTo>
                      <a:pt x="318" y="0"/>
                      <a:pt x="185" y="59"/>
                      <a:pt x="95" y="200"/>
                    </a:cubicBezTo>
                    <a:lnTo>
                      <a:pt x="95" y="213"/>
                    </a:lnTo>
                    <a:cubicBezTo>
                      <a:pt x="69" y="252"/>
                      <a:pt x="56" y="294"/>
                      <a:pt x="43" y="333"/>
                    </a:cubicBezTo>
                    <a:cubicBezTo>
                      <a:pt x="0" y="444"/>
                      <a:pt x="0" y="578"/>
                      <a:pt x="13" y="728"/>
                    </a:cubicBezTo>
                    <a:cubicBezTo>
                      <a:pt x="56" y="1055"/>
                      <a:pt x="206" y="1424"/>
                      <a:pt x="464" y="1707"/>
                    </a:cubicBezTo>
                    <a:cubicBezTo>
                      <a:pt x="711" y="1996"/>
                      <a:pt x="983" y="2146"/>
                      <a:pt x="1209" y="2146"/>
                    </a:cubicBezTo>
                    <a:cubicBezTo>
                      <a:pt x="1219" y="2146"/>
                      <a:pt x="1228" y="2145"/>
                      <a:pt x="1237" y="2145"/>
                    </a:cubicBezTo>
                    <a:cubicBezTo>
                      <a:pt x="1348" y="2129"/>
                      <a:pt x="1430" y="2089"/>
                      <a:pt x="1511" y="2021"/>
                    </a:cubicBezTo>
                    <a:cubicBezTo>
                      <a:pt x="1525" y="1995"/>
                      <a:pt x="1551" y="1965"/>
                      <a:pt x="1564" y="1939"/>
                    </a:cubicBezTo>
                    <a:lnTo>
                      <a:pt x="1577" y="1926"/>
                    </a:lnTo>
                    <a:cubicBezTo>
                      <a:pt x="1593" y="1900"/>
                      <a:pt x="1606" y="1884"/>
                      <a:pt x="1606" y="1858"/>
                    </a:cubicBezTo>
                    <a:cubicBezTo>
                      <a:pt x="1619" y="1818"/>
                      <a:pt x="1632" y="1789"/>
                      <a:pt x="1645" y="1750"/>
                    </a:cubicBezTo>
                    <a:cubicBezTo>
                      <a:pt x="1658" y="1694"/>
                      <a:pt x="1658" y="1626"/>
                      <a:pt x="1658" y="1544"/>
                    </a:cubicBezTo>
                    <a:lnTo>
                      <a:pt x="1658" y="1450"/>
                    </a:lnTo>
                    <a:lnTo>
                      <a:pt x="1658" y="1394"/>
                    </a:lnTo>
                    <a:cubicBezTo>
                      <a:pt x="1645" y="1394"/>
                      <a:pt x="1645" y="1381"/>
                      <a:pt x="1645" y="1368"/>
                    </a:cubicBezTo>
                    <a:lnTo>
                      <a:pt x="1645" y="1329"/>
                    </a:lnTo>
                    <a:cubicBezTo>
                      <a:pt x="1632" y="1299"/>
                      <a:pt x="1632" y="1273"/>
                      <a:pt x="1619" y="1231"/>
                    </a:cubicBezTo>
                    <a:cubicBezTo>
                      <a:pt x="1619" y="1218"/>
                      <a:pt x="1619" y="1205"/>
                      <a:pt x="1606" y="1192"/>
                    </a:cubicBezTo>
                    <a:lnTo>
                      <a:pt x="1606" y="1149"/>
                    </a:lnTo>
                    <a:cubicBezTo>
                      <a:pt x="1593" y="1136"/>
                      <a:pt x="1593" y="1110"/>
                      <a:pt x="1577" y="1097"/>
                    </a:cubicBezTo>
                    <a:cubicBezTo>
                      <a:pt x="1577" y="1084"/>
                      <a:pt x="1577" y="1068"/>
                      <a:pt x="1564" y="1055"/>
                    </a:cubicBezTo>
                    <a:cubicBezTo>
                      <a:pt x="1551" y="986"/>
                      <a:pt x="1525" y="934"/>
                      <a:pt x="1495" y="865"/>
                    </a:cubicBezTo>
                    <a:cubicBezTo>
                      <a:pt x="1482" y="852"/>
                      <a:pt x="1482" y="839"/>
                      <a:pt x="1469" y="823"/>
                    </a:cubicBezTo>
                    <a:cubicBezTo>
                      <a:pt x="1456" y="784"/>
                      <a:pt x="1430" y="741"/>
                      <a:pt x="1400" y="702"/>
                    </a:cubicBezTo>
                    <a:cubicBezTo>
                      <a:pt x="1400" y="702"/>
                      <a:pt x="1387" y="689"/>
                      <a:pt x="1387" y="676"/>
                    </a:cubicBezTo>
                    <a:cubicBezTo>
                      <a:pt x="1374" y="660"/>
                      <a:pt x="1361" y="647"/>
                      <a:pt x="1348" y="621"/>
                    </a:cubicBezTo>
                    <a:cubicBezTo>
                      <a:pt x="1306" y="552"/>
                      <a:pt x="1250" y="483"/>
                      <a:pt x="1198" y="431"/>
                    </a:cubicBezTo>
                    <a:cubicBezTo>
                      <a:pt x="1169" y="389"/>
                      <a:pt x="1143" y="363"/>
                      <a:pt x="1117" y="333"/>
                    </a:cubicBezTo>
                    <a:cubicBezTo>
                      <a:pt x="1103" y="320"/>
                      <a:pt x="1087" y="307"/>
                      <a:pt x="1074" y="294"/>
                    </a:cubicBezTo>
                    <a:cubicBezTo>
                      <a:pt x="1061" y="281"/>
                      <a:pt x="1048" y="268"/>
                      <a:pt x="1035" y="252"/>
                    </a:cubicBezTo>
                    <a:cubicBezTo>
                      <a:pt x="898" y="144"/>
                      <a:pt x="777" y="62"/>
                      <a:pt x="640" y="23"/>
                    </a:cubicBezTo>
                    <a:cubicBezTo>
                      <a:pt x="581" y="8"/>
                      <a:pt x="523" y="0"/>
                      <a:pt x="467"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5" name="Google Shape;2785;p19"/>
              <p:cNvSpPr/>
              <p:nvPr/>
            </p:nvSpPr>
            <p:spPr>
              <a:xfrm>
                <a:off x="4814200" y="2863475"/>
                <a:ext cx="32350" cy="17575"/>
              </a:xfrm>
              <a:custGeom>
                <a:avLst/>
                <a:gdLst/>
                <a:ahLst/>
                <a:cxnLst/>
                <a:rect l="l" t="t" r="r" b="b"/>
                <a:pathLst>
                  <a:path w="1294" h="703" extrusionOk="0">
                    <a:moveTo>
                      <a:pt x="373" y="0"/>
                    </a:moveTo>
                    <a:cubicBezTo>
                      <a:pt x="224" y="0"/>
                      <a:pt x="91" y="59"/>
                      <a:pt x="1" y="200"/>
                    </a:cubicBezTo>
                    <a:cubicBezTo>
                      <a:pt x="123" y="159"/>
                      <a:pt x="234" y="142"/>
                      <a:pt x="335" y="142"/>
                    </a:cubicBezTo>
                    <a:cubicBezTo>
                      <a:pt x="774" y="142"/>
                      <a:pt x="1009" y="457"/>
                      <a:pt x="1009" y="457"/>
                    </a:cubicBezTo>
                    <a:lnTo>
                      <a:pt x="1023" y="702"/>
                    </a:lnTo>
                    <a:cubicBezTo>
                      <a:pt x="1117" y="702"/>
                      <a:pt x="1212" y="689"/>
                      <a:pt x="1293" y="676"/>
                    </a:cubicBezTo>
                    <a:cubicBezTo>
                      <a:pt x="1280" y="660"/>
                      <a:pt x="1267" y="647"/>
                      <a:pt x="1254" y="621"/>
                    </a:cubicBezTo>
                    <a:cubicBezTo>
                      <a:pt x="1212" y="552"/>
                      <a:pt x="1156" y="483"/>
                      <a:pt x="1104" y="431"/>
                    </a:cubicBezTo>
                    <a:cubicBezTo>
                      <a:pt x="1075" y="389"/>
                      <a:pt x="1049" y="363"/>
                      <a:pt x="1023" y="333"/>
                    </a:cubicBezTo>
                    <a:cubicBezTo>
                      <a:pt x="1009" y="320"/>
                      <a:pt x="993" y="307"/>
                      <a:pt x="980" y="294"/>
                    </a:cubicBezTo>
                    <a:cubicBezTo>
                      <a:pt x="967" y="281"/>
                      <a:pt x="954" y="268"/>
                      <a:pt x="941" y="252"/>
                    </a:cubicBezTo>
                    <a:cubicBezTo>
                      <a:pt x="804" y="144"/>
                      <a:pt x="683" y="62"/>
                      <a:pt x="546" y="23"/>
                    </a:cubicBezTo>
                    <a:cubicBezTo>
                      <a:pt x="487" y="8"/>
                      <a:pt x="429" y="0"/>
                      <a:pt x="373"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6" name="Google Shape;2786;p19"/>
              <p:cNvSpPr/>
              <p:nvPr/>
            </p:nvSpPr>
            <p:spPr>
              <a:xfrm>
                <a:off x="4813550" y="2881025"/>
                <a:ext cx="26875" cy="24500"/>
              </a:xfrm>
              <a:custGeom>
                <a:avLst/>
                <a:gdLst/>
                <a:ahLst/>
                <a:cxnLst/>
                <a:rect l="l" t="t" r="r" b="b"/>
                <a:pathLst>
                  <a:path w="1075" h="980" extrusionOk="0">
                    <a:moveTo>
                      <a:pt x="1049" y="0"/>
                    </a:moveTo>
                    <a:cubicBezTo>
                      <a:pt x="747" y="24"/>
                      <a:pt x="430" y="28"/>
                      <a:pt x="225" y="28"/>
                    </a:cubicBezTo>
                    <a:cubicBezTo>
                      <a:pt x="88" y="28"/>
                      <a:pt x="1" y="26"/>
                      <a:pt x="1" y="26"/>
                    </a:cubicBezTo>
                    <a:lnTo>
                      <a:pt x="1" y="26"/>
                    </a:lnTo>
                    <a:cubicBezTo>
                      <a:pt x="1" y="26"/>
                      <a:pt x="219" y="300"/>
                      <a:pt x="435" y="382"/>
                    </a:cubicBezTo>
                    <a:cubicBezTo>
                      <a:pt x="654" y="464"/>
                      <a:pt x="1075" y="979"/>
                      <a:pt x="1075" y="979"/>
                    </a:cubicBezTo>
                    <a:lnTo>
                      <a:pt x="1049"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7" name="Google Shape;2787;p19"/>
              <p:cNvSpPr/>
              <p:nvPr/>
            </p:nvSpPr>
            <p:spPr>
              <a:xfrm>
                <a:off x="4824400" y="2864050"/>
                <a:ext cx="28925" cy="43600"/>
              </a:xfrm>
              <a:custGeom>
                <a:avLst/>
                <a:gdLst/>
                <a:ahLst/>
                <a:cxnLst/>
                <a:rect l="l" t="t" r="r" b="b"/>
                <a:pathLst>
                  <a:path w="1157" h="1744" extrusionOk="0">
                    <a:moveTo>
                      <a:pt x="138" y="0"/>
                    </a:moveTo>
                    <a:cubicBezTo>
                      <a:pt x="112" y="26"/>
                      <a:pt x="96" y="52"/>
                      <a:pt x="69" y="95"/>
                    </a:cubicBezTo>
                    <a:cubicBezTo>
                      <a:pt x="56" y="121"/>
                      <a:pt x="43" y="163"/>
                      <a:pt x="30" y="203"/>
                    </a:cubicBezTo>
                    <a:cubicBezTo>
                      <a:pt x="14" y="258"/>
                      <a:pt x="1" y="310"/>
                      <a:pt x="1" y="379"/>
                    </a:cubicBezTo>
                    <a:lnTo>
                      <a:pt x="1" y="529"/>
                    </a:lnTo>
                    <a:cubicBezTo>
                      <a:pt x="43" y="816"/>
                      <a:pt x="177" y="1126"/>
                      <a:pt x="396" y="1371"/>
                    </a:cubicBezTo>
                    <a:cubicBezTo>
                      <a:pt x="520" y="1521"/>
                      <a:pt x="641" y="1616"/>
                      <a:pt x="778" y="1671"/>
                    </a:cubicBezTo>
                    <a:lnTo>
                      <a:pt x="778" y="1684"/>
                    </a:lnTo>
                    <a:cubicBezTo>
                      <a:pt x="856" y="1719"/>
                      <a:pt x="934" y="1743"/>
                      <a:pt x="1012" y="1743"/>
                    </a:cubicBezTo>
                    <a:cubicBezTo>
                      <a:pt x="1028" y="1743"/>
                      <a:pt x="1045" y="1742"/>
                      <a:pt x="1062" y="1740"/>
                    </a:cubicBezTo>
                    <a:lnTo>
                      <a:pt x="1075" y="1740"/>
                    </a:lnTo>
                    <a:cubicBezTo>
                      <a:pt x="1104" y="1740"/>
                      <a:pt x="1117" y="1740"/>
                      <a:pt x="1143" y="1727"/>
                    </a:cubicBezTo>
                    <a:cubicBezTo>
                      <a:pt x="1156" y="1671"/>
                      <a:pt x="1156" y="1603"/>
                      <a:pt x="1156" y="1521"/>
                    </a:cubicBezTo>
                    <a:lnTo>
                      <a:pt x="1156" y="1427"/>
                    </a:lnTo>
                    <a:lnTo>
                      <a:pt x="1156" y="1371"/>
                    </a:lnTo>
                    <a:cubicBezTo>
                      <a:pt x="1143" y="1371"/>
                      <a:pt x="1143" y="1358"/>
                      <a:pt x="1143" y="1345"/>
                    </a:cubicBezTo>
                    <a:lnTo>
                      <a:pt x="1143" y="1306"/>
                    </a:lnTo>
                    <a:cubicBezTo>
                      <a:pt x="1130" y="1276"/>
                      <a:pt x="1130" y="1250"/>
                      <a:pt x="1117" y="1208"/>
                    </a:cubicBezTo>
                    <a:cubicBezTo>
                      <a:pt x="1117" y="1195"/>
                      <a:pt x="1117" y="1182"/>
                      <a:pt x="1104" y="1169"/>
                    </a:cubicBezTo>
                    <a:lnTo>
                      <a:pt x="1104" y="1126"/>
                    </a:lnTo>
                    <a:cubicBezTo>
                      <a:pt x="1091" y="1113"/>
                      <a:pt x="1091" y="1087"/>
                      <a:pt x="1075" y="1074"/>
                    </a:cubicBezTo>
                    <a:cubicBezTo>
                      <a:pt x="1075" y="1061"/>
                      <a:pt x="1075" y="1045"/>
                      <a:pt x="1062" y="1032"/>
                    </a:cubicBezTo>
                    <a:cubicBezTo>
                      <a:pt x="1049" y="963"/>
                      <a:pt x="1023" y="911"/>
                      <a:pt x="993" y="842"/>
                    </a:cubicBezTo>
                    <a:cubicBezTo>
                      <a:pt x="980" y="829"/>
                      <a:pt x="980" y="816"/>
                      <a:pt x="967" y="800"/>
                    </a:cubicBezTo>
                    <a:cubicBezTo>
                      <a:pt x="954" y="761"/>
                      <a:pt x="928" y="718"/>
                      <a:pt x="898" y="679"/>
                    </a:cubicBezTo>
                    <a:cubicBezTo>
                      <a:pt x="885" y="653"/>
                      <a:pt x="872" y="624"/>
                      <a:pt x="846" y="598"/>
                    </a:cubicBezTo>
                    <a:cubicBezTo>
                      <a:pt x="804" y="529"/>
                      <a:pt x="748" y="460"/>
                      <a:pt x="696" y="408"/>
                    </a:cubicBezTo>
                    <a:cubicBezTo>
                      <a:pt x="667" y="366"/>
                      <a:pt x="641" y="340"/>
                      <a:pt x="615" y="310"/>
                    </a:cubicBezTo>
                    <a:cubicBezTo>
                      <a:pt x="601" y="297"/>
                      <a:pt x="585" y="284"/>
                      <a:pt x="572" y="271"/>
                    </a:cubicBezTo>
                    <a:cubicBezTo>
                      <a:pt x="559" y="258"/>
                      <a:pt x="546" y="245"/>
                      <a:pt x="533" y="229"/>
                    </a:cubicBezTo>
                    <a:cubicBezTo>
                      <a:pt x="396" y="121"/>
                      <a:pt x="275" y="39"/>
                      <a:pt x="138"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8" name="Google Shape;2788;p19"/>
              <p:cNvSpPr/>
              <p:nvPr/>
            </p:nvSpPr>
            <p:spPr>
              <a:xfrm>
                <a:off x="4836975" y="2870825"/>
                <a:ext cx="9900" cy="18050"/>
              </a:xfrm>
              <a:custGeom>
                <a:avLst/>
                <a:gdLst/>
                <a:ahLst/>
                <a:cxnLst/>
                <a:rect l="l" t="t" r="r" b="b"/>
                <a:pathLst>
                  <a:path w="396" h="722" extrusionOk="0">
                    <a:moveTo>
                      <a:pt x="69" y="0"/>
                    </a:moveTo>
                    <a:cubicBezTo>
                      <a:pt x="30" y="13"/>
                      <a:pt x="17" y="26"/>
                      <a:pt x="1" y="26"/>
                    </a:cubicBezTo>
                    <a:lnTo>
                      <a:pt x="193" y="245"/>
                    </a:lnTo>
                    <a:lnTo>
                      <a:pt x="138" y="722"/>
                    </a:lnTo>
                    <a:lnTo>
                      <a:pt x="138" y="722"/>
                    </a:lnTo>
                    <a:lnTo>
                      <a:pt x="288" y="640"/>
                    </a:lnTo>
                    <a:lnTo>
                      <a:pt x="395" y="408"/>
                    </a:lnTo>
                    <a:cubicBezTo>
                      <a:pt x="382" y="382"/>
                      <a:pt x="369" y="353"/>
                      <a:pt x="343" y="327"/>
                    </a:cubicBezTo>
                    <a:cubicBezTo>
                      <a:pt x="301" y="258"/>
                      <a:pt x="245" y="189"/>
                      <a:pt x="193" y="137"/>
                    </a:cubicBezTo>
                    <a:cubicBezTo>
                      <a:pt x="164" y="95"/>
                      <a:pt x="138" y="69"/>
                      <a:pt x="112" y="39"/>
                    </a:cubicBezTo>
                    <a:cubicBezTo>
                      <a:pt x="98" y="26"/>
                      <a:pt x="82" y="13"/>
                      <a:pt x="6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9" name="Google Shape;2789;p19"/>
              <p:cNvSpPr/>
              <p:nvPr/>
            </p:nvSpPr>
            <p:spPr>
              <a:xfrm>
                <a:off x="4840075" y="2886800"/>
                <a:ext cx="11950" cy="28600"/>
              </a:xfrm>
              <a:custGeom>
                <a:avLst/>
                <a:gdLst/>
                <a:ahLst/>
                <a:cxnLst/>
                <a:rect l="l" t="t" r="r" b="b"/>
                <a:pathLst>
                  <a:path w="478" h="1144" extrusionOk="0">
                    <a:moveTo>
                      <a:pt x="164" y="1"/>
                    </a:moveTo>
                    <a:lnTo>
                      <a:pt x="14" y="83"/>
                    </a:lnTo>
                    <a:lnTo>
                      <a:pt x="1" y="285"/>
                    </a:lnTo>
                    <a:lnTo>
                      <a:pt x="151" y="761"/>
                    </a:lnTo>
                    <a:lnTo>
                      <a:pt x="203" y="993"/>
                    </a:lnTo>
                    <a:cubicBezTo>
                      <a:pt x="232" y="1032"/>
                      <a:pt x="164" y="1143"/>
                      <a:pt x="190" y="1143"/>
                    </a:cubicBezTo>
                    <a:cubicBezTo>
                      <a:pt x="245" y="1130"/>
                      <a:pt x="366" y="1049"/>
                      <a:pt x="435" y="1006"/>
                    </a:cubicBezTo>
                    <a:lnTo>
                      <a:pt x="448" y="993"/>
                    </a:lnTo>
                    <a:cubicBezTo>
                      <a:pt x="464" y="967"/>
                      <a:pt x="477" y="951"/>
                      <a:pt x="477" y="925"/>
                    </a:cubicBezTo>
                    <a:lnTo>
                      <a:pt x="477" y="885"/>
                    </a:lnTo>
                    <a:lnTo>
                      <a:pt x="448" y="830"/>
                    </a:lnTo>
                    <a:lnTo>
                      <a:pt x="177" y="27"/>
                    </a:lnTo>
                    <a:lnTo>
                      <a:pt x="164"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0" name="Google Shape;2790;p19"/>
              <p:cNvSpPr/>
              <p:nvPr/>
            </p:nvSpPr>
            <p:spPr>
              <a:xfrm>
                <a:off x="4813225" y="2870825"/>
                <a:ext cx="24175" cy="18050"/>
              </a:xfrm>
              <a:custGeom>
                <a:avLst/>
                <a:gdLst/>
                <a:ahLst/>
                <a:cxnLst/>
                <a:rect l="l" t="t" r="r" b="b"/>
                <a:pathLst>
                  <a:path w="967" h="722" extrusionOk="0">
                    <a:moveTo>
                      <a:pt x="177" y="0"/>
                    </a:moveTo>
                    <a:cubicBezTo>
                      <a:pt x="164" y="13"/>
                      <a:pt x="27" y="82"/>
                      <a:pt x="14" y="95"/>
                    </a:cubicBezTo>
                    <a:cubicBezTo>
                      <a:pt x="1" y="163"/>
                      <a:pt x="135" y="189"/>
                      <a:pt x="135" y="271"/>
                    </a:cubicBezTo>
                    <a:cubicBezTo>
                      <a:pt x="135" y="314"/>
                      <a:pt x="177" y="366"/>
                      <a:pt x="203" y="395"/>
                    </a:cubicBezTo>
                    <a:lnTo>
                      <a:pt x="817" y="627"/>
                    </a:lnTo>
                    <a:lnTo>
                      <a:pt x="967" y="722"/>
                    </a:lnTo>
                    <a:lnTo>
                      <a:pt x="967" y="327"/>
                    </a:lnTo>
                    <a:lnTo>
                      <a:pt x="951" y="314"/>
                    </a:lnTo>
                    <a:lnTo>
                      <a:pt x="232" y="13"/>
                    </a:lnTo>
                    <a:cubicBezTo>
                      <a:pt x="203" y="0"/>
                      <a:pt x="190" y="0"/>
                      <a:pt x="17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19"/>
              <p:cNvSpPr/>
              <p:nvPr/>
            </p:nvSpPr>
            <p:spPr>
              <a:xfrm>
                <a:off x="4829225" y="2871300"/>
                <a:ext cx="15600" cy="25400"/>
              </a:xfrm>
              <a:custGeom>
                <a:avLst/>
                <a:gdLst/>
                <a:ahLst/>
                <a:cxnLst/>
                <a:rect l="l" t="t" r="r" b="b"/>
                <a:pathLst>
                  <a:path w="624" h="1016" extrusionOk="0">
                    <a:moveTo>
                      <a:pt x="348" y="1"/>
                    </a:moveTo>
                    <a:cubicBezTo>
                      <a:pt x="333" y="1"/>
                      <a:pt x="319" y="7"/>
                      <a:pt x="311" y="20"/>
                    </a:cubicBezTo>
                    <a:lnTo>
                      <a:pt x="0" y="673"/>
                    </a:lnTo>
                    <a:lnTo>
                      <a:pt x="297" y="1016"/>
                    </a:lnTo>
                    <a:lnTo>
                      <a:pt x="611" y="363"/>
                    </a:lnTo>
                    <a:cubicBezTo>
                      <a:pt x="624" y="347"/>
                      <a:pt x="624" y="295"/>
                      <a:pt x="585" y="252"/>
                    </a:cubicBezTo>
                    <a:cubicBezTo>
                      <a:pt x="555" y="213"/>
                      <a:pt x="529" y="170"/>
                      <a:pt x="503" y="131"/>
                    </a:cubicBezTo>
                    <a:lnTo>
                      <a:pt x="392" y="20"/>
                    </a:lnTo>
                    <a:cubicBezTo>
                      <a:pt x="379" y="7"/>
                      <a:pt x="363" y="1"/>
                      <a:pt x="34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19"/>
              <p:cNvSpPr/>
              <p:nvPr/>
            </p:nvSpPr>
            <p:spPr>
              <a:xfrm>
                <a:off x="4812900" y="2873000"/>
                <a:ext cx="20750" cy="17925"/>
              </a:xfrm>
              <a:custGeom>
                <a:avLst/>
                <a:gdLst/>
                <a:ahLst/>
                <a:cxnLst/>
                <a:rect l="l" t="t" r="r" b="b"/>
                <a:pathLst>
                  <a:path w="830" h="717" extrusionOk="0">
                    <a:moveTo>
                      <a:pt x="52" y="0"/>
                    </a:moveTo>
                    <a:cubicBezTo>
                      <a:pt x="35" y="0"/>
                      <a:pt x="22" y="9"/>
                      <a:pt x="14" y="34"/>
                    </a:cubicBezTo>
                    <a:cubicBezTo>
                      <a:pt x="1" y="102"/>
                      <a:pt x="1" y="184"/>
                      <a:pt x="1" y="266"/>
                    </a:cubicBezTo>
                    <a:cubicBezTo>
                      <a:pt x="1" y="321"/>
                      <a:pt x="27" y="377"/>
                      <a:pt x="66" y="390"/>
                    </a:cubicBezTo>
                    <a:lnTo>
                      <a:pt x="667" y="621"/>
                    </a:lnTo>
                    <a:lnTo>
                      <a:pt x="830" y="716"/>
                    </a:lnTo>
                    <a:lnTo>
                      <a:pt x="830" y="334"/>
                    </a:lnTo>
                    <a:lnTo>
                      <a:pt x="817" y="321"/>
                    </a:lnTo>
                    <a:lnTo>
                      <a:pt x="82" y="8"/>
                    </a:lnTo>
                    <a:cubicBezTo>
                      <a:pt x="71" y="3"/>
                      <a:pt x="61" y="0"/>
                      <a:pt x="52"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3" name="Google Shape;2793;p19"/>
              <p:cNvSpPr/>
              <p:nvPr/>
            </p:nvSpPr>
            <p:spPr>
              <a:xfrm>
                <a:off x="4833625" y="2888850"/>
                <a:ext cx="14975" cy="26600"/>
              </a:xfrm>
              <a:custGeom>
                <a:avLst/>
                <a:gdLst/>
                <a:ahLst/>
                <a:cxnLst/>
                <a:rect l="l" t="t" r="r" b="b"/>
                <a:pathLst>
                  <a:path w="599" h="1064" extrusionOk="0">
                    <a:moveTo>
                      <a:pt x="272" y="1"/>
                    </a:moveTo>
                    <a:lnTo>
                      <a:pt x="1" y="82"/>
                    </a:lnTo>
                    <a:lnTo>
                      <a:pt x="95" y="284"/>
                    </a:lnTo>
                    <a:lnTo>
                      <a:pt x="314" y="993"/>
                    </a:lnTo>
                    <a:cubicBezTo>
                      <a:pt x="337" y="1027"/>
                      <a:pt x="370" y="1064"/>
                      <a:pt x="397" y="1064"/>
                    </a:cubicBezTo>
                    <a:cubicBezTo>
                      <a:pt x="401" y="1064"/>
                      <a:pt x="405" y="1063"/>
                      <a:pt x="409" y="1061"/>
                    </a:cubicBezTo>
                    <a:cubicBezTo>
                      <a:pt x="477" y="1061"/>
                      <a:pt x="529" y="1032"/>
                      <a:pt x="572" y="993"/>
                    </a:cubicBezTo>
                    <a:cubicBezTo>
                      <a:pt x="598" y="980"/>
                      <a:pt x="598" y="937"/>
                      <a:pt x="572" y="898"/>
                    </a:cubicBezTo>
                    <a:lnTo>
                      <a:pt x="285" y="27"/>
                    </a:lnTo>
                    <a:lnTo>
                      <a:pt x="27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19"/>
              <p:cNvSpPr/>
              <p:nvPr/>
            </p:nvSpPr>
            <p:spPr>
              <a:xfrm>
                <a:off x="4815275" y="2874250"/>
                <a:ext cx="30625" cy="38775"/>
              </a:xfrm>
              <a:custGeom>
                <a:avLst/>
                <a:gdLst/>
                <a:ahLst/>
                <a:cxnLst/>
                <a:rect l="l" t="t" r="r" b="b"/>
                <a:pathLst>
                  <a:path w="1225" h="1551" extrusionOk="0">
                    <a:moveTo>
                      <a:pt x="911" y="0"/>
                    </a:moveTo>
                    <a:lnTo>
                      <a:pt x="748" y="392"/>
                    </a:lnTo>
                    <a:lnTo>
                      <a:pt x="0" y="82"/>
                    </a:lnTo>
                    <a:lnTo>
                      <a:pt x="0" y="216"/>
                    </a:lnTo>
                    <a:cubicBezTo>
                      <a:pt x="0" y="229"/>
                      <a:pt x="13" y="258"/>
                      <a:pt x="26" y="258"/>
                    </a:cubicBezTo>
                    <a:lnTo>
                      <a:pt x="640" y="503"/>
                    </a:lnTo>
                    <a:lnTo>
                      <a:pt x="911" y="816"/>
                    </a:lnTo>
                    <a:lnTo>
                      <a:pt x="1130" y="1534"/>
                    </a:lnTo>
                    <a:lnTo>
                      <a:pt x="1143" y="1551"/>
                    </a:lnTo>
                    <a:cubicBezTo>
                      <a:pt x="1169" y="1551"/>
                      <a:pt x="1195" y="1534"/>
                      <a:pt x="1224" y="1521"/>
                    </a:cubicBezTo>
                    <a:lnTo>
                      <a:pt x="911" y="611"/>
                    </a:lnTo>
                    <a:lnTo>
                      <a:pt x="1087" y="216"/>
                    </a:lnTo>
                    <a:cubicBezTo>
                      <a:pt x="1087" y="203"/>
                      <a:pt x="1074" y="203"/>
                      <a:pt x="1074" y="190"/>
                    </a:cubicBezTo>
                    <a:cubicBezTo>
                      <a:pt x="1048" y="147"/>
                      <a:pt x="1019" y="108"/>
                      <a:pt x="980" y="82"/>
                    </a:cubicBezTo>
                    <a:cubicBezTo>
                      <a:pt x="966" y="52"/>
                      <a:pt x="937" y="26"/>
                      <a:pt x="911"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19"/>
              <p:cNvSpPr/>
              <p:nvPr/>
            </p:nvSpPr>
            <p:spPr>
              <a:xfrm>
                <a:off x="4559525" y="2712175"/>
                <a:ext cx="57150" cy="73500"/>
              </a:xfrm>
              <a:custGeom>
                <a:avLst/>
                <a:gdLst/>
                <a:ahLst/>
                <a:cxnLst/>
                <a:rect l="l" t="t" r="r" b="b"/>
                <a:pathLst>
                  <a:path w="2286" h="2940" extrusionOk="0">
                    <a:moveTo>
                      <a:pt x="636" y="1"/>
                    </a:moveTo>
                    <a:cubicBezTo>
                      <a:pt x="262" y="1"/>
                      <a:pt x="1" y="299"/>
                      <a:pt x="1" y="810"/>
                    </a:cubicBezTo>
                    <a:cubicBezTo>
                      <a:pt x="1" y="1532"/>
                      <a:pt x="520" y="2416"/>
                      <a:pt x="1143" y="2782"/>
                    </a:cubicBezTo>
                    <a:cubicBezTo>
                      <a:pt x="1326" y="2889"/>
                      <a:pt x="1499" y="2940"/>
                      <a:pt x="1653" y="2940"/>
                    </a:cubicBezTo>
                    <a:cubicBezTo>
                      <a:pt x="2027" y="2940"/>
                      <a:pt x="2286" y="2640"/>
                      <a:pt x="2286" y="2129"/>
                    </a:cubicBezTo>
                    <a:cubicBezTo>
                      <a:pt x="2286" y="1408"/>
                      <a:pt x="1770" y="526"/>
                      <a:pt x="1143" y="158"/>
                    </a:cubicBezTo>
                    <a:cubicBezTo>
                      <a:pt x="962" y="51"/>
                      <a:pt x="789" y="1"/>
                      <a:pt x="63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19"/>
              <p:cNvSpPr/>
              <p:nvPr/>
            </p:nvSpPr>
            <p:spPr>
              <a:xfrm>
                <a:off x="4559525" y="2712175"/>
                <a:ext cx="57150" cy="73500"/>
              </a:xfrm>
              <a:custGeom>
                <a:avLst/>
                <a:gdLst/>
                <a:ahLst/>
                <a:cxnLst/>
                <a:rect l="l" t="t" r="r" b="b"/>
                <a:pathLst>
                  <a:path w="2286" h="2940" extrusionOk="0">
                    <a:moveTo>
                      <a:pt x="636" y="1"/>
                    </a:moveTo>
                    <a:cubicBezTo>
                      <a:pt x="262" y="1"/>
                      <a:pt x="1" y="299"/>
                      <a:pt x="1" y="810"/>
                    </a:cubicBezTo>
                    <a:cubicBezTo>
                      <a:pt x="1" y="1532"/>
                      <a:pt x="520" y="2416"/>
                      <a:pt x="1143" y="2782"/>
                    </a:cubicBezTo>
                    <a:cubicBezTo>
                      <a:pt x="1326" y="2889"/>
                      <a:pt x="1499" y="2940"/>
                      <a:pt x="1653" y="2940"/>
                    </a:cubicBezTo>
                    <a:cubicBezTo>
                      <a:pt x="2027" y="2940"/>
                      <a:pt x="2286" y="2640"/>
                      <a:pt x="2286" y="2129"/>
                    </a:cubicBezTo>
                    <a:cubicBezTo>
                      <a:pt x="2286" y="1408"/>
                      <a:pt x="1770" y="526"/>
                      <a:pt x="1143" y="158"/>
                    </a:cubicBezTo>
                    <a:cubicBezTo>
                      <a:pt x="962" y="51"/>
                      <a:pt x="789" y="1"/>
                      <a:pt x="636"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19"/>
              <p:cNvSpPr/>
              <p:nvPr/>
            </p:nvSpPr>
            <p:spPr>
              <a:xfrm>
                <a:off x="4559950" y="2713975"/>
                <a:ext cx="55100" cy="70575"/>
              </a:xfrm>
              <a:custGeom>
                <a:avLst/>
                <a:gdLst/>
                <a:ahLst/>
                <a:cxnLst/>
                <a:rect l="l" t="t" r="r" b="b"/>
                <a:pathLst>
                  <a:path w="2204" h="2823" extrusionOk="0">
                    <a:moveTo>
                      <a:pt x="600" y="0"/>
                    </a:moveTo>
                    <a:cubicBezTo>
                      <a:pt x="243" y="0"/>
                      <a:pt x="0" y="282"/>
                      <a:pt x="0" y="781"/>
                    </a:cubicBezTo>
                    <a:cubicBezTo>
                      <a:pt x="0" y="1473"/>
                      <a:pt x="490" y="2315"/>
                      <a:pt x="1100" y="2671"/>
                    </a:cubicBezTo>
                    <a:cubicBezTo>
                      <a:pt x="1279" y="2774"/>
                      <a:pt x="1448" y="2822"/>
                      <a:pt x="1597" y="2822"/>
                    </a:cubicBezTo>
                    <a:cubicBezTo>
                      <a:pt x="1958" y="2822"/>
                      <a:pt x="2203" y="2536"/>
                      <a:pt x="2203" y="2044"/>
                    </a:cubicBezTo>
                    <a:cubicBezTo>
                      <a:pt x="2203" y="1352"/>
                      <a:pt x="1714" y="494"/>
                      <a:pt x="1100" y="154"/>
                    </a:cubicBezTo>
                    <a:cubicBezTo>
                      <a:pt x="920" y="50"/>
                      <a:pt x="750" y="0"/>
                      <a:pt x="60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19"/>
              <p:cNvSpPr/>
              <p:nvPr/>
            </p:nvSpPr>
            <p:spPr>
              <a:xfrm>
                <a:off x="4564350" y="2719375"/>
                <a:ext cx="46625" cy="60150"/>
              </a:xfrm>
              <a:custGeom>
                <a:avLst/>
                <a:gdLst/>
                <a:ahLst/>
                <a:cxnLst/>
                <a:rect l="l" t="t" r="r" b="b"/>
                <a:pathLst>
                  <a:path w="1865" h="2406" extrusionOk="0">
                    <a:moveTo>
                      <a:pt x="521" y="1"/>
                    </a:moveTo>
                    <a:cubicBezTo>
                      <a:pt x="213" y="1"/>
                      <a:pt x="0" y="245"/>
                      <a:pt x="0" y="659"/>
                    </a:cubicBezTo>
                    <a:cubicBezTo>
                      <a:pt x="0" y="1257"/>
                      <a:pt x="421" y="1978"/>
                      <a:pt x="937" y="2278"/>
                    </a:cubicBezTo>
                    <a:cubicBezTo>
                      <a:pt x="1088" y="2365"/>
                      <a:pt x="1229" y="2405"/>
                      <a:pt x="1353" y="2405"/>
                    </a:cubicBezTo>
                    <a:cubicBezTo>
                      <a:pt x="1658" y="2405"/>
                      <a:pt x="1864" y="2161"/>
                      <a:pt x="1864" y="1746"/>
                    </a:cubicBezTo>
                    <a:cubicBezTo>
                      <a:pt x="1864" y="1149"/>
                      <a:pt x="1456" y="428"/>
                      <a:pt x="937" y="127"/>
                    </a:cubicBezTo>
                    <a:cubicBezTo>
                      <a:pt x="788" y="41"/>
                      <a:pt x="646" y="1"/>
                      <a:pt x="521" y="1"/>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9" name="Google Shape;2799;p19"/>
              <p:cNvSpPr/>
              <p:nvPr/>
            </p:nvSpPr>
            <p:spPr>
              <a:xfrm>
                <a:off x="4566050" y="2720125"/>
                <a:ext cx="44175" cy="56925"/>
              </a:xfrm>
              <a:custGeom>
                <a:avLst/>
                <a:gdLst/>
                <a:ahLst/>
                <a:cxnLst/>
                <a:rect l="l" t="t" r="r" b="b"/>
                <a:pathLst>
                  <a:path w="1767" h="2277" extrusionOk="0">
                    <a:moveTo>
                      <a:pt x="479" y="1"/>
                    </a:moveTo>
                    <a:cubicBezTo>
                      <a:pt x="194" y="1"/>
                      <a:pt x="1" y="228"/>
                      <a:pt x="1" y="629"/>
                    </a:cubicBezTo>
                    <a:cubicBezTo>
                      <a:pt x="1" y="1188"/>
                      <a:pt x="393" y="1880"/>
                      <a:pt x="882" y="2151"/>
                    </a:cubicBezTo>
                    <a:cubicBezTo>
                      <a:pt x="1028" y="2236"/>
                      <a:pt x="1165" y="2277"/>
                      <a:pt x="1286" y="2277"/>
                    </a:cubicBezTo>
                    <a:cubicBezTo>
                      <a:pt x="1572" y="2277"/>
                      <a:pt x="1767" y="2049"/>
                      <a:pt x="1767" y="1648"/>
                    </a:cubicBezTo>
                    <a:cubicBezTo>
                      <a:pt x="1767" y="1090"/>
                      <a:pt x="1372" y="398"/>
                      <a:pt x="882" y="127"/>
                    </a:cubicBezTo>
                    <a:cubicBezTo>
                      <a:pt x="737" y="41"/>
                      <a:pt x="600" y="1"/>
                      <a:pt x="47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0" name="Google Shape;2800;p19"/>
              <p:cNvSpPr/>
              <p:nvPr/>
            </p:nvSpPr>
            <p:spPr>
              <a:xfrm>
                <a:off x="4567050" y="2721825"/>
                <a:ext cx="41875" cy="53475"/>
              </a:xfrm>
              <a:custGeom>
                <a:avLst/>
                <a:gdLst/>
                <a:ahLst/>
                <a:cxnLst/>
                <a:rect l="l" t="t" r="r" b="b"/>
                <a:pathLst>
                  <a:path w="1675" h="2139" extrusionOk="0">
                    <a:moveTo>
                      <a:pt x="470" y="1"/>
                    </a:moveTo>
                    <a:cubicBezTo>
                      <a:pt x="321" y="1"/>
                      <a:pt x="197" y="65"/>
                      <a:pt x="108" y="193"/>
                    </a:cubicBezTo>
                    <a:cubicBezTo>
                      <a:pt x="108" y="206"/>
                      <a:pt x="108" y="206"/>
                      <a:pt x="95" y="222"/>
                    </a:cubicBezTo>
                    <a:cubicBezTo>
                      <a:pt x="82" y="248"/>
                      <a:pt x="69" y="287"/>
                      <a:pt x="56" y="343"/>
                    </a:cubicBezTo>
                    <a:cubicBezTo>
                      <a:pt x="13" y="451"/>
                      <a:pt x="0" y="588"/>
                      <a:pt x="26" y="725"/>
                    </a:cubicBezTo>
                    <a:cubicBezTo>
                      <a:pt x="56" y="1051"/>
                      <a:pt x="219" y="1417"/>
                      <a:pt x="477" y="1717"/>
                    </a:cubicBezTo>
                    <a:cubicBezTo>
                      <a:pt x="724" y="1990"/>
                      <a:pt x="999" y="2139"/>
                      <a:pt x="1222" y="2139"/>
                    </a:cubicBezTo>
                    <a:cubicBezTo>
                      <a:pt x="1232" y="2139"/>
                      <a:pt x="1241" y="2139"/>
                      <a:pt x="1250" y="2138"/>
                    </a:cubicBezTo>
                    <a:cubicBezTo>
                      <a:pt x="1348" y="2138"/>
                      <a:pt x="1443" y="2099"/>
                      <a:pt x="1511" y="2017"/>
                    </a:cubicBezTo>
                    <a:cubicBezTo>
                      <a:pt x="1537" y="2001"/>
                      <a:pt x="1564" y="1975"/>
                      <a:pt x="1577" y="1949"/>
                    </a:cubicBezTo>
                    <a:cubicBezTo>
                      <a:pt x="1577" y="1936"/>
                      <a:pt x="1577" y="1936"/>
                      <a:pt x="1593" y="1919"/>
                    </a:cubicBezTo>
                    <a:cubicBezTo>
                      <a:pt x="1606" y="1906"/>
                      <a:pt x="1606" y="1880"/>
                      <a:pt x="1619" y="1854"/>
                    </a:cubicBezTo>
                    <a:cubicBezTo>
                      <a:pt x="1632" y="1825"/>
                      <a:pt x="1645" y="1785"/>
                      <a:pt x="1645" y="1756"/>
                    </a:cubicBezTo>
                    <a:cubicBezTo>
                      <a:pt x="1675" y="1691"/>
                      <a:pt x="1675" y="1622"/>
                      <a:pt x="1675" y="1554"/>
                    </a:cubicBezTo>
                    <a:lnTo>
                      <a:pt x="1675" y="1459"/>
                    </a:lnTo>
                    <a:cubicBezTo>
                      <a:pt x="1675" y="1430"/>
                      <a:pt x="1658" y="1417"/>
                      <a:pt x="1658" y="1404"/>
                    </a:cubicBezTo>
                    <a:lnTo>
                      <a:pt x="1658" y="1364"/>
                    </a:lnTo>
                    <a:lnTo>
                      <a:pt x="1658" y="1335"/>
                    </a:lnTo>
                    <a:cubicBezTo>
                      <a:pt x="1645" y="1309"/>
                      <a:pt x="1645" y="1267"/>
                      <a:pt x="1632" y="1240"/>
                    </a:cubicBezTo>
                    <a:cubicBezTo>
                      <a:pt x="1632" y="1227"/>
                      <a:pt x="1632" y="1214"/>
                      <a:pt x="1619" y="1185"/>
                    </a:cubicBezTo>
                    <a:cubicBezTo>
                      <a:pt x="1619" y="1172"/>
                      <a:pt x="1619" y="1159"/>
                      <a:pt x="1606" y="1146"/>
                    </a:cubicBezTo>
                    <a:cubicBezTo>
                      <a:pt x="1606" y="1133"/>
                      <a:pt x="1606" y="1120"/>
                      <a:pt x="1593" y="1090"/>
                    </a:cubicBezTo>
                    <a:cubicBezTo>
                      <a:pt x="1593" y="1077"/>
                      <a:pt x="1577" y="1064"/>
                      <a:pt x="1577" y="1051"/>
                    </a:cubicBezTo>
                    <a:cubicBezTo>
                      <a:pt x="1551" y="996"/>
                      <a:pt x="1537" y="927"/>
                      <a:pt x="1495" y="875"/>
                    </a:cubicBezTo>
                    <a:cubicBezTo>
                      <a:pt x="1495" y="859"/>
                      <a:pt x="1482" y="845"/>
                      <a:pt x="1482" y="832"/>
                    </a:cubicBezTo>
                    <a:cubicBezTo>
                      <a:pt x="1456" y="793"/>
                      <a:pt x="1443" y="751"/>
                      <a:pt x="1413" y="712"/>
                    </a:cubicBezTo>
                    <a:cubicBezTo>
                      <a:pt x="1413" y="695"/>
                      <a:pt x="1400" y="682"/>
                      <a:pt x="1400" y="682"/>
                    </a:cubicBezTo>
                    <a:cubicBezTo>
                      <a:pt x="1387" y="656"/>
                      <a:pt x="1374" y="643"/>
                      <a:pt x="1361" y="630"/>
                    </a:cubicBezTo>
                    <a:cubicBezTo>
                      <a:pt x="1319" y="561"/>
                      <a:pt x="1267" y="493"/>
                      <a:pt x="1211" y="424"/>
                    </a:cubicBezTo>
                    <a:cubicBezTo>
                      <a:pt x="1185" y="398"/>
                      <a:pt x="1156" y="369"/>
                      <a:pt x="1129" y="343"/>
                    </a:cubicBezTo>
                    <a:cubicBezTo>
                      <a:pt x="1116" y="330"/>
                      <a:pt x="1103" y="317"/>
                      <a:pt x="1087" y="304"/>
                    </a:cubicBezTo>
                    <a:lnTo>
                      <a:pt x="1074" y="287"/>
                    </a:lnTo>
                    <a:cubicBezTo>
                      <a:pt x="1074" y="274"/>
                      <a:pt x="1061" y="274"/>
                      <a:pt x="1048" y="261"/>
                    </a:cubicBezTo>
                    <a:cubicBezTo>
                      <a:pt x="911" y="153"/>
                      <a:pt x="777" y="72"/>
                      <a:pt x="653" y="29"/>
                    </a:cubicBezTo>
                    <a:cubicBezTo>
                      <a:pt x="589" y="10"/>
                      <a:pt x="528" y="1"/>
                      <a:pt x="470"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1" name="Google Shape;2801;p19"/>
              <p:cNvSpPr/>
              <p:nvPr/>
            </p:nvSpPr>
            <p:spPr>
              <a:xfrm>
                <a:off x="4569725" y="2721825"/>
                <a:ext cx="32350" cy="17800"/>
              </a:xfrm>
              <a:custGeom>
                <a:avLst/>
                <a:gdLst/>
                <a:ahLst/>
                <a:cxnLst/>
                <a:rect l="l" t="t" r="r" b="b"/>
                <a:pathLst>
                  <a:path w="1294" h="712" extrusionOk="0">
                    <a:moveTo>
                      <a:pt x="363" y="1"/>
                    </a:moveTo>
                    <a:cubicBezTo>
                      <a:pt x="214" y="1"/>
                      <a:pt x="90" y="65"/>
                      <a:pt x="1" y="193"/>
                    </a:cubicBezTo>
                    <a:cubicBezTo>
                      <a:pt x="119" y="153"/>
                      <a:pt x="229" y="136"/>
                      <a:pt x="328" y="136"/>
                    </a:cubicBezTo>
                    <a:cubicBezTo>
                      <a:pt x="765" y="136"/>
                      <a:pt x="1009" y="451"/>
                      <a:pt x="1009" y="451"/>
                    </a:cubicBezTo>
                    <a:lnTo>
                      <a:pt x="1022" y="712"/>
                    </a:lnTo>
                    <a:cubicBezTo>
                      <a:pt x="1117" y="695"/>
                      <a:pt x="1199" y="695"/>
                      <a:pt x="1293" y="682"/>
                    </a:cubicBezTo>
                    <a:cubicBezTo>
                      <a:pt x="1280" y="656"/>
                      <a:pt x="1267" y="643"/>
                      <a:pt x="1254" y="630"/>
                    </a:cubicBezTo>
                    <a:cubicBezTo>
                      <a:pt x="1212" y="561"/>
                      <a:pt x="1160" y="493"/>
                      <a:pt x="1104" y="424"/>
                    </a:cubicBezTo>
                    <a:cubicBezTo>
                      <a:pt x="1078" y="398"/>
                      <a:pt x="1049" y="369"/>
                      <a:pt x="1022" y="343"/>
                    </a:cubicBezTo>
                    <a:cubicBezTo>
                      <a:pt x="1009" y="330"/>
                      <a:pt x="996" y="317"/>
                      <a:pt x="980" y="304"/>
                    </a:cubicBezTo>
                    <a:lnTo>
                      <a:pt x="967" y="287"/>
                    </a:lnTo>
                    <a:cubicBezTo>
                      <a:pt x="967" y="274"/>
                      <a:pt x="954" y="274"/>
                      <a:pt x="941" y="261"/>
                    </a:cubicBezTo>
                    <a:cubicBezTo>
                      <a:pt x="804" y="153"/>
                      <a:pt x="670" y="72"/>
                      <a:pt x="546" y="29"/>
                    </a:cubicBezTo>
                    <a:cubicBezTo>
                      <a:pt x="482" y="10"/>
                      <a:pt x="421" y="1"/>
                      <a:pt x="363"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2" name="Google Shape;2802;p19"/>
              <p:cNvSpPr/>
              <p:nvPr/>
            </p:nvSpPr>
            <p:spPr>
              <a:xfrm>
                <a:off x="4569075" y="2739600"/>
                <a:ext cx="26875" cy="24100"/>
              </a:xfrm>
              <a:custGeom>
                <a:avLst/>
                <a:gdLst/>
                <a:ahLst/>
                <a:cxnLst/>
                <a:rect l="l" t="t" r="r" b="b"/>
                <a:pathLst>
                  <a:path w="1075" h="964" extrusionOk="0">
                    <a:moveTo>
                      <a:pt x="1048" y="1"/>
                    </a:moveTo>
                    <a:cubicBezTo>
                      <a:pt x="833" y="17"/>
                      <a:pt x="610" y="22"/>
                      <a:pt x="425" y="22"/>
                    </a:cubicBezTo>
                    <a:cubicBezTo>
                      <a:pt x="179" y="22"/>
                      <a:pt x="1" y="14"/>
                      <a:pt x="1" y="14"/>
                    </a:cubicBezTo>
                    <a:lnTo>
                      <a:pt x="1" y="14"/>
                    </a:lnTo>
                    <a:cubicBezTo>
                      <a:pt x="1" y="14"/>
                      <a:pt x="206" y="298"/>
                      <a:pt x="422" y="379"/>
                    </a:cubicBezTo>
                    <a:cubicBezTo>
                      <a:pt x="654" y="448"/>
                      <a:pt x="1075" y="964"/>
                      <a:pt x="1075" y="964"/>
                    </a:cubicBezTo>
                    <a:lnTo>
                      <a:pt x="104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3" name="Google Shape;2803;p19"/>
              <p:cNvSpPr/>
              <p:nvPr/>
            </p:nvSpPr>
            <p:spPr>
              <a:xfrm>
                <a:off x="4579600" y="2722550"/>
                <a:ext cx="29325" cy="43600"/>
              </a:xfrm>
              <a:custGeom>
                <a:avLst/>
                <a:gdLst/>
                <a:ahLst/>
                <a:cxnLst/>
                <a:rect l="l" t="t" r="r" b="b"/>
                <a:pathLst>
                  <a:path w="1173" h="1744" extrusionOk="0">
                    <a:moveTo>
                      <a:pt x="151" y="0"/>
                    </a:moveTo>
                    <a:cubicBezTo>
                      <a:pt x="125" y="30"/>
                      <a:pt x="95" y="56"/>
                      <a:pt x="82" y="82"/>
                    </a:cubicBezTo>
                    <a:cubicBezTo>
                      <a:pt x="69" y="124"/>
                      <a:pt x="56" y="151"/>
                      <a:pt x="43" y="193"/>
                    </a:cubicBezTo>
                    <a:cubicBezTo>
                      <a:pt x="14" y="245"/>
                      <a:pt x="14" y="301"/>
                      <a:pt x="14" y="369"/>
                    </a:cubicBezTo>
                    <a:cubicBezTo>
                      <a:pt x="1" y="422"/>
                      <a:pt x="14" y="477"/>
                      <a:pt x="14" y="532"/>
                    </a:cubicBezTo>
                    <a:cubicBezTo>
                      <a:pt x="43" y="803"/>
                      <a:pt x="193" y="1117"/>
                      <a:pt x="409" y="1375"/>
                    </a:cubicBezTo>
                    <a:cubicBezTo>
                      <a:pt x="533" y="1512"/>
                      <a:pt x="654" y="1619"/>
                      <a:pt x="778" y="1675"/>
                    </a:cubicBezTo>
                    <a:cubicBezTo>
                      <a:pt x="885" y="1727"/>
                      <a:pt x="980" y="1743"/>
                      <a:pt x="1062" y="1743"/>
                    </a:cubicBezTo>
                    <a:lnTo>
                      <a:pt x="1091" y="1743"/>
                    </a:lnTo>
                    <a:cubicBezTo>
                      <a:pt x="1117" y="1743"/>
                      <a:pt x="1130" y="1727"/>
                      <a:pt x="1143" y="1727"/>
                    </a:cubicBezTo>
                    <a:cubicBezTo>
                      <a:pt x="1173" y="1662"/>
                      <a:pt x="1173" y="1593"/>
                      <a:pt x="1173" y="1525"/>
                    </a:cubicBezTo>
                    <a:lnTo>
                      <a:pt x="1173" y="1430"/>
                    </a:lnTo>
                    <a:cubicBezTo>
                      <a:pt x="1173" y="1401"/>
                      <a:pt x="1156" y="1388"/>
                      <a:pt x="1156" y="1375"/>
                    </a:cubicBezTo>
                    <a:lnTo>
                      <a:pt x="1156" y="1335"/>
                    </a:lnTo>
                    <a:lnTo>
                      <a:pt x="1156" y="1306"/>
                    </a:lnTo>
                    <a:cubicBezTo>
                      <a:pt x="1143" y="1280"/>
                      <a:pt x="1143" y="1238"/>
                      <a:pt x="1130" y="1211"/>
                    </a:cubicBezTo>
                    <a:cubicBezTo>
                      <a:pt x="1130" y="1198"/>
                      <a:pt x="1130" y="1185"/>
                      <a:pt x="1117" y="1156"/>
                    </a:cubicBezTo>
                    <a:cubicBezTo>
                      <a:pt x="1117" y="1143"/>
                      <a:pt x="1117" y="1130"/>
                      <a:pt x="1104" y="1117"/>
                    </a:cubicBezTo>
                    <a:cubicBezTo>
                      <a:pt x="1104" y="1104"/>
                      <a:pt x="1104" y="1091"/>
                      <a:pt x="1091" y="1061"/>
                    </a:cubicBezTo>
                    <a:cubicBezTo>
                      <a:pt x="1091" y="1048"/>
                      <a:pt x="1075" y="1035"/>
                      <a:pt x="1075" y="1022"/>
                    </a:cubicBezTo>
                    <a:cubicBezTo>
                      <a:pt x="1049" y="967"/>
                      <a:pt x="1035" y="898"/>
                      <a:pt x="993" y="846"/>
                    </a:cubicBezTo>
                    <a:cubicBezTo>
                      <a:pt x="993" y="830"/>
                      <a:pt x="980" y="816"/>
                      <a:pt x="980" y="803"/>
                    </a:cubicBezTo>
                    <a:cubicBezTo>
                      <a:pt x="954" y="764"/>
                      <a:pt x="941" y="722"/>
                      <a:pt x="911" y="683"/>
                    </a:cubicBezTo>
                    <a:cubicBezTo>
                      <a:pt x="898" y="653"/>
                      <a:pt x="872" y="627"/>
                      <a:pt x="859" y="601"/>
                    </a:cubicBezTo>
                    <a:cubicBezTo>
                      <a:pt x="817" y="532"/>
                      <a:pt x="765" y="464"/>
                      <a:pt x="709" y="395"/>
                    </a:cubicBezTo>
                    <a:cubicBezTo>
                      <a:pt x="683" y="369"/>
                      <a:pt x="654" y="340"/>
                      <a:pt x="627" y="314"/>
                    </a:cubicBezTo>
                    <a:cubicBezTo>
                      <a:pt x="614" y="301"/>
                      <a:pt x="601" y="288"/>
                      <a:pt x="585" y="275"/>
                    </a:cubicBezTo>
                    <a:lnTo>
                      <a:pt x="572" y="258"/>
                    </a:lnTo>
                    <a:cubicBezTo>
                      <a:pt x="572" y="245"/>
                      <a:pt x="559" y="245"/>
                      <a:pt x="546" y="232"/>
                    </a:cubicBezTo>
                    <a:cubicBezTo>
                      <a:pt x="409" y="124"/>
                      <a:pt x="275" y="43"/>
                      <a:pt x="15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4" name="Google Shape;2804;p19"/>
              <p:cNvSpPr/>
              <p:nvPr/>
            </p:nvSpPr>
            <p:spPr>
              <a:xfrm>
                <a:off x="4592575" y="2729000"/>
                <a:ext cx="9825" cy="18375"/>
              </a:xfrm>
              <a:custGeom>
                <a:avLst/>
                <a:gdLst/>
                <a:ahLst/>
                <a:cxnLst/>
                <a:rect l="l" t="t" r="r" b="b"/>
                <a:pathLst>
                  <a:path w="393" h="735" extrusionOk="0">
                    <a:moveTo>
                      <a:pt x="53" y="0"/>
                    </a:moveTo>
                    <a:cubicBezTo>
                      <a:pt x="27" y="17"/>
                      <a:pt x="1" y="43"/>
                      <a:pt x="1" y="43"/>
                    </a:cubicBezTo>
                    <a:lnTo>
                      <a:pt x="190" y="261"/>
                    </a:lnTo>
                    <a:lnTo>
                      <a:pt x="135" y="735"/>
                    </a:lnTo>
                    <a:lnTo>
                      <a:pt x="285" y="653"/>
                    </a:lnTo>
                    <a:lnTo>
                      <a:pt x="392" y="425"/>
                    </a:lnTo>
                    <a:cubicBezTo>
                      <a:pt x="379" y="395"/>
                      <a:pt x="353" y="369"/>
                      <a:pt x="340" y="343"/>
                    </a:cubicBezTo>
                    <a:cubicBezTo>
                      <a:pt x="298" y="274"/>
                      <a:pt x="246" y="206"/>
                      <a:pt x="190" y="137"/>
                    </a:cubicBezTo>
                    <a:cubicBezTo>
                      <a:pt x="164" y="111"/>
                      <a:pt x="135" y="82"/>
                      <a:pt x="108" y="56"/>
                    </a:cubicBezTo>
                    <a:cubicBezTo>
                      <a:pt x="95" y="43"/>
                      <a:pt x="82" y="30"/>
                      <a:pt x="66" y="17"/>
                    </a:cubicBezTo>
                    <a:lnTo>
                      <a:pt x="53"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5" name="Google Shape;2805;p19"/>
              <p:cNvSpPr/>
              <p:nvPr/>
            </p:nvSpPr>
            <p:spPr>
              <a:xfrm>
                <a:off x="4595275" y="2745325"/>
                <a:ext cx="12275" cy="28275"/>
              </a:xfrm>
              <a:custGeom>
                <a:avLst/>
                <a:gdLst/>
                <a:ahLst/>
                <a:cxnLst/>
                <a:rect l="l" t="t" r="r" b="b"/>
                <a:pathLst>
                  <a:path w="491" h="1131" extrusionOk="0">
                    <a:moveTo>
                      <a:pt x="177" y="0"/>
                    </a:moveTo>
                    <a:lnTo>
                      <a:pt x="27" y="82"/>
                    </a:lnTo>
                    <a:lnTo>
                      <a:pt x="0" y="274"/>
                    </a:lnTo>
                    <a:lnTo>
                      <a:pt x="151" y="764"/>
                    </a:lnTo>
                    <a:lnTo>
                      <a:pt x="219" y="979"/>
                    </a:lnTo>
                    <a:cubicBezTo>
                      <a:pt x="244" y="1032"/>
                      <a:pt x="184" y="1131"/>
                      <a:pt x="199" y="1131"/>
                    </a:cubicBezTo>
                    <a:cubicBezTo>
                      <a:pt x="200" y="1131"/>
                      <a:pt x="201" y="1130"/>
                      <a:pt x="203" y="1129"/>
                    </a:cubicBezTo>
                    <a:cubicBezTo>
                      <a:pt x="258" y="1116"/>
                      <a:pt x="382" y="1048"/>
                      <a:pt x="448" y="1009"/>
                    </a:cubicBezTo>
                    <a:cubicBezTo>
                      <a:pt x="448" y="996"/>
                      <a:pt x="448" y="996"/>
                      <a:pt x="464" y="979"/>
                    </a:cubicBezTo>
                    <a:cubicBezTo>
                      <a:pt x="477" y="966"/>
                      <a:pt x="477" y="940"/>
                      <a:pt x="490" y="914"/>
                    </a:cubicBezTo>
                    <a:cubicBezTo>
                      <a:pt x="490" y="898"/>
                      <a:pt x="490" y="898"/>
                      <a:pt x="477" y="885"/>
                    </a:cubicBezTo>
                    <a:lnTo>
                      <a:pt x="464" y="832"/>
                    </a:lnTo>
                    <a:lnTo>
                      <a:pt x="190" y="16"/>
                    </a:lnTo>
                    <a:lnTo>
                      <a:pt x="177"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6" name="Google Shape;2806;p19"/>
              <p:cNvSpPr/>
              <p:nvPr/>
            </p:nvSpPr>
            <p:spPr>
              <a:xfrm>
                <a:off x="4568750" y="2729100"/>
                <a:ext cx="24175" cy="17950"/>
              </a:xfrm>
              <a:custGeom>
                <a:avLst/>
                <a:gdLst/>
                <a:ahLst/>
                <a:cxnLst/>
                <a:rect l="l" t="t" r="r" b="b"/>
                <a:pathLst>
                  <a:path w="967" h="718" extrusionOk="0">
                    <a:moveTo>
                      <a:pt x="197" y="0"/>
                    </a:moveTo>
                    <a:cubicBezTo>
                      <a:pt x="190" y="0"/>
                      <a:pt x="183" y="4"/>
                      <a:pt x="177" y="13"/>
                    </a:cubicBezTo>
                    <a:cubicBezTo>
                      <a:pt x="164" y="13"/>
                      <a:pt x="14" y="78"/>
                      <a:pt x="14" y="94"/>
                    </a:cubicBezTo>
                    <a:cubicBezTo>
                      <a:pt x="1" y="176"/>
                      <a:pt x="138" y="189"/>
                      <a:pt x="138" y="284"/>
                    </a:cubicBezTo>
                    <a:cubicBezTo>
                      <a:pt x="138" y="323"/>
                      <a:pt x="164" y="378"/>
                      <a:pt x="203" y="391"/>
                    </a:cubicBezTo>
                    <a:lnTo>
                      <a:pt x="804" y="636"/>
                    </a:lnTo>
                    <a:lnTo>
                      <a:pt x="967" y="718"/>
                    </a:lnTo>
                    <a:lnTo>
                      <a:pt x="967" y="339"/>
                    </a:lnTo>
                    <a:lnTo>
                      <a:pt x="954" y="323"/>
                    </a:lnTo>
                    <a:lnTo>
                      <a:pt x="219" y="13"/>
                    </a:lnTo>
                    <a:cubicBezTo>
                      <a:pt x="211" y="4"/>
                      <a:pt x="204" y="0"/>
                      <a:pt x="19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7" name="Google Shape;2807;p19"/>
              <p:cNvSpPr/>
              <p:nvPr/>
            </p:nvSpPr>
            <p:spPr>
              <a:xfrm>
                <a:off x="4584425" y="2729700"/>
                <a:ext cx="15925" cy="25525"/>
              </a:xfrm>
              <a:custGeom>
                <a:avLst/>
                <a:gdLst/>
                <a:ahLst/>
                <a:cxnLst/>
                <a:rect l="l" t="t" r="r" b="b"/>
                <a:pathLst>
                  <a:path w="637" h="1021" extrusionOk="0">
                    <a:moveTo>
                      <a:pt x="348" y="1"/>
                    </a:moveTo>
                    <a:cubicBezTo>
                      <a:pt x="339" y="1"/>
                      <a:pt x="332" y="5"/>
                      <a:pt x="327" y="15"/>
                    </a:cubicBezTo>
                    <a:lnTo>
                      <a:pt x="0" y="668"/>
                    </a:lnTo>
                    <a:lnTo>
                      <a:pt x="310" y="1020"/>
                    </a:lnTo>
                    <a:lnTo>
                      <a:pt x="624" y="367"/>
                    </a:lnTo>
                    <a:cubicBezTo>
                      <a:pt x="637" y="341"/>
                      <a:pt x="624" y="286"/>
                      <a:pt x="598" y="246"/>
                    </a:cubicBezTo>
                    <a:cubicBezTo>
                      <a:pt x="572" y="217"/>
                      <a:pt x="542" y="178"/>
                      <a:pt x="503" y="136"/>
                    </a:cubicBezTo>
                    <a:cubicBezTo>
                      <a:pt x="474" y="96"/>
                      <a:pt x="434" y="54"/>
                      <a:pt x="408" y="28"/>
                    </a:cubicBezTo>
                    <a:cubicBezTo>
                      <a:pt x="382" y="12"/>
                      <a:pt x="362" y="1"/>
                      <a:pt x="34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8" name="Google Shape;2808;p19"/>
              <p:cNvSpPr/>
              <p:nvPr/>
            </p:nvSpPr>
            <p:spPr>
              <a:xfrm>
                <a:off x="4568425" y="2731375"/>
                <a:ext cx="20750" cy="18050"/>
              </a:xfrm>
              <a:custGeom>
                <a:avLst/>
                <a:gdLst/>
                <a:ahLst/>
                <a:cxnLst/>
                <a:rect l="l" t="t" r="r" b="b"/>
                <a:pathLst>
                  <a:path w="830" h="722" extrusionOk="0">
                    <a:moveTo>
                      <a:pt x="51" y="1"/>
                    </a:moveTo>
                    <a:cubicBezTo>
                      <a:pt x="35" y="1"/>
                      <a:pt x="22" y="13"/>
                      <a:pt x="14" y="29"/>
                    </a:cubicBezTo>
                    <a:cubicBezTo>
                      <a:pt x="1" y="111"/>
                      <a:pt x="1" y="193"/>
                      <a:pt x="1" y="274"/>
                    </a:cubicBezTo>
                    <a:cubicBezTo>
                      <a:pt x="1" y="313"/>
                      <a:pt x="27" y="369"/>
                      <a:pt x="69" y="395"/>
                    </a:cubicBezTo>
                    <a:lnTo>
                      <a:pt x="666" y="627"/>
                    </a:lnTo>
                    <a:lnTo>
                      <a:pt x="830" y="721"/>
                    </a:lnTo>
                    <a:lnTo>
                      <a:pt x="830" y="330"/>
                    </a:lnTo>
                    <a:lnTo>
                      <a:pt x="804" y="313"/>
                    </a:lnTo>
                    <a:lnTo>
                      <a:pt x="82" y="16"/>
                    </a:lnTo>
                    <a:cubicBezTo>
                      <a:pt x="71" y="5"/>
                      <a:pt x="60" y="1"/>
                      <a:pt x="51"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p19"/>
              <p:cNvSpPr/>
              <p:nvPr/>
            </p:nvSpPr>
            <p:spPr>
              <a:xfrm>
                <a:off x="4589150" y="2747350"/>
                <a:ext cx="14950" cy="26550"/>
              </a:xfrm>
              <a:custGeom>
                <a:avLst/>
                <a:gdLst/>
                <a:ahLst/>
                <a:cxnLst/>
                <a:rect l="l" t="t" r="r" b="b"/>
                <a:pathLst>
                  <a:path w="598" h="1062" extrusionOk="0">
                    <a:moveTo>
                      <a:pt x="272" y="1"/>
                    </a:moveTo>
                    <a:lnTo>
                      <a:pt x="1" y="82"/>
                    </a:lnTo>
                    <a:lnTo>
                      <a:pt x="95" y="288"/>
                    </a:lnTo>
                    <a:lnTo>
                      <a:pt x="314" y="980"/>
                    </a:lnTo>
                    <a:cubicBezTo>
                      <a:pt x="340" y="1035"/>
                      <a:pt x="383" y="1062"/>
                      <a:pt x="409" y="1062"/>
                    </a:cubicBezTo>
                    <a:cubicBezTo>
                      <a:pt x="464" y="1048"/>
                      <a:pt x="516" y="1022"/>
                      <a:pt x="572" y="980"/>
                    </a:cubicBezTo>
                    <a:cubicBezTo>
                      <a:pt x="598" y="967"/>
                      <a:pt x="598" y="928"/>
                      <a:pt x="572" y="885"/>
                    </a:cubicBezTo>
                    <a:lnTo>
                      <a:pt x="285" y="30"/>
                    </a:lnTo>
                    <a:lnTo>
                      <a:pt x="27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19"/>
              <p:cNvSpPr/>
              <p:nvPr/>
            </p:nvSpPr>
            <p:spPr>
              <a:xfrm>
                <a:off x="4570800" y="2732750"/>
                <a:ext cx="30625" cy="38775"/>
              </a:xfrm>
              <a:custGeom>
                <a:avLst/>
                <a:gdLst/>
                <a:ahLst/>
                <a:cxnLst/>
                <a:rect l="l" t="t" r="r" b="b"/>
                <a:pathLst>
                  <a:path w="1225" h="1551" extrusionOk="0">
                    <a:moveTo>
                      <a:pt x="911" y="0"/>
                    </a:moveTo>
                    <a:lnTo>
                      <a:pt x="748" y="395"/>
                    </a:lnTo>
                    <a:lnTo>
                      <a:pt x="0" y="69"/>
                    </a:lnTo>
                    <a:lnTo>
                      <a:pt x="0" y="219"/>
                    </a:lnTo>
                    <a:cubicBezTo>
                      <a:pt x="0" y="232"/>
                      <a:pt x="13" y="245"/>
                      <a:pt x="13" y="258"/>
                    </a:cubicBezTo>
                    <a:lnTo>
                      <a:pt x="640" y="503"/>
                    </a:lnTo>
                    <a:lnTo>
                      <a:pt x="911" y="816"/>
                    </a:lnTo>
                    <a:lnTo>
                      <a:pt x="1130" y="1538"/>
                    </a:lnTo>
                    <a:cubicBezTo>
                      <a:pt x="1143" y="1538"/>
                      <a:pt x="1143" y="1551"/>
                      <a:pt x="1143" y="1551"/>
                    </a:cubicBezTo>
                    <a:cubicBezTo>
                      <a:pt x="1169" y="1538"/>
                      <a:pt x="1198" y="1525"/>
                      <a:pt x="1224" y="1512"/>
                    </a:cubicBezTo>
                    <a:lnTo>
                      <a:pt x="911" y="614"/>
                    </a:lnTo>
                    <a:lnTo>
                      <a:pt x="1087" y="206"/>
                    </a:lnTo>
                    <a:cubicBezTo>
                      <a:pt x="1074" y="206"/>
                      <a:pt x="1074" y="193"/>
                      <a:pt x="1074" y="193"/>
                    </a:cubicBezTo>
                    <a:cubicBezTo>
                      <a:pt x="1048" y="151"/>
                      <a:pt x="1006" y="111"/>
                      <a:pt x="979" y="69"/>
                    </a:cubicBezTo>
                    <a:cubicBezTo>
                      <a:pt x="966" y="43"/>
                      <a:pt x="937" y="30"/>
                      <a:pt x="911"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19"/>
              <p:cNvSpPr/>
              <p:nvPr/>
            </p:nvSpPr>
            <p:spPr>
              <a:xfrm>
                <a:off x="4910825" y="2827650"/>
                <a:ext cx="128150" cy="90450"/>
              </a:xfrm>
              <a:custGeom>
                <a:avLst/>
                <a:gdLst/>
                <a:ahLst/>
                <a:cxnLst/>
                <a:rect l="l" t="t" r="r" b="b"/>
                <a:pathLst>
                  <a:path w="5126" h="3618" extrusionOk="0">
                    <a:moveTo>
                      <a:pt x="5125" y="1"/>
                    </a:moveTo>
                    <a:lnTo>
                      <a:pt x="3970" y="830"/>
                    </a:lnTo>
                    <a:lnTo>
                      <a:pt x="2814" y="1590"/>
                    </a:lnTo>
                    <a:lnTo>
                      <a:pt x="1319" y="2338"/>
                    </a:lnTo>
                    <a:lnTo>
                      <a:pt x="121" y="2367"/>
                    </a:lnTo>
                    <a:lnTo>
                      <a:pt x="0" y="3617"/>
                    </a:lnTo>
                    <a:lnTo>
                      <a:pt x="0" y="3617"/>
                    </a:lnTo>
                    <a:lnTo>
                      <a:pt x="1616" y="3415"/>
                    </a:lnTo>
                    <a:lnTo>
                      <a:pt x="4528" y="1740"/>
                    </a:lnTo>
                    <a:lnTo>
                      <a:pt x="5099" y="314"/>
                    </a:lnTo>
                    <a:lnTo>
                      <a:pt x="5125"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p19"/>
              <p:cNvSpPr/>
              <p:nvPr/>
            </p:nvSpPr>
            <p:spPr>
              <a:xfrm>
                <a:off x="4936275" y="2844300"/>
                <a:ext cx="94525" cy="55425"/>
              </a:xfrm>
              <a:custGeom>
                <a:avLst/>
                <a:gdLst/>
                <a:ahLst/>
                <a:cxnLst/>
                <a:rect l="l" t="t" r="r" b="b"/>
                <a:pathLst>
                  <a:path w="3781" h="2217" extrusionOk="0">
                    <a:moveTo>
                      <a:pt x="3781" y="0"/>
                    </a:moveTo>
                    <a:lnTo>
                      <a:pt x="3144" y="95"/>
                    </a:lnTo>
                    <a:cubicBezTo>
                      <a:pt x="3144" y="95"/>
                      <a:pt x="2762" y="382"/>
                      <a:pt x="2230" y="679"/>
                    </a:cubicBezTo>
                    <a:cubicBezTo>
                      <a:pt x="1688" y="993"/>
                      <a:pt x="1023" y="1306"/>
                      <a:pt x="1023" y="1306"/>
                    </a:cubicBezTo>
                    <a:lnTo>
                      <a:pt x="1" y="2217"/>
                    </a:lnTo>
                    <a:cubicBezTo>
                      <a:pt x="1" y="2217"/>
                      <a:pt x="435" y="2096"/>
                      <a:pt x="614" y="2080"/>
                    </a:cubicBezTo>
                    <a:cubicBezTo>
                      <a:pt x="898" y="2066"/>
                      <a:pt x="2775" y="1074"/>
                      <a:pt x="2952" y="872"/>
                    </a:cubicBezTo>
                    <a:cubicBezTo>
                      <a:pt x="3170" y="627"/>
                      <a:pt x="3781" y="0"/>
                      <a:pt x="3781"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p19"/>
              <p:cNvSpPr/>
              <p:nvPr/>
            </p:nvSpPr>
            <p:spPr>
              <a:xfrm>
                <a:off x="4865950" y="2851800"/>
                <a:ext cx="90100" cy="33650"/>
              </a:xfrm>
              <a:custGeom>
                <a:avLst/>
                <a:gdLst/>
                <a:ahLst/>
                <a:cxnLst/>
                <a:rect l="l" t="t" r="r" b="b"/>
                <a:pathLst>
                  <a:path w="3604" h="1346" extrusionOk="0">
                    <a:moveTo>
                      <a:pt x="0" y="1"/>
                    </a:moveTo>
                    <a:lnTo>
                      <a:pt x="855" y="843"/>
                    </a:lnTo>
                    <a:lnTo>
                      <a:pt x="1616" y="1345"/>
                    </a:lnTo>
                    <a:lnTo>
                      <a:pt x="3059" y="1345"/>
                    </a:lnTo>
                    <a:lnTo>
                      <a:pt x="3509" y="950"/>
                    </a:lnTo>
                    <a:lnTo>
                      <a:pt x="3604" y="719"/>
                    </a:lnTo>
                    <a:lnTo>
                      <a:pt x="3604" y="719"/>
                    </a:lnTo>
                    <a:lnTo>
                      <a:pt x="2664" y="898"/>
                    </a:lnTo>
                    <a:lnTo>
                      <a:pt x="1521" y="761"/>
                    </a:lnTo>
                    <a:lnTo>
                      <a:pt x="0"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4" name="Google Shape;2814;p19"/>
              <p:cNvSpPr/>
              <p:nvPr/>
            </p:nvSpPr>
            <p:spPr>
              <a:xfrm>
                <a:off x="4873375" y="2859225"/>
                <a:ext cx="72800" cy="25450"/>
              </a:xfrm>
              <a:custGeom>
                <a:avLst/>
                <a:gdLst/>
                <a:ahLst/>
                <a:cxnLst/>
                <a:rect l="l" t="t" r="r" b="b"/>
                <a:pathLst>
                  <a:path w="2912" h="1018" extrusionOk="0">
                    <a:moveTo>
                      <a:pt x="124" y="1"/>
                    </a:moveTo>
                    <a:lnTo>
                      <a:pt x="0" y="151"/>
                    </a:lnTo>
                    <a:cubicBezTo>
                      <a:pt x="0" y="151"/>
                      <a:pt x="124" y="356"/>
                      <a:pt x="314" y="546"/>
                    </a:cubicBezTo>
                    <a:cubicBezTo>
                      <a:pt x="490" y="722"/>
                      <a:pt x="1117" y="967"/>
                      <a:pt x="1293" y="993"/>
                    </a:cubicBezTo>
                    <a:cubicBezTo>
                      <a:pt x="1440" y="1011"/>
                      <a:pt x="1611" y="1018"/>
                      <a:pt x="1778" y="1018"/>
                    </a:cubicBezTo>
                    <a:cubicBezTo>
                      <a:pt x="1889" y="1018"/>
                      <a:pt x="1998" y="1014"/>
                      <a:pt x="2096" y="1009"/>
                    </a:cubicBezTo>
                    <a:lnTo>
                      <a:pt x="2122" y="1009"/>
                    </a:lnTo>
                    <a:cubicBezTo>
                      <a:pt x="2164" y="1009"/>
                      <a:pt x="2204" y="993"/>
                      <a:pt x="2246" y="980"/>
                    </a:cubicBezTo>
                    <a:cubicBezTo>
                      <a:pt x="2259" y="967"/>
                      <a:pt x="2272" y="967"/>
                      <a:pt x="2298" y="954"/>
                    </a:cubicBezTo>
                    <a:cubicBezTo>
                      <a:pt x="2559" y="859"/>
                      <a:pt x="2856" y="627"/>
                      <a:pt x="2912" y="572"/>
                    </a:cubicBezTo>
                    <a:lnTo>
                      <a:pt x="2762" y="533"/>
                    </a:lnTo>
                    <a:cubicBezTo>
                      <a:pt x="2736" y="520"/>
                      <a:pt x="2706" y="520"/>
                      <a:pt x="2680" y="503"/>
                    </a:cubicBezTo>
                    <a:cubicBezTo>
                      <a:pt x="2641" y="503"/>
                      <a:pt x="2585" y="490"/>
                      <a:pt x="2543" y="490"/>
                    </a:cubicBezTo>
                    <a:cubicBezTo>
                      <a:pt x="2190" y="438"/>
                      <a:pt x="1688" y="422"/>
                      <a:pt x="1348" y="356"/>
                    </a:cubicBezTo>
                    <a:cubicBezTo>
                      <a:pt x="1061" y="288"/>
                      <a:pt x="790" y="193"/>
                      <a:pt x="585" y="125"/>
                    </a:cubicBezTo>
                    <a:cubicBezTo>
                      <a:pt x="490" y="82"/>
                      <a:pt x="408" y="56"/>
                      <a:pt x="369" y="43"/>
                    </a:cubicBezTo>
                    <a:cubicBezTo>
                      <a:pt x="301" y="14"/>
                      <a:pt x="245" y="1"/>
                      <a:pt x="193"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19"/>
              <p:cNvSpPr/>
              <p:nvPr/>
            </p:nvSpPr>
            <p:spPr>
              <a:xfrm>
                <a:off x="4873375" y="2859225"/>
                <a:ext cx="72800" cy="25450"/>
              </a:xfrm>
              <a:custGeom>
                <a:avLst/>
                <a:gdLst/>
                <a:ahLst/>
                <a:cxnLst/>
                <a:rect l="l" t="t" r="r" b="b"/>
                <a:pathLst>
                  <a:path w="2912" h="1018" extrusionOk="0">
                    <a:moveTo>
                      <a:pt x="124" y="1"/>
                    </a:moveTo>
                    <a:lnTo>
                      <a:pt x="0" y="151"/>
                    </a:lnTo>
                    <a:cubicBezTo>
                      <a:pt x="0" y="151"/>
                      <a:pt x="124" y="356"/>
                      <a:pt x="314" y="546"/>
                    </a:cubicBezTo>
                    <a:cubicBezTo>
                      <a:pt x="490" y="722"/>
                      <a:pt x="1117" y="967"/>
                      <a:pt x="1293" y="993"/>
                    </a:cubicBezTo>
                    <a:cubicBezTo>
                      <a:pt x="1440" y="1011"/>
                      <a:pt x="1611" y="1018"/>
                      <a:pt x="1778" y="1018"/>
                    </a:cubicBezTo>
                    <a:cubicBezTo>
                      <a:pt x="1889" y="1018"/>
                      <a:pt x="1998" y="1014"/>
                      <a:pt x="2096" y="1009"/>
                    </a:cubicBezTo>
                    <a:lnTo>
                      <a:pt x="2122" y="1009"/>
                    </a:lnTo>
                    <a:cubicBezTo>
                      <a:pt x="2164" y="1009"/>
                      <a:pt x="2204" y="993"/>
                      <a:pt x="2246" y="980"/>
                    </a:cubicBezTo>
                    <a:cubicBezTo>
                      <a:pt x="2259" y="967"/>
                      <a:pt x="2272" y="967"/>
                      <a:pt x="2298" y="954"/>
                    </a:cubicBezTo>
                    <a:cubicBezTo>
                      <a:pt x="2559" y="859"/>
                      <a:pt x="2856" y="627"/>
                      <a:pt x="2912" y="572"/>
                    </a:cubicBezTo>
                    <a:lnTo>
                      <a:pt x="2762" y="533"/>
                    </a:lnTo>
                    <a:cubicBezTo>
                      <a:pt x="2736" y="520"/>
                      <a:pt x="2706" y="520"/>
                      <a:pt x="2680" y="503"/>
                    </a:cubicBezTo>
                    <a:cubicBezTo>
                      <a:pt x="2572" y="601"/>
                      <a:pt x="2259" y="830"/>
                      <a:pt x="2096" y="859"/>
                    </a:cubicBezTo>
                    <a:cubicBezTo>
                      <a:pt x="2027" y="872"/>
                      <a:pt x="1915" y="877"/>
                      <a:pt x="1796" y="877"/>
                    </a:cubicBezTo>
                    <a:cubicBezTo>
                      <a:pt x="1558" y="877"/>
                      <a:pt x="1293" y="859"/>
                      <a:pt x="1293" y="859"/>
                    </a:cubicBezTo>
                    <a:cubicBezTo>
                      <a:pt x="1293" y="859"/>
                      <a:pt x="571" y="614"/>
                      <a:pt x="421" y="520"/>
                    </a:cubicBezTo>
                    <a:cubicBezTo>
                      <a:pt x="274" y="422"/>
                      <a:pt x="82" y="138"/>
                      <a:pt x="82" y="138"/>
                    </a:cubicBezTo>
                    <a:lnTo>
                      <a:pt x="193"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19"/>
              <p:cNvSpPr/>
              <p:nvPr/>
            </p:nvSpPr>
            <p:spPr>
              <a:xfrm>
                <a:off x="5017225" y="2792975"/>
                <a:ext cx="23125" cy="43175"/>
              </a:xfrm>
              <a:custGeom>
                <a:avLst/>
                <a:gdLst/>
                <a:ahLst/>
                <a:cxnLst/>
                <a:rect l="l" t="t" r="r" b="b"/>
                <a:pathLst>
                  <a:path w="925" h="1727" extrusionOk="0">
                    <a:moveTo>
                      <a:pt x="559" y="0"/>
                    </a:moveTo>
                    <a:lnTo>
                      <a:pt x="559" y="0"/>
                    </a:lnTo>
                    <a:cubicBezTo>
                      <a:pt x="559" y="0"/>
                      <a:pt x="748" y="284"/>
                      <a:pt x="761" y="379"/>
                    </a:cubicBezTo>
                    <a:cubicBezTo>
                      <a:pt x="774" y="421"/>
                      <a:pt x="761" y="653"/>
                      <a:pt x="693" y="735"/>
                    </a:cubicBezTo>
                    <a:cubicBezTo>
                      <a:pt x="572" y="911"/>
                      <a:pt x="353" y="1293"/>
                      <a:pt x="135" y="1538"/>
                    </a:cubicBezTo>
                    <a:lnTo>
                      <a:pt x="1" y="1727"/>
                    </a:lnTo>
                    <a:lnTo>
                      <a:pt x="14" y="1727"/>
                    </a:lnTo>
                    <a:cubicBezTo>
                      <a:pt x="259" y="1727"/>
                      <a:pt x="722" y="1427"/>
                      <a:pt x="761" y="1374"/>
                    </a:cubicBezTo>
                    <a:cubicBezTo>
                      <a:pt x="787" y="1345"/>
                      <a:pt x="817" y="1319"/>
                      <a:pt x="830" y="1277"/>
                    </a:cubicBezTo>
                    <a:cubicBezTo>
                      <a:pt x="885" y="1061"/>
                      <a:pt x="925" y="869"/>
                      <a:pt x="925" y="869"/>
                    </a:cubicBezTo>
                    <a:cubicBezTo>
                      <a:pt x="925" y="869"/>
                      <a:pt x="911" y="653"/>
                      <a:pt x="817" y="421"/>
                    </a:cubicBezTo>
                    <a:cubicBezTo>
                      <a:pt x="735" y="190"/>
                      <a:pt x="559" y="0"/>
                      <a:pt x="559"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p19"/>
              <p:cNvSpPr/>
              <p:nvPr/>
            </p:nvSpPr>
            <p:spPr>
              <a:xfrm>
                <a:off x="4935950" y="2841600"/>
                <a:ext cx="94200" cy="55425"/>
              </a:xfrm>
              <a:custGeom>
                <a:avLst/>
                <a:gdLst/>
                <a:ahLst/>
                <a:cxnLst/>
                <a:rect l="l" t="t" r="r" b="b"/>
                <a:pathLst>
                  <a:path w="3768" h="2217" extrusionOk="0">
                    <a:moveTo>
                      <a:pt x="3768" y="1"/>
                    </a:moveTo>
                    <a:lnTo>
                      <a:pt x="3141" y="53"/>
                    </a:lnTo>
                    <a:cubicBezTo>
                      <a:pt x="3141" y="53"/>
                      <a:pt x="2762" y="353"/>
                      <a:pt x="2217" y="653"/>
                    </a:cubicBezTo>
                    <a:cubicBezTo>
                      <a:pt x="1688" y="950"/>
                      <a:pt x="1006" y="1290"/>
                      <a:pt x="1006" y="1290"/>
                    </a:cubicBezTo>
                    <a:lnTo>
                      <a:pt x="1" y="2217"/>
                    </a:lnTo>
                    <a:cubicBezTo>
                      <a:pt x="1" y="2217"/>
                      <a:pt x="435" y="2093"/>
                      <a:pt x="598" y="2080"/>
                    </a:cubicBezTo>
                    <a:cubicBezTo>
                      <a:pt x="898" y="2067"/>
                      <a:pt x="2775" y="1075"/>
                      <a:pt x="2951" y="869"/>
                    </a:cubicBezTo>
                    <a:cubicBezTo>
                      <a:pt x="3157" y="624"/>
                      <a:pt x="3767" y="1"/>
                      <a:pt x="3768"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8" name="Google Shape;2818;p19"/>
              <p:cNvSpPr/>
              <p:nvPr/>
            </p:nvSpPr>
            <p:spPr>
              <a:xfrm>
                <a:off x="4935950" y="2841600"/>
                <a:ext cx="94200" cy="55425"/>
              </a:xfrm>
              <a:custGeom>
                <a:avLst/>
                <a:gdLst/>
                <a:ahLst/>
                <a:cxnLst/>
                <a:rect l="l" t="t" r="r" b="b"/>
                <a:pathLst>
                  <a:path w="3768" h="2217" extrusionOk="0">
                    <a:moveTo>
                      <a:pt x="3768" y="1"/>
                    </a:moveTo>
                    <a:lnTo>
                      <a:pt x="3373" y="40"/>
                    </a:lnTo>
                    <a:cubicBezTo>
                      <a:pt x="3183" y="245"/>
                      <a:pt x="2883" y="542"/>
                      <a:pt x="2762" y="693"/>
                    </a:cubicBezTo>
                    <a:cubicBezTo>
                      <a:pt x="2586" y="898"/>
                      <a:pt x="709" y="1904"/>
                      <a:pt x="409" y="1917"/>
                    </a:cubicBezTo>
                    <a:cubicBezTo>
                      <a:pt x="383" y="1917"/>
                      <a:pt x="353" y="1917"/>
                      <a:pt x="327" y="1930"/>
                    </a:cubicBezTo>
                    <a:lnTo>
                      <a:pt x="1" y="2217"/>
                    </a:lnTo>
                    <a:cubicBezTo>
                      <a:pt x="1" y="2217"/>
                      <a:pt x="435" y="2093"/>
                      <a:pt x="598" y="2080"/>
                    </a:cubicBezTo>
                    <a:cubicBezTo>
                      <a:pt x="898" y="2067"/>
                      <a:pt x="2775" y="1075"/>
                      <a:pt x="2951" y="869"/>
                    </a:cubicBezTo>
                    <a:cubicBezTo>
                      <a:pt x="3157" y="624"/>
                      <a:pt x="3767" y="1"/>
                      <a:pt x="3768"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9" name="Google Shape;2819;p19"/>
              <p:cNvSpPr/>
              <p:nvPr/>
            </p:nvSpPr>
            <p:spPr>
              <a:xfrm>
                <a:off x="4811200" y="2837675"/>
                <a:ext cx="62300" cy="62950"/>
              </a:xfrm>
              <a:custGeom>
                <a:avLst/>
                <a:gdLst/>
                <a:ahLst/>
                <a:cxnLst/>
                <a:rect l="l" t="t" r="r" b="b"/>
                <a:pathLst>
                  <a:path w="2492" h="2518" extrusionOk="0">
                    <a:moveTo>
                      <a:pt x="638" y="0"/>
                    </a:moveTo>
                    <a:cubicBezTo>
                      <a:pt x="419" y="0"/>
                      <a:pt x="282" y="121"/>
                      <a:pt x="0" y="197"/>
                    </a:cubicBezTo>
                    <a:cubicBezTo>
                      <a:pt x="1250" y="536"/>
                      <a:pt x="1714" y="1189"/>
                      <a:pt x="1929" y="1626"/>
                    </a:cubicBezTo>
                    <a:cubicBezTo>
                      <a:pt x="2148" y="2061"/>
                      <a:pt x="2311" y="2508"/>
                      <a:pt x="2311" y="2508"/>
                    </a:cubicBezTo>
                    <a:cubicBezTo>
                      <a:pt x="2314" y="2514"/>
                      <a:pt x="2318" y="2517"/>
                      <a:pt x="2321" y="2517"/>
                    </a:cubicBezTo>
                    <a:cubicBezTo>
                      <a:pt x="2392" y="2517"/>
                      <a:pt x="2492" y="1195"/>
                      <a:pt x="1156" y="158"/>
                    </a:cubicBezTo>
                    <a:cubicBezTo>
                      <a:pt x="924" y="42"/>
                      <a:pt x="767" y="0"/>
                      <a:pt x="638"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0" name="Google Shape;2820;p19"/>
              <p:cNvSpPr/>
              <p:nvPr/>
            </p:nvSpPr>
            <p:spPr>
              <a:xfrm>
                <a:off x="4792825" y="2833100"/>
                <a:ext cx="55425" cy="49650"/>
              </a:xfrm>
              <a:custGeom>
                <a:avLst/>
                <a:gdLst/>
                <a:ahLst/>
                <a:cxnLst/>
                <a:rect l="l" t="t" r="r" b="b"/>
                <a:pathLst>
                  <a:path w="2217" h="1986" extrusionOk="0">
                    <a:moveTo>
                      <a:pt x="1034" y="1"/>
                    </a:moveTo>
                    <a:cubicBezTo>
                      <a:pt x="885" y="1"/>
                      <a:pt x="784" y="52"/>
                      <a:pt x="680" y="96"/>
                    </a:cubicBezTo>
                    <a:cubicBezTo>
                      <a:pt x="216" y="298"/>
                      <a:pt x="1" y="977"/>
                      <a:pt x="53" y="1385"/>
                    </a:cubicBezTo>
                    <a:cubicBezTo>
                      <a:pt x="108" y="1793"/>
                      <a:pt x="203" y="1986"/>
                      <a:pt x="203" y="1986"/>
                    </a:cubicBezTo>
                    <a:cubicBezTo>
                      <a:pt x="203" y="1986"/>
                      <a:pt x="121" y="1320"/>
                      <a:pt x="232" y="1101"/>
                    </a:cubicBezTo>
                    <a:cubicBezTo>
                      <a:pt x="353" y="869"/>
                      <a:pt x="366" y="706"/>
                      <a:pt x="667" y="488"/>
                    </a:cubicBezTo>
                    <a:cubicBezTo>
                      <a:pt x="742" y="437"/>
                      <a:pt x="837" y="417"/>
                      <a:pt x="936" y="417"/>
                    </a:cubicBezTo>
                    <a:cubicBezTo>
                      <a:pt x="1230" y="417"/>
                      <a:pt x="1564" y="585"/>
                      <a:pt x="1564" y="585"/>
                    </a:cubicBezTo>
                    <a:lnTo>
                      <a:pt x="2217" y="912"/>
                    </a:lnTo>
                    <a:lnTo>
                      <a:pt x="1891" y="341"/>
                    </a:lnTo>
                    <a:cubicBezTo>
                      <a:pt x="1471" y="78"/>
                      <a:pt x="1217" y="1"/>
                      <a:pt x="1034"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1" name="Google Shape;2821;p19"/>
              <p:cNvSpPr/>
              <p:nvPr/>
            </p:nvSpPr>
            <p:spPr>
              <a:xfrm>
                <a:off x="4795200" y="2841975"/>
                <a:ext cx="77550" cy="85325"/>
              </a:xfrm>
              <a:custGeom>
                <a:avLst/>
                <a:gdLst/>
                <a:ahLst/>
                <a:cxnLst/>
                <a:rect l="l" t="t" r="r" b="b"/>
                <a:pathLst>
                  <a:path w="3102" h="3413" extrusionOk="0">
                    <a:moveTo>
                      <a:pt x="817" y="1"/>
                    </a:moveTo>
                    <a:cubicBezTo>
                      <a:pt x="331" y="1"/>
                      <a:pt x="0" y="392"/>
                      <a:pt x="0" y="1073"/>
                    </a:cubicBezTo>
                    <a:lnTo>
                      <a:pt x="95" y="1670"/>
                    </a:lnTo>
                    <a:lnTo>
                      <a:pt x="258" y="1765"/>
                    </a:lnTo>
                    <a:lnTo>
                      <a:pt x="164" y="1167"/>
                    </a:lnTo>
                    <a:cubicBezTo>
                      <a:pt x="164" y="570"/>
                      <a:pt x="464" y="226"/>
                      <a:pt x="900" y="226"/>
                    </a:cubicBezTo>
                    <a:cubicBezTo>
                      <a:pt x="1079" y="226"/>
                      <a:pt x="1281" y="284"/>
                      <a:pt x="1495" y="407"/>
                    </a:cubicBezTo>
                    <a:cubicBezTo>
                      <a:pt x="2230" y="828"/>
                      <a:pt x="2830" y="1862"/>
                      <a:pt x="2830" y="2718"/>
                    </a:cubicBezTo>
                    <a:lnTo>
                      <a:pt x="2938" y="3315"/>
                    </a:lnTo>
                    <a:lnTo>
                      <a:pt x="3059" y="3383"/>
                    </a:lnTo>
                    <a:lnTo>
                      <a:pt x="3101" y="3413"/>
                    </a:lnTo>
                    <a:lnTo>
                      <a:pt x="3007" y="2812"/>
                    </a:lnTo>
                    <a:cubicBezTo>
                      <a:pt x="3007" y="1862"/>
                      <a:pt x="2324" y="691"/>
                      <a:pt x="1495" y="214"/>
                    </a:cubicBezTo>
                    <a:cubicBezTo>
                      <a:pt x="1250" y="70"/>
                      <a:pt x="1020" y="1"/>
                      <a:pt x="817"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p19"/>
              <p:cNvSpPr/>
              <p:nvPr/>
            </p:nvSpPr>
            <p:spPr>
              <a:xfrm>
                <a:off x="4880225" y="2842250"/>
                <a:ext cx="162175" cy="83350"/>
              </a:xfrm>
              <a:custGeom>
                <a:avLst/>
                <a:gdLst/>
                <a:ahLst/>
                <a:cxnLst/>
                <a:rect l="l" t="t" r="r" b="b"/>
                <a:pathLst>
                  <a:path w="6487" h="3334" extrusionOk="0">
                    <a:moveTo>
                      <a:pt x="6486" y="1"/>
                    </a:moveTo>
                    <a:cubicBezTo>
                      <a:pt x="6147" y="409"/>
                      <a:pt x="5902" y="572"/>
                      <a:pt x="5481" y="924"/>
                    </a:cubicBezTo>
                    <a:cubicBezTo>
                      <a:pt x="5043" y="1264"/>
                      <a:pt x="3441" y="2217"/>
                      <a:pt x="2922" y="2367"/>
                    </a:cubicBezTo>
                    <a:cubicBezTo>
                      <a:pt x="2538" y="2467"/>
                      <a:pt x="2162" y="2593"/>
                      <a:pt x="1697" y="2593"/>
                    </a:cubicBezTo>
                    <a:cubicBezTo>
                      <a:pt x="1521" y="2593"/>
                      <a:pt x="1333" y="2575"/>
                      <a:pt x="1127" y="2530"/>
                    </a:cubicBezTo>
                    <a:cubicBezTo>
                      <a:pt x="379" y="2354"/>
                      <a:pt x="1" y="2230"/>
                      <a:pt x="0" y="2230"/>
                    </a:cubicBezTo>
                    <a:lnTo>
                      <a:pt x="0" y="2230"/>
                    </a:lnTo>
                    <a:lnTo>
                      <a:pt x="121" y="2530"/>
                    </a:lnTo>
                    <a:cubicBezTo>
                      <a:pt x="121" y="2530"/>
                      <a:pt x="177" y="3265"/>
                      <a:pt x="585" y="3320"/>
                    </a:cubicBezTo>
                    <a:cubicBezTo>
                      <a:pt x="654" y="3329"/>
                      <a:pt x="732" y="3333"/>
                      <a:pt x="818" y="3333"/>
                    </a:cubicBezTo>
                    <a:cubicBezTo>
                      <a:pt x="1243" y="3333"/>
                      <a:pt x="1863" y="3230"/>
                      <a:pt x="2530" y="3059"/>
                    </a:cubicBezTo>
                    <a:cubicBezTo>
                      <a:pt x="3330" y="2857"/>
                      <a:pt x="5125" y="1688"/>
                      <a:pt x="5125" y="1688"/>
                    </a:cubicBezTo>
                    <a:lnTo>
                      <a:pt x="5807" y="1156"/>
                    </a:lnTo>
                    <a:lnTo>
                      <a:pt x="6254" y="464"/>
                    </a:lnTo>
                    <a:lnTo>
                      <a:pt x="6431" y="177"/>
                    </a:lnTo>
                    <a:lnTo>
                      <a:pt x="6486"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p19"/>
              <p:cNvSpPr/>
              <p:nvPr/>
            </p:nvSpPr>
            <p:spPr>
              <a:xfrm>
                <a:off x="4869300" y="2853425"/>
                <a:ext cx="168675" cy="78625"/>
              </a:xfrm>
              <a:custGeom>
                <a:avLst/>
                <a:gdLst/>
                <a:ahLst/>
                <a:cxnLst/>
                <a:rect l="l" t="t" r="r" b="b"/>
                <a:pathLst>
                  <a:path w="6747" h="3145" extrusionOk="0">
                    <a:moveTo>
                      <a:pt x="6691" y="1"/>
                    </a:moveTo>
                    <a:lnTo>
                      <a:pt x="6639" y="43"/>
                    </a:lnTo>
                    <a:lnTo>
                      <a:pt x="6476" y="207"/>
                    </a:lnTo>
                    <a:lnTo>
                      <a:pt x="6283" y="396"/>
                    </a:lnTo>
                    <a:lnTo>
                      <a:pt x="5712" y="915"/>
                    </a:lnTo>
                    <a:lnTo>
                      <a:pt x="3809" y="2028"/>
                    </a:lnTo>
                    <a:lnTo>
                      <a:pt x="2340" y="2612"/>
                    </a:lnTo>
                    <a:cubicBezTo>
                      <a:pt x="2340" y="2612"/>
                      <a:pt x="1988" y="2694"/>
                      <a:pt x="1632" y="2723"/>
                    </a:cubicBezTo>
                    <a:cubicBezTo>
                      <a:pt x="1482" y="2723"/>
                      <a:pt x="1335" y="2723"/>
                      <a:pt x="1224" y="2710"/>
                    </a:cubicBezTo>
                    <a:cubicBezTo>
                      <a:pt x="1211" y="2710"/>
                      <a:pt x="1198" y="2710"/>
                      <a:pt x="1185" y="2694"/>
                    </a:cubicBezTo>
                    <a:cubicBezTo>
                      <a:pt x="816" y="2599"/>
                      <a:pt x="558" y="2083"/>
                      <a:pt x="558" y="2083"/>
                    </a:cubicBezTo>
                    <a:cubicBezTo>
                      <a:pt x="558" y="2083"/>
                      <a:pt x="176" y="2478"/>
                      <a:pt x="137" y="2586"/>
                    </a:cubicBezTo>
                    <a:cubicBezTo>
                      <a:pt x="124" y="2655"/>
                      <a:pt x="13" y="2749"/>
                      <a:pt x="0" y="2873"/>
                    </a:cubicBezTo>
                    <a:lnTo>
                      <a:pt x="95" y="2925"/>
                    </a:lnTo>
                    <a:lnTo>
                      <a:pt x="137" y="2955"/>
                    </a:lnTo>
                    <a:lnTo>
                      <a:pt x="1267" y="3144"/>
                    </a:lnTo>
                    <a:lnTo>
                      <a:pt x="1469" y="3118"/>
                    </a:lnTo>
                    <a:lnTo>
                      <a:pt x="2543" y="2912"/>
                    </a:lnTo>
                    <a:lnTo>
                      <a:pt x="3917" y="2341"/>
                    </a:lnTo>
                    <a:lnTo>
                      <a:pt x="5604" y="1375"/>
                    </a:lnTo>
                    <a:lnTo>
                      <a:pt x="6313" y="722"/>
                    </a:lnTo>
                    <a:lnTo>
                      <a:pt x="6704" y="194"/>
                    </a:lnTo>
                    <a:lnTo>
                      <a:pt x="6747" y="43"/>
                    </a:lnTo>
                    <a:lnTo>
                      <a:pt x="6691" y="43"/>
                    </a:lnTo>
                    <a:lnTo>
                      <a:pt x="669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p19"/>
              <p:cNvSpPr/>
              <p:nvPr/>
            </p:nvSpPr>
            <p:spPr>
              <a:xfrm>
                <a:off x="4927800" y="2863250"/>
                <a:ext cx="98600" cy="55500"/>
              </a:xfrm>
              <a:custGeom>
                <a:avLst/>
                <a:gdLst/>
                <a:ahLst/>
                <a:cxnLst/>
                <a:rect l="l" t="t" r="r" b="b"/>
                <a:pathLst>
                  <a:path w="3944" h="2220" extrusionOk="0">
                    <a:moveTo>
                      <a:pt x="3933" y="0"/>
                    </a:moveTo>
                    <a:cubicBezTo>
                      <a:pt x="3872" y="0"/>
                      <a:pt x="3640" y="173"/>
                      <a:pt x="3548" y="277"/>
                    </a:cubicBezTo>
                    <a:cubicBezTo>
                      <a:pt x="3454" y="398"/>
                      <a:pt x="2883" y="737"/>
                      <a:pt x="2380" y="1025"/>
                    </a:cubicBezTo>
                    <a:cubicBezTo>
                      <a:pt x="1890" y="1308"/>
                      <a:pt x="1087" y="1716"/>
                      <a:pt x="774" y="1772"/>
                    </a:cubicBezTo>
                    <a:cubicBezTo>
                      <a:pt x="464" y="1841"/>
                      <a:pt x="245" y="1935"/>
                      <a:pt x="0" y="2219"/>
                    </a:cubicBezTo>
                    <a:cubicBezTo>
                      <a:pt x="722" y="2004"/>
                      <a:pt x="1198" y="1880"/>
                      <a:pt x="2109" y="1377"/>
                    </a:cubicBezTo>
                    <a:cubicBezTo>
                      <a:pt x="3033" y="861"/>
                      <a:pt x="3467" y="522"/>
                      <a:pt x="3467" y="522"/>
                    </a:cubicBezTo>
                    <a:cubicBezTo>
                      <a:pt x="3467" y="522"/>
                      <a:pt x="3875" y="179"/>
                      <a:pt x="3943" y="3"/>
                    </a:cubicBezTo>
                    <a:cubicBezTo>
                      <a:pt x="3941" y="1"/>
                      <a:pt x="3938" y="0"/>
                      <a:pt x="393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p19"/>
              <p:cNvSpPr/>
              <p:nvPr/>
            </p:nvSpPr>
            <p:spPr>
              <a:xfrm>
                <a:off x="4515050" y="2614750"/>
                <a:ext cx="17325" cy="33075"/>
              </a:xfrm>
              <a:custGeom>
                <a:avLst/>
                <a:gdLst/>
                <a:ahLst/>
                <a:cxnLst/>
                <a:rect l="l" t="t" r="r" b="b"/>
                <a:pathLst>
                  <a:path w="693" h="1323" extrusionOk="0">
                    <a:moveTo>
                      <a:pt x="693" y="1"/>
                    </a:moveTo>
                    <a:lnTo>
                      <a:pt x="164" y="533"/>
                    </a:lnTo>
                    <a:lnTo>
                      <a:pt x="96" y="791"/>
                    </a:lnTo>
                    <a:lnTo>
                      <a:pt x="1" y="1323"/>
                    </a:lnTo>
                    <a:lnTo>
                      <a:pt x="298" y="980"/>
                    </a:lnTo>
                    <a:lnTo>
                      <a:pt x="298" y="696"/>
                    </a:lnTo>
                    <a:lnTo>
                      <a:pt x="203" y="520"/>
                    </a:lnTo>
                    <a:lnTo>
                      <a:pt x="637" y="82"/>
                    </a:lnTo>
                    <a:lnTo>
                      <a:pt x="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6" name="Google Shape;2826;p19"/>
              <p:cNvSpPr/>
              <p:nvPr/>
            </p:nvSpPr>
            <p:spPr>
              <a:xfrm>
                <a:off x="4519475" y="2630100"/>
                <a:ext cx="20750" cy="28900"/>
              </a:xfrm>
              <a:custGeom>
                <a:avLst/>
                <a:gdLst/>
                <a:ahLst/>
                <a:cxnLst/>
                <a:rect l="l" t="t" r="r" b="b"/>
                <a:pathLst>
                  <a:path w="830" h="1156" extrusionOk="0">
                    <a:moveTo>
                      <a:pt x="82" y="0"/>
                    </a:moveTo>
                    <a:cubicBezTo>
                      <a:pt x="69" y="56"/>
                      <a:pt x="26" y="232"/>
                      <a:pt x="26" y="232"/>
                    </a:cubicBezTo>
                    <a:lnTo>
                      <a:pt x="0" y="572"/>
                    </a:lnTo>
                    <a:lnTo>
                      <a:pt x="95" y="735"/>
                    </a:lnTo>
                    <a:lnTo>
                      <a:pt x="624" y="1156"/>
                    </a:lnTo>
                    <a:lnTo>
                      <a:pt x="816" y="1130"/>
                    </a:lnTo>
                    <a:lnTo>
                      <a:pt x="829" y="1074"/>
                    </a:lnTo>
                    <a:lnTo>
                      <a:pt x="611" y="722"/>
                    </a:lnTo>
                    <a:lnTo>
                      <a:pt x="216" y="232"/>
                    </a:lnTo>
                    <a:cubicBezTo>
                      <a:pt x="216" y="232"/>
                      <a:pt x="134" y="108"/>
                      <a:pt x="82"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7" name="Google Shape;2827;p19"/>
              <p:cNvSpPr/>
              <p:nvPr/>
            </p:nvSpPr>
            <p:spPr>
              <a:xfrm>
                <a:off x="4728850" y="2639650"/>
                <a:ext cx="134350" cy="164525"/>
              </a:xfrm>
              <a:custGeom>
                <a:avLst/>
                <a:gdLst/>
                <a:ahLst/>
                <a:cxnLst/>
                <a:rect l="l" t="t" r="r" b="b"/>
                <a:pathLst>
                  <a:path w="5374" h="6581" extrusionOk="0">
                    <a:moveTo>
                      <a:pt x="5360" y="0"/>
                    </a:moveTo>
                    <a:lnTo>
                      <a:pt x="1" y="3101"/>
                    </a:lnTo>
                    <a:lnTo>
                      <a:pt x="2955" y="6580"/>
                    </a:lnTo>
                    <a:lnTo>
                      <a:pt x="3771" y="6349"/>
                    </a:lnTo>
                    <a:cubicBezTo>
                      <a:pt x="3771" y="6349"/>
                      <a:pt x="3346" y="6186"/>
                      <a:pt x="3170" y="6120"/>
                    </a:cubicBezTo>
                    <a:cubicBezTo>
                      <a:pt x="2994" y="6065"/>
                      <a:pt x="2654" y="5507"/>
                      <a:pt x="2015" y="4759"/>
                    </a:cubicBezTo>
                    <a:cubicBezTo>
                      <a:pt x="1375" y="3999"/>
                      <a:pt x="370" y="3072"/>
                      <a:pt x="370" y="3072"/>
                    </a:cubicBezTo>
                    <a:cubicBezTo>
                      <a:pt x="370" y="3072"/>
                      <a:pt x="1048" y="2788"/>
                      <a:pt x="1469" y="2582"/>
                    </a:cubicBezTo>
                    <a:cubicBezTo>
                      <a:pt x="1878" y="2380"/>
                      <a:pt x="3754" y="1319"/>
                      <a:pt x="4218" y="1019"/>
                    </a:cubicBezTo>
                    <a:cubicBezTo>
                      <a:pt x="4681" y="705"/>
                      <a:pt x="5334" y="121"/>
                      <a:pt x="5334" y="121"/>
                    </a:cubicBezTo>
                    <a:lnTo>
                      <a:pt x="5373"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8" name="Google Shape;2828;p19"/>
              <p:cNvSpPr/>
              <p:nvPr/>
            </p:nvSpPr>
            <p:spPr>
              <a:xfrm>
                <a:off x="4776825" y="2792825"/>
                <a:ext cx="5500" cy="10700"/>
              </a:xfrm>
              <a:custGeom>
                <a:avLst/>
                <a:gdLst/>
                <a:ahLst/>
                <a:cxnLst/>
                <a:rect l="l" t="t" r="r" b="b"/>
                <a:pathLst>
                  <a:path w="220" h="428" extrusionOk="0">
                    <a:moveTo>
                      <a:pt x="129" y="1"/>
                    </a:moveTo>
                    <a:cubicBezTo>
                      <a:pt x="107" y="1"/>
                      <a:pt x="86" y="6"/>
                      <a:pt x="69" y="19"/>
                    </a:cubicBezTo>
                    <a:cubicBezTo>
                      <a:pt x="40" y="45"/>
                      <a:pt x="27" y="88"/>
                      <a:pt x="40" y="156"/>
                    </a:cubicBezTo>
                    <a:cubicBezTo>
                      <a:pt x="69" y="320"/>
                      <a:pt x="1" y="401"/>
                      <a:pt x="1" y="401"/>
                    </a:cubicBezTo>
                    <a:lnTo>
                      <a:pt x="27" y="427"/>
                    </a:lnTo>
                    <a:cubicBezTo>
                      <a:pt x="40" y="427"/>
                      <a:pt x="122" y="333"/>
                      <a:pt x="96" y="140"/>
                    </a:cubicBezTo>
                    <a:cubicBezTo>
                      <a:pt x="83" y="114"/>
                      <a:pt x="83" y="75"/>
                      <a:pt x="96" y="59"/>
                    </a:cubicBezTo>
                    <a:cubicBezTo>
                      <a:pt x="103" y="55"/>
                      <a:pt x="114" y="53"/>
                      <a:pt x="126" y="53"/>
                    </a:cubicBezTo>
                    <a:cubicBezTo>
                      <a:pt x="156" y="53"/>
                      <a:pt x="194" y="63"/>
                      <a:pt x="203" y="75"/>
                    </a:cubicBezTo>
                    <a:lnTo>
                      <a:pt x="220" y="32"/>
                    </a:lnTo>
                    <a:cubicBezTo>
                      <a:pt x="220" y="24"/>
                      <a:pt x="174" y="1"/>
                      <a:pt x="129"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9" name="Google Shape;2829;p19"/>
              <p:cNvSpPr/>
              <p:nvPr/>
            </p:nvSpPr>
            <p:spPr>
              <a:xfrm>
                <a:off x="4779525" y="2791600"/>
                <a:ext cx="9250" cy="6125"/>
              </a:xfrm>
              <a:custGeom>
                <a:avLst/>
                <a:gdLst/>
                <a:ahLst/>
                <a:cxnLst/>
                <a:rect l="l" t="t" r="r" b="b"/>
                <a:pathLst>
                  <a:path w="370" h="245" extrusionOk="0">
                    <a:moveTo>
                      <a:pt x="213" y="1"/>
                    </a:moveTo>
                    <a:cubicBezTo>
                      <a:pt x="125" y="1"/>
                      <a:pt x="1" y="42"/>
                      <a:pt x="1" y="42"/>
                    </a:cubicBezTo>
                    <a:lnTo>
                      <a:pt x="82" y="137"/>
                    </a:lnTo>
                    <a:lnTo>
                      <a:pt x="43" y="245"/>
                    </a:lnTo>
                    <a:lnTo>
                      <a:pt x="206" y="245"/>
                    </a:lnTo>
                    <a:cubicBezTo>
                      <a:pt x="206" y="245"/>
                      <a:pt x="301" y="232"/>
                      <a:pt x="340" y="205"/>
                    </a:cubicBezTo>
                    <a:cubicBezTo>
                      <a:pt x="369" y="176"/>
                      <a:pt x="340" y="55"/>
                      <a:pt x="275" y="13"/>
                    </a:cubicBezTo>
                    <a:cubicBezTo>
                      <a:pt x="260" y="4"/>
                      <a:pt x="238" y="1"/>
                      <a:pt x="213"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0" name="Google Shape;2830;p19"/>
              <p:cNvSpPr/>
              <p:nvPr/>
            </p:nvSpPr>
            <p:spPr>
              <a:xfrm>
                <a:off x="4778225" y="2792975"/>
                <a:ext cx="5075" cy="2725"/>
              </a:xfrm>
              <a:custGeom>
                <a:avLst/>
                <a:gdLst/>
                <a:ahLst/>
                <a:cxnLst/>
                <a:rect l="l" t="t" r="r" b="b"/>
                <a:pathLst>
                  <a:path w="203" h="109" extrusionOk="0">
                    <a:moveTo>
                      <a:pt x="121" y="0"/>
                    </a:moveTo>
                    <a:lnTo>
                      <a:pt x="0" y="108"/>
                    </a:lnTo>
                    <a:lnTo>
                      <a:pt x="203" y="108"/>
                    </a:lnTo>
                    <a:lnTo>
                      <a:pt x="121" y="53"/>
                    </a:lnTo>
                    <a:lnTo>
                      <a:pt x="12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1" name="Google Shape;2831;p19"/>
              <p:cNvSpPr/>
              <p:nvPr/>
            </p:nvSpPr>
            <p:spPr>
              <a:xfrm>
                <a:off x="4756100" y="2799700"/>
                <a:ext cx="23775" cy="26850"/>
              </a:xfrm>
              <a:custGeom>
                <a:avLst/>
                <a:gdLst/>
                <a:ahLst/>
                <a:cxnLst/>
                <a:rect l="l" t="t" r="r" b="b"/>
                <a:pathLst>
                  <a:path w="951" h="1074" extrusionOk="0">
                    <a:moveTo>
                      <a:pt x="608" y="1"/>
                    </a:moveTo>
                    <a:cubicBezTo>
                      <a:pt x="501" y="1"/>
                      <a:pt x="405" y="80"/>
                      <a:pt x="340" y="192"/>
                    </a:cubicBezTo>
                    <a:cubicBezTo>
                      <a:pt x="340" y="192"/>
                      <a:pt x="164" y="423"/>
                      <a:pt x="53" y="629"/>
                    </a:cubicBezTo>
                    <a:cubicBezTo>
                      <a:pt x="14" y="724"/>
                      <a:pt x="1" y="861"/>
                      <a:pt x="109" y="968"/>
                    </a:cubicBezTo>
                    <a:cubicBezTo>
                      <a:pt x="109" y="981"/>
                      <a:pt x="109" y="981"/>
                      <a:pt x="122" y="994"/>
                    </a:cubicBezTo>
                    <a:cubicBezTo>
                      <a:pt x="164" y="1030"/>
                      <a:pt x="225" y="1073"/>
                      <a:pt x="303" y="1073"/>
                    </a:cubicBezTo>
                    <a:cubicBezTo>
                      <a:pt x="375" y="1073"/>
                      <a:pt x="461" y="1037"/>
                      <a:pt x="559" y="926"/>
                    </a:cubicBezTo>
                    <a:cubicBezTo>
                      <a:pt x="774" y="711"/>
                      <a:pt x="869" y="453"/>
                      <a:pt x="885" y="384"/>
                    </a:cubicBezTo>
                    <a:cubicBezTo>
                      <a:pt x="912" y="316"/>
                      <a:pt x="951" y="208"/>
                      <a:pt x="761" y="58"/>
                    </a:cubicBezTo>
                    <a:cubicBezTo>
                      <a:pt x="709" y="18"/>
                      <a:pt x="657" y="1"/>
                      <a:pt x="608"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p19"/>
              <p:cNvSpPr/>
              <p:nvPr/>
            </p:nvSpPr>
            <p:spPr>
              <a:xfrm>
                <a:off x="4758150" y="2800150"/>
                <a:ext cx="21075" cy="25050"/>
              </a:xfrm>
              <a:custGeom>
                <a:avLst/>
                <a:gdLst/>
                <a:ahLst/>
                <a:cxnLst/>
                <a:rect l="l" t="t" r="r" b="b"/>
                <a:pathLst>
                  <a:path w="843" h="1002" extrusionOk="0">
                    <a:moveTo>
                      <a:pt x="581" y="1"/>
                    </a:moveTo>
                    <a:cubicBezTo>
                      <a:pt x="568" y="1"/>
                      <a:pt x="555" y="4"/>
                      <a:pt x="542" y="10"/>
                    </a:cubicBezTo>
                    <a:cubicBezTo>
                      <a:pt x="448" y="66"/>
                      <a:pt x="340" y="242"/>
                      <a:pt x="216" y="435"/>
                    </a:cubicBezTo>
                    <a:cubicBezTo>
                      <a:pt x="108" y="611"/>
                      <a:pt x="0" y="719"/>
                      <a:pt x="134" y="869"/>
                    </a:cubicBezTo>
                    <a:cubicBezTo>
                      <a:pt x="216" y="967"/>
                      <a:pt x="279" y="1001"/>
                      <a:pt x="330" y="1001"/>
                    </a:cubicBezTo>
                    <a:cubicBezTo>
                      <a:pt x="365" y="1001"/>
                      <a:pt x="394" y="986"/>
                      <a:pt x="422" y="963"/>
                    </a:cubicBezTo>
                    <a:cubicBezTo>
                      <a:pt x="490" y="908"/>
                      <a:pt x="598" y="787"/>
                      <a:pt x="722" y="555"/>
                    </a:cubicBezTo>
                    <a:cubicBezTo>
                      <a:pt x="843" y="337"/>
                      <a:pt x="843" y="284"/>
                      <a:pt x="816" y="203"/>
                    </a:cubicBezTo>
                    <a:cubicBezTo>
                      <a:pt x="791" y="143"/>
                      <a:pt x="675" y="1"/>
                      <a:pt x="581"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3" name="Google Shape;2833;p19"/>
              <p:cNvSpPr/>
              <p:nvPr/>
            </p:nvSpPr>
            <p:spPr>
              <a:xfrm>
                <a:off x="4895475" y="2815075"/>
                <a:ext cx="134675" cy="55000"/>
              </a:xfrm>
              <a:custGeom>
                <a:avLst/>
                <a:gdLst/>
                <a:ahLst/>
                <a:cxnLst/>
                <a:rect l="l" t="t" r="r" b="b"/>
                <a:pathLst>
                  <a:path w="5387" h="2200" extrusionOk="0">
                    <a:moveTo>
                      <a:pt x="5387" y="1"/>
                    </a:moveTo>
                    <a:lnTo>
                      <a:pt x="4450" y="598"/>
                    </a:lnTo>
                    <a:lnTo>
                      <a:pt x="3823" y="761"/>
                    </a:lnTo>
                    <a:cubicBezTo>
                      <a:pt x="3823" y="761"/>
                      <a:pt x="3523" y="1169"/>
                      <a:pt x="3196" y="1277"/>
                    </a:cubicBezTo>
                    <a:cubicBezTo>
                      <a:pt x="2883" y="1388"/>
                      <a:pt x="2393" y="1754"/>
                      <a:pt x="2393" y="1754"/>
                    </a:cubicBezTo>
                    <a:cubicBezTo>
                      <a:pt x="2393" y="1754"/>
                      <a:pt x="2423" y="1728"/>
                      <a:pt x="2054" y="1728"/>
                    </a:cubicBezTo>
                    <a:cubicBezTo>
                      <a:pt x="1683" y="1728"/>
                      <a:pt x="1412" y="2041"/>
                      <a:pt x="1260" y="2041"/>
                    </a:cubicBezTo>
                    <a:cubicBezTo>
                      <a:pt x="1257" y="2041"/>
                      <a:pt x="1254" y="2041"/>
                      <a:pt x="1251" y="2041"/>
                    </a:cubicBezTo>
                    <a:cubicBezTo>
                      <a:pt x="1117" y="2041"/>
                      <a:pt x="1" y="1943"/>
                      <a:pt x="1" y="1943"/>
                    </a:cubicBezTo>
                    <a:lnTo>
                      <a:pt x="1" y="1943"/>
                    </a:lnTo>
                    <a:cubicBezTo>
                      <a:pt x="1" y="1943"/>
                      <a:pt x="353" y="2093"/>
                      <a:pt x="1049" y="2175"/>
                    </a:cubicBezTo>
                    <a:cubicBezTo>
                      <a:pt x="1075" y="2175"/>
                      <a:pt x="1345" y="2199"/>
                      <a:pt x="1606" y="2199"/>
                    </a:cubicBezTo>
                    <a:cubicBezTo>
                      <a:pt x="1736" y="2199"/>
                      <a:pt x="1865" y="2193"/>
                      <a:pt x="1959" y="2175"/>
                    </a:cubicBezTo>
                    <a:cubicBezTo>
                      <a:pt x="2246" y="2136"/>
                      <a:pt x="2625" y="1998"/>
                      <a:pt x="2625" y="1998"/>
                    </a:cubicBezTo>
                    <a:lnTo>
                      <a:pt x="4678" y="856"/>
                    </a:lnTo>
                    <a:lnTo>
                      <a:pt x="5387"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p19"/>
              <p:cNvSpPr/>
              <p:nvPr/>
            </p:nvSpPr>
            <p:spPr>
              <a:xfrm>
                <a:off x="4820650" y="2814675"/>
                <a:ext cx="82050" cy="49725"/>
              </a:xfrm>
              <a:custGeom>
                <a:avLst/>
                <a:gdLst/>
                <a:ahLst/>
                <a:cxnLst/>
                <a:rect l="l" t="t" r="r" b="b"/>
                <a:pathLst>
                  <a:path w="3282" h="1989" extrusionOk="0">
                    <a:moveTo>
                      <a:pt x="1" y="1"/>
                    </a:moveTo>
                    <a:lnTo>
                      <a:pt x="1336" y="898"/>
                    </a:lnTo>
                    <a:lnTo>
                      <a:pt x="2994" y="1959"/>
                    </a:lnTo>
                    <a:lnTo>
                      <a:pt x="3281" y="1988"/>
                    </a:lnTo>
                    <a:lnTo>
                      <a:pt x="2178" y="533"/>
                    </a:lnTo>
                    <a:lnTo>
                      <a:pt x="1404" y="546"/>
                    </a:lnTo>
                    <a:lnTo>
                      <a:pt x="1186"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p19"/>
              <p:cNvSpPr/>
              <p:nvPr/>
            </p:nvSpPr>
            <p:spPr>
              <a:xfrm>
                <a:off x="4875075" y="2753875"/>
                <a:ext cx="152050" cy="110525"/>
              </a:xfrm>
              <a:custGeom>
                <a:avLst/>
                <a:gdLst/>
                <a:ahLst/>
                <a:cxnLst/>
                <a:rect l="l" t="t" r="r" b="b"/>
                <a:pathLst>
                  <a:path w="6082" h="4421" extrusionOk="0">
                    <a:moveTo>
                      <a:pt x="5060" y="1"/>
                    </a:moveTo>
                    <a:lnTo>
                      <a:pt x="3157" y="1182"/>
                    </a:lnTo>
                    <a:lnTo>
                      <a:pt x="1430" y="1861"/>
                    </a:lnTo>
                    <a:lnTo>
                      <a:pt x="1" y="2965"/>
                    </a:lnTo>
                    <a:lnTo>
                      <a:pt x="1104" y="4420"/>
                    </a:lnTo>
                    <a:lnTo>
                      <a:pt x="2462" y="3291"/>
                    </a:lnTo>
                    <a:lnTo>
                      <a:pt x="4368" y="2557"/>
                    </a:lnTo>
                    <a:lnTo>
                      <a:pt x="6082" y="1577"/>
                    </a:lnTo>
                    <a:lnTo>
                      <a:pt x="506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6" name="Google Shape;2836;p19"/>
              <p:cNvSpPr/>
              <p:nvPr/>
            </p:nvSpPr>
            <p:spPr>
              <a:xfrm>
                <a:off x="4855750" y="2753875"/>
                <a:ext cx="145850" cy="74450"/>
              </a:xfrm>
              <a:custGeom>
                <a:avLst/>
                <a:gdLst/>
                <a:ahLst/>
                <a:cxnLst/>
                <a:rect l="l" t="t" r="r" b="b"/>
                <a:pathLst>
                  <a:path w="5834" h="2978" extrusionOk="0">
                    <a:moveTo>
                      <a:pt x="5833" y="1"/>
                    </a:moveTo>
                    <a:lnTo>
                      <a:pt x="5060" y="14"/>
                    </a:lnTo>
                    <a:lnTo>
                      <a:pt x="3738" y="993"/>
                    </a:lnTo>
                    <a:lnTo>
                      <a:pt x="1835" y="1727"/>
                    </a:lnTo>
                    <a:lnTo>
                      <a:pt x="0" y="2978"/>
                    </a:lnTo>
                    <a:lnTo>
                      <a:pt x="774" y="2965"/>
                    </a:lnTo>
                    <a:lnTo>
                      <a:pt x="2203" y="1861"/>
                    </a:lnTo>
                    <a:lnTo>
                      <a:pt x="3930" y="1182"/>
                    </a:lnTo>
                    <a:lnTo>
                      <a:pt x="5833"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7" name="Google Shape;2837;p19"/>
              <p:cNvSpPr/>
              <p:nvPr/>
            </p:nvSpPr>
            <p:spPr>
              <a:xfrm>
                <a:off x="4850275" y="2740575"/>
                <a:ext cx="131975" cy="87750"/>
              </a:xfrm>
              <a:custGeom>
                <a:avLst/>
                <a:gdLst/>
                <a:ahLst/>
                <a:cxnLst/>
                <a:rect l="l" t="t" r="r" b="b"/>
                <a:pathLst>
                  <a:path w="5279" h="3510" extrusionOk="0">
                    <a:moveTo>
                      <a:pt x="5047" y="1"/>
                    </a:moveTo>
                    <a:lnTo>
                      <a:pt x="3549" y="941"/>
                    </a:lnTo>
                    <a:lnTo>
                      <a:pt x="1495" y="1688"/>
                    </a:lnTo>
                    <a:lnTo>
                      <a:pt x="1" y="2965"/>
                    </a:lnTo>
                    <a:lnTo>
                      <a:pt x="219" y="3510"/>
                    </a:lnTo>
                    <a:lnTo>
                      <a:pt x="2054" y="2259"/>
                    </a:lnTo>
                    <a:lnTo>
                      <a:pt x="3957" y="1525"/>
                    </a:lnTo>
                    <a:lnTo>
                      <a:pt x="5279" y="546"/>
                    </a:lnTo>
                    <a:lnTo>
                      <a:pt x="5047"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8" name="Google Shape;2838;p19"/>
              <p:cNvSpPr/>
              <p:nvPr/>
            </p:nvSpPr>
            <p:spPr>
              <a:xfrm>
                <a:off x="4820650" y="2736500"/>
                <a:ext cx="155800" cy="78200"/>
              </a:xfrm>
              <a:custGeom>
                <a:avLst/>
                <a:gdLst/>
                <a:ahLst/>
                <a:cxnLst/>
                <a:rect l="l" t="t" r="r" b="b"/>
                <a:pathLst>
                  <a:path w="6232" h="3128" extrusionOk="0">
                    <a:moveTo>
                      <a:pt x="5266" y="1"/>
                    </a:moveTo>
                    <a:lnTo>
                      <a:pt x="4149" y="941"/>
                    </a:lnTo>
                    <a:lnTo>
                      <a:pt x="1825" y="1851"/>
                    </a:lnTo>
                    <a:lnTo>
                      <a:pt x="1" y="3128"/>
                    </a:lnTo>
                    <a:lnTo>
                      <a:pt x="1186" y="3128"/>
                    </a:lnTo>
                    <a:lnTo>
                      <a:pt x="2680" y="1851"/>
                    </a:lnTo>
                    <a:lnTo>
                      <a:pt x="4734" y="1104"/>
                    </a:lnTo>
                    <a:lnTo>
                      <a:pt x="6232" y="164"/>
                    </a:lnTo>
                    <a:lnTo>
                      <a:pt x="5266"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9" name="Google Shape;2839;p19"/>
              <p:cNvSpPr/>
              <p:nvPr/>
            </p:nvSpPr>
            <p:spPr>
              <a:xfrm>
                <a:off x="4860800" y="2673600"/>
                <a:ext cx="14625" cy="91475"/>
              </a:xfrm>
              <a:custGeom>
                <a:avLst/>
                <a:gdLst/>
                <a:ahLst/>
                <a:cxnLst/>
                <a:rect l="l" t="t" r="r" b="b"/>
                <a:pathLst>
                  <a:path w="585" h="3659" extrusionOk="0">
                    <a:moveTo>
                      <a:pt x="125" y="0"/>
                    </a:moveTo>
                    <a:cubicBezTo>
                      <a:pt x="151" y="69"/>
                      <a:pt x="125" y="193"/>
                      <a:pt x="138" y="274"/>
                    </a:cubicBezTo>
                    <a:cubicBezTo>
                      <a:pt x="164" y="369"/>
                      <a:pt x="206" y="477"/>
                      <a:pt x="301" y="532"/>
                    </a:cubicBezTo>
                    <a:cubicBezTo>
                      <a:pt x="327" y="666"/>
                      <a:pt x="288" y="816"/>
                      <a:pt x="288" y="953"/>
                    </a:cubicBezTo>
                    <a:lnTo>
                      <a:pt x="288" y="979"/>
                    </a:lnTo>
                    <a:cubicBezTo>
                      <a:pt x="288" y="992"/>
                      <a:pt x="288" y="1009"/>
                      <a:pt x="301" y="1009"/>
                    </a:cubicBezTo>
                    <a:cubicBezTo>
                      <a:pt x="314" y="1074"/>
                      <a:pt x="314" y="1142"/>
                      <a:pt x="301" y="1211"/>
                    </a:cubicBezTo>
                    <a:cubicBezTo>
                      <a:pt x="288" y="1237"/>
                      <a:pt x="258" y="1266"/>
                      <a:pt x="245" y="1306"/>
                    </a:cubicBezTo>
                    <a:cubicBezTo>
                      <a:pt x="245" y="1335"/>
                      <a:pt x="232" y="1361"/>
                      <a:pt x="219" y="1387"/>
                    </a:cubicBezTo>
                    <a:cubicBezTo>
                      <a:pt x="151" y="1537"/>
                      <a:pt x="69" y="1688"/>
                      <a:pt x="1" y="1851"/>
                    </a:cubicBezTo>
                    <a:cubicBezTo>
                      <a:pt x="35" y="1823"/>
                      <a:pt x="79" y="1820"/>
                      <a:pt x="125" y="1820"/>
                    </a:cubicBezTo>
                    <a:cubicBezTo>
                      <a:pt x="139" y="1820"/>
                      <a:pt x="153" y="1820"/>
                      <a:pt x="167" y="1820"/>
                    </a:cubicBezTo>
                    <a:cubicBezTo>
                      <a:pt x="199" y="1820"/>
                      <a:pt x="230" y="1818"/>
                      <a:pt x="258" y="1808"/>
                    </a:cubicBezTo>
                    <a:lnTo>
                      <a:pt x="258" y="1808"/>
                    </a:lnTo>
                    <a:cubicBezTo>
                      <a:pt x="232" y="1988"/>
                      <a:pt x="206" y="2177"/>
                      <a:pt x="177" y="2353"/>
                    </a:cubicBezTo>
                    <a:lnTo>
                      <a:pt x="177" y="2396"/>
                    </a:lnTo>
                    <a:cubicBezTo>
                      <a:pt x="190" y="2409"/>
                      <a:pt x="190" y="2409"/>
                      <a:pt x="206" y="2422"/>
                    </a:cubicBezTo>
                    <a:cubicBezTo>
                      <a:pt x="245" y="2435"/>
                      <a:pt x="271" y="2477"/>
                      <a:pt x="301" y="2503"/>
                    </a:cubicBezTo>
                    <a:lnTo>
                      <a:pt x="301" y="2503"/>
                    </a:lnTo>
                    <a:cubicBezTo>
                      <a:pt x="300" y="2503"/>
                      <a:pt x="300" y="2503"/>
                      <a:pt x="299" y="2503"/>
                    </a:cubicBezTo>
                    <a:cubicBezTo>
                      <a:pt x="282" y="2503"/>
                      <a:pt x="206" y="2654"/>
                      <a:pt x="190" y="2654"/>
                    </a:cubicBezTo>
                    <a:cubicBezTo>
                      <a:pt x="164" y="2722"/>
                      <a:pt x="138" y="2788"/>
                      <a:pt x="108" y="2856"/>
                    </a:cubicBezTo>
                    <a:lnTo>
                      <a:pt x="108" y="2869"/>
                    </a:lnTo>
                    <a:lnTo>
                      <a:pt x="108" y="2885"/>
                    </a:lnTo>
                    <a:cubicBezTo>
                      <a:pt x="206" y="2951"/>
                      <a:pt x="206" y="3075"/>
                      <a:pt x="232" y="3182"/>
                    </a:cubicBezTo>
                    <a:cubicBezTo>
                      <a:pt x="245" y="3264"/>
                      <a:pt x="288" y="3320"/>
                      <a:pt x="301" y="3388"/>
                    </a:cubicBezTo>
                    <a:cubicBezTo>
                      <a:pt x="340" y="3483"/>
                      <a:pt x="353" y="3564"/>
                      <a:pt x="369" y="3659"/>
                    </a:cubicBezTo>
                    <a:cubicBezTo>
                      <a:pt x="396" y="3633"/>
                      <a:pt x="435" y="3620"/>
                      <a:pt x="464" y="3604"/>
                    </a:cubicBezTo>
                    <a:cubicBezTo>
                      <a:pt x="451" y="3564"/>
                      <a:pt x="451" y="3522"/>
                      <a:pt x="435" y="3496"/>
                    </a:cubicBezTo>
                    <a:lnTo>
                      <a:pt x="435" y="3496"/>
                    </a:lnTo>
                    <a:cubicBezTo>
                      <a:pt x="490" y="3509"/>
                      <a:pt x="533" y="3509"/>
                      <a:pt x="585" y="3509"/>
                    </a:cubicBezTo>
                    <a:lnTo>
                      <a:pt x="559" y="3440"/>
                    </a:lnTo>
                    <a:cubicBezTo>
                      <a:pt x="546" y="3401"/>
                      <a:pt x="546" y="3401"/>
                      <a:pt x="503" y="3401"/>
                    </a:cubicBezTo>
                    <a:cubicBezTo>
                      <a:pt x="422" y="3401"/>
                      <a:pt x="383" y="3346"/>
                      <a:pt x="353" y="3277"/>
                    </a:cubicBezTo>
                    <a:cubicBezTo>
                      <a:pt x="327" y="3196"/>
                      <a:pt x="288" y="3114"/>
                      <a:pt x="258" y="3032"/>
                    </a:cubicBezTo>
                    <a:cubicBezTo>
                      <a:pt x="245" y="3006"/>
                      <a:pt x="232" y="2980"/>
                      <a:pt x="245" y="2951"/>
                    </a:cubicBezTo>
                    <a:cubicBezTo>
                      <a:pt x="245" y="2912"/>
                      <a:pt x="232" y="2856"/>
                      <a:pt x="219" y="2804"/>
                    </a:cubicBezTo>
                    <a:cubicBezTo>
                      <a:pt x="219" y="2804"/>
                      <a:pt x="206" y="2788"/>
                      <a:pt x="219" y="2788"/>
                    </a:cubicBezTo>
                    <a:lnTo>
                      <a:pt x="219" y="2761"/>
                    </a:lnTo>
                    <a:cubicBezTo>
                      <a:pt x="245" y="2748"/>
                      <a:pt x="258" y="2722"/>
                      <a:pt x="288" y="2706"/>
                    </a:cubicBezTo>
                    <a:cubicBezTo>
                      <a:pt x="327" y="2654"/>
                      <a:pt x="383" y="2611"/>
                      <a:pt x="451" y="2598"/>
                    </a:cubicBezTo>
                    <a:cubicBezTo>
                      <a:pt x="409" y="2585"/>
                      <a:pt x="383" y="2585"/>
                      <a:pt x="369" y="2543"/>
                    </a:cubicBezTo>
                    <a:cubicBezTo>
                      <a:pt x="340" y="2504"/>
                      <a:pt x="340" y="2461"/>
                      <a:pt x="327" y="2422"/>
                    </a:cubicBezTo>
                    <a:cubicBezTo>
                      <a:pt x="301" y="2380"/>
                      <a:pt x="272" y="2340"/>
                      <a:pt x="258" y="2298"/>
                    </a:cubicBezTo>
                    <a:cubicBezTo>
                      <a:pt x="245" y="2298"/>
                      <a:pt x="245" y="2285"/>
                      <a:pt x="245" y="2285"/>
                    </a:cubicBezTo>
                    <a:lnTo>
                      <a:pt x="245" y="2259"/>
                    </a:lnTo>
                    <a:cubicBezTo>
                      <a:pt x="272" y="2190"/>
                      <a:pt x="288" y="2122"/>
                      <a:pt x="314" y="2053"/>
                    </a:cubicBezTo>
                    <a:lnTo>
                      <a:pt x="314" y="2040"/>
                    </a:lnTo>
                    <a:lnTo>
                      <a:pt x="327" y="2040"/>
                    </a:lnTo>
                    <a:cubicBezTo>
                      <a:pt x="369" y="2053"/>
                      <a:pt x="409" y="2069"/>
                      <a:pt x="451" y="2082"/>
                    </a:cubicBezTo>
                    <a:cubicBezTo>
                      <a:pt x="422" y="2069"/>
                      <a:pt x="422" y="1988"/>
                      <a:pt x="409" y="1972"/>
                    </a:cubicBezTo>
                    <a:cubicBezTo>
                      <a:pt x="370" y="1972"/>
                      <a:pt x="328" y="1988"/>
                      <a:pt x="289" y="2001"/>
                    </a:cubicBezTo>
                    <a:lnTo>
                      <a:pt x="289" y="2001"/>
                    </a:lnTo>
                    <a:cubicBezTo>
                      <a:pt x="302" y="1992"/>
                      <a:pt x="327" y="1837"/>
                      <a:pt x="340" y="1808"/>
                    </a:cubicBezTo>
                    <a:cubicBezTo>
                      <a:pt x="353" y="1756"/>
                      <a:pt x="353" y="1701"/>
                      <a:pt x="340" y="1632"/>
                    </a:cubicBezTo>
                    <a:cubicBezTo>
                      <a:pt x="340" y="1661"/>
                      <a:pt x="327" y="1674"/>
                      <a:pt x="314" y="1688"/>
                    </a:cubicBezTo>
                    <a:cubicBezTo>
                      <a:pt x="301" y="1701"/>
                      <a:pt x="288" y="1701"/>
                      <a:pt x="258" y="1714"/>
                    </a:cubicBezTo>
                    <a:cubicBezTo>
                      <a:pt x="232" y="1714"/>
                      <a:pt x="190" y="1727"/>
                      <a:pt x="164" y="1727"/>
                    </a:cubicBezTo>
                    <a:cubicBezTo>
                      <a:pt x="138" y="1688"/>
                      <a:pt x="151" y="1645"/>
                      <a:pt x="177" y="1619"/>
                    </a:cubicBezTo>
                    <a:cubicBezTo>
                      <a:pt x="190" y="1580"/>
                      <a:pt x="219" y="1550"/>
                      <a:pt x="245" y="1524"/>
                    </a:cubicBezTo>
                    <a:cubicBezTo>
                      <a:pt x="272" y="1498"/>
                      <a:pt x="288" y="1456"/>
                      <a:pt x="301" y="1417"/>
                    </a:cubicBezTo>
                    <a:cubicBezTo>
                      <a:pt x="314" y="1374"/>
                      <a:pt x="340" y="1319"/>
                      <a:pt x="353" y="1280"/>
                    </a:cubicBezTo>
                    <a:cubicBezTo>
                      <a:pt x="369" y="1237"/>
                      <a:pt x="369" y="1198"/>
                      <a:pt x="369" y="1155"/>
                    </a:cubicBezTo>
                    <a:lnTo>
                      <a:pt x="369" y="872"/>
                    </a:lnTo>
                    <a:cubicBezTo>
                      <a:pt x="369" y="747"/>
                      <a:pt x="340" y="614"/>
                      <a:pt x="353" y="490"/>
                    </a:cubicBezTo>
                    <a:cubicBezTo>
                      <a:pt x="353" y="450"/>
                      <a:pt x="383" y="408"/>
                      <a:pt x="396" y="369"/>
                    </a:cubicBezTo>
                    <a:cubicBezTo>
                      <a:pt x="409" y="300"/>
                      <a:pt x="422" y="232"/>
                      <a:pt x="451" y="163"/>
                    </a:cubicBezTo>
                    <a:lnTo>
                      <a:pt x="451" y="163"/>
                    </a:lnTo>
                    <a:cubicBezTo>
                      <a:pt x="383" y="232"/>
                      <a:pt x="327" y="313"/>
                      <a:pt x="288" y="395"/>
                    </a:cubicBezTo>
                    <a:cubicBezTo>
                      <a:pt x="232" y="258"/>
                      <a:pt x="177" y="137"/>
                      <a:pt x="12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0" name="Google Shape;2840;p19"/>
              <p:cNvSpPr/>
              <p:nvPr/>
            </p:nvSpPr>
            <p:spPr>
              <a:xfrm>
                <a:off x="4871000" y="2687875"/>
                <a:ext cx="30950" cy="56800"/>
              </a:xfrm>
              <a:custGeom>
                <a:avLst/>
                <a:gdLst/>
                <a:ahLst/>
                <a:cxnLst/>
                <a:rect l="l" t="t" r="r" b="b"/>
                <a:pathLst>
                  <a:path w="1238" h="2272" extrusionOk="0">
                    <a:moveTo>
                      <a:pt x="1048" y="0"/>
                    </a:moveTo>
                    <a:lnTo>
                      <a:pt x="1048" y="0"/>
                    </a:lnTo>
                    <a:cubicBezTo>
                      <a:pt x="967" y="193"/>
                      <a:pt x="993" y="408"/>
                      <a:pt x="967" y="627"/>
                    </a:cubicBezTo>
                    <a:cubicBezTo>
                      <a:pt x="954" y="790"/>
                      <a:pt x="924" y="953"/>
                      <a:pt x="872" y="1117"/>
                    </a:cubicBezTo>
                    <a:cubicBezTo>
                      <a:pt x="859" y="1172"/>
                      <a:pt x="843" y="1237"/>
                      <a:pt x="817" y="1293"/>
                    </a:cubicBezTo>
                    <a:cubicBezTo>
                      <a:pt x="804" y="1335"/>
                      <a:pt x="804" y="1401"/>
                      <a:pt x="777" y="1443"/>
                    </a:cubicBezTo>
                    <a:cubicBezTo>
                      <a:pt x="761" y="1469"/>
                      <a:pt x="735" y="1498"/>
                      <a:pt x="709" y="1511"/>
                    </a:cubicBezTo>
                    <a:cubicBezTo>
                      <a:pt x="640" y="1551"/>
                      <a:pt x="572" y="1593"/>
                      <a:pt x="503" y="1632"/>
                    </a:cubicBezTo>
                    <a:cubicBezTo>
                      <a:pt x="490" y="1638"/>
                      <a:pt x="478" y="1640"/>
                      <a:pt x="467" y="1640"/>
                    </a:cubicBezTo>
                    <a:cubicBezTo>
                      <a:pt x="423" y="1640"/>
                      <a:pt x="398" y="1598"/>
                      <a:pt x="353" y="1564"/>
                    </a:cubicBezTo>
                    <a:cubicBezTo>
                      <a:pt x="340" y="1538"/>
                      <a:pt x="314" y="1511"/>
                      <a:pt x="272" y="1511"/>
                    </a:cubicBezTo>
                    <a:cubicBezTo>
                      <a:pt x="245" y="1511"/>
                      <a:pt x="206" y="1525"/>
                      <a:pt x="177" y="1538"/>
                    </a:cubicBezTo>
                    <a:cubicBezTo>
                      <a:pt x="164" y="1551"/>
                      <a:pt x="164" y="1551"/>
                      <a:pt x="151" y="1551"/>
                    </a:cubicBezTo>
                    <a:cubicBezTo>
                      <a:pt x="138" y="1551"/>
                      <a:pt x="125" y="1551"/>
                      <a:pt x="108" y="1538"/>
                    </a:cubicBezTo>
                    <a:cubicBezTo>
                      <a:pt x="69" y="1525"/>
                      <a:pt x="27" y="1498"/>
                      <a:pt x="1" y="1482"/>
                    </a:cubicBezTo>
                    <a:lnTo>
                      <a:pt x="1" y="1482"/>
                    </a:lnTo>
                    <a:cubicBezTo>
                      <a:pt x="1" y="1511"/>
                      <a:pt x="1" y="1538"/>
                      <a:pt x="14" y="1564"/>
                    </a:cubicBezTo>
                    <a:cubicBezTo>
                      <a:pt x="21" y="1561"/>
                      <a:pt x="28" y="1560"/>
                      <a:pt x="36" y="1560"/>
                    </a:cubicBezTo>
                    <a:cubicBezTo>
                      <a:pt x="74" y="1560"/>
                      <a:pt x="118" y="1584"/>
                      <a:pt x="164" y="1606"/>
                    </a:cubicBezTo>
                    <a:lnTo>
                      <a:pt x="190" y="1606"/>
                    </a:lnTo>
                    <a:cubicBezTo>
                      <a:pt x="206" y="1606"/>
                      <a:pt x="219" y="1593"/>
                      <a:pt x="232" y="1580"/>
                    </a:cubicBezTo>
                    <a:cubicBezTo>
                      <a:pt x="245" y="1572"/>
                      <a:pt x="263" y="1568"/>
                      <a:pt x="280" y="1568"/>
                    </a:cubicBezTo>
                    <a:cubicBezTo>
                      <a:pt x="297" y="1568"/>
                      <a:pt x="314" y="1572"/>
                      <a:pt x="327" y="1580"/>
                    </a:cubicBezTo>
                    <a:cubicBezTo>
                      <a:pt x="340" y="1593"/>
                      <a:pt x="409" y="1619"/>
                      <a:pt x="409" y="1645"/>
                    </a:cubicBezTo>
                    <a:cubicBezTo>
                      <a:pt x="409" y="1675"/>
                      <a:pt x="383" y="1714"/>
                      <a:pt x="383" y="1727"/>
                    </a:cubicBezTo>
                    <a:cubicBezTo>
                      <a:pt x="369" y="1795"/>
                      <a:pt x="369" y="1838"/>
                      <a:pt x="327" y="1906"/>
                    </a:cubicBezTo>
                    <a:cubicBezTo>
                      <a:pt x="301" y="1959"/>
                      <a:pt x="288" y="2027"/>
                      <a:pt x="258" y="2096"/>
                    </a:cubicBezTo>
                    <a:cubicBezTo>
                      <a:pt x="247" y="2132"/>
                      <a:pt x="224" y="2228"/>
                      <a:pt x="187" y="2264"/>
                    </a:cubicBezTo>
                    <a:lnTo>
                      <a:pt x="187" y="2264"/>
                    </a:lnTo>
                    <a:cubicBezTo>
                      <a:pt x="252" y="2212"/>
                      <a:pt x="315" y="2173"/>
                      <a:pt x="340" y="2096"/>
                    </a:cubicBezTo>
                    <a:cubicBezTo>
                      <a:pt x="353" y="2070"/>
                      <a:pt x="369" y="2027"/>
                      <a:pt x="369" y="1988"/>
                    </a:cubicBezTo>
                    <a:cubicBezTo>
                      <a:pt x="435" y="1743"/>
                      <a:pt x="653" y="1525"/>
                      <a:pt x="898" y="1469"/>
                    </a:cubicBezTo>
                    <a:cubicBezTo>
                      <a:pt x="924" y="1335"/>
                      <a:pt x="941" y="1211"/>
                      <a:pt x="980" y="1074"/>
                    </a:cubicBezTo>
                    <a:cubicBezTo>
                      <a:pt x="1022" y="940"/>
                      <a:pt x="1074" y="803"/>
                      <a:pt x="1156" y="666"/>
                    </a:cubicBezTo>
                    <a:cubicBezTo>
                      <a:pt x="1199" y="601"/>
                      <a:pt x="1238" y="519"/>
                      <a:pt x="1238" y="438"/>
                    </a:cubicBezTo>
                    <a:lnTo>
                      <a:pt x="1238" y="438"/>
                    </a:lnTo>
                    <a:cubicBezTo>
                      <a:pt x="1169" y="519"/>
                      <a:pt x="1104" y="584"/>
                      <a:pt x="1035" y="666"/>
                    </a:cubicBezTo>
                    <a:cubicBezTo>
                      <a:pt x="1035" y="451"/>
                      <a:pt x="1035" y="219"/>
                      <a:pt x="1048" y="0"/>
                    </a:cubicBezTo>
                    <a:close/>
                    <a:moveTo>
                      <a:pt x="187" y="2264"/>
                    </a:moveTo>
                    <a:lnTo>
                      <a:pt x="187" y="2264"/>
                    </a:lnTo>
                    <a:cubicBezTo>
                      <a:pt x="184" y="2266"/>
                      <a:pt x="180" y="2269"/>
                      <a:pt x="177" y="2272"/>
                    </a:cubicBezTo>
                    <a:cubicBezTo>
                      <a:pt x="180" y="2270"/>
                      <a:pt x="184" y="2267"/>
                      <a:pt x="187" y="2264"/>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1" name="Google Shape;2841;p19"/>
              <p:cNvSpPr/>
              <p:nvPr/>
            </p:nvSpPr>
            <p:spPr>
              <a:xfrm>
                <a:off x="4892475" y="2720775"/>
                <a:ext cx="35025" cy="28650"/>
              </a:xfrm>
              <a:custGeom>
                <a:avLst/>
                <a:gdLst/>
                <a:ahLst/>
                <a:cxnLst/>
                <a:rect l="l" t="t" r="r" b="b"/>
                <a:pathLst>
                  <a:path w="1401" h="1146" extrusionOk="0">
                    <a:moveTo>
                      <a:pt x="21" y="0"/>
                    </a:moveTo>
                    <a:cubicBezTo>
                      <a:pt x="14" y="0"/>
                      <a:pt x="7" y="1"/>
                      <a:pt x="0" y="3"/>
                    </a:cubicBezTo>
                    <a:cubicBezTo>
                      <a:pt x="13" y="32"/>
                      <a:pt x="52" y="58"/>
                      <a:pt x="82" y="71"/>
                    </a:cubicBezTo>
                    <a:cubicBezTo>
                      <a:pt x="134" y="114"/>
                      <a:pt x="189" y="140"/>
                      <a:pt x="245" y="182"/>
                    </a:cubicBezTo>
                    <a:lnTo>
                      <a:pt x="258" y="195"/>
                    </a:lnTo>
                    <a:cubicBezTo>
                      <a:pt x="271" y="222"/>
                      <a:pt x="258" y="235"/>
                      <a:pt x="245" y="248"/>
                    </a:cubicBezTo>
                    <a:cubicBezTo>
                      <a:pt x="229" y="303"/>
                      <a:pt x="245" y="359"/>
                      <a:pt x="245" y="398"/>
                    </a:cubicBezTo>
                    <a:cubicBezTo>
                      <a:pt x="258" y="479"/>
                      <a:pt x="271" y="561"/>
                      <a:pt x="284" y="643"/>
                    </a:cubicBezTo>
                    <a:lnTo>
                      <a:pt x="284" y="672"/>
                    </a:lnTo>
                    <a:cubicBezTo>
                      <a:pt x="284" y="685"/>
                      <a:pt x="271" y="698"/>
                      <a:pt x="258" y="698"/>
                    </a:cubicBezTo>
                    <a:cubicBezTo>
                      <a:pt x="215" y="724"/>
                      <a:pt x="189" y="767"/>
                      <a:pt x="163" y="793"/>
                    </a:cubicBezTo>
                    <a:cubicBezTo>
                      <a:pt x="163" y="806"/>
                      <a:pt x="147" y="819"/>
                      <a:pt x="147" y="819"/>
                    </a:cubicBezTo>
                    <a:cubicBezTo>
                      <a:pt x="147" y="835"/>
                      <a:pt x="163" y="848"/>
                      <a:pt x="163" y="861"/>
                    </a:cubicBezTo>
                    <a:cubicBezTo>
                      <a:pt x="202" y="956"/>
                      <a:pt x="215" y="1051"/>
                      <a:pt x="229" y="1145"/>
                    </a:cubicBezTo>
                    <a:cubicBezTo>
                      <a:pt x="258" y="1064"/>
                      <a:pt x="271" y="969"/>
                      <a:pt x="258" y="887"/>
                    </a:cubicBezTo>
                    <a:cubicBezTo>
                      <a:pt x="258" y="861"/>
                      <a:pt x="245" y="819"/>
                      <a:pt x="258" y="793"/>
                    </a:cubicBezTo>
                    <a:cubicBezTo>
                      <a:pt x="271" y="767"/>
                      <a:pt x="310" y="754"/>
                      <a:pt x="340" y="724"/>
                    </a:cubicBezTo>
                    <a:cubicBezTo>
                      <a:pt x="353" y="698"/>
                      <a:pt x="353" y="656"/>
                      <a:pt x="353" y="630"/>
                    </a:cubicBezTo>
                    <a:cubicBezTo>
                      <a:pt x="340" y="590"/>
                      <a:pt x="326" y="561"/>
                      <a:pt x="326" y="522"/>
                    </a:cubicBezTo>
                    <a:cubicBezTo>
                      <a:pt x="297" y="466"/>
                      <a:pt x="310" y="398"/>
                      <a:pt x="310" y="346"/>
                    </a:cubicBezTo>
                    <a:cubicBezTo>
                      <a:pt x="310" y="329"/>
                      <a:pt x="310" y="316"/>
                      <a:pt x="326" y="316"/>
                    </a:cubicBezTo>
                    <a:cubicBezTo>
                      <a:pt x="326" y="303"/>
                      <a:pt x="340" y="303"/>
                      <a:pt x="353" y="303"/>
                    </a:cubicBezTo>
                    <a:cubicBezTo>
                      <a:pt x="421" y="303"/>
                      <a:pt x="473" y="329"/>
                      <a:pt x="529" y="359"/>
                    </a:cubicBezTo>
                    <a:cubicBezTo>
                      <a:pt x="597" y="398"/>
                      <a:pt x="653" y="466"/>
                      <a:pt x="718" y="479"/>
                    </a:cubicBezTo>
                    <a:cubicBezTo>
                      <a:pt x="718" y="440"/>
                      <a:pt x="748" y="398"/>
                      <a:pt x="774" y="385"/>
                    </a:cubicBezTo>
                    <a:cubicBezTo>
                      <a:pt x="816" y="359"/>
                      <a:pt x="855" y="359"/>
                      <a:pt x="881" y="359"/>
                    </a:cubicBezTo>
                    <a:cubicBezTo>
                      <a:pt x="1005" y="372"/>
                      <a:pt x="1126" y="398"/>
                      <a:pt x="1224" y="466"/>
                    </a:cubicBezTo>
                    <a:cubicBezTo>
                      <a:pt x="1276" y="411"/>
                      <a:pt x="1332" y="372"/>
                      <a:pt x="1400" y="346"/>
                    </a:cubicBezTo>
                    <a:cubicBezTo>
                      <a:pt x="1391" y="324"/>
                      <a:pt x="1365" y="311"/>
                      <a:pt x="1347" y="311"/>
                    </a:cubicBezTo>
                    <a:cubicBezTo>
                      <a:pt x="1341" y="311"/>
                      <a:pt x="1335" y="313"/>
                      <a:pt x="1332" y="316"/>
                    </a:cubicBezTo>
                    <a:cubicBezTo>
                      <a:pt x="1306" y="329"/>
                      <a:pt x="1289" y="359"/>
                      <a:pt x="1276" y="372"/>
                    </a:cubicBezTo>
                    <a:cubicBezTo>
                      <a:pt x="1261" y="382"/>
                      <a:pt x="1242" y="386"/>
                      <a:pt x="1222" y="386"/>
                    </a:cubicBezTo>
                    <a:cubicBezTo>
                      <a:pt x="1189" y="386"/>
                      <a:pt x="1152" y="375"/>
                      <a:pt x="1126" y="359"/>
                    </a:cubicBezTo>
                    <a:cubicBezTo>
                      <a:pt x="1074" y="329"/>
                      <a:pt x="1032" y="290"/>
                      <a:pt x="979" y="277"/>
                    </a:cubicBezTo>
                    <a:cubicBezTo>
                      <a:pt x="950" y="277"/>
                      <a:pt x="911" y="277"/>
                      <a:pt x="881" y="290"/>
                    </a:cubicBezTo>
                    <a:cubicBezTo>
                      <a:pt x="855" y="303"/>
                      <a:pt x="842" y="316"/>
                      <a:pt x="829" y="329"/>
                    </a:cubicBezTo>
                    <a:cubicBezTo>
                      <a:pt x="800" y="346"/>
                      <a:pt x="761" y="346"/>
                      <a:pt x="734" y="346"/>
                    </a:cubicBezTo>
                    <a:cubicBezTo>
                      <a:pt x="705" y="359"/>
                      <a:pt x="679" y="372"/>
                      <a:pt x="679" y="398"/>
                    </a:cubicBezTo>
                    <a:cubicBezTo>
                      <a:pt x="610" y="385"/>
                      <a:pt x="571" y="329"/>
                      <a:pt x="516" y="290"/>
                    </a:cubicBezTo>
                    <a:cubicBezTo>
                      <a:pt x="489" y="263"/>
                      <a:pt x="445" y="242"/>
                      <a:pt x="404" y="242"/>
                    </a:cubicBezTo>
                    <a:cubicBezTo>
                      <a:pt x="381" y="242"/>
                      <a:pt x="358" y="249"/>
                      <a:pt x="340" y="264"/>
                    </a:cubicBezTo>
                    <a:cubicBezTo>
                      <a:pt x="353" y="209"/>
                      <a:pt x="366" y="166"/>
                      <a:pt x="392" y="127"/>
                    </a:cubicBezTo>
                    <a:cubicBezTo>
                      <a:pt x="326" y="101"/>
                      <a:pt x="245" y="71"/>
                      <a:pt x="176" y="45"/>
                    </a:cubicBezTo>
                    <a:cubicBezTo>
                      <a:pt x="128" y="34"/>
                      <a:pt x="70" y="0"/>
                      <a:pt x="2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p19"/>
              <p:cNvSpPr/>
              <p:nvPr/>
            </p:nvSpPr>
            <p:spPr>
              <a:xfrm>
                <a:off x="4840075" y="2713400"/>
                <a:ext cx="84000" cy="71100"/>
              </a:xfrm>
              <a:custGeom>
                <a:avLst/>
                <a:gdLst/>
                <a:ahLst/>
                <a:cxnLst/>
                <a:rect l="l" t="t" r="r" b="b"/>
                <a:pathLst>
                  <a:path w="3360" h="2844" extrusionOk="0">
                    <a:moveTo>
                      <a:pt x="1469" y="1"/>
                    </a:moveTo>
                    <a:cubicBezTo>
                      <a:pt x="1427" y="1"/>
                      <a:pt x="1401" y="14"/>
                      <a:pt x="1375" y="40"/>
                    </a:cubicBezTo>
                    <a:cubicBezTo>
                      <a:pt x="1238" y="122"/>
                      <a:pt x="1101" y="203"/>
                      <a:pt x="967" y="298"/>
                    </a:cubicBezTo>
                    <a:cubicBezTo>
                      <a:pt x="911" y="340"/>
                      <a:pt x="843" y="396"/>
                      <a:pt x="774" y="422"/>
                    </a:cubicBezTo>
                    <a:cubicBezTo>
                      <a:pt x="735" y="448"/>
                      <a:pt x="709" y="517"/>
                      <a:pt x="709" y="572"/>
                    </a:cubicBezTo>
                    <a:lnTo>
                      <a:pt x="709" y="585"/>
                    </a:lnTo>
                    <a:cubicBezTo>
                      <a:pt x="709" y="598"/>
                      <a:pt x="709" y="598"/>
                      <a:pt x="693" y="598"/>
                    </a:cubicBezTo>
                    <a:cubicBezTo>
                      <a:pt x="679" y="611"/>
                      <a:pt x="666" y="624"/>
                      <a:pt x="653" y="641"/>
                    </a:cubicBezTo>
                    <a:cubicBezTo>
                      <a:pt x="640" y="641"/>
                      <a:pt x="627" y="654"/>
                      <a:pt x="627" y="654"/>
                    </a:cubicBezTo>
                    <a:cubicBezTo>
                      <a:pt x="611" y="667"/>
                      <a:pt x="611" y="667"/>
                      <a:pt x="611" y="680"/>
                    </a:cubicBezTo>
                    <a:cubicBezTo>
                      <a:pt x="598" y="735"/>
                      <a:pt x="598" y="788"/>
                      <a:pt x="598" y="856"/>
                    </a:cubicBezTo>
                    <a:cubicBezTo>
                      <a:pt x="546" y="856"/>
                      <a:pt x="503" y="869"/>
                      <a:pt x="464" y="898"/>
                    </a:cubicBezTo>
                    <a:cubicBezTo>
                      <a:pt x="448" y="912"/>
                      <a:pt x="435" y="912"/>
                      <a:pt x="422" y="925"/>
                    </a:cubicBezTo>
                    <a:cubicBezTo>
                      <a:pt x="409" y="938"/>
                      <a:pt x="396" y="951"/>
                      <a:pt x="382" y="980"/>
                    </a:cubicBezTo>
                    <a:lnTo>
                      <a:pt x="366" y="993"/>
                    </a:lnTo>
                    <a:lnTo>
                      <a:pt x="366" y="1006"/>
                    </a:lnTo>
                    <a:cubicBezTo>
                      <a:pt x="396" y="1075"/>
                      <a:pt x="409" y="1156"/>
                      <a:pt x="435" y="1225"/>
                    </a:cubicBezTo>
                    <a:cubicBezTo>
                      <a:pt x="396" y="1238"/>
                      <a:pt x="353" y="1251"/>
                      <a:pt x="314" y="1264"/>
                    </a:cubicBezTo>
                    <a:cubicBezTo>
                      <a:pt x="301" y="1264"/>
                      <a:pt x="285" y="1277"/>
                      <a:pt x="271" y="1293"/>
                    </a:cubicBezTo>
                    <a:cubicBezTo>
                      <a:pt x="258" y="1306"/>
                      <a:pt x="258" y="1306"/>
                      <a:pt x="245" y="1320"/>
                    </a:cubicBezTo>
                    <a:cubicBezTo>
                      <a:pt x="232" y="1375"/>
                      <a:pt x="203" y="1414"/>
                      <a:pt x="177" y="1470"/>
                    </a:cubicBezTo>
                    <a:cubicBezTo>
                      <a:pt x="177" y="1496"/>
                      <a:pt x="164" y="1509"/>
                      <a:pt x="164" y="1538"/>
                    </a:cubicBezTo>
                    <a:cubicBezTo>
                      <a:pt x="164" y="1564"/>
                      <a:pt x="177" y="1577"/>
                      <a:pt x="177" y="1604"/>
                    </a:cubicBezTo>
                    <a:cubicBezTo>
                      <a:pt x="177" y="1685"/>
                      <a:pt x="190" y="1767"/>
                      <a:pt x="190" y="1848"/>
                    </a:cubicBezTo>
                    <a:cubicBezTo>
                      <a:pt x="164" y="1878"/>
                      <a:pt x="138" y="1878"/>
                      <a:pt x="108" y="1891"/>
                    </a:cubicBezTo>
                    <a:cubicBezTo>
                      <a:pt x="95" y="1891"/>
                      <a:pt x="95" y="1904"/>
                      <a:pt x="82" y="1917"/>
                    </a:cubicBezTo>
                    <a:cubicBezTo>
                      <a:pt x="40" y="1972"/>
                      <a:pt x="1" y="2028"/>
                      <a:pt x="14" y="2093"/>
                    </a:cubicBezTo>
                    <a:cubicBezTo>
                      <a:pt x="27" y="2191"/>
                      <a:pt x="56" y="2273"/>
                      <a:pt x="69" y="2367"/>
                    </a:cubicBezTo>
                    <a:cubicBezTo>
                      <a:pt x="69" y="2530"/>
                      <a:pt x="40" y="2681"/>
                      <a:pt x="14" y="2844"/>
                    </a:cubicBezTo>
                    <a:cubicBezTo>
                      <a:pt x="40" y="2788"/>
                      <a:pt x="69" y="2720"/>
                      <a:pt x="82" y="2664"/>
                    </a:cubicBezTo>
                    <a:cubicBezTo>
                      <a:pt x="151" y="2449"/>
                      <a:pt x="177" y="2273"/>
                      <a:pt x="121" y="2054"/>
                    </a:cubicBezTo>
                    <a:cubicBezTo>
                      <a:pt x="108" y="2041"/>
                      <a:pt x="108" y="2028"/>
                      <a:pt x="108" y="2028"/>
                    </a:cubicBezTo>
                    <a:cubicBezTo>
                      <a:pt x="121" y="1985"/>
                      <a:pt x="151" y="1972"/>
                      <a:pt x="177" y="1959"/>
                    </a:cubicBezTo>
                    <a:cubicBezTo>
                      <a:pt x="219" y="1917"/>
                      <a:pt x="245" y="1822"/>
                      <a:pt x="245" y="1767"/>
                    </a:cubicBezTo>
                    <a:cubicBezTo>
                      <a:pt x="245" y="1685"/>
                      <a:pt x="245" y="1604"/>
                      <a:pt x="219" y="1538"/>
                    </a:cubicBezTo>
                    <a:lnTo>
                      <a:pt x="219" y="1509"/>
                    </a:lnTo>
                    <a:cubicBezTo>
                      <a:pt x="219" y="1496"/>
                      <a:pt x="232" y="1496"/>
                      <a:pt x="232" y="1496"/>
                    </a:cubicBezTo>
                    <a:lnTo>
                      <a:pt x="353" y="1375"/>
                    </a:lnTo>
                    <a:cubicBezTo>
                      <a:pt x="366" y="1359"/>
                      <a:pt x="382" y="1346"/>
                      <a:pt x="396" y="1346"/>
                    </a:cubicBezTo>
                    <a:cubicBezTo>
                      <a:pt x="409" y="1333"/>
                      <a:pt x="435" y="1333"/>
                      <a:pt x="448" y="1320"/>
                    </a:cubicBezTo>
                    <a:cubicBezTo>
                      <a:pt x="477" y="1293"/>
                      <a:pt x="477" y="1264"/>
                      <a:pt x="477" y="1238"/>
                    </a:cubicBezTo>
                    <a:lnTo>
                      <a:pt x="477" y="1101"/>
                    </a:lnTo>
                    <a:cubicBezTo>
                      <a:pt x="477" y="1075"/>
                      <a:pt x="477" y="1019"/>
                      <a:pt x="490" y="993"/>
                    </a:cubicBezTo>
                    <a:cubicBezTo>
                      <a:pt x="503" y="980"/>
                      <a:pt x="546" y="967"/>
                      <a:pt x="559" y="951"/>
                    </a:cubicBezTo>
                    <a:cubicBezTo>
                      <a:pt x="572" y="951"/>
                      <a:pt x="666" y="912"/>
                      <a:pt x="666" y="898"/>
                    </a:cubicBezTo>
                    <a:cubicBezTo>
                      <a:pt x="679" y="843"/>
                      <a:pt x="679" y="788"/>
                      <a:pt x="679" y="722"/>
                    </a:cubicBezTo>
                    <a:cubicBezTo>
                      <a:pt x="679" y="722"/>
                      <a:pt x="679" y="706"/>
                      <a:pt x="693" y="706"/>
                    </a:cubicBezTo>
                    <a:cubicBezTo>
                      <a:pt x="693" y="693"/>
                      <a:pt x="693" y="693"/>
                      <a:pt x="709" y="693"/>
                    </a:cubicBezTo>
                    <a:cubicBezTo>
                      <a:pt x="722" y="680"/>
                      <a:pt x="735" y="667"/>
                      <a:pt x="748" y="654"/>
                    </a:cubicBezTo>
                    <a:cubicBezTo>
                      <a:pt x="774" y="624"/>
                      <a:pt x="735" y="559"/>
                      <a:pt x="761" y="530"/>
                    </a:cubicBezTo>
                    <a:cubicBezTo>
                      <a:pt x="774" y="517"/>
                      <a:pt x="790" y="504"/>
                      <a:pt x="804" y="490"/>
                    </a:cubicBezTo>
                    <a:cubicBezTo>
                      <a:pt x="817" y="490"/>
                      <a:pt x="830" y="477"/>
                      <a:pt x="856" y="461"/>
                    </a:cubicBezTo>
                    <a:cubicBezTo>
                      <a:pt x="885" y="435"/>
                      <a:pt x="911" y="422"/>
                      <a:pt x="937" y="396"/>
                    </a:cubicBezTo>
                    <a:cubicBezTo>
                      <a:pt x="967" y="380"/>
                      <a:pt x="980" y="353"/>
                      <a:pt x="1006" y="340"/>
                    </a:cubicBezTo>
                    <a:cubicBezTo>
                      <a:pt x="1035" y="327"/>
                      <a:pt x="1048" y="327"/>
                      <a:pt x="1074" y="314"/>
                    </a:cubicBezTo>
                    <a:cubicBezTo>
                      <a:pt x="1169" y="285"/>
                      <a:pt x="1280" y="259"/>
                      <a:pt x="1362" y="177"/>
                    </a:cubicBezTo>
                    <a:cubicBezTo>
                      <a:pt x="1401" y="151"/>
                      <a:pt x="1443" y="96"/>
                      <a:pt x="1495" y="96"/>
                    </a:cubicBezTo>
                    <a:cubicBezTo>
                      <a:pt x="1590" y="96"/>
                      <a:pt x="1633" y="233"/>
                      <a:pt x="1727" y="233"/>
                    </a:cubicBezTo>
                    <a:cubicBezTo>
                      <a:pt x="1809" y="233"/>
                      <a:pt x="1851" y="109"/>
                      <a:pt x="1946" y="109"/>
                    </a:cubicBezTo>
                    <a:cubicBezTo>
                      <a:pt x="1985" y="109"/>
                      <a:pt x="2028" y="164"/>
                      <a:pt x="2080" y="190"/>
                    </a:cubicBezTo>
                    <a:cubicBezTo>
                      <a:pt x="2114" y="207"/>
                      <a:pt x="2151" y="214"/>
                      <a:pt x="2189" y="214"/>
                    </a:cubicBezTo>
                    <a:cubicBezTo>
                      <a:pt x="2273" y="214"/>
                      <a:pt x="2363" y="182"/>
                      <a:pt x="2449" y="164"/>
                    </a:cubicBezTo>
                    <a:cubicBezTo>
                      <a:pt x="2466" y="164"/>
                      <a:pt x="2478" y="158"/>
                      <a:pt x="2492" y="158"/>
                    </a:cubicBezTo>
                    <a:cubicBezTo>
                      <a:pt x="2499" y="158"/>
                      <a:pt x="2507" y="160"/>
                      <a:pt x="2517" y="164"/>
                    </a:cubicBezTo>
                    <a:cubicBezTo>
                      <a:pt x="2543" y="164"/>
                      <a:pt x="2556" y="190"/>
                      <a:pt x="2569" y="203"/>
                    </a:cubicBezTo>
                    <a:cubicBezTo>
                      <a:pt x="2655" y="286"/>
                      <a:pt x="2749" y="372"/>
                      <a:pt x="2852" y="372"/>
                    </a:cubicBezTo>
                    <a:cubicBezTo>
                      <a:pt x="2866" y="372"/>
                      <a:pt x="2881" y="370"/>
                      <a:pt x="2896" y="366"/>
                    </a:cubicBezTo>
                    <a:cubicBezTo>
                      <a:pt x="2940" y="356"/>
                      <a:pt x="2992" y="319"/>
                      <a:pt x="3040" y="319"/>
                    </a:cubicBezTo>
                    <a:cubicBezTo>
                      <a:pt x="3052" y="319"/>
                      <a:pt x="3064" y="321"/>
                      <a:pt x="3075" y="327"/>
                    </a:cubicBezTo>
                    <a:cubicBezTo>
                      <a:pt x="3101" y="340"/>
                      <a:pt x="3114" y="353"/>
                      <a:pt x="3128" y="380"/>
                    </a:cubicBezTo>
                    <a:cubicBezTo>
                      <a:pt x="3183" y="435"/>
                      <a:pt x="3252" y="477"/>
                      <a:pt x="3320" y="517"/>
                    </a:cubicBezTo>
                    <a:cubicBezTo>
                      <a:pt x="3291" y="598"/>
                      <a:pt x="3304" y="693"/>
                      <a:pt x="3359" y="761"/>
                    </a:cubicBezTo>
                    <a:lnTo>
                      <a:pt x="3359" y="477"/>
                    </a:lnTo>
                    <a:cubicBezTo>
                      <a:pt x="3269" y="372"/>
                      <a:pt x="3153" y="258"/>
                      <a:pt x="3016" y="258"/>
                    </a:cubicBezTo>
                    <a:cubicBezTo>
                      <a:pt x="3008" y="258"/>
                      <a:pt x="3001" y="258"/>
                      <a:pt x="2994" y="259"/>
                    </a:cubicBezTo>
                    <a:cubicBezTo>
                      <a:pt x="2949" y="259"/>
                      <a:pt x="2913" y="275"/>
                      <a:pt x="2874" y="275"/>
                    </a:cubicBezTo>
                    <a:cubicBezTo>
                      <a:pt x="2864" y="275"/>
                      <a:pt x="2854" y="274"/>
                      <a:pt x="2844" y="272"/>
                    </a:cubicBezTo>
                    <a:cubicBezTo>
                      <a:pt x="2720" y="272"/>
                      <a:pt x="2651" y="135"/>
                      <a:pt x="2530" y="96"/>
                    </a:cubicBezTo>
                    <a:cubicBezTo>
                      <a:pt x="2503" y="86"/>
                      <a:pt x="2476" y="82"/>
                      <a:pt x="2447" y="82"/>
                    </a:cubicBezTo>
                    <a:cubicBezTo>
                      <a:pt x="2353" y="82"/>
                      <a:pt x="2251" y="122"/>
                      <a:pt x="2155" y="122"/>
                    </a:cubicBezTo>
                    <a:cubicBezTo>
                      <a:pt x="2115" y="122"/>
                      <a:pt x="2077" y="115"/>
                      <a:pt x="2041" y="96"/>
                    </a:cubicBezTo>
                    <a:cubicBezTo>
                      <a:pt x="1998" y="82"/>
                      <a:pt x="1972" y="40"/>
                      <a:pt x="1917" y="27"/>
                    </a:cubicBezTo>
                    <a:cubicBezTo>
                      <a:pt x="1835" y="27"/>
                      <a:pt x="1796" y="135"/>
                      <a:pt x="1714" y="135"/>
                    </a:cubicBezTo>
                    <a:cubicBezTo>
                      <a:pt x="1709" y="136"/>
                      <a:pt x="1705" y="136"/>
                      <a:pt x="1700" y="136"/>
                    </a:cubicBezTo>
                    <a:cubicBezTo>
                      <a:pt x="1614" y="136"/>
                      <a:pt x="1559" y="1"/>
                      <a:pt x="146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3" name="Google Shape;2843;p19"/>
              <p:cNvSpPr/>
              <p:nvPr/>
            </p:nvSpPr>
            <p:spPr>
              <a:xfrm>
                <a:off x="4810125" y="2717500"/>
                <a:ext cx="38800" cy="73775"/>
              </a:xfrm>
              <a:custGeom>
                <a:avLst/>
                <a:gdLst/>
                <a:ahLst/>
                <a:cxnLst/>
                <a:rect l="l" t="t" r="r" b="b"/>
                <a:pathLst>
                  <a:path w="1552" h="2951" extrusionOk="0">
                    <a:moveTo>
                      <a:pt x="1551" y="0"/>
                    </a:moveTo>
                    <a:lnTo>
                      <a:pt x="1551" y="0"/>
                    </a:lnTo>
                    <a:cubicBezTo>
                      <a:pt x="1483" y="108"/>
                      <a:pt x="1319" y="108"/>
                      <a:pt x="1254" y="216"/>
                    </a:cubicBezTo>
                    <a:cubicBezTo>
                      <a:pt x="1238" y="245"/>
                      <a:pt x="1238" y="271"/>
                      <a:pt x="1212" y="297"/>
                    </a:cubicBezTo>
                    <a:cubicBezTo>
                      <a:pt x="1199" y="313"/>
                      <a:pt x="1186" y="326"/>
                      <a:pt x="1156" y="340"/>
                    </a:cubicBezTo>
                    <a:cubicBezTo>
                      <a:pt x="1117" y="379"/>
                      <a:pt x="1091" y="434"/>
                      <a:pt x="1075" y="490"/>
                    </a:cubicBezTo>
                    <a:cubicBezTo>
                      <a:pt x="1061" y="490"/>
                      <a:pt x="1061" y="503"/>
                      <a:pt x="1061" y="503"/>
                    </a:cubicBezTo>
                    <a:cubicBezTo>
                      <a:pt x="1048" y="516"/>
                      <a:pt x="1035" y="516"/>
                      <a:pt x="1035" y="516"/>
                    </a:cubicBezTo>
                    <a:cubicBezTo>
                      <a:pt x="967" y="516"/>
                      <a:pt x="911" y="516"/>
                      <a:pt x="859" y="529"/>
                    </a:cubicBezTo>
                    <a:cubicBezTo>
                      <a:pt x="830" y="529"/>
                      <a:pt x="804" y="558"/>
                      <a:pt x="778" y="571"/>
                    </a:cubicBezTo>
                    <a:cubicBezTo>
                      <a:pt x="764" y="584"/>
                      <a:pt x="748" y="610"/>
                      <a:pt x="735" y="640"/>
                    </a:cubicBezTo>
                    <a:cubicBezTo>
                      <a:pt x="726" y="637"/>
                      <a:pt x="718" y="636"/>
                      <a:pt x="711" y="636"/>
                    </a:cubicBezTo>
                    <a:cubicBezTo>
                      <a:pt x="629" y="636"/>
                      <a:pt x="639" y="780"/>
                      <a:pt x="627" y="855"/>
                    </a:cubicBezTo>
                    <a:cubicBezTo>
                      <a:pt x="627" y="868"/>
                      <a:pt x="627" y="885"/>
                      <a:pt x="614" y="911"/>
                    </a:cubicBezTo>
                    <a:cubicBezTo>
                      <a:pt x="601" y="924"/>
                      <a:pt x="572" y="950"/>
                      <a:pt x="572" y="979"/>
                    </a:cubicBezTo>
                    <a:cubicBezTo>
                      <a:pt x="572" y="1005"/>
                      <a:pt x="585" y="1032"/>
                      <a:pt x="585" y="1061"/>
                    </a:cubicBezTo>
                    <a:cubicBezTo>
                      <a:pt x="585" y="1142"/>
                      <a:pt x="520" y="1211"/>
                      <a:pt x="520" y="1293"/>
                    </a:cubicBezTo>
                    <a:lnTo>
                      <a:pt x="520" y="1319"/>
                    </a:lnTo>
                    <a:lnTo>
                      <a:pt x="503" y="1319"/>
                    </a:lnTo>
                    <a:cubicBezTo>
                      <a:pt x="464" y="1332"/>
                      <a:pt x="438" y="1345"/>
                      <a:pt x="396" y="1358"/>
                    </a:cubicBezTo>
                    <a:cubicBezTo>
                      <a:pt x="383" y="1413"/>
                      <a:pt x="356" y="1469"/>
                      <a:pt x="314" y="1508"/>
                    </a:cubicBezTo>
                    <a:cubicBezTo>
                      <a:pt x="288" y="1537"/>
                      <a:pt x="259" y="1564"/>
                      <a:pt x="245" y="1603"/>
                    </a:cubicBezTo>
                    <a:cubicBezTo>
                      <a:pt x="232" y="1632"/>
                      <a:pt x="232" y="1658"/>
                      <a:pt x="232" y="1701"/>
                    </a:cubicBezTo>
                    <a:cubicBezTo>
                      <a:pt x="232" y="1753"/>
                      <a:pt x="232" y="1821"/>
                      <a:pt x="219" y="1890"/>
                    </a:cubicBezTo>
                    <a:cubicBezTo>
                      <a:pt x="219" y="1903"/>
                      <a:pt x="219" y="1929"/>
                      <a:pt x="206" y="1929"/>
                    </a:cubicBezTo>
                    <a:cubicBezTo>
                      <a:pt x="206" y="1945"/>
                      <a:pt x="177" y="1945"/>
                      <a:pt x="164" y="1958"/>
                    </a:cubicBezTo>
                    <a:cubicBezTo>
                      <a:pt x="125" y="1958"/>
                      <a:pt x="112" y="2011"/>
                      <a:pt x="95" y="2053"/>
                    </a:cubicBezTo>
                    <a:cubicBezTo>
                      <a:pt x="69" y="2122"/>
                      <a:pt x="43" y="2174"/>
                      <a:pt x="30" y="2242"/>
                    </a:cubicBezTo>
                    <a:cubicBezTo>
                      <a:pt x="1" y="2311"/>
                      <a:pt x="1" y="2324"/>
                      <a:pt x="43" y="2393"/>
                    </a:cubicBezTo>
                    <a:cubicBezTo>
                      <a:pt x="125" y="2556"/>
                      <a:pt x="112" y="2761"/>
                      <a:pt x="82" y="2951"/>
                    </a:cubicBezTo>
                    <a:cubicBezTo>
                      <a:pt x="125" y="2951"/>
                      <a:pt x="164" y="2908"/>
                      <a:pt x="164" y="2869"/>
                    </a:cubicBezTo>
                    <a:cubicBezTo>
                      <a:pt x="177" y="2827"/>
                      <a:pt x="164" y="2788"/>
                      <a:pt x="151" y="2745"/>
                    </a:cubicBezTo>
                    <a:cubicBezTo>
                      <a:pt x="112" y="2598"/>
                      <a:pt x="82" y="2448"/>
                      <a:pt x="95" y="2298"/>
                    </a:cubicBezTo>
                    <a:cubicBezTo>
                      <a:pt x="95" y="2216"/>
                      <a:pt x="112" y="2135"/>
                      <a:pt x="138" y="2066"/>
                    </a:cubicBezTo>
                    <a:lnTo>
                      <a:pt x="151" y="2053"/>
                    </a:lnTo>
                    <a:lnTo>
                      <a:pt x="177" y="2053"/>
                    </a:lnTo>
                    <a:cubicBezTo>
                      <a:pt x="206" y="2040"/>
                      <a:pt x="232" y="2040"/>
                      <a:pt x="275" y="2040"/>
                    </a:cubicBezTo>
                    <a:cubicBezTo>
                      <a:pt x="259" y="2040"/>
                      <a:pt x="288" y="1890"/>
                      <a:pt x="288" y="1877"/>
                    </a:cubicBezTo>
                    <a:cubicBezTo>
                      <a:pt x="301" y="1821"/>
                      <a:pt x="314" y="1795"/>
                      <a:pt x="301" y="1727"/>
                    </a:cubicBezTo>
                    <a:cubicBezTo>
                      <a:pt x="288" y="1645"/>
                      <a:pt x="301" y="1550"/>
                      <a:pt x="369" y="1495"/>
                    </a:cubicBezTo>
                    <a:cubicBezTo>
                      <a:pt x="409" y="1469"/>
                      <a:pt x="490" y="1469"/>
                      <a:pt x="520" y="1426"/>
                    </a:cubicBezTo>
                    <a:cubicBezTo>
                      <a:pt x="559" y="1374"/>
                      <a:pt x="601" y="1306"/>
                      <a:pt x="614" y="1250"/>
                    </a:cubicBezTo>
                    <a:cubicBezTo>
                      <a:pt x="627" y="1211"/>
                      <a:pt x="614" y="1142"/>
                      <a:pt x="627" y="1100"/>
                    </a:cubicBezTo>
                    <a:cubicBezTo>
                      <a:pt x="627" y="1061"/>
                      <a:pt x="627" y="1032"/>
                      <a:pt x="640" y="1005"/>
                    </a:cubicBezTo>
                    <a:cubicBezTo>
                      <a:pt x="653" y="979"/>
                      <a:pt x="683" y="924"/>
                      <a:pt x="722" y="911"/>
                    </a:cubicBezTo>
                    <a:cubicBezTo>
                      <a:pt x="709" y="842"/>
                      <a:pt x="709" y="748"/>
                      <a:pt x="722" y="679"/>
                    </a:cubicBezTo>
                    <a:cubicBezTo>
                      <a:pt x="735" y="610"/>
                      <a:pt x="791" y="597"/>
                      <a:pt x="846" y="584"/>
                    </a:cubicBezTo>
                    <a:cubicBezTo>
                      <a:pt x="928" y="571"/>
                      <a:pt x="993" y="558"/>
                      <a:pt x="1061" y="558"/>
                    </a:cubicBezTo>
                    <a:cubicBezTo>
                      <a:pt x="1075" y="542"/>
                      <a:pt x="1104" y="542"/>
                      <a:pt x="1104" y="529"/>
                    </a:cubicBezTo>
                    <a:cubicBezTo>
                      <a:pt x="1104" y="529"/>
                      <a:pt x="1104" y="516"/>
                      <a:pt x="1117" y="503"/>
                    </a:cubicBezTo>
                    <a:cubicBezTo>
                      <a:pt x="1117" y="490"/>
                      <a:pt x="1130" y="490"/>
                      <a:pt x="1130" y="477"/>
                    </a:cubicBezTo>
                    <a:cubicBezTo>
                      <a:pt x="1199" y="395"/>
                      <a:pt x="1254" y="326"/>
                      <a:pt x="1319" y="258"/>
                    </a:cubicBezTo>
                    <a:cubicBezTo>
                      <a:pt x="1336" y="245"/>
                      <a:pt x="1336" y="232"/>
                      <a:pt x="1362" y="216"/>
                    </a:cubicBezTo>
                    <a:lnTo>
                      <a:pt x="1401" y="216"/>
                    </a:lnTo>
                    <a:cubicBezTo>
                      <a:pt x="1430" y="202"/>
                      <a:pt x="1456" y="189"/>
                      <a:pt x="1469" y="163"/>
                    </a:cubicBezTo>
                    <a:cubicBezTo>
                      <a:pt x="1499" y="108"/>
                      <a:pt x="1538" y="52"/>
                      <a:pt x="155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4" name="Google Shape;2844;p19"/>
              <p:cNvSpPr/>
              <p:nvPr/>
            </p:nvSpPr>
            <p:spPr>
              <a:xfrm>
                <a:off x="4798225" y="2753575"/>
                <a:ext cx="18375" cy="6775"/>
              </a:xfrm>
              <a:custGeom>
                <a:avLst/>
                <a:gdLst/>
                <a:ahLst/>
                <a:cxnLst/>
                <a:rect l="l" t="t" r="r" b="b"/>
                <a:pathLst>
                  <a:path w="735" h="271" extrusionOk="0">
                    <a:moveTo>
                      <a:pt x="578" y="1"/>
                    </a:moveTo>
                    <a:cubicBezTo>
                      <a:pt x="569" y="1"/>
                      <a:pt x="558" y="5"/>
                      <a:pt x="545" y="13"/>
                    </a:cubicBezTo>
                    <a:cubicBezTo>
                      <a:pt x="485" y="19"/>
                      <a:pt x="420" y="23"/>
                      <a:pt x="355" y="23"/>
                    </a:cubicBezTo>
                    <a:cubicBezTo>
                      <a:pt x="291" y="23"/>
                      <a:pt x="225" y="19"/>
                      <a:pt x="163" y="13"/>
                    </a:cubicBezTo>
                    <a:lnTo>
                      <a:pt x="163" y="107"/>
                    </a:lnTo>
                    <a:cubicBezTo>
                      <a:pt x="128" y="96"/>
                      <a:pt x="59" y="50"/>
                      <a:pt x="15" y="50"/>
                    </a:cubicBezTo>
                    <a:cubicBezTo>
                      <a:pt x="9" y="50"/>
                      <a:pt x="5" y="51"/>
                      <a:pt x="0" y="52"/>
                    </a:cubicBezTo>
                    <a:cubicBezTo>
                      <a:pt x="43" y="94"/>
                      <a:pt x="111" y="134"/>
                      <a:pt x="163" y="160"/>
                    </a:cubicBezTo>
                    <a:cubicBezTo>
                      <a:pt x="193" y="176"/>
                      <a:pt x="219" y="189"/>
                      <a:pt x="245" y="202"/>
                    </a:cubicBezTo>
                    <a:cubicBezTo>
                      <a:pt x="261" y="215"/>
                      <a:pt x="313" y="228"/>
                      <a:pt x="327" y="241"/>
                    </a:cubicBezTo>
                    <a:cubicBezTo>
                      <a:pt x="287" y="189"/>
                      <a:pt x="245" y="121"/>
                      <a:pt x="206" y="65"/>
                    </a:cubicBezTo>
                    <a:lnTo>
                      <a:pt x="206" y="65"/>
                    </a:lnTo>
                    <a:cubicBezTo>
                      <a:pt x="252" y="82"/>
                      <a:pt x="304" y="89"/>
                      <a:pt x="354" y="89"/>
                    </a:cubicBezTo>
                    <a:cubicBezTo>
                      <a:pt x="392" y="89"/>
                      <a:pt x="429" y="85"/>
                      <a:pt x="464" y="78"/>
                    </a:cubicBezTo>
                    <a:cubicBezTo>
                      <a:pt x="490" y="65"/>
                      <a:pt x="532" y="65"/>
                      <a:pt x="558" y="65"/>
                    </a:cubicBezTo>
                    <a:cubicBezTo>
                      <a:pt x="571" y="65"/>
                      <a:pt x="588" y="65"/>
                      <a:pt x="588" y="78"/>
                    </a:cubicBezTo>
                    <a:cubicBezTo>
                      <a:pt x="601" y="78"/>
                      <a:pt x="614" y="94"/>
                      <a:pt x="614" y="107"/>
                    </a:cubicBezTo>
                    <a:cubicBezTo>
                      <a:pt x="653" y="176"/>
                      <a:pt x="695" y="228"/>
                      <a:pt x="735" y="271"/>
                    </a:cubicBezTo>
                    <a:cubicBezTo>
                      <a:pt x="695" y="202"/>
                      <a:pt x="669" y="121"/>
                      <a:pt x="627" y="39"/>
                    </a:cubicBezTo>
                    <a:cubicBezTo>
                      <a:pt x="614" y="26"/>
                      <a:pt x="614" y="13"/>
                      <a:pt x="601" y="13"/>
                    </a:cubicBezTo>
                    <a:cubicBezTo>
                      <a:pt x="594" y="5"/>
                      <a:pt x="587" y="1"/>
                      <a:pt x="57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5" name="Google Shape;2845;p19"/>
              <p:cNvSpPr/>
              <p:nvPr/>
            </p:nvSpPr>
            <p:spPr>
              <a:xfrm>
                <a:off x="4868975" y="2689250"/>
                <a:ext cx="27925" cy="11625"/>
              </a:xfrm>
              <a:custGeom>
                <a:avLst/>
                <a:gdLst/>
                <a:ahLst/>
                <a:cxnLst/>
                <a:rect l="l" t="t" r="r" b="b"/>
                <a:pathLst>
                  <a:path w="1117" h="465" extrusionOk="0">
                    <a:moveTo>
                      <a:pt x="206" y="1"/>
                    </a:moveTo>
                    <a:cubicBezTo>
                      <a:pt x="206" y="27"/>
                      <a:pt x="189" y="56"/>
                      <a:pt x="176" y="69"/>
                    </a:cubicBezTo>
                    <a:cubicBezTo>
                      <a:pt x="176" y="71"/>
                      <a:pt x="173" y="72"/>
                      <a:pt x="168" y="72"/>
                    </a:cubicBezTo>
                    <a:cubicBezTo>
                      <a:pt x="135" y="72"/>
                      <a:pt x="11" y="40"/>
                      <a:pt x="0" y="40"/>
                    </a:cubicBezTo>
                    <a:lnTo>
                      <a:pt x="0" y="40"/>
                    </a:lnTo>
                    <a:cubicBezTo>
                      <a:pt x="0" y="82"/>
                      <a:pt x="56" y="95"/>
                      <a:pt x="82" y="108"/>
                    </a:cubicBezTo>
                    <a:cubicBezTo>
                      <a:pt x="137" y="121"/>
                      <a:pt x="189" y="151"/>
                      <a:pt x="232" y="151"/>
                    </a:cubicBezTo>
                    <a:lnTo>
                      <a:pt x="232" y="69"/>
                    </a:lnTo>
                    <a:cubicBezTo>
                      <a:pt x="271" y="82"/>
                      <a:pt x="313" y="95"/>
                      <a:pt x="369" y="95"/>
                    </a:cubicBezTo>
                    <a:cubicBezTo>
                      <a:pt x="395" y="108"/>
                      <a:pt x="434" y="121"/>
                      <a:pt x="464" y="138"/>
                    </a:cubicBezTo>
                    <a:cubicBezTo>
                      <a:pt x="532" y="177"/>
                      <a:pt x="584" y="232"/>
                      <a:pt x="653" y="272"/>
                    </a:cubicBezTo>
                    <a:cubicBezTo>
                      <a:pt x="653" y="285"/>
                      <a:pt x="666" y="285"/>
                      <a:pt x="666" y="285"/>
                    </a:cubicBezTo>
                    <a:cubicBezTo>
                      <a:pt x="679" y="285"/>
                      <a:pt x="695" y="285"/>
                      <a:pt x="695" y="272"/>
                    </a:cubicBezTo>
                    <a:cubicBezTo>
                      <a:pt x="734" y="272"/>
                      <a:pt x="777" y="285"/>
                      <a:pt x="816" y="314"/>
                    </a:cubicBezTo>
                    <a:cubicBezTo>
                      <a:pt x="911" y="366"/>
                      <a:pt x="1022" y="396"/>
                      <a:pt x="1116" y="464"/>
                    </a:cubicBezTo>
                    <a:cubicBezTo>
                      <a:pt x="1074" y="409"/>
                      <a:pt x="1005" y="366"/>
                      <a:pt x="953" y="340"/>
                    </a:cubicBezTo>
                    <a:cubicBezTo>
                      <a:pt x="885" y="301"/>
                      <a:pt x="816" y="272"/>
                      <a:pt x="747" y="232"/>
                    </a:cubicBezTo>
                    <a:lnTo>
                      <a:pt x="721" y="232"/>
                    </a:lnTo>
                    <a:cubicBezTo>
                      <a:pt x="716" y="230"/>
                      <a:pt x="711" y="229"/>
                      <a:pt x="706" y="229"/>
                    </a:cubicBezTo>
                    <a:cubicBezTo>
                      <a:pt x="693" y="229"/>
                      <a:pt x="681" y="236"/>
                      <a:pt x="668" y="236"/>
                    </a:cubicBezTo>
                    <a:cubicBezTo>
                      <a:pt x="663" y="236"/>
                      <a:pt x="658" y="235"/>
                      <a:pt x="653" y="232"/>
                    </a:cubicBezTo>
                    <a:cubicBezTo>
                      <a:pt x="640" y="232"/>
                      <a:pt x="627" y="203"/>
                      <a:pt x="627" y="190"/>
                    </a:cubicBezTo>
                    <a:cubicBezTo>
                      <a:pt x="597" y="121"/>
                      <a:pt x="545" y="82"/>
                      <a:pt x="490" y="40"/>
                    </a:cubicBezTo>
                    <a:cubicBezTo>
                      <a:pt x="490" y="27"/>
                      <a:pt x="477" y="27"/>
                      <a:pt x="477" y="27"/>
                    </a:cubicBezTo>
                    <a:cubicBezTo>
                      <a:pt x="464" y="14"/>
                      <a:pt x="450" y="14"/>
                      <a:pt x="434" y="14"/>
                    </a:cubicBezTo>
                    <a:cubicBezTo>
                      <a:pt x="395" y="14"/>
                      <a:pt x="353" y="27"/>
                      <a:pt x="300" y="27"/>
                    </a:cubicBezTo>
                    <a:cubicBezTo>
                      <a:pt x="271" y="27"/>
                      <a:pt x="232" y="27"/>
                      <a:pt x="20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6" name="Google Shape;2846;p19"/>
              <p:cNvSpPr/>
              <p:nvPr/>
            </p:nvSpPr>
            <p:spPr>
              <a:xfrm>
                <a:off x="4814200" y="2725975"/>
                <a:ext cx="66375" cy="25150"/>
              </a:xfrm>
              <a:custGeom>
                <a:avLst/>
                <a:gdLst/>
                <a:ahLst/>
                <a:cxnLst/>
                <a:rect l="l" t="t" r="r" b="b"/>
                <a:pathLst>
                  <a:path w="2655" h="1006" extrusionOk="0">
                    <a:moveTo>
                      <a:pt x="1" y="1"/>
                    </a:moveTo>
                    <a:lnTo>
                      <a:pt x="1" y="1"/>
                    </a:lnTo>
                    <a:cubicBezTo>
                      <a:pt x="56" y="56"/>
                      <a:pt x="112" y="95"/>
                      <a:pt x="151" y="151"/>
                    </a:cubicBezTo>
                    <a:cubicBezTo>
                      <a:pt x="246" y="245"/>
                      <a:pt x="357" y="340"/>
                      <a:pt x="477" y="382"/>
                    </a:cubicBezTo>
                    <a:cubicBezTo>
                      <a:pt x="601" y="409"/>
                      <a:pt x="696" y="395"/>
                      <a:pt x="817" y="464"/>
                    </a:cubicBezTo>
                    <a:cubicBezTo>
                      <a:pt x="859" y="490"/>
                      <a:pt x="898" y="503"/>
                      <a:pt x="954" y="529"/>
                    </a:cubicBezTo>
                    <a:cubicBezTo>
                      <a:pt x="967" y="546"/>
                      <a:pt x="993" y="546"/>
                      <a:pt x="1023" y="546"/>
                    </a:cubicBezTo>
                    <a:cubicBezTo>
                      <a:pt x="1049" y="546"/>
                      <a:pt x="1062" y="503"/>
                      <a:pt x="1091" y="490"/>
                    </a:cubicBezTo>
                    <a:cubicBezTo>
                      <a:pt x="1106" y="482"/>
                      <a:pt x="1123" y="479"/>
                      <a:pt x="1140" y="479"/>
                    </a:cubicBezTo>
                    <a:cubicBezTo>
                      <a:pt x="1182" y="479"/>
                      <a:pt x="1228" y="498"/>
                      <a:pt x="1267" y="516"/>
                    </a:cubicBezTo>
                    <a:cubicBezTo>
                      <a:pt x="1320" y="529"/>
                      <a:pt x="1375" y="559"/>
                      <a:pt x="1431" y="572"/>
                    </a:cubicBezTo>
                    <a:cubicBezTo>
                      <a:pt x="1457" y="572"/>
                      <a:pt x="1470" y="559"/>
                      <a:pt x="1499" y="559"/>
                    </a:cubicBezTo>
                    <a:cubicBezTo>
                      <a:pt x="1538" y="572"/>
                      <a:pt x="1564" y="585"/>
                      <a:pt x="1594" y="611"/>
                    </a:cubicBezTo>
                    <a:cubicBezTo>
                      <a:pt x="1636" y="637"/>
                      <a:pt x="1684" y="642"/>
                      <a:pt x="1733" y="642"/>
                    </a:cubicBezTo>
                    <a:cubicBezTo>
                      <a:pt x="1763" y="642"/>
                      <a:pt x="1794" y="640"/>
                      <a:pt x="1825" y="640"/>
                    </a:cubicBezTo>
                    <a:cubicBezTo>
                      <a:pt x="1891" y="653"/>
                      <a:pt x="1959" y="679"/>
                      <a:pt x="2028" y="693"/>
                    </a:cubicBezTo>
                    <a:cubicBezTo>
                      <a:pt x="2041" y="709"/>
                      <a:pt x="2054" y="709"/>
                      <a:pt x="2070" y="722"/>
                    </a:cubicBezTo>
                    <a:cubicBezTo>
                      <a:pt x="2070" y="722"/>
                      <a:pt x="2083" y="735"/>
                      <a:pt x="2083" y="748"/>
                    </a:cubicBezTo>
                    <a:cubicBezTo>
                      <a:pt x="2109" y="790"/>
                      <a:pt x="2165" y="803"/>
                      <a:pt x="2204" y="817"/>
                    </a:cubicBezTo>
                    <a:cubicBezTo>
                      <a:pt x="2367" y="856"/>
                      <a:pt x="2517" y="924"/>
                      <a:pt x="2655" y="1006"/>
                    </a:cubicBezTo>
                    <a:cubicBezTo>
                      <a:pt x="2560" y="885"/>
                      <a:pt x="2423" y="803"/>
                      <a:pt x="2286" y="761"/>
                    </a:cubicBezTo>
                    <a:cubicBezTo>
                      <a:pt x="2217" y="735"/>
                      <a:pt x="2136" y="722"/>
                      <a:pt x="2083" y="679"/>
                    </a:cubicBezTo>
                    <a:lnTo>
                      <a:pt x="2041" y="640"/>
                    </a:lnTo>
                    <a:cubicBezTo>
                      <a:pt x="2028" y="627"/>
                      <a:pt x="2002" y="627"/>
                      <a:pt x="1972" y="627"/>
                    </a:cubicBezTo>
                    <a:cubicBezTo>
                      <a:pt x="1907" y="611"/>
                      <a:pt x="1839" y="598"/>
                      <a:pt x="1770" y="585"/>
                    </a:cubicBezTo>
                    <a:cubicBezTo>
                      <a:pt x="1728" y="585"/>
                      <a:pt x="1688" y="585"/>
                      <a:pt x="1646" y="572"/>
                    </a:cubicBezTo>
                    <a:cubicBezTo>
                      <a:pt x="1607" y="546"/>
                      <a:pt x="1581" y="503"/>
                      <a:pt x="1512" y="503"/>
                    </a:cubicBezTo>
                    <a:cubicBezTo>
                      <a:pt x="1489" y="509"/>
                      <a:pt x="1469" y="512"/>
                      <a:pt x="1448" y="512"/>
                    </a:cubicBezTo>
                    <a:cubicBezTo>
                      <a:pt x="1419" y="512"/>
                      <a:pt x="1389" y="505"/>
                      <a:pt x="1349" y="490"/>
                    </a:cubicBezTo>
                    <a:cubicBezTo>
                      <a:pt x="1280" y="464"/>
                      <a:pt x="1212" y="435"/>
                      <a:pt x="1143" y="422"/>
                    </a:cubicBezTo>
                    <a:cubicBezTo>
                      <a:pt x="1134" y="420"/>
                      <a:pt x="1126" y="419"/>
                      <a:pt x="1117" y="419"/>
                    </a:cubicBezTo>
                    <a:cubicBezTo>
                      <a:pt x="1064" y="419"/>
                      <a:pt x="1030" y="453"/>
                      <a:pt x="993" y="490"/>
                    </a:cubicBezTo>
                    <a:cubicBezTo>
                      <a:pt x="928" y="464"/>
                      <a:pt x="872" y="409"/>
                      <a:pt x="817" y="366"/>
                    </a:cubicBezTo>
                    <a:cubicBezTo>
                      <a:pt x="745" y="326"/>
                      <a:pt x="665" y="309"/>
                      <a:pt x="581" y="309"/>
                    </a:cubicBezTo>
                    <a:cubicBezTo>
                      <a:pt x="556" y="309"/>
                      <a:pt x="530" y="311"/>
                      <a:pt x="504" y="314"/>
                    </a:cubicBezTo>
                    <a:cubicBezTo>
                      <a:pt x="490" y="327"/>
                      <a:pt x="464" y="327"/>
                      <a:pt x="451" y="327"/>
                    </a:cubicBezTo>
                    <a:cubicBezTo>
                      <a:pt x="438" y="314"/>
                      <a:pt x="422" y="301"/>
                      <a:pt x="396" y="285"/>
                    </a:cubicBezTo>
                    <a:cubicBezTo>
                      <a:pt x="327" y="219"/>
                      <a:pt x="246" y="151"/>
                      <a:pt x="164" y="95"/>
                    </a:cubicBezTo>
                    <a:cubicBezTo>
                      <a:pt x="138" y="69"/>
                      <a:pt x="138" y="40"/>
                      <a:pt x="112" y="27"/>
                    </a:cubicBezTo>
                    <a:cubicBezTo>
                      <a:pt x="82" y="14"/>
                      <a:pt x="30" y="14"/>
                      <a:pt x="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7" name="Google Shape;2847;p19"/>
              <p:cNvSpPr/>
              <p:nvPr/>
            </p:nvSpPr>
            <p:spPr>
              <a:xfrm>
                <a:off x="4819025" y="2691300"/>
                <a:ext cx="51350" cy="39425"/>
              </a:xfrm>
              <a:custGeom>
                <a:avLst/>
                <a:gdLst/>
                <a:ahLst/>
                <a:cxnLst/>
                <a:rect l="l" t="t" r="r" b="b"/>
                <a:pathLst>
                  <a:path w="2054" h="1577" extrusionOk="0">
                    <a:moveTo>
                      <a:pt x="2054" y="0"/>
                    </a:moveTo>
                    <a:lnTo>
                      <a:pt x="2040" y="26"/>
                    </a:lnTo>
                    <a:cubicBezTo>
                      <a:pt x="1943" y="26"/>
                      <a:pt x="1903" y="137"/>
                      <a:pt x="1822" y="190"/>
                    </a:cubicBezTo>
                    <a:cubicBezTo>
                      <a:pt x="1740" y="245"/>
                      <a:pt x="1590" y="232"/>
                      <a:pt x="1551" y="314"/>
                    </a:cubicBezTo>
                    <a:cubicBezTo>
                      <a:pt x="1535" y="327"/>
                      <a:pt x="1535" y="340"/>
                      <a:pt x="1521" y="353"/>
                    </a:cubicBezTo>
                    <a:cubicBezTo>
                      <a:pt x="1495" y="395"/>
                      <a:pt x="1453" y="408"/>
                      <a:pt x="1427" y="434"/>
                    </a:cubicBezTo>
                    <a:cubicBezTo>
                      <a:pt x="1332" y="477"/>
                      <a:pt x="1251" y="529"/>
                      <a:pt x="1169" y="585"/>
                    </a:cubicBezTo>
                    <a:cubicBezTo>
                      <a:pt x="1127" y="611"/>
                      <a:pt x="1087" y="640"/>
                      <a:pt x="1074" y="679"/>
                    </a:cubicBezTo>
                    <a:cubicBezTo>
                      <a:pt x="1045" y="709"/>
                      <a:pt x="1045" y="748"/>
                      <a:pt x="1032" y="774"/>
                    </a:cubicBezTo>
                    <a:cubicBezTo>
                      <a:pt x="937" y="937"/>
                      <a:pt x="679" y="924"/>
                      <a:pt x="572" y="1074"/>
                    </a:cubicBezTo>
                    <a:cubicBezTo>
                      <a:pt x="503" y="1169"/>
                      <a:pt x="474" y="1156"/>
                      <a:pt x="379" y="1198"/>
                    </a:cubicBezTo>
                    <a:cubicBezTo>
                      <a:pt x="284" y="1237"/>
                      <a:pt x="216" y="1332"/>
                      <a:pt x="164" y="1414"/>
                    </a:cubicBezTo>
                    <a:cubicBezTo>
                      <a:pt x="131" y="1447"/>
                      <a:pt x="90" y="1478"/>
                      <a:pt x="49" y="1478"/>
                    </a:cubicBezTo>
                    <a:cubicBezTo>
                      <a:pt x="37" y="1478"/>
                      <a:pt x="25" y="1475"/>
                      <a:pt x="13" y="1469"/>
                    </a:cubicBezTo>
                    <a:lnTo>
                      <a:pt x="13" y="1469"/>
                    </a:lnTo>
                    <a:cubicBezTo>
                      <a:pt x="0" y="1508"/>
                      <a:pt x="13" y="1551"/>
                      <a:pt x="40" y="1577"/>
                    </a:cubicBezTo>
                    <a:cubicBezTo>
                      <a:pt x="82" y="1525"/>
                      <a:pt x="121" y="1482"/>
                      <a:pt x="164" y="1443"/>
                    </a:cubicBezTo>
                    <a:cubicBezTo>
                      <a:pt x="216" y="1388"/>
                      <a:pt x="284" y="1332"/>
                      <a:pt x="353" y="1280"/>
                    </a:cubicBezTo>
                    <a:cubicBezTo>
                      <a:pt x="435" y="1237"/>
                      <a:pt x="503" y="1182"/>
                      <a:pt x="585" y="1156"/>
                    </a:cubicBezTo>
                    <a:cubicBezTo>
                      <a:pt x="666" y="1130"/>
                      <a:pt x="761" y="1117"/>
                      <a:pt x="787" y="1035"/>
                    </a:cubicBezTo>
                    <a:cubicBezTo>
                      <a:pt x="800" y="1019"/>
                      <a:pt x="816" y="993"/>
                      <a:pt x="830" y="966"/>
                    </a:cubicBezTo>
                    <a:cubicBezTo>
                      <a:pt x="843" y="937"/>
                      <a:pt x="869" y="937"/>
                      <a:pt x="898" y="924"/>
                    </a:cubicBezTo>
                    <a:cubicBezTo>
                      <a:pt x="993" y="898"/>
                      <a:pt x="1074" y="872"/>
                      <a:pt x="1169" y="842"/>
                    </a:cubicBezTo>
                    <a:cubicBezTo>
                      <a:pt x="1156" y="774"/>
                      <a:pt x="1156" y="692"/>
                      <a:pt x="1195" y="640"/>
                    </a:cubicBezTo>
                    <a:cubicBezTo>
                      <a:pt x="1224" y="611"/>
                      <a:pt x="1238" y="611"/>
                      <a:pt x="1264" y="598"/>
                    </a:cubicBezTo>
                    <a:cubicBezTo>
                      <a:pt x="1345" y="545"/>
                      <a:pt x="1427" y="490"/>
                      <a:pt x="1521" y="434"/>
                    </a:cubicBezTo>
                    <a:cubicBezTo>
                      <a:pt x="1564" y="408"/>
                      <a:pt x="1616" y="382"/>
                      <a:pt x="1632" y="327"/>
                    </a:cubicBezTo>
                    <a:cubicBezTo>
                      <a:pt x="1646" y="314"/>
                      <a:pt x="1646" y="301"/>
                      <a:pt x="1659" y="284"/>
                    </a:cubicBezTo>
                    <a:cubicBezTo>
                      <a:pt x="1659" y="271"/>
                      <a:pt x="1685" y="271"/>
                      <a:pt x="1698" y="258"/>
                    </a:cubicBezTo>
                    <a:cubicBezTo>
                      <a:pt x="1779" y="232"/>
                      <a:pt x="1861" y="219"/>
                      <a:pt x="1929" y="190"/>
                    </a:cubicBezTo>
                    <a:cubicBezTo>
                      <a:pt x="1998" y="150"/>
                      <a:pt x="2054" y="82"/>
                      <a:pt x="205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8" name="Google Shape;2848;p19"/>
              <p:cNvSpPr/>
              <p:nvPr/>
            </p:nvSpPr>
            <p:spPr>
              <a:xfrm>
                <a:off x="4807425" y="2755200"/>
                <a:ext cx="65000" cy="28350"/>
              </a:xfrm>
              <a:custGeom>
                <a:avLst/>
                <a:gdLst/>
                <a:ahLst/>
                <a:cxnLst/>
                <a:rect l="l" t="t" r="r" b="b"/>
                <a:pathLst>
                  <a:path w="2600" h="1134" extrusionOk="0">
                    <a:moveTo>
                      <a:pt x="872" y="0"/>
                    </a:moveTo>
                    <a:lnTo>
                      <a:pt x="872" y="0"/>
                    </a:lnTo>
                    <a:cubicBezTo>
                      <a:pt x="938" y="95"/>
                      <a:pt x="1019" y="193"/>
                      <a:pt x="1101" y="274"/>
                    </a:cubicBezTo>
                    <a:cubicBezTo>
                      <a:pt x="1036" y="313"/>
                      <a:pt x="954" y="340"/>
                      <a:pt x="856" y="340"/>
                    </a:cubicBezTo>
                    <a:cubicBezTo>
                      <a:pt x="843" y="382"/>
                      <a:pt x="817" y="437"/>
                      <a:pt x="804" y="477"/>
                    </a:cubicBezTo>
                    <a:cubicBezTo>
                      <a:pt x="791" y="519"/>
                      <a:pt x="804" y="545"/>
                      <a:pt x="791" y="584"/>
                    </a:cubicBezTo>
                    <a:cubicBezTo>
                      <a:pt x="775" y="653"/>
                      <a:pt x="709" y="721"/>
                      <a:pt x="641" y="764"/>
                    </a:cubicBezTo>
                    <a:cubicBezTo>
                      <a:pt x="585" y="803"/>
                      <a:pt x="504" y="829"/>
                      <a:pt x="435" y="872"/>
                    </a:cubicBezTo>
                    <a:cubicBezTo>
                      <a:pt x="285" y="940"/>
                      <a:pt x="138" y="1035"/>
                      <a:pt x="1" y="1129"/>
                    </a:cubicBezTo>
                    <a:cubicBezTo>
                      <a:pt x="18" y="1132"/>
                      <a:pt x="35" y="1134"/>
                      <a:pt x="52" y="1134"/>
                    </a:cubicBezTo>
                    <a:cubicBezTo>
                      <a:pt x="182" y="1134"/>
                      <a:pt x="298" y="1051"/>
                      <a:pt x="396" y="979"/>
                    </a:cubicBezTo>
                    <a:cubicBezTo>
                      <a:pt x="477" y="927"/>
                      <a:pt x="559" y="858"/>
                      <a:pt x="654" y="858"/>
                    </a:cubicBezTo>
                    <a:cubicBezTo>
                      <a:pt x="673" y="852"/>
                      <a:pt x="690" y="852"/>
                      <a:pt x="706" y="852"/>
                    </a:cubicBezTo>
                    <a:cubicBezTo>
                      <a:pt x="721" y="852"/>
                      <a:pt x="735" y="852"/>
                      <a:pt x="748" y="845"/>
                    </a:cubicBezTo>
                    <a:cubicBezTo>
                      <a:pt x="791" y="829"/>
                      <a:pt x="817" y="790"/>
                      <a:pt x="843" y="764"/>
                    </a:cubicBezTo>
                    <a:cubicBezTo>
                      <a:pt x="872" y="708"/>
                      <a:pt x="912" y="653"/>
                      <a:pt x="912" y="601"/>
                    </a:cubicBezTo>
                    <a:cubicBezTo>
                      <a:pt x="912" y="545"/>
                      <a:pt x="886" y="490"/>
                      <a:pt x="912" y="450"/>
                    </a:cubicBezTo>
                    <a:cubicBezTo>
                      <a:pt x="938" y="395"/>
                      <a:pt x="993" y="382"/>
                      <a:pt x="1062" y="382"/>
                    </a:cubicBezTo>
                    <a:cubicBezTo>
                      <a:pt x="1117" y="369"/>
                      <a:pt x="1169" y="369"/>
                      <a:pt x="1225" y="356"/>
                    </a:cubicBezTo>
                    <a:cubicBezTo>
                      <a:pt x="1238" y="356"/>
                      <a:pt x="1251" y="356"/>
                      <a:pt x="1264" y="369"/>
                    </a:cubicBezTo>
                    <a:cubicBezTo>
                      <a:pt x="1307" y="382"/>
                      <a:pt x="1307" y="437"/>
                      <a:pt x="1333" y="450"/>
                    </a:cubicBezTo>
                    <a:cubicBezTo>
                      <a:pt x="1338" y="452"/>
                      <a:pt x="1344" y="453"/>
                      <a:pt x="1350" y="453"/>
                    </a:cubicBezTo>
                    <a:cubicBezTo>
                      <a:pt x="1388" y="453"/>
                      <a:pt x="1431" y="419"/>
                      <a:pt x="1457" y="408"/>
                    </a:cubicBezTo>
                    <a:cubicBezTo>
                      <a:pt x="1472" y="401"/>
                      <a:pt x="1578" y="393"/>
                      <a:pt x="1666" y="393"/>
                    </a:cubicBezTo>
                    <a:cubicBezTo>
                      <a:pt x="1729" y="393"/>
                      <a:pt x="1783" y="397"/>
                      <a:pt x="1783" y="408"/>
                    </a:cubicBezTo>
                    <a:lnTo>
                      <a:pt x="1783" y="340"/>
                    </a:lnTo>
                    <a:cubicBezTo>
                      <a:pt x="1883" y="310"/>
                      <a:pt x="1993" y="295"/>
                      <a:pt x="2099" y="295"/>
                    </a:cubicBezTo>
                    <a:cubicBezTo>
                      <a:pt x="2135" y="295"/>
                      <a:pt x="2170" y="297"/>
                      <a:pt x="2204" y="300"/>
                    </a:cubicBezTo>
                    <a:cubicBezTo>
                      <a:pt x="2191" y="274"/>
                      <a:pt x="2204" y="232"/>
                      <a:pt x="2230" y="219"/>
                    </a:cubicBezTo>
                    <a:cubicBezTo>
                      <a:pt x="2260" y="193"/>
                      <a:pt x="2286" y="193"/>
                      <a:pt x="2325" y="193"/>
                    </a:cubicBezTo>
                    <a:cubicBezTo>
                      <a:pt x="2366" y="184"/>
                      <a:pt x="2411" y="180"/>
                      <a:pt x="2457" y="180"/>
                    </a:cubicBezTo>
                    <a:cubicBezTo>
                      <a:pt x="2504" y="180"/>
                      <a:pt x="2552" y="184"/>
                      <a:pt x="2599" y="193"/>
                    </a:cubicBezTo>
                    <a:cubicBezTo>
                      <a:pt x="2488" y="163"/>
                      <a:pt x="2380" y="137"/>
                      <a:pt x="2260" y="111"/>
                    </a:cubicBezTo>
                    <a:cubicBezTo>
                      <a:pt x="2243" y="111"/>
                      <a:pt x="2217" y="111"/>
                      <a:pt x="2204" y="124"/>
                    </a:cubicBezTo>
                    <a:cubicBezTo>
                      <a:pt x="2191" y="137"/>
                      <a:pt x="2191" y="163"/>
                      <a:pt x="2178" y="176"/>
                    </a:cubicBezTo>
                    <a:cubicBezTo>
                      <a:pt x="2178" y="193"/>
                      <a:pt x="2149" y="193"/>
                      <a:pt x="2136" y="193"/>
                    </a:cubicBezTo>
                    <a:cubicBezTo>
                      <a:pt x="2041" y="219"/>
                      <a:pt x="1946" y="245"/>
                      <a:pt x="1835" y="245"/>
                    </a:cubicBezTo>
                    <a:lnTo>
                      <a:pt x="1770" y="245"/>
                    </a:lnTo>
                    <a:cubicBezTo>
                      <a:pt x="1754" y="258"/>
                      <a:pt x="1741" y="274"/>
                      <a:pt x="1728" y="287"/>
                    </a:cubicBezTo>
                    <a:cubicBezTo>
                      <a:pt x="1673" y="322"/>
                      <a:pt x="1601" y="334"/>
                      <a:pt x="1531" y="334"/>
                    </a:cubicBezTo>
                    <a:cubicBezTo>
                      <a:pt x="1495" y="334"/>
                      <a:pt x="1460" y="331"/>
                      <a:pt x="1427" y="326"/>
                    </a:cubicBezTo>
                    <a:cubicBezTo>
                      <a:pt x="1375" y="326"/>
                      <a:pt x="1333" y="313"/>
                      <a:pt x="1294" y="287"/>
                    </a:cubicBezTo>
                    <a:lnTo>
                      <a:pt x="1238" y="232"/>
                    </a:lnTo>
                    <a:cubicBezTo>
                      <a:pt x="1212" y="219"/>
                      <a:pt x="1169" y="206"/>
                      <a:pt x="1130" y="193"/>
                    </a:cubicBezTo>
                    <a:cubicBezTo>
                      <a:pt x="1036" y="150"/>
                      <a:pt x="938" y="82"/>
                      <a:pt x="87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9" name="Google Shape;2849;p19"/>
              <p:cNvSpPr/>
              <p:nvPr/>
            </p:nvSpPr>
            <p:spPr>
              <a:xfrm>
                <a:off x="4879825" y="2738925"/>
                <a:ext cx="12675" cy="13675"/>
              </a:xfrm>
              <a:custGeom>
                <a:avLst/>
                <a:gdLst/>
                <a:ahLst/>
                <a:cxnLst/>
                <a:rect l="l" t="t" r="r" b="b"/>
                <a:pathLst>
                  <a:path w="507" h="547" extrusionOk="0">
                    <a:moveTo>
                      <a:pt x="451" y="11"/>
                    </a:moveTo>
                    <a:cubicBezTo>
                      <a:pt x="454" y="14"/>
                      <a:pt x="458" y="16"/>
                      <a:pt x="461" y="19"/>
                    </a:cubicBezTo>
                    <a:lnTo>
                      <a:pt x="461" y="19"/>
                    </a:lnTo>
                    <a:cubicBezTo>
                      <a:pt x="460" y="15"/>
                      <a:pt x="456" y="11"/>
                      <a:pt x="451" y="11"/>
                    </a:cubicBezTo>
                    <a:close/>
                    <a:moveTo>
                      <a:pt x="396" y="42"/>
                    </a:moveTo>
                    <a:cubicBezTo>
                      <a:pt x="418" y="42"/>
                      <a:pt x="441" y="47"/>
                      <a:pt x="464" y="50"/>
                    </a:cubicBezTo>
                    <a:lnTo>
                      <a:pt x="464" y="50"/>
                    </a:lnTo>
                    <a:lnTo>
                      <a:pt x="464" y="80"/>
                    </a:lnTo>
                    <a:cubicBezTo>
                      <a:pt x="464" y="122"/>
                      <a:pt x="464" y="148"/>
                      <a:pt x="451" y="175"/>
                    </a:cubicBezTo>
                    <a:cubicBezTo>
                      <a:pt x="438" y="217"/>
                      <a:pt x="408" y="230"/>
                      <a:pt x="395" y="256"/>
                    </a:cubicBezTo>
                    <a:cubicBezTo>
                      <a:pt x="382" y="285"/>
                      <a:pt x="395" y="312"/>
                      <a:pt x="395" y="338"/>
                    </a:cubicBezTo>
                    <a:cubicBezTo>
                      <a:pt x="356" y="338"/>
                      <a:pt x="327" y="354"/>
                      <a:pt x="300" y="367"/>
                    </a:cubicBezTo>
                    <a:cubicBezTo>
                      <a:pt x="274" y="393"/>
                      <a:pt x="245" y="419"/>
                      <a:pt x="261" y="462"/>
                    </a:cubicBezTo>
                    <a:cubicBezTo>
                      <a:pt x="193" y="462"/>
                      <a:pt x="137" y="462"/>
                      <a:pt x="69" y="475"/>
                    </a:cubicBezTo>
                    <a:cubicBezTo>
                      <a:pt x="98" y="462"/>
                      <a:pt x="111" y="419"/>
                      <a:pt x="111" y="380"/>
                    </a:cubicBezTo>
                    <a:cubicBezTo>
                      <a:pt x="98" y="354"/>
                      <a:pt x="69" y="325"/>
                      <a:pt x="82" y="299"/>
                    </a:cubicBezTo>
                    <a:cubicBezTo>
                      <a:pt x="82" y="272"/>
                      <a:pt x="124" y="256"/>
                      <a:pt x="137" y="230"/>
                    </a:cubicBezTo>
                    <a:lnTo>
                      <a:pt x="137" y="191"/>
                    </a:lnTo>
                    <a:lnTo>
                      <a:pt x="163" y="161"/>
                    </a:lnTo>
                    <a:cubicBezTo>
                      <a:pt x="180" y="148"/>
                      <a:pt x="219" y="135"/>
                      <a:pt x="245" y="122"/>
                    </a:cubicBezTo>
                    <a:cubicBezTo>
                      <a:pt x="274" y="109"/>
                      <a:pt x="300" y="93"/>
                      <a:pt x="313" y="80"/>
                    </a:cubicBezTo>
                    <a:cubicBezTo>
                      <a:pt x="327" y="67"/>
                      <a:pt x="327" y="67"/>
                      <a:pt x="343" y="54"/>
                    </a:cubicBezTo>
                    <a:cubicBezTo>
                      <a:pt x="360" y="45"/>
                      <a:pt x="378" y="42"/>
                      <a:pt x="396" y="42"/>
                    </a:cubicBezTo>
                    <a:close/>
                    <a:moveTo>
                      <a:pt x="383" y="1"/>
                    </a:moveTo>
                    <a:cubicBezTo>
                      <a:pt x="364" y="1"/>
                      <a:pt x="345" y="4"/>
                      <a:pt x="327" y="11"/>
                    </a:cubicBezTo>
                    <a:cubicBezTo>
                      <a:pt x="287" y="28"/>
                      <a:pt x="261" y="54"/>
                      <a:pt x="219" y="80"/>
                    </a:cubicBezTo>
                    <a:cubicBezTo>
                      <a:pt x="193" y="93"/>
                      <a:pt x="163" y="109"/>
                      <a:pt x="137" y="135"/>
                    </a:cubicBezTo>
                    <a:cubicBezTo>
                      <a:pt x="82" y="161"/>
                      <a:pt x="56" y="217"/>
                      <a:pt x="30" y="256"/>
                    </a:cubicBezTo>
                    <a:cubicBezTo>
                      <a:pt x="0" y="299"/>
                      <a:pt x="16" y="325"/>
                      <a:pt x="30" y="367"/>
                    </a:cubicBezTo>
                    <a:cubicBezTo>
                      <a:pt x="30" y="419"/>
                      <a:pt x="16" y="475"/>
                      <a:pt x="0" y="530"/>
                    </a:cubicBezTo>
                    <a:cubicBezTo>
                      <a:pt x="43" y="530"/>
                      <a:pt x="82" y="517"/>
                      <a:pt x="124" y="517"/>
                    </a:cubicBezTo>
                    <a:cubicBezTo>
                      <a:pt x="156" y="528"/>
                      <a:pt x="190" y="547"/>
                      <a:pt x="215" y="547"/>
                    </a:cubicBezTo>
                    <a:cubicBezTo>
                      <a:pt x="221" y="547"/>
                      <a:pt x="227" y="546"/>
                      <a:pt x="232" y="543"/>
                    </a:cubicBezTo>
                    <a:cubicBezTo>
                      <a:pt x="261" y="543"/>
                      <a:pt x="274" y="517"/>
                      <a:pt x="287" y="488"/>
                    </a:cubicBezTo>
                    <a:cubicBezTo>
                      <a:pt x="327" y="449"/>
                      <a:pt x="382" y="406"/>
                      <a:pt x="451" y="393"/>
                    </a:cubicBezTo>
                    <a:cubicBezTo>
                      <a:pt x="451" y="393"/>
                      <a:pt x="464" y="393"/>
                      <a:pt x="464" y="380"/>
                    </a:cubicBezTo>
                    <a:cubicBezTo>
                      <a:pt x="477" y="367"/>
                      <a:pt x="464" y="312"/>
                      <a:pt x="464" y="299"/>
                    </a:cubicBezTo>
                    <a:cubicBezTo>
                      <a:pt x="464" y="243"/>
                      <a:pt x="477" y="204"/>
                      <a:pt x="490" y="161"/>
                    </a:cubicBezTo>
                    <a:cubicBezTo>
                      <a:pt x="490" y="135"/>
                      <a:pt x="506" y="109"/>
                      <a:pt x="490" y="80"/>
                    </a:cubicBezTo>
                    <a:cubicBezTo>
                      <a:pt x="490" y="71"/>
                      <a:pt x="488" y="61"/>
                      <a:pt x="485" y="53"/>
                    </a:cubicBezTo>
                    <a:lnTo>
                      <a:pt x="485" y="53"/>
                    </a:lnTo>
                    <a:cubicBezTo>
                      <a:pt x="492" y="53"/>
                      <a:pt x="499" y="54"/>
                      <a:pt x="506" y="54"/>
                    </a:cubicBezTo>
                    <a:cubicBezTo>
                      <a:pt x="494" y="42"/>
                      <a:pt x="481" y="32"/>
                      <a:pt x="466" y="23"/>
                    </a:cubicBezTo>
                    <a:lnTo>
                      <a:pt x="466" y="23"/>
                    </a:lnTo>
                    <a:cubicBezTo>
                      <a:pt x="464" y="22"/>
                      <a:pt x="463" y="21"/>
                      <a:pt x="461" y="19"/>
                    </a:cubicBezTo>
                    <a:lnTo>
                      <a:pt x="461" y="19"/>
                    </a:lnTo>
                    <a:cubicBezTo>
                      <a:pt x="462" y="20"/>
                      <a:pt x="462" y="21"/>
                      <a:pt x="462" y="21"/>
                    </a:cubicBezTo>
                    <a:lnTo>
                      <a:pt x="462" y="21"/>
                    </a:lnTo>
                    <a:cubicBezTo>
                      <a:pt x="438" y="9"/>
                      <a:pt x="411" y="1"/>
                      <a:pt x="383"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0" name="Google Shape;2850;p19"/>
              <p:cNvSpPr/>
              <p:nvPr/>
            </p:nvSpPr>
            <p:spPr>
              <a:xfrm>
                <a:off x="4883900" y="2720175"/>
                <a:ext cx="6150" cy="21075"/>
              </a:xfrm>
              <a:custGeom>
                <a:avLst/>
                <a:gdLst/>
                <a:ahLst/>
                <a:cxnLst/>
                <a:rect l="l" t="t" r="r" b="b"/>
                <a:pathLst>
                  <a:path w="246" h="843" extrusionOk="0">
                    <a:moveTo>
                      <a:pt x="111" y="1"/>
                    </a:moveTo>
                    <a:cubicBezTo>
                      <a:pt x="111" y="1"/>
                      <a:pt x="56" y="27"/>
                      <a:pt x="56" y="43"/>
                    </a:cubicBezTo>
                    <a:cubicBezTo>
                      <a:pt x="82" y="138"/>
                      <a:pt x="17" y="233"/>
                      <a:pt x="0" y="327"/>
                    </a:cubicBezTo>
                    <a:cubicBezTo>
                      <a:pt x="43" y="327"/>
                      <a:pt x="82" y="340"/>
                      <a:pt x="98" y="370"/>
                    </a:cubicBezTo>
                    <a:cubicBezTo>
                      <a:pt x="111" y="396"/>
                      <a:pt x="111" y="409"/>
                      <a:pt x="111" y="435"/>
                    </a:cubicBezTo>
                    <a:lnTo>
                      <a:pt x="111" y="627"/>
                    </a:lnTo>
                    <a:cubicBezTo>
                      <a:pt x="124" y="654"/>
                      <a:pt x="111" y="654"/>
                      <a:pt x="111" y="680"/>
                    </a:cubicBezTo>
                    <a:cubicBezTo>
                      <a:pt x="111" y="680"/>
                      <a:pt x="111" y="696"/>
                      <a:pt x="124" y="709"/>
                    </a:cubicBezTo>
                    <a:cubicBezTo>
                      <a:pt x="124" y="709"/>
                      <a:pt x="137" y="709"/>
                      <a:pt x="137" y="722"/>
                    </a:cubicBezTo>
                    <a:cubicBezTo>
                      <a:pt x="150" y="722"/>
                      <a:pt x="150" y="735"/>
                      <a:pt x="164" y="748"/>
                    </a:cubicBezTo>
                    <a:cubicBezTo>
                      <a:pt x="180" y="778"/>
                      <a:pt x="180" y="817"/>
                      <a:pt x="193" y="843"/>
                    </a:cubicBezTo>
                    <a:cubicBezTo>
                      <a:pt x="245" y="722"/>
                      <a:pt x="150" y="572"/>
                      <a:pt x="180" y="435"/>
                    </a:cubicBezTo>
                    <a:cubicBezTo>
                      <a:pt x="180" y="409"/>
                      <a:pt x="193" y="396"/>
                      <a:pt x="193" y="370"/>
                    </a:cubicBezTo>
                    <a:cubicBezTo>
                      <a:pt x="193" y="340"/>
                      <a:pt x="193" y="314"/>
                      <a:pt x="164" y="301"/>
                    </a:cubicBezTo>
                    <a:cubicBezTo>
                      <a:pt x="137" y="288"/>
                      <a:pt x="111" y="301"/>
                      <a:pt x="98" y="272"/>
                    </a:cubicBezTo>
                    <a:cubicBezTo>
                      <a:pt x="82" y="259"/>
                      <a:pt x="82" y="246"/>
                      <a:pt x="82" y="246"/>
                    </a:cubicBezTo>
                    <a:cubicBezTo>
                      <a:pt x="98" y="164"/>
                      <a:pt x="98" y="82"/>
                      <a:pt x="11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p19"/>
              <p:cNvSpPr/>
              <p:nvPr/>
            </p:nvSpPr>
            <p:spPr>
              <a:xfrm>
                <a:off x="4868300" y="2749250"/>
                <a:ext cx="13250" cy="10175"/>
              </a:xfrm>
              <a:custGeom>
                <a:avLst/>
                <a:gdLst/>
                <a:ahLst/>
                <a:cxnLst/>
                <a:rect l="l" t="t" r="r" b="b"/>
                <a:pathLst>
                  <a:path w="530" h="407" extrusionOk="0">
                    <a:moveTo>
                      <a:pt x="496" y="1"/>
                    </a:moveTo>
                    <a:cubicBezTo>
                      <a:pt x="468" y="1"/>
                      <a:pt x="441" y="11"/>
                      <a:pt x="422" y="23"/>
                    </a:cubicBezTo>
                    <a:cubicBezTo>
                      <a:pt x="380" y="36"/>
                      <a:pt x="340" y="62"/>
                      <a:pt x="314" y="88"/>
                    </a:cubicBezTo>
                    <a:cubicBezTo>
                      <a:pt x="298" y="104"/>
                      <a:pt x="272" y="130"/>
                      <a:pt x="259" y="156"/>
                    </a:cubicBezTo>
                    <a:lnTo>
                      <a:pt x="259" y="199"/>
                    </a:lnTo>
                    <a:cubicBezTo>
                      <a:pt x="246" y="251"/>
                      <a:pt x="190" y="280"/>
                      <a:pt x="151" y="307"/>
                    </a:cubicBezTo>
                    <a:cubicBezTo>
                      <a:pt x="96" y="320"/>
                      <a:pt x="40" y="333"/>
                      <a:pt x="14" y="375"/>
                    </a:cubicBezTo>
                    <a:lnTo>
                      <a:pt x="1" y="388"/>
                    </a:lnTo>
                    <a:cubicBezTo>
                      <a:pt x="1" y="401"/>
                      <a:pt x="14" y="401"/>
                      <a:pt x="14" y="401"/>
                    </a:cubicBezTo>
                    <a:cubicBezTo>
                      <a:pt x="29" y="405"/>
                      <a:pt x="44" y="407"/>
                      <a:pt x="58" y="407"/>
                    </a:cubicBezTo>
                    <a:cubicBezTo>
                      <a:pt x="156" y="407"/>
                      <a:pt x="229" y="326"/>
                      <a:pt x="314" y="280"/>
                    </a:cubicBezTo>
                    <a:cubicBezTo>
                      <a:pt x="285" y="251"/>
                      <a:pt x="298" y="212"/>
                      <a:pt x="314" y="186"/>
                    </a:cubicBezTo>
                    <a:cubicBezTo>
                      <a:pt x="327" y="156"/>
                      <a:pt x="340" y="143"/>
                      <a:pt x="366" y="117"/>
                    </a:cubicBezTo>
                    <a:cubicBezTo>
                      <a:pt x="422" y="75"/>
                      <a:pt x="477" y="49"/>
                      <a:pt x="530" y="6"/>
                    </a:cubicBezTo>
                    <a:cubicBezTo>
                      <a:pt x="519" y="3"/>
                      <a:pt x="507" y="1"/>
                      <a:pt x="49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p19"/>
              <p:cNvSpPr/>
              <p:nvPr/>
            </p:nvSpPr>
            <p:spPr>
              <a:xfrm>
                <a:off x="4838700" y="2706550"/>
                <a:ext cx="45950" cy="36750"/>
              </a:xfrm>
              <a:custGeom>
                <a:avLst/>
                <a:gdLst/>
                <a:ahLst/>
                <a:cxnLst/>
                <a:rect l="l" t="t" r="r" b="b"/>
                <a:pathLst>
                  <a:path w="1838" h="1470" extrusionOk="0">
                    <a:moveTo>
                      <a:pt x="0" y="1"/>
                    </a:moveTo>
                    <a:cubicBezTo>
                      <a:pt x="43" y="82"/>
                      <a:pt x="176" y="112"/>
                      <a:pt x="232" y="180"/>
                    </a:cubicBezTo>
                    <a:cubicBezTo>
                      <a:pt x="245" y="193"/>
                      <a:pt x="245" y="219"/>
                      <a:pt x="258" y="245"/>
                    </a:cubicBezTo>
                    <a:lnTo>
                      <a:pt x="258" y="301"/>
                    </a:lnTo>
                    <a:cubicBezTo>
                      <a:pt x="258" y="343"/>
                      <a:pt x="274" y="383"/>
                      <a:pt x="300" y="425"/>
                    </a:cubicBezTo>
                    <a:cubicBezTo>
                      <a:pt x="313" y="438"/>
                      <a:pt x="326" y="464"/>
                      <a:pt x="356" y="477"/>
                    </a:cubicBezTo>
                    <a:lnTo>
                      <a:pt x="408" y="477"/>
                    </a:lnTo>
                    <a:cubicBezTo>
                      <a:pt x="451" y="490"/>
                      <a:pt x="464" y="533"/>
                      <a:pt x="477" y="559"/>
                    </a:cubicBezTo>
                    <a:cubicBezTo>
                      <a:pt x="490" y="614"/>
                      <a:pt x="503" y="670"/>
                      <a:pt x="503" y="735"/>
                    </a:cubicBezTo>
                    <a:cubicBezTo>
                      <a:pt x="503" y="735"/>
                      <a:pt x="490" y="751"/>
                      <a:pt x="503" y="764"/>
                    </a:cubicBezTo>
                    <a:cubicBezTo>
                      <a:pt x="503" y="778"/>
                      <a:pt x="519" y="778"/>
                      <a:pt x="519" y="791"/>
                    </a:cubicBezTo>
                    <a:cubicBezTo>
                      <a:pt x="601" y="846"/>
                      <a:pt x="708" y="859"/>
                      <a:pt x="764" y="941"/>
                    </a:cubicBezTo>
                    <a:cubicBezTo>
                      <a:pt x="777" y="954"/>
                      <a:pt x="777" y="980"/>
                      <a:pt x="803" y="996"/>
                    </a:cubicBezTo>
                    <a:cubicBezTo>
                      <a:pt x="813" y="1005"/>
                      <a:pt x="823" y="1008"/>
                      <a:pt x="833" y="1008"/>
                    </a:cubicBezTo>
                    <a:cubicBezTo>
                      <a:pt x="865" y="1008"/>
                      <a:pt x="901" y="978"/>
                      <a:pt x="938" y="978"/>
                    </a:cubicBezTo>
                    <a:cubicBezTo>
                      <a:pt x="943" y="978"/>
                      <a:pt x="948" y="979"/>
                      <a:pt x="953" y="980"/>
                    </a:cubicBezTo>
                    <a:cubicBezTo>
                      <a:pt x="966" y="980"/>
                      <a:pt x="992" y="980"/>
                      <a:pt x="1009" y="996"/>
                    </a:cubicBezTo>
                    <a:cubicBezTo>
                      <a:pt x="1142" y="1048"/>
                      <a:pt x="1280" y="1117"/>
                      <a:pt x="1417" y="1186"/>
                    </a:cubicBezTo>
                    <a:cubicBezTo>
                      <a:pt x="1430" y="1186"/>
                      <a:pt x="1443" y="1199"/>
                      <a:pt x="1456" y="1212"/>
                    </a:cubicBezTo>
                    <a:cubicBezTo>
                      <a:pt x="1456" y="1225"/>
                      <a:pt x="1456" y="1241"/>
                      <a:pt x="1469" y="1254"/>
                    </a:cubicBezTo>
                    <a:cubicBezTo>
                      <a:pt x="1482" y="1267"/>
                      <a:pt x="1511" y="1267"/>
                      <a:pt x="1524" y="1267"/>
                    </a:cubicBezTo>
                    <a:cubicBezTo>
                      <a:pt x="1564" y="1267"/>
                      <a:pt x="1619" y="1267"/>
                      <a:pt x="1645" y="1280"/>
                    </a:cubicBezTo>
                    <a:cubicBezTo>
                      <a:pt x="1727" y="1336"/>
                      <a:pt x="1756" y="1443"/>
                      <a:pt x="1838" y="1470"/>
                    </a:cubicBezTo>
                    <a:cubicBezTo>
                      <a:pt x="1808" y="1417"/>
                      <a:pt x="1769" y="1362"/>
                      <a:pt x="1727" y="1293"/>
                    </a:cubicBezTo>
                    <a:cubicBezTo>
                      <a:pt x="1714" y="1254"/>
                      <a:pt x="1675" y="1212"/>
                      <a:pt x="1632" y="1212"/>
                    </a:cubicBezTo>
                    <a:cubicBezTo>
                      <a:pt x="1606" y="1225"/>
                      <a:pt x="1593" y="1225"/>
                      <a:pt x="1564" y="1225"/>
                    </a:cubicBezTo>
                    <a:cubicBezTo>
                      <a:pt x="1524" y="1225"/>
                      <a:pt x="1524" y="1143"/>
                      <a:pt x="1482" y="1104"/>
                    </a:cubicBezTo>
                    <a:cubicBezTo>
                      <a:pt x="1469" y="1091"/>
                      <a:pt x="1456" y="1091"/>
                      <a:pt x="1430" y="1091"/>
                    </a:cubicBezTo>
                    <a:cubicBezTo>
                      <a:pt x="1335" y="1062"/>
                      <a:pt x="1224" y="1022"/>
                      <a:pt x="1129" y="980"/>
                    </a:cubicBezTo>
                    <a:cubicBezTo>
                      <a:pt x="1074" y="954"/>
                      <a:pt x="1009" y="915"/>
                      <a:pt x="953" y="915"/>
                    </a:cubicBezTo>
                    <a:cubicBezTo>
                      <a:pt x="911" y="915"/>
                      <a:pt x="872" y="928"/>
                      <a:pt x="829" y="928"/>
                    </a:cubicBezTo>
                    <a:cubicBezTo>
                      <a:pt x="777" y="915"/>
                      <a:pt x="748" y="872"/>
                      <a:pt x="708" y="833"/>
                    </a:cubicBezTo>
                    <a:cubicBezTo>
                      <a:pt x="673" y="798"/>
                      <a:pt x="632" y="774"/>
                      <a:pt x="594" y="774"/>
                    </a:cubicBezTo>
                    <a:cubicBezTo>
                      <a:pt x="586" y="774"/>
                      <a:pt x="579" y="775"/>
                      <a:pt x="571" y="778"/>
                    </a:cubicBezTo>
                    <a:cubicBezTo>
                      <a:pt x="558" y="654"/>
                      <a:pt x="532" y="546"/>
                      <a:pt x="503" y="425"/>
                    </a:cubicBezTo>
                    <a:cubicBezTo>
                      <a:pt x="503" y="425"/>
                      <a:pt x="490" y="409"/>
                      <a:pt x="490" y="396"/>
                    </a:cubicBezTo>
                    <a:cubicBezTo>
                      <a:pt x="481" y="391"/>
                      <a:pt x="472" y="390"/>
                      <a:pt x="463" y="390"/>
                    </a:cubicBezTo>
                    <a:cubicBezTo>
                      <a:pt x="446" y="390"/>
                      <a:pt x="428" y="396"/>
                      <a:pt x="408" y="396"/>
                    </a:cubicBezTo>
                    <a:cubicBezTo>
                      <a:pt x="369" y="383"/>
                      <a:pt x="356" y="356"/>
                      <a:pt x="340" y="314"/>
                    </a:cubicBezTo>
                    <a:cubicBezTo>
                      <a:pt x="313" y="262"/>
                      <a:pt x="313" y="180"/>
                      <a:pt x="274" y="138"/>
                    </a:cubicBezTo>
                    <a:cubicBezTo>
                      <a:pt x="206" y="69"/>
                      <a:pt x="82" y="30"/>
                      <a:pt x="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p19"/>
              <p:cNvSpPr/>
              <p:nvPr/>
            </p:nvSpPr>
            <p:spPr>
              <a:xfrm>
                <a:off x="4880225" y="2697750"/>
                <a:ext cx="5400" cy="28250"/>
              </a:xfrm>
              <a:custGeom>
                <a:avLst/>
                <a:gdLst/>
                <a:ahLst/>
                <a:cxnLst/>
                <a:rect l="l" t="t" r="r" b="b"/>
                <a:pathLst>
                  <a:path w="216" h="1130" extrusionOk="0">
                    <a:moveTo>
                      <a:pt x="95" y="0"/>
                    </a:moveTo>
                    <a:cubicBezTo>
                      <a:pt x="82" y="69"/>
                      <a:pt x="66" y="150"/>
                      <a:pt x="66" y="219"/>
                    </a:cubicBezTo>
                    <a:cubicBezTo>
                      <a:pt x="53" y="258"/>
                      <a:pt x="40" y="382"/>
                      <a:pt x="0" y="395"/>
                    </a:cubicBezTo>
                    <a:cubicBezTo>
                      <a:pt x="40" y="382"/>
                      <a:pt x="82" y="369"/>
                      <a:pt x="134" y="340"/>
                    </a:cubicBezTo>
                    <a:lnTo>
                      <a:pt x="134" y="340"/>
                    </a:lnTo>
                    <a:cubicBezTo>
                      <a:pt x="134" y="434"/>
                      <a:pt x="121" y="532"/>
                      <a:pt x="108" y="627"/>
                    </a:cubicBezTo>
                    <a:cubicBezTo>
                      <a:pt x="108" y="640"/>
                      <a:pt x="108" y="653"/>
                      <a:pt x="95" y="653"/>
                    </a:cubicBezTo>
                    <a:lnTo>
                      <a:pt x="95" y="695"/>
                    </a:lnTo>
                    <a:cubicBezTo>
                      <a:pt x="95" y="748"/>
                      <a:pt x="95" y="829"/>
                      <a:pt x="108" y="885"/>
                    </a:cubicBezTo>
                    <a:cubicBezTo>
                      <a:pt x="121" y="924"/>
                      <a:pt x="147" y="966"/>
                      <a:pt x="164" y="1006"/>
                    </a:cubicBezTo>
                    <a:cubicBezTo>
                      <a:pt x="177" y="1035"/>
                      <a:pt x="216" y="1103"/>
                      <a:pt x="216" y="1130"/>
                    </a:cubicBezTo>
                    <a:cubicBezTo>
                      <a:pt x="216" y="992"/>
                      <a:pt x="164" y="872"/>
                      <a:pt x="147" y="735"/>
                    </a:cubicBezTo>
                    <a:cubicBezTo>
                      <a:pt x="134" y="695"/>
                      <a:pt x="134" y="640"/>
                      <a:pt x="134" y="597"/>
                    </a:cubicBezTo>
                    <a:cubicBezTo>
                      <a:pt x="147" y="571"/>
                      <a:pt x="164" y="558"/>
                      <a:pt x="177" y="532"/>
                    </a:cubicBezTo>
                    <a:cubicBezTo>
                      <a:pt x="190" y="503"/>
                      <a:pt x="216" y="271"/>
                      <a:pt x="203" y="271"/>
                    </a:cubicBezTo>
                    <a:lnTo>
                      <a:pt x="203" y="271"/>
                    </a:lnTo>
                    <a:cubicBezTo>
                      <a:pt x="183" y="279"/>
                      <a:pt x="163" y="283"/>
                      <a:pt x="142" y="283"/>
                    </a:cubicBezTo>
                    <a:cubicBezTo>
                      <a:pt x="122" y="283"/>
                      <a:pt x="102" y="279"/>
                      <a:pt x="82" y="271"/>
                    </a:cubicBezTo>
                    <a:cubicBezTo>
                      <a:pt x="82" y="176"/>
                      <a:pt x="95" y="95"/>
                      <a:pt x="9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4" name="Google Shape;2854;p19"/>
              <p:cNvSpPr/>
              <p:nvPr/>
            </p:nvSpPr>
            <p:spPr>
              <a:xfrm>
                <a:off x="4808425" y="2738550"/>
                <a:ext cx="19100" cy="16325"/>
              </a:xfrm>
              <a:custGeom>
                <a:avLst/>
                <a:gdLst/>
                <a:ahLst/>
                <a:cxnLst/>
                <a:rect l="l" t="t" r="r" b="b"/>
                <a:pathLst>
                  <a:path w="764" h="653" extrusionOk="0">
                    <a:moveTo>
                      <a:pt x="43" y="0"/>
                    </a:moveTo>
                    <a:lnTo>
                      <a:pt x="43" y="0"/>
                    </a:lnTo>
                    <a:cubicBezTo>
                      <a:pt x="55" y="22"/>
                      <a:pt x="72" y="43"/>
                      <a:pt x="91" y="62"/>
                    </a:cubicBezTo>
                    <a:lnTo>
                      <a:pt x="91" y="62"/>
                    </a:lnTo>
                    <a:cubicBezTo>
                      <a:pt x="78" y="37"/>
                      <a:pt x="64" y="14"/>
                      <a:pt x="43" y="0"/>
                    </a:cubicBezTo>
                    <a:close/>
                    <a:moveTo>
                      <a:pt x="764" y="0"/>
                    </a:moveTo>
                    <a:cubicBezTo>
                      <a:pt x="653" y="13"/>
                      <a:pt x="545" y="56"/>
                      <a:pt x="451" y="124"/>
                    </a:cubicBezTo>
                    <a:cubicBezTo>
                      <a:pt x="408" y="163"/>
                      <a:pt x="356" y="206"/>
                      <a:pt x="300" y="232"/>
                    </a:cubicBezTo>
                    <a:cubicBezTo>
                      <a:pt x="287" y="206"/>
                      <a:pt x="261" y="176"/>
                      <a:pt x="232" y="163"/>
                    </a:cubicBezTo>
                    <a:cubicBezTo>
                      <a:pt x="185" y="137"/>
                      <a:pt x="133" y="103"/>
                      <a:pt x="91" y="62"/>
                    </a:cubicBezTo>
                    <a:lnTo>
                      <a:pt x="91" y="62"/>
                    </a:lnTo>
                    <a:cubicBezTo>
                      <a:pt x="102" y="83"/>
                      <a:pt x="112" y="105"/>
                      <a:pt x="124" y="124"/>
                    </a:cubicBezTo>
                    <a:cubicBezTo>
                      <a:pt x="163" y="176"/>
                      <a:pt x="219" y="219"/>
                      <a:pt x="274" y="258"/>
                    </a:cubicBezTo>
                    <a:cubicBezTo>
                      <a:pt x="261" y="300"/>
                      <a:pt x="245" y="327"/>
                      <a:pt x="219" y="353"/>
                    </a:cubicBezTo>
                    <a:cubicBezTo>
                      <a:pt x="206" y="369"/>
                      <a:pt x="193" y="382"/>
                      <a:pt x="180" y="395"/>
                    </a:cubicBezTo>
                    <a:cubicBezTo>
                      <a:pt x="124" y="408"/>
                      <a:pt x="69" y="395"/>
                      <a:pt x="43" y="464"/>
                    </a:cubicBezTo>
                    <a:cubicBezTo>
                      <a:pt x="16" y="516"/>
                      <a:pt x="16" y="598"/>
                      <a:pt x="0" y="653"/>
                    </a:cubicBezTo>
                    <a:cubicBezTo>
                      <a:pt x="29" y="584"/>
                      <a:pt x="69" y="434"/>
                      <a:pt x="163" y="408"/>
                    </a:cubicBezTo>
                    <a:cubicBezTo>
                      <a:pt x="178" y="408"/>
                      <a:pt x="195" y="411"/>
                      <a:pt x="212" y="411"/>
                    </a:cubicBezTo>
                    <a:cubicBezTo>
                      <a:pt x="229" y="411"/>
                      <a:pt x="247" y="408"/>
                      <a:pt x="261" y="395"/>
                    </a:cubicBezTo>
                    <a:cubicBezTo>
                      <a:pt x="274" y="395"/>
                      <a:pt x="274" y="382"/>
                      <a:pt x="287" y="369"/>
                    </a:cubicBezTo>
                    <a:cubicBezTo>
                      <a:pt x="382" y="190"/>
                      <a:pt x="571" y="95"/>
                      <a:pt x="76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19"/>
              <p:cNvSpPr/>
              <p:nvPr/>
            </p:nvSpPr>
            <p:spPr>
              <a:xfrm>
                <a:off x="4900625" y="2805875"/>
                <a:ext cx="24100" cy="41875"/>
              </a:xfrm>
              <a:custGeom>
                <a:avLst/>
                <a:gdLst/>
                <a:ahLst/>
                <a:cxnLst/>
                <a:rect l="l" t="t" r="r" b="b"/>
                <a:pathLst>
                  <a:path w="964" h="1675" extrusionOk="0">
                    <a:moveTo>
                      <a:pt x="14" y="0"/>
                    </a:moveTo>
                    <a:lnTo>
                      <a:pt x="0" y="108"/>
                    </a:lnTo>
                    <a:lnTo>
                      <a:pt x="898" y="1674"/>
                    </a:lnTo>
                    <a:lnTo>
                      <a:pt x="963" y="1606"/>
                    </a:lnTo>
                    <a:lnTo>
                      <a:pt x="14"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p19"/>
              <p:cNvSpPr/>
              <p:nvPr/>
            </p:nvSpPr>
            <p:spPr>
              <a:xfrm>
                <a:off x="4883900" y="2805875"/>
                <a:ext cx="17075" cy="3125"/>
              </a:xfrm>
              <a:custGeom>
                <a:avLst/>
                <a:gdLst/>
                <a:ahLst/>
                <a:cxnLst/>
                <a:rect l="l" t="t" r="r" b="b"/>
                <a:pathLst>
                  <a:path w="683" h="125" extrusionOk="0">
                    <a:moveTo>
                      <a:pt x="683" y="0"/>
                    </a:moveTo>
                    <a:lnTo>
                      <a:pt x="69" y="82"/>
                    </a:lnTo>
                    <a:lnTo>
                      <a:pt x="0" y="124"/>
                    </a:lnTo>
                    <a:lnTo>
                      <a:pt x="669" y="108"/>
                    </a:lnTo>
                    <a:lnTo>
                      <a:pt x="683"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p19"/>
              <p:cNvSpPr/>
              <p:nvPr/>
            </p:nvSpPr>
            <p:spPr>
              <a:xfrm>
                <a:off x="4874750" y="2791250"/>
                <a:ext cx="10875" cy="17750"/>
              </a:xfrm>
              <a:custGeom>
                <a:avLst/>
                <a:gdLst/>
                <a:ahLst/>
                <a:cxnLst/>
                <a:rect l="l" t="t" r="r" b="b"/>
                <a:pathLst>
                  <a:path w="435" h="710" extrusionOk="0">
                    <a:moveTo>
                      <a:pt x="27" y="1"/>
                    </a:moveTo>
                    <a:lnTo>
                      <a:pt x="1" y="95"/>
                    </a:lnTo>
                    <a:lnTo>
                      <a:pt x="366" y="709"/>
                    </a:lnTo>
                    <a:lnTo>
                      <a:pt x="435" y="667"/>
                    </a:lnTo>
                    <a:lnTo>
                      <a:pt x="27"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p19"/>
              <p:cNvSpPr/>
              <p:nvPr/>
            </p:nvSpPr>
            <p:spPr>
              <a:xfrm>
                <a:off x="4836325" y="2791250"/>
                <a:ext cx="39100" cy="12600"/>
              </a:xfrm>
              <a:custGeom>
                <a:avLst/>
                <a:gdLst/>
                <a:ahLst/>
                <a:cxnLst/>
                <a:rect l="l" t="t" r="r" b="b"/>
                <a:pathLst>
                  <a:path w="1564" h="504" extrusionOk="0">
                    <a:moveTo>
                      <a:pt x="1564" y="1"/>
                    </a:moveTo>
                    <a:lnTo>
                      <a:pt x="43" y="464"/>
                    </a:lnTo>
                    <a:lnTo>
                      <a:pt x="0" y="503"/>
                    </a:lnTo>
                    <a:lnTo>
                      <a:pt x="0" y="503"/>
                    </a:lnTo>
                    <a:lnTo>
                      <a:pt x="1538" y="95"/>
                    </a:lnTo>
                    <a:lnTo>
                      <a:pt x="1564"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p19"/>
              <p:cNvSpPr/>
              <p:nvPr/>
            </p:nvSpPr>
            <p:spPr>
              <a:xfrm>
                <a:off x="4975050" y="2768825"/>
                <a:ext cx="21075" cy="42850"/>
              </a:xfrm>
              <a:custGeom>
                <a:avLst/>
                <a:gdLst/>
                <a:ahLst/>
                <a:cxnLst/>
                <a:rect l="l" t="t" r="r" b="b"/>
                <a:pathLst>
                  <a:path w="843" h="1714" extrusionOk="0">
                    <a:moveTo>
                      <a:pt x="43" y="0"/>
                    </a:moveTo>
                    <a:lnTo>
                      <a:pt x="0" y="56"/>
                    </a:lnTo>
                    <a:lnTo>
                      <a:pt x="790" y="1714"/>
                    </a:lnTo>
                    <a:lnTo>
                      <a:pt x="842" y="1688"/>
                    </a:lnTo>
                    <a:lnTo>
                      <a:pt x="4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0" name="Google Shape;2860;p19"/>
              <p:cNvSpPr/>
              <p:nvPr/>
            </p:nvSpPr>
            <p:spPr>
              <a:xfrm>
                <a:off x="4886675" y="2862325"/>
                <a:ext cx="46200" cy="14675"/>
              </a:xfrm>
              <a:custGeom>
                <a:avLst/>
                <a:gdLst/>
                <a:ahLst/>
                <a:cxnLst/>
                <a:rect l="l" t="t" r="r" b="b"/>
                <a:pathLst>
                  <a:path w="1848" h="587" extrusionOk="0">
                    <a:moveTo>
                      <a:pt x="53" y="1"/>
                    </a:moveTo>
                    <a:cubicBezTo>
                      <a:pt x="39" y="53"/>
                      <a:pt x="0" y="232"/>
                      <a:pt x="0" y="272"/>
                    </a:cubicBezTo>
                    <a:cubicBezTo>
                      <a:pt x="0" y="314"/>
                      <a:pt x="679" y="559"/>
                      <a:pt x="761" y="572"/>
                    </a:cubicBezTo>
                    <a:cubicBezTo>
                      <a:pt x="790" y="583"/>
                      <a:pt x="921" y="587"/>
                      <a:pt x="1066" y="587"/>
                    </a:cubicBezTo>
                    <a:cubicBezTo>
                      <a:pt x="1265" y="587"/>
                      <a:pt x="1491" y="579"/>
                      <a:pt x="1521" y="572"/>
                    </a:cubicBezTo>
                    <a:cubicBezTo>
                      <a:pt x="1564" y="572"/>
                      <a:pt x="1727" y="448"/>
                      <a:pt x="1848" y="340"/>
                    </a:cubicBezTo>
                    <a:cubicBezTo>
                      <a:pt x="1508" y="314"/>
                      <a:pt x="1113" y="285"/>
                      <a:pt x="816" y="232"/>
                    </a:cubicBezTo>
                    <a:cubicBezTo>
                      <a:pt x="529" y="164"/>
                      <a:pt x="258" y="69"/>
                      <a:pt x="53"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19"/>
              <p:cNvSpPr/>
              <p:nvPr/>
            </p:nvSpPr>
            <p:spPr>
              <a:xfrm>
                <a:off x="4690100" y="2750775"/>
                <a:ext cx="15025" cy="13975"/>
              </a:xfrm>
              <a:custGeom>
                <a:avLst/>
                <a:gdLst/>
                <a:ahLst/>
                <a:cxnLst/>
                <a:rect l="l" t="t" r="r" b="b"/>
                <a:pathLst>
                  <a:path w="601" h="559" extrusionOk="0">
                    <a:moveTo>
                      <a:pt x="82" y="1"/>
                    </a:moveTo>
                    <a:cubicBezTo>
                      <a:pt x="43" y="69"/>
                      <a:pt x="0" y="164"/>
                      <a:pt x="30" y="219"/>
                    </a:cubicBezTo>
                    <a:cubicBezTo>
                      <a:pt x="56" y="288"/>
                      <a:pt x="477" y="546"/>
                      <a:pt x="519" y="559"/>
                    </a:cubicBezTo>
                    <a:cubicBezTo>
                      <a:pt x="558" y="559"/>
                      <a:pt x="601" y="451"/>
                      <a:pt x="588" y="409"/>
                    </a:cubicBezTo>
                    <a:cubicBezTo>
                      <a:pt x="588" y="370"/>
                      <a:pt x="82" y="1"/>
                      <a:pt x="82"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19"/>
              <p:cNvSpPr/>
              <p:nvPr/>
            </p:nvSpPr>
            <p:spPr>
              <a:xfrm>
                <a:off x="4691800" y="2750450"/>
                <a:ext cx="13450" cy="11425"/>
              </a:xfrm>
              <a:custGeom>
                <a:avLst/>
                <a:gdLst/>
                <a:ahLst/>
                <a:cxnLst/>
                <a:rect l="l" t="t" r="r" b="b"/>
                <a:pathLst>
                  <a:path w="538" h="457" extrusionOk="0">
                    <a:moveTo>
                      <a:pt x="44" y="1"/>
                    </a:moveTo>
                    <a:cubicBezTo>
                      <a:pt x="20" y="1"/>
                      <a:pt x="1" y="19"/>
                      <a:pt x="1" y="56"/>
                    </a:cubicBezTo>
                    <a:lnTo>
                      <a:pt x="1" y="69"/>
                    </a:lnTo>
                    <a:cubicBezTo>
                      <a:pt x="1" y="108"/>
                      <a:pt x="30" y="164"/>
                      <a:pt x="69" y="190"/>
                    </a:cubicBezTo>
                    <a:lnTo>
                      <a:pt x="464" y="448"/>
                    </a:lnTo>
                    <a:cubicBezTo>
                      <a:pt x="475" y="454"/>
                      <a:pt x="484" y="456"/>
                      <a:pt x="493" y="456"/>
                    </a:cubicBezTo>
                    <a:cubicBezTo>
                      <a:pt x="527" y="456"/>
                      <a:pt x="538" y="411"/>
                      <a:pt x="503" y="366"/>
                    </a:cubicBezTo>
                    <a:cubicBezTo>
                      <a:pt x="477" y="301"/>
                      <a:pt x="422" y="232"/>
                      <a:pt x="370" y="203"/>
                    </a:cubicBezTo>
                    <a:lnTo>
                      <a:pt x="82" y="14"/>
                    </a:lnTo>
                    <a:cubicBezTo>
                      <a:pt x="70" y="5"/>
                      <a:pt x="56" y="1"/>
                      <a:pt x="44"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p19"/>
              <p:cNvSpPr/>
              <p:nvPr/>
            </p:nvSpPr>
            <p:spPr>
              <a:xfrm>
                <a:off x="4692875" y="2752025"/>
                <a:ext cx="2050" cy="2425"/>
              </a:xfrm>
              <a:custGeom>
                <a:avLst/>
                <a:gdLst/>
                <a:ahLst/>
                <a:cxnLst/>
                <a:rect l="l" t="t" r="r" b="b"/>
                <a:pathLst>
                  <a:path w="82" h="97" extrusionOk="0">
                    <a:moveTo>
                      <a:pt x="26" y="1"/>
                    </a:moveTo>
                    <a:cubicBezTo>
                      <a:pt x="13" y="1"/>
                      <a:pt x="0" y="10"/>
                      <a:pt x="0" y="19"/>
                    </a:cubicBezTo>
                    <a:cubicBezTo>
                      <a:pt x="0" y="45"/>
                      <a:pt x="13" y="75"/>
                      <a:pt x="39" y="88"/>
                    </a:cubicBezTo>
                    <a:cubicBezTo>
                      <a:pt x="45" y="93"/>
                      <a:pt x="53" y="96"/>
                      <a:pt x="61" y="96"/>
                    </a:cubicBezTo>
                    <a:cubicBezTo>
                      <a:pt x="72" y="96"/>
                      <a:pt x="82" y="90"/>
                      <a:pt x="82" y="75"/>
                    </a:cubicBezTo>
                    <a:cubicBezTo>
                      <a:pt x="82" y="45"/>
                      <a:pt x="69" y="19"/>
                      <a:pt x="39" y="6"/>
                    </a:cubicBezTo>
                    <a:cubicBezTo>
                      <a:pt x="36" y="2"/>
                      <a:pt x="31" y="1"/>
                      <a:pt x="2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19"/>
              <p:cNvSpPr/>
              <p:nvPr/>
            </p:nvSpPr>
            <p:spPr>
              <a:xfrm>
                <a:off x="4613300" y="2702475"/>
                <a:ext cx="14650" cy="13675"/>
              </a:xfrm>
              <a:custGeom>
                <a:avLst/>
                <a:gdLst/>
                <a:ahLst/>
                <a:cxnLst/>
                <a:rect l="l" t="t" r="r" b="b"/>
                <a:pathLst>
                  <a:path w="586" h="547" extrusionOk="0">
                    <a:moveTo>
                      <a:pt x="82" y="0"/>
                    </a:moveTo>
                    <a:cubicBezTo>
                      <a:pt x="27" y="56"/>
                      <a:pt x="1" y="164"/>
                      <a:pt x="27" y="219"/>
                    </a:cubicBezTo>
                    <a:cubicBezTo>
                      <a:pt x="40" y="275"/>
                      <a:pt x="477" y="546"/>
                      <a:pt x="517" y="546"/>
                    </a:cubicBezTo>
                    <a:cubicBezTo>
                      <a:pt x="519" y="546"/>
                      <a:pt x="521" y="547"/>
                      <a:pt x="523" y="547"/>
                    </a:cubicBezTo>
                    <a:cubicBezTo>
                      <a:pt x="562" y="547"/>
                      <a:pt x="585" y="436"/>
                      <a:pt x="585" y="408"/>
                    </a:cubicBezTo>
                    <a:cubicBezTo>
                      <a:pt x="585" y="369"/>
                      <a:pt x="82" y="0"/>
                      <a:pt x="82"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5" name="Google Shape;2865;p19"/>
              <p:cNvSpPr/>
              <p:nvPr/>
            </p:nvSpPr>
            <p:spPr>
              <a:xfrm>
                <a:off x="4615025" y="2702150"/>
                <a:ext cx="13125" cy="11450"/>
              </a:xfrm>
              <a:custGeom>
                <a:avLst/>
                <a:gdLst/>
                <a:ahLst/>
                <a:cxnLst/>
                <a:rect l="l" t="t" r="r" b="b"/>
                <a:pathLst>
                  <a:path w="525" h="458" extrusionOk="0">
                    <a:moveTo>
                      <a:pt x="32" y="1"/>
                    </a:moveTo>
                    <a:cubicBezTo>
                      <a:pt x="12" y="1"/>
                      <a:pt x="0" y="19"/>
                      <a:pt x="0" y="56"/>
                    </a:cubicBezTo>
                    <a:lnTo>
                      <a:pt x="0" y="69"/>
                    </a:lnTo>
                    <a:cubicBezTo>
                      <a:pt x="0" y="111"/>
                      <a:pt x="26" y="164"/>
                      <a:pt x="66" y="193"/>
                    </a:cubicBezTo>
                    <a:lnTo>
                      <a:pt x="461" y="451"/>
                    </a:lnTo>
                    <a:cubicBezTo>
                      <a:pt x="468" y="455"/>
                      <a:pt x="475" y="458"/>
                      <a:pt x="481" y="458"/>
                    </a:cubicBezTo>
                    <a:cubicBezTo>
                      <a:pt x="511" y="458"/>
                      <a:pt x="525" y="412"/>
                      <a:pt x="503" y="369"/>
                    </a:cubicBezTo>
                    <a:cubicBezTo>
                      <a:pt x="474" y="301"/>
                      <a:pt x="421" y="232"/>
                      <a:pt x="366" y="193"/>
                    </a:cubicBezTo>
                    <a:lnTo>
                      <a:pt x="66" y="13"/>
                    </a:lnTo>
                    <a:cubicBezTo>
                      <a:pt x="53" y="5"/>
                      <a:pt x="41" y="1"/>
                      <a:pt x="32"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6" name="Google Shape;2866;p19"/>
              <p:cNvSpPr/>
              <p:nvPr/>
            </p:nvSpPr>
            <p:spPr>
              <a:xfrm>
                <a:off x="4616000" y="2703650"/>
                <a:ext cx="2075" cy="2400"/>
              </a:xfrm>
              <a:custGeom>
                <a:avLst/>
                <a:gdLst/>
                <a:ahLst/>
                <a:cxnLst/>
                <a:rect l="l" t="t" r="r" b="b"/>
                <a:pathLst>
                  <a:path w="83" h="96" extrusionOk="0">
                    <a:moveTo>
                      <a:pt x="15" y="0"/>
                    </a:moveTo>
                    <a:cubicBezTo>
                      <a:pt x="5" y="0"/>
                      <a:pt x="1" y="7"/>
                      <a:pt x="1" y="22"/>
                    </a:cubicBezTo>
                    <a:cubicBezTo>
                      <a:pt x="1" y="51"/>
                      <a:pt x="14" y="78"/>
                      <a:pt x="43" y="91"/>
                    </a:cubicBezTo>
                    <a:cubicBezTo>
                      <a:pt x="47" y="94"/>
                      <a:pt x="51" y="96"/>
                      <a:pt x="54" y="96"/>
                    </a:cubicBezTo>
                    <a:cubicBezTo>
                      <a:pt x="64" y="96"/>
                      <a:pt x="73" y="87"/>
                      <a:pt x="82" y="78"/>
                    </a:cubicBezTo>
                    <a:cubicBezTo>
                      <a:pt x="82" y="51"/>
                      <a:pt x="56" y="22"/>
                      <a:pt x="43" y="9"/>
                    </a:cubicBezTo>
                    <a:cubicBezTo>
                      <a:pt x="31" y="4"/>
                      <a:pt x="21" y="0"/>
                      <a:pt x="15"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7" name="Google Shape;2867;p19"/>
              <p:cNvSpPr/>
              <p:nvPr/>
            </p:nvSpPr>
            <p:spPr>
              <a:xfrm>
                <a:off x="4913200" y="2931375"/>
                <a:ext cx="36400" cy="20000"/>
              </a:xfrm>
              <a:custGeom>
                <a:avLst/>
                <a:gdLst/>
                <a:ahLst/>
                <a:cxnLst/>
                <a:rect l="l" t="t" r="r" b="b"/>
                <a:pathLst>
                  <a:path w="1456" h="800" extrusionOk="0">
                    <a:moveTo>
                      <a:pt x="1456" y="0"/>
                    </a:moveTo>
                    <a:lnTo>
                      <a:pt x="979" y="52"/>
                    </a:lnTo>
                    <a:lnTo>
                      <a:pt x="911" y="366"/>
                    </a:lnTo>
                    <a:lnTo>
                      <a:pt x="0" y="408"/>
                    </a:lnTo>
                    <a:lnTo>
                      <a:pt x="379" y="800"/>
                    </a:lnTo>
                    <a:lnTo>
                      <a:pt x="1061" y="473"/>
                    </a:lnTo>
                    <a:lnTo>
                      <a:pt x="1456"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p19"/>
              <p:cNvSpPr/>
              <p:nvPr/>
            </p:nvSpPr>
            <p:spPr>
              <a:xfrm>
                <a:off x="4859425" y="2954450"/>
                <a:ext cx="50375" cy="11200"/>
              </a:xfrm>
              <a:custGeom>
                <a:avLst/>
                <a:gdLst/>
                <a:ahLst/>
                <a:cxnLst/>
                <a:rect l="l" t="t" r="r" b="b"/>
                <a:pathLst>
                  <a:path w="2015" h="448" extrusionOk="0">
                    <a:moveTo>
                      <a:pt x="1061" y="1"/>
                    </a:moveTo>
                    <a:lnTo>
                      <a:pt x="0" y="259"/>
                    </a:lnTo>
                    <a:lnTo>
                      <a:pt x="1211" y="448"/>
                    </a:lnTo>
                    <a:lnTo>
                      <a:pt x="2014"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p19"/>
              <p:cNvSpPr/>
              <p:nvPr/>
            </p:nvSpPr>
            <p:spPr>
              <a:xfrm>
                <a:off x="4936925" y="2967025"/>
                <a:ext cx="24200" cy="22800"/>
              </a:xfrm>
              <a:custGeom>
                <a:avLst/>
                <a:gdLst/>
                <a:ahLst/>
                <a:cxnLst/>
                <a:rect l="l" t="t" r="r" b="b"/>
                <a:pathLst>
                  <a:path w="968" h="912" extrusionOk="0">
                    <a:moveTo>
                      <a:pt x="722" y="0"/>
                    </a:moveTo>
                    <a:lnTo>
                      <a:pt x="1" y="911"/>
                    </a:lnTo>
                    <a:lnTo>
                      <a:pt x="1" y="911"/>
                    </a:lnTo>
                    <a:lnTo>
                      <a:pt x="967" y="464"/>
                    </a:lnTo>
                    <a:lnTo>
                      <a:pt x="722"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p19"/>
              <p:cNvSpPr/>
              <p:nvPr/>
            </p:nvSpPr>
            <p:spPr>
              <a:xfrm>
                <a:off x="4913850" y="2949725"/>
                <a:ext cx="41150" cy="17325"/>
              </a:xfrm>
              <a:custGeom>
                <a:avLst/>
                <a:gdLst/>
                <a:ahLst/>
                <a:cxnLst/>
                <a:rect l="l" t="t" r="r" b="b"/>
                <a:pathLst>
                  <a:path w="1646" h="693" extrusionOk="0">
                    <a:moveTo>
                      <a:pt x="1645" y="0"/>
                    </a:moveTo>
                    <a:lnTo>
                      <a:pt x="666" y="190"/>
                    </a:lnTo>
                    <a:lnTo>
                      <a:pt x="0" y="692"/>
                    </a:lnTo>
                    <a:lnTo>
                      <a:pt x="924" y="503"/>
                    </a:lnTo>
                    <a:lnTo>
                      <a:pt x="1645"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p19"/>
              <p:cNvSpPr/>
              <p:nvPr/>
            </p:nvSpPr>
            <p:spPr>
              <a:xfrm>
                <a:off x="4858775" y="2942875"/>
                <a:ext cx="18375" cy="8500"/>
              </a:xfrm>
              <a:custGeom>
                <a:avLst/>
                <a:gdLst/>
                <a:ahLst/>
                <a:cxnLst/>
                <a:rect l="l" t="t" r="r" b="b"/>
                <a:pathLst>
                  <a:path w="735" h="340" extrusionOk="0">
                    <a:moveTo>
                      <a:pt x="421" y="0"/>
                    </a:moveTo>
                    <a:lnTo>
                      <a:pt x="0" y="340"/>
                    </a:lnTo>
                    <a:lnTo>
                      <a:pt x="734" y="177"/>
                    </a:lnTo>
                    <a:lnTo>
                      <a:pt x="42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2" name="Google Shape;2872;p19"/>
              <p:cNvSpPr/>
              <p:nvPr/>
            </p:nvSpPr>
            <p:spPr>
              <a:xfrm>
                <a:off x="4829550" y="2964000"/>
                <a:ext cx="16025" cy="7125"/>
              </a:xfrm>
              <a:custGeom>
                <a:avLst/>
                <a:gdLst/>
                <a:ahLst/>
                <a:cxnLst/>
                <a:rect l="l" t="t" r="r" b="b"/>
                <a:pathLst>
                  <a:path w="641" h="285" extrusionOk="0">
                    <a:moveTo>
                      <a:pt x="448" y="1"/>
                    </a:moveTo>
                    <a:lnTo>
                      <a:pt x="1" y="229"/>
                    </a:lnTo>
                    <a:lnTo>
                      <a:pt x="640" y="285"/>
                    </a:lnTo>
                    <a:lnTo>
                      <a:pt x="44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3" name="Google Shape;2873;p19"/>
              <p:cNvSpPr/>
              <p:nvPr/>
            </p:nvSpPr>
            <p:spPr>
              <a:xfrm>
                <a:off x="4971625" y="2936750"/>
                <a:ext cx="15025" cy="5175"/>
              </a:xfrm>
              <a:custGeom>
                <a:avLst/>
                <a:gdLst/>
                <a:ahLst/>
                <a:cxnLst/>
                <a:rect l="l" t="t" r="r" b="b"/>
                <a:pathLst>
                  <a:path w="601" h="207" extrusionOk="0">
                    <a:moveTo>
                      <a:pt x="545" y="1"/>
                    </a:moveTo>
                    <a:lnTo>
                      <a:pt x="0" y="206"/>
                    </a:lnTo>
                    <a:lnTo>
                      <a:pt x="601" y="206"/>
                    </a:lnTo>
                    <a:lnTo>
                      <a:pt x="54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9"/>
                                        </p:tgtEl>
                                        <p:attrNameLst>
                                          <p:attrName>style.visibility</p:attrName>
                                        </p:attrNameLst>
                                      </p:cBhvr>
                                      <p:to>
                                        <p:strVal val="visible"/>
                                      </p:to>
                                    </p:set>
                                    <p:animEffect transition="in" filter="fade">
                                      <p:cBhvr>
                                        <p:cTn id="7" dur="500"/>
                                        <p:tgtEl>
                                          <p:spTgt spid="2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grpSp>
        <p:nvGrpSpPr>
          <p:cNvPr id="984" name="Google Shape;984;p2"/>
          <p:cNvGrpSpPr/>
          <p:nvPr/>
        </p:nvGrpSpPr>
        <p:grpSpPr>
          <a:xfrm>
            <a:off x="362054" y="539492"/>
            <a:ext cx="4072251" cy="4064518"/>
            <a:chOff x="362054" y="539492"/>
            <a:chExt cx="4072251" cy="4064518"/>
          </a:xfrm>
        </p:grpSpPr>
        <p:grpSp>
          <p:nvGrpSpPr>
            <p:cNvPr id="985" name="Google Shape;985;p2"/>
            <p:cNvGrpSpPr/>
            <p:nvPr/>
          </p:nvGrpSpPr>
          <p:grpSpPr>
            <a:xfrm flipH="1">
              <a:off x="362054" y="1256080"/>
              <a:ext cx="4072251" cy="3347930"/>
              <a:chOff x="1900997" y="762837"/>
              <a:chExt cx="4274432" cy="3514149"/>
            </a:xfrm>
          </p:grpSpPr>
          <p:sp>
            <p:nvSpPr>
              <p:cNvPr id="986" name="Google Shape;986;p2"/>
              <p:cNvSpPr/>
              <p:nvPr/>
            </p:nvSpPr>
            <p:spPr>
              <a:xfrm>
                <a:off x="1900997" y="2385357"/>
                <a:ext cx="3053299" cy="1891629"/>
              </a:xfrm>
              <a:custGeom>
                <a:avLst/>
                <a:gdLst/>
                <a:ahLst/>
                <a:cxnLst/>
                <a:rect l="l" t="t" r="r" b="b"/>
                <a:pathLst>
                  <a:path w="48935" h="30317" extrusionOk="0">
                    <a:moveTo>
                      <a:pt x="0" y="1"/>
                    </a:moveTo>
                    <a:lnTo>
                      <a:pt x="0" y="1483"/>
                    </a:lnTo>
                    <a:lnTo>
                      <a:pt x="48934" y="30317"/>
                    </a:lnTo>
                    <a:lnTo>
                      <a:pt x="48934" y="28630"/>
                    </a:lnTo>
                    <a:lnTo>
                      <a:pt x="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2"/>
              <p:cNvSpPr/>
              <p:nvPr/>
            </p:nvSpPr>
            <p:spPr>
              <a:xfrm>
                <a:off x="4954234" y="3531740"/>
                <a:ext cx="1054787" cy="745246"/>
              </a:xfrm>
              <a:custGeom>
                <a:avLst/>
                <a:gdLst/>
                <a:ahLst/>
                <a:cxnLst/>
                <a:rect l="l" t="t" r="r" b="b"/>
                <a:pathLst>
                  <a:path w="16905" h="11944" extrusionOk="0">
                    <a:moveTo>
                      <a:pt x="16866" y="1"/>
                    </a:moveTo>
                    <a:lnTo>
                      <a:pt x="0" y="10257"/>
                    </a:lnTo>
                    <a:lnTo>
                      <a:pt x="0" y="11944"/>
                    </a:lnTo>
                    <a:lnTo>
                      <a:pt x="16905" y="1662"/>
                    </a:lnTo>
                    <a:lnTo>
                      <a:pt x="16866"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2"/>
              <p:cNvSpPr/>
              <p:nvPr/>
            </p:nvSpPr>
            <p:spPr>
              <a:xfrm>
                <a:off x="1900997" y="1770142"/>
                <a:ext cx="4091989" cy="2401584"/>
              </a:xfrm>
              <a:custGeom>
                <a:avLst/>
                <a:gdLst/>
                <a:ahLst/>
                <a:cxnLst/>
                <a:rect l="l" t="t" r="r" b="b"/>
                <a:pathLst>
                  <a:path w="65582" h="38490" extrusionOk="0">
                    <a:moveTo>
                      <a:pt x="16852" y="0"/>
                    </a:moveTo>
                    <a:lnTo>
                      <a:pt x="0" y="9861"/>
                    </a:lnTo>
                    <a:lnTo>
                      <a:pt x="48934" y="38490"/>
                    </a:lnTo>
                    <a:lnTo>
                      <a:pt x="65581" y="28384"/>
                    </a:lnTo>
                    <a:lnTo>
                      <a:pt x="16852"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2"/>
              <p:cNvSpPr/>
              <p:nvPr/>
            </p:nvSpPr>
            <p:spPr>
              <a:xfrm>
                <a:off x="2952478" y="1751611"/>
                <a:ext cx="804521" cy="494730"/>
              </a:xfrm>
              <a:custGeom>
                <a:avLst/>
                <a:gdLst/>
                <a:ahLst/>
                <a:cxnLst/>
                <a:rect l="l" t="t" r="r" b="b"/>
                <a:pathLst>
                  <a:path w="12894" h="7929" extrusionOk="0">
                    <a:moveTo>
                      <a:pt x="0" y="0"/>
                    </a:moveTo>
                    <a:lnTo>
                      <a:pt x="0" y="408"/>
                    </a:lnTo>
                    <a:lnTo>
                      <a:pt x="12893" y="7928"/>
                    </a:lnTo>
                    <a:lnTo>
                      <a:pt x="12893" y="7507"/>
                    </a:lnTo>
                    <a:lnTo>
                      <a:pt x="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2"/>
              <p:cNvSpPr/>
              <p:nvPr/>
            </p:nvSpPr>
            <p:spPr>
              <a:xfrm>
                <a:off x="6006526" y="3434217"/>
                <a:ext cx="168903" cy="201286"/>
              </a:xfrm>
              <a:custGeom>
                <a:avLst/>
                <a:gdLst/>
                <a:ahLst/>
                <a:cxnLst/>
                <a:rect l="l" t="t" r="r" b="b"/>
                <a:pathLst>
                  <a:path w="2707" h="3226" extrusionOk="0">
                    <a:moveTo>
                      <a:pt x="2707" y="0"/>
                    </a:moveTo>
                    <a:lnTo>
                      <a:pt x="1" y="1564"/>
                    </a:lnTo>
                    <a:lnTo>
                      <a:pt x="40" y="3225"/>
                    </a:lnTo>
                    <a:lnTo>
                      <a:pt x="2707" y="1619"/>
                    </a:lnTo>
                    <a:lnTo>
                      <a:pt x="2707"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2"/>
              <p:cNvSpPr/>
              <p:nvPr/>
            </p:nvSpPr>
            <p:spPr>
              <a:xfrm>
                <a:off x="2952478" y="1653838"/>
                <a:ext cx="3222951" cy="1878776"/>
              </a:xfrm>
              <a:custGeom>
                <a:avLst/>
                <a:gdLst/>
                <a:ahLst/>
                <a:cxnLst/>
                <a:rect l="l" t="t" r="r" b="b"/>
                <a:pathLst>
                  <a:path w="51654" h="30111" extrusionOk="0">
                    <a:moveTo>
                      <a:pt x="2693" y="0"/>
                    </a:moveTo>
                    <a:lnTo>
                      <a:pt x="0" y="1567"/>
                    </a:lnTo>
                    <a:lnTo>
                      <a:pt x="49029" y="30111"/>
                    </a:lnTo>
                    <a:lnTo>
                      <a:pt x="51654" y="28534"/>
                    </a:lnTo>
                    <a:lnTo>
                      <a:pt x="2693"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2"/>
              <p:cNvSpPr/>
              <p:nvPr/>
            </p:nvSpPr>
            <p:spPr>
              <a:xfrm>
                <a:off x="2938002" y="1765026"/>
                <a:ext cx="200288" cy="130031"/>
              </a:xfrm>
              <a:custGeom>
                <a:avLst/>
                <a:gdLst/>
                <a:ahLst/>
                <a:cxnLst/>
                <a:rect l="l" t="t" r="r" b="b"/>
                <a:pathLst>
                  <a:path w="3210" h="2084" extrusionOk="0">
                    <a:moveTo>
                      <a:pt x="1" y="1"/>
                    </a:moveTo>
                    <a:lnTo>
                      <a:pt x="1" y="219"/>
                    </a:lnTo>
                    <a:lnTo>
                      <a:pt x="3209" y="2083"/>
                    </a:lnTo>
                    <a:lnTo>
                      <a:pt x="3209" y="1864"/>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2"/>
              <p:cNvSpPr/>
              <p:nvPr/>
            </p:nvSpPr>
            <p:spPr>
              <a:xfrm>
                <a:off x="2943119" y="1751611"/>
                <a:ext cx="209585" cy="122232"/>
              </a:xfrm>
              <a:custGeom>
                <a:avLst/>
                <a:gdLst/>
                <a:ahLst/>
                <a:cxnLst/>
                <a:rect l="l" t="t" r="r" b="b"/>
                <a:pathLst>
                  <a:path w="3359" h="1959" extrusionOk="0">
                    <a:moveTo>
                      <a:pt x="150" y="0"/>
                    </a:moveTo>
                    <a:lnTo>
                      <a:pt x="0" y="82"/>
                    </a:lnTo>
                    <a:lnTo>
                      <a:pt x="3196" y="1959"/>
                    </a:lnTo>
                    <a:lnTo>
                      <a:pt x="3359" y="1861"/>
                    </a:lnTo>
                    <a:lnTo>
                      <a:pt x="15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2"/>
              <p:cNvSpPr/>
              <p:nvPr/>
            </p:nvSpPr>
            <p:spPr>
              <a:xfrm>
                <a:off x="2938002" y="1756665"/>
                <a:ext cx="204531" cy="124728"/>
              </a:xfrm>
              <a:custGeom>
                <a:avLst/>
                <a:gdLst/>
                <a:ahLst/>
                <a:cxnLst/>
                <a:rect l="l" t="t" r="r" b="b"/>
                <a:pathLst>
                  <a:path w="3278" h="1999" extrusionOk="0">
                    <a:moveTo>
                      <a:pt x="82" y="1"/>
                    </a:moveTo>
                    <a:cubicBezTo>
                      <a:pt x="27" y="27"/>
                      <a:pt x="1" y="82"/>
                      <a:pt x="1" y="135"/>
                    </a:cubicBezTo>
                    <a:lnTo>
                      <a:pt x="3209" y="1998"/>
                    </a:lnTo>
                    <a:cubicBezTo>
                      <a:pt x="3209" y="1959"/>
                      <a:pt x="3238" y="1891"/>
                      <a:pt x="3278" y="1878"/>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2"/>
              <p:cNvSpPr/>
              <p:nvPr/>
            </p:nvSpPr>
            <p:spPr>
              <a:xfrm>
                <a:off x="3138228" y="1867665"/>
                <a:ext cx="14476" cy="27391"/>
              </a:xfrm>
              <a:custGeom>
                <a:avLst/>
                <a:gdLst/>
                <a:ahLst/>
                <a:cxnLst/>
                <a:rect l="l" t="t" r="r" b="b"/>
                <a:pathLst>
                  <a:path w="232" h="439" extrusionOk="0">
                    <a:moveTo>
                      <a:pt x="232" y="1"/>
                    </a:moveTo>
                    <a:lnTo>
                      <a:pt x="69" y="99"/>
                    </a:lnTo>
                    <a:cubicBezTo>
                      <a:pt x="29" y="112"/>
                      <a:pt x="0" y="180"/>
                      <a:pt x="0" y="219"/>
                    </a:cubicBezTo>
                    <a:lnTo>
                      <a:pt x="0" y="438"/>
                    </a:lnTo>
                    <a:lnTo>
                      <a:pt x="232" y="301"/>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2"/>
              <p:cNvSpPr/>
              <p:nvPr/>
            </p:nvSpPr>
            <p:spPr>
              <a:xfrm>
                <a:off x="3139039" y="1882141"/>
                <a:ext cx="200413" cy="130780"/>
              </a:xfrm>
              <a:custGeom>
                <a:avLst/>
                <a:gdLst/>
                <a:ahLst/>
                <a:cxnLst/>
                <a:rect l="l" t="t" r="r" b="b"/>
                <a:pathLst>
                  <a:path w="3212" h="2096" extrusionOk="0">
                    <a:moveTo>
                      <a:pt x="0" y="0"/>
                    </a:moveTo>
                    <a:lnTo>
                      <a:pt x="0" y="219"/>
                    </a:lnTo>
                    <a:lnTo>
                      <a:pt x="3212" y="2096"/>
                    </a:lnTo>
                    <a:lnTo>
                      <a:pt x="3212" y="1877"/>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2"/>
              <p:cNvSpPr/>
              <p:nvPr/>
            </p:nvSpPr>
            <p:spPr>
              <a:xfrm>
                <a:off x="3144093" y="1868664"/>
                <a:ext cx="209834" cy="122294"/>
              </a:xfrm>
              <a:custGeom>
                <a:avLst/>
                <a:gdLst/>
                <a:ahLst/>
                <a:cxnLst/>
                <a:rect l="l" t="t" r="r" b="b"/>
                <a:pathLst>
                  <a:path w="3363" h="1960" extrusionOk="0">
                    <a:moveTo>
                      <a:pt x="151" y="1"/>
                    </a:moveTo>
                    <a:lnTo>
                      <a:pt x="1" y="96"/>
                    </a:lnTo>
                    <a:lnTo>
                      <a:pt x="3213" y="1959"/>
                    </a:lnTo>
                    <a:lnTo>
                      <a:pt x="3363" y="1861"/>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2"/>
              <p:cNvSpPr/>
              <p:nvPr/>
            </p:nvSpPr>
            <p:spPr>
              <a:xfrm>
                <a:off x="3139039" y="1874591"/>
                <a:ext cx="205529" cy="124728"/>
              </a:xfrm>
              <a:custGeom>
                <a:avLst/>
                <a:gdLst/>
                <a:ahLst/>
                <a:cxnLst/>
                <a:rect l="l" t="t" r="r" b="b"/>
                <a:pathLst>
                  <a:path w="3294" h="1999" extrusionOk="0">
                    <a:moveTo>
                      <a:pt x="82" y="1"/>
                    </a:moveTo>
                    <a:cubicBezTo>
                      <a:pt x="43" y="14"/>
                      <a:pt x="0" y="82"/>
                      <a:pt x="0" y="121"/>
                    </a:cubicBezTo>
                    <a:lnTo>
                      <a:pt x="3212" y="1998"/>
                    </a:lnTo>
                    <a:cubicBezTo>
                      <a:pt x="3212" y="1946"/>
                      <a:pt x="3251" y="1890"/>
                      <a:pt x="3294" y="1864"/>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2"/>
              <p:cNvSpPr/>
              <p:nvPr/>
            </p:nvSpPr>
            <p:spPr>
              <a:xfrm>
                <a:off x="3339389" y="1984781"/>
                <a:ext cx="14538" cy="28140"/>
              </a:xfrm>
              <a:custGeom>
                <a:avLst/>
                <a:gdLst/>
                <a:ahLst/>
                <a:cxnLst/>
                <a:rect l="l" t="t" r="r" b="b"/>
                <a:pathLst>
                  <a:path w="233" h="451" extrusionOk="0">
                    <a:moveTo>
                      <a:pt x="233" y="0"/>
                    </a:moveTo>
                    <a:lnTo>
                      <a:pt x="83" y="98"/>
                    </a:lnTo>
                    <a:cubicBezTo>
                      <a:pt x="40" y="124"/>
                      <a:pt x="1" y="180"/>
                      <a:pt x="1" y="232"/>
                    </a:cubicBezTo>
                    <a:lnTo>
                      <a:pt x="1" y="451"/>
                    </a:lnTo>
                    <a:lnTo>
                      <a:pt x="233" y="314"/>
                    </a:lnTo>
                    <a:lnTo>
                      <a:pt x="23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2"/>
              <p:cNvSpPr/>
              <p:nvPr/>
            </p:nvSpPr>
            <p:spPr>
              <a:xfrm>
                <a:off x="3341074" y="2000068"/>
                <a:ext cx="200226" cy="129969"/>
              </a:xfrm>
              <a:custGeom>
                <a:avLst/>
                <a:gdLst/>
                <a:ahLst/>
                <a:cxnLst/>
                <a:rect l="l" t="t" r="r" b="b"/>
                <a:pathLst>
                  <a:path w="3209" h="2083" extrusionOk="0">
                    <a:moveTo>
                      <a:pt x="0" y="0"/>
                    </a:moveTo>
                    <a:lnTo>
                      <a:pt x="0" y="219"/>
                    </a:lnTo>
                    <a:lnTo>
                      <a:pt x="3209" y="2083"/>
                    </a:lnTo>
                    <a:lnTo>
                      <a:pt x="3209" y="1864"/>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2"/>
              <p:cNvSpPr/>
              <p:nvPr/>
            </p:nvSpPr>
            <p:spPr>
              <a:xfrm>
                <a:off x="3345317" y="1985779"/>
                <a:ext cx="209647" cy="122294"/>
              </a:xfrm>
              <a:custGeom>
                <a:avLst/>
                <a:gdLst/>
                <a:ahLst/>
                <a:cxnLst/>
                <a:rect l="l" t="t" r="r" b="b"/>
                <a:pathLst>
                  <a:path w="3360" h="1960" extrusionOk="0">
                    <a:moveTo>
                      <a:pt x="164" y="1"/>
                    </a:moveTo>
                    <a:lnTo>
                      <a:pt x="1" y="95"/>
                    </a:lnTo>
                    <a:lnTo>
                      <a:pt x="3209" y="1959"/>
                    </a:lnTo>
                    <a:lnTo>
                      <a:pt x="3359" y="1878"/>
                    </a:lnTo>
                    <a:lnTo>
                      <a:pt x="164"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2"/>
              <p:cNvSpPr/>
              <p:nvPr/>
            </p:nvSpPr>
            <p:spPr>
              <a:xfrm>
                <a:off x="3341074" y="1991707"/>
                <a:ext cx="204531" cy="124665"/>
              </a:xfrm>
              <a:custGeom>
                <a:avLst/>
                <a:gdLst/>
                <a:ahLst/>
                <a:cxnLst/>
                <a:rect l="l" t="t" r="r" b="b"/>
                <a:pathLst>
                  <a:path w="3278" h="1998" extrusionOk="0">
                    <a:moveTo>
                      <a:pt x="69" y="0"/>
                    </a:moveTo>
                    <a:cubicBezTo>
                      <a:pt x="26" y="27"/>
                      <a:pt x="0" y="82"/>
                      <a:pt x="0" y="134"/>
                    </a:cubicBezTo>
                    <a:lnTo>
                      <a:pt x="3209" y="1998"/>
                    </a:lnTo>
                    <a:cubicBezTo>
                      <a:pt x="3209" y="1946"/>
                      <a:pt x="3238" y="1890"/>
                      <a:pt x="3277" y="1864"/>
                    </a:cubicBezTo>
                    <a:lnTo>
                      <a:pt x="69"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2"/>
              <p:cNvSpPr/>
              <p:nvPr/>
            </p:nvSpPr>
            <p:spPr>
              <a:xfrm>
                <a:off x="3541237" y="2102895"/>
                <a:ext cx="14538" cy="27142"/>
              </a:xfrm>
              <a:custGeom>
                <a:avLst/>
                <a:gdLst/>
                <a:ahLst/>
                <a:cxnLst/>
                <a:rect l="l" t="t" r="r" b="b"/>
                <a:pathLst>
                  <a:path w="233" h="435" extrusionOk="0">
                    <a:moveTo>
                      <a:pt x="219" y="1"/>
                    </a:moveTo>
                    <a:lnTo>
                      <a:pt x="69" y="82"/>
                    </a:lnTo>
                    <a:cubicBezTo>
                      <a:pt x="30" y="108"/>
                      <a:pt x="1" y="164"/>
                      <a:pt x="1" y="216"/>
                    </a:cubicBezTo>
                    <a:lnTo>
                      <a:pt x="1" y="435"/>
                    </a:lnTo>
                    <a:lnTo>
                      <a:pt x="232" y="298"/>
                    </a:lnTo>
                    <a:lnTo>
                      <a:pt x="21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2"/>
              <p:cNvSpPr/>
              <p:nvPr/>
            </p:nvSpPr>
            <p:spPr>
              <a:xfrm>
                <a:off x="3542236" y="2117183"/>
                <a:ext cx="200288" cy="129969"/>
              </a:xfrm>
              <a:custGeom>
                <a:avLst/>
                <a:gdLst/>
                <a:ahLst/>
                <a:cxnLst/>
                <a:rect l="l" t="t" r="r" b="b"/>
                <a:pathLst>
                  <a:path w="3210" h="2083" extrusionOk="0">
                    <a:moveTo>
                      <a:pt x="1" y="0"/>
                    </a:moveTo>
                    <a:lnTo>
                      <a:pt x="1" y="219"/>
                    </a:lnTo>
                    <a:lnTo>
                      <a:pt x="3209" y="2083"/>
                    </a:lnTo>
                    <a:lnTo>
                      <a:pt x="3209" y="1864"/>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2"/>
              <p:cNvSpPr/>
              <p:nvPr/>
            </p:nvSpPr>
            <p:spPr>
              <a:xfrm>
                <a:off x="3547352" y="2103706"/>
                <a:ext cx="209647" cy="122294"/>
              </a:xfrm>
              <a:custGeom>
                <a:avLst/>
                <a:gdLst/>
                <a:ahLst/>
                <a:cxnLst/>
                <a:rect l="l" t="t" r="r" b="b"/>
                <a:pathLst>
                  <a:path w="3360" h="1960" extrusionOk="0">
                    <a:moveTo>
                      <a:pt x="147" y="1"/>
                    </a:moveTo>
                    <a:lnTo>
                      <a:pt x="1" y="82"/>
                    </a:lnTo>
                    <a:lnTo>
                      <a:pt x="3209" y="1959"/>
                    </a:lnTo>
                    <a:lnTo>
                      <a:pt x="3359" y="1864"/>
                    </a:lnTo>
                    <a:lnTo>
                      <a:pt x="147"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2"/>
              <p:cNvSpPr/>
              <p:nvPr/>
            </p:nvSpPr>
            <p:spPr>
              <a:xfrm>
                <a:off x="3542236" y="2108822"/>
                <a:ext cx="205404" cy="124665"/>
              </a:xfrm>
              <a:custGeom>
                <a:avLst/>
                <a:gdLst/>
                <a:ahLst/>
                <a:cxnLst/>
                <a:rect l="l" t="t" r="r" b="b"/>
                <a:pathLst>
                  <a:path w="3292" h="1998" extrusionOk="0">
                    <a:moveTo>
                      <a:pt x="83" y="0"/>
                    </a:moveTo>
                    <a:cubicBezTo>
                      <a:pt x="40" y="26"/>
                      <a:pt x="1" y="82"/>
                      <a:pt x="1" y="134"/>
                    </a:cubicBezTo>
                    <a:lnTo>
                      <a:pt x="3209" y="1998"/>
                    </a:lnTo>
                    <a:cubicBezTo>
                      <a:pt x="3209" y="1959"/>
                      <a:pt x="3236" y="1890"/>
                      <a:pt x="3291" y="1877"/>
                    </a:cubicBezTo>
                    <a:lnTo>
                      <a:pt x="8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2"/>
              <p:cNvSpPr/>
              <p:nvPr/>
            </p:nvSpPr>
            <p:spPr>
              <a:xfrm>
                <a:off x="3742461" y="2220010"/>
                <a:ext cx="14538" cy="27142"/>
              </a:xfrm>
              <a:custGeom>
                <a:avLst/>
                <a:gdLst/>
                <a:ahLst/>
                <a:cxnLst/>
                <a:rect l="l" t="t" r="r" b="b"/>
                <a:pathLst>
                  <a:path w="233" h="435" extrusionOk="0">
                    <a:moveTo>
                      <a:pt x="232" y="0"/>
                    </a:moveTo>
                    <a:lnTo>
                      <a:pt x="82" y="95"/>
                    </a:lnTo>
                    <a:cubicBezTo>
                      <a:pt x="27" y="108"/>
                      <a:pt x="0" y="177"/>
                      <a:pt x="0" y="216"/>
                    </a:cubicBezTo>
                    <a:lnTo>
                      <a:pt x="0" y="435"/>
                    </a:lnTo>
                    <a:lnTo>
                      <a:pt x="232" y="310"/>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2"/>
              <p:cNvSpPr/>
              <p:nvPr/>
            </p:nvSpPr>
            <p:spPr>
              <a:xfrm>
                <a:off x="3742461" y="2233425"/>
                <a:ext cx="200288" cy="130842"/>
              </a:xfrm>
              <a:custGeom>
                <a:avLst/>
                <a:gdLst/>
                <a:ahLst/>
                <a:cxnLst/>
                <a:rect l="l" t="t" r="r" b="b"/>
                <a:pathLst>
                  <a:path w="3210" h="2097" extrusionOk="0">
                    <a:moveTo>
                      <a:pt x="0" y="1"/>
                    </a:moveTo>
                    <a:lnTo>
                      <a:pt x="0" y="220"/>
                    </a:lnTo>
                    <a:lnTo>
                      <a:pt x="3209" y="2096"/>
                    </a:lnTo>
                    <a:lnTo>
                      <a:pt x="3209" y="1878"/>
                    </a:lnTo>
                    <a:lnTo>
                      <a:pt x="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2"/>
              <p:cNvSpPr/>
              <p:nvPr/>
            </p:nvSpPr>
            <p:spPr>
              <a:xfrm>
                <a:off x="3747578" y="2220010"/>
                <a:ext cx="209585" cy="122232"/>
              </a:xfrm>
              <a:custGeom>
                <a:avLst/>
                <a:gdLst/>
                <a:ahLst/>
                <a:cxnLst/>
                <a:rect l="l" t="t" r="r" b="b"/>
                <a:pathLst>
                  <a:path w="3359" h="1959" extrusionOk="0">
                    <a:moveTo>
                      <a:pt x="150" y="0"/>
                    </a:moveTo>
                    <a:lnTo>
                      <a:pt x="0" y="95"/>
                    </a:lnTo>
                    <a:lnTo>
                      <a:pt x="3196" y="1959"/>
                    </a:lnTo>
                    <a:lnTo>
                      <a:pt x="3359" y="1877"/>
                    </a:lnTo>
                    <a:lnTo>
                      <a:pt x="15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2"/>
              <p:cNvSpPr/>
              <p:nvPr/>
            </p:nvSpPr>
            <p:spPr>
              <a:xfrm>
                <a:off x="3742461" y="2225938"/>
                <a:ext cx="204531" cy="124665"/>
              </a:xfrm>
              <a:custGeom>
                <a:avLst/>
                <a:gdLst/>
                <a:ahLst/>
                <a:cxnLst/>
                <a:rect l="l" t="t" r="r" b="b"/>
                <a:pathLst>
                  <a:path w="3278" h="1998" extrusionOk="0">
                    <a:moveTo>
                      <a:pt x="82" y="0"/>
                    </a:moveTo>
                    <a:cubicBezTo>
                      <a:pt x="40" y="13"/>
                      <a:pt x="0" y="82"/>
                      <a:pt x="0" y="121"/>
                    </a:cubicBezTo>
                    <a:lnTo>
                      <a:pt x="3209" y="1998"/>
                    </a:lnTo>
                    <a:cubicBezTo>
                      <a:pt x="3209" y="1945"/>
                      <a:pt x="3238" y="1890"/>
                      <a:pt x="3278" y="1864"/>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2"/>
              <p:cNvSpPr/>
              <p:nvPr/>
            </p:nvSpPr>
            <p:spPr>
              <a:xfrm>
                <a:off x="3942687" y="2337125"/>
                <a:ext cx="14476" cy="27142"/>
              </a:xfrm>
              <a:custGeom>
                <a:avLst/>
                <a:gdLst/>
                <a:ahLst/>
                <a:cxnLst/>
                <a:rect l="l" t="t" r="r" b="b"/>
                <a:pathLst>
                  <a:path w="232" h="435" extrusionOk="0">
                    <a:moveTo>
                      <a:pt x="232" y="0"/>
                    </a:moveTo>
                    <a:lnTo>
                      <a:pt x="69" y="82"/>
                    </a:lnTo>
                    <a:cubicBezTo>
                      <a:pt x="29" y="108"/>
                      <a:pt x="0" y="163"/>
                      <a:pt x="0" y="216"/>
                    </a:cubicBezTo>
                    <a:lnTo>
                      <a:pt x="0" y="434"/>
                    </a:lnTo>
                    <a:lnTo>
                      <a:pt x="232" y="297"/>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2"/>
              <p:cNvSpPr/>
              <p:nvPr/>
            </p:nvSpPr>
            <p:spPr>
              <a:xfrm>
                <a:off x="3941813" y="2349729"/>
                <a:ext cx="200288" cy="130031"/>
              </a:xfrm>
              <a:custGeom>
                <a:avLst/>
                <a:gdLst/>
                <a:ahLst/>
                <a:cxnLst/>
                <a:rect l="l" t="t" r="r" b="b"/>
                <a:pathLst>
                  <a:path w="3210" h="2084" extrusionOk="0">
                    <a:moveTo>
                      <a:pt x="1" y="1"/>
                    </a:moveTo>
                    <a:lnTo>
                      <a:pt x="1" y="219"/>
                    </a:lnTo>
                    <a:lnTo>
                      <a:pt x="3210" y="2083"/>
                    </a:lnTo>
                    <a:lnTo>
                      <a:pt x="3210" y="1864"/>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2"/>
              <p:cNvSpPr/>
              <p:nvPr/>
            </p:nvSpPr>
            <p:spPr>
              <a:xfrm>
                <a:off x="3946930" y="2336065"/>
                <a:ext cx="209647" cy="122294"/>
              </a:xfrm>
              <a:custGeom>
                <a:avLst/>
                <a:gdLst/>
                <a:ahLst/>
                <a:cxnLst/>
                <a:rect l="l" t="t" r="r" b="b"/>
                <a:pathLst>
                  <a:path w="3360" h="1960" extrusionOk="0">
                    <a:moveTo>
                      <a:pt x="151" y="1"/>
                    </a:moveTo>
                    <a:lnTo>
                      <a:pt x="1" y="82"/>
                    </a:lnTo>
                    <a:lnTo>
                      <a:pt x="3196" y="1959"/>
                    </a:lnTo>
                    <a:lnTo>
                      <a:pt x="3359" y="1865"/>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2"/>
              <p:cNvSpPr/>
              <p:nvPr/>
            </p:nvSpPr>
            <p:spPr>
              <a:xfrm>
                <a:off x="3941813" y="2341181"/>
                <a:ext cx="204593" cy="124915"/>
              </a:xfrm>
              <a:custGeom>
                <a:avLst/>
                <a:gdLst/>
                <a:ahLst/>
                <a:cxnLst/>
                <a:rect l="l" t="t" r="r" b="b"/>
                <a:pathLst>
                  <a:path w="3279" h="2002" extrusionOk="0">
                    <a:moveTo>
                      <a:pt x="83" y="0"/>
                    </a:moveTo>
                    <a:cubicBezTo>
                      <a:pt x="43" y="30"/>
                      <a:pt x="1" y="82"/>
                      <a:pt x="1" y="138"/>
                    </a:cubicBezTo>
                    <a:lnTo>
                      <a:pt x="3210" y="2001"/>
                    </a:lnTo>
                    <a:cubicBezTo>
                      <a:pt x="3210" y="1959"/>
                      <a:pt x="3239" y="1894"/>
                      <a:pt x="3278" y="1877"/>
                    </a:cubicBezTo>
                    <a:lnTo>
                      <a:pt x="8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2"/>
              <p:cNvSpPr/>
              <p:nvPr/>
            </p:nvSpPr>
            <p:spPr>
              <a:xfrm>
                <a:off x="4142039" y="2452369"/>
                <a:ext cx="14538" cy="27391"/>
              </a:xfrm>
              <a:custGeom>
                <a:avLst/>
                <a:gdLst/>
                <a:ahLst/>
                <a:cxnLst/>
                <a:rect l="l" t="t" r="r" b="b"/>
                <a:pathLst>
                  <a:path w="233" h="439" extrusionOk="0">
                    <a:moveTo>
                      <a:pt x="232" y="1"/>
                    </a:moveTo>
                    <a:lnTo>
                      <a:pt x="69" y="95"/>
                    </a:lnTo>
                    <a:cubicBezTo>
                      <a:pt x="30" y="112"/>
                      <a:pt x="1" y="177"/>
                      <a:pt x="1" y="219"/>
                    </a:cubicBezTo>
                    <a:lnTo>
                      <a:pt x="1" y="438"/>
                    </a:lnTo>
                    <a:lnTo>
                      <a:pt x="232" y="314"/>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2"/>
              <p:cNvSpPr/>
              <p:nvPr/>
            </p:nvSpPr>
            <p:spPr>
              <a:xfrm>
                <a:off x="4142039" y="2466034"/>
                <a:ext cx="200475" cy="130780"/>
              </a:xfrm>
              <a:custGeom>
                <a:avLst/>
                <a:gdLst/>
                <a:ahLst/>
                <a:cxnLst/>
                <a:rect l="l" t="t" r="r" b="b"/>
                <a:pathLst>
                  <a:path w="3213" h="2096" extrusionOk="0">
                    <a:moveTo>
                      <a:pt x="1" y="0"/>
                    </a:moveTo>
                    <a:lnTo>
                      <a:pt x="1" y="219"/>
                    </a:lnTo>
                    <a:lnTo>
                      <a:pt x="3212" y="2096"/>
                    </a:lnTo>
                    <a:lnTo>
                      <a:pt x="3212" y="1877"/>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2"/>
              <p:cNvSpPr/>
              <p:nvPr/>
            </p:nvSpPr>
            <p:spPr>
              <a:xfrm>
                <a:off x="4147155" y="2452369"/>
                <a:ext cx="209834" cy="122294"/>
              </a:xfrm>
              <a:custGeom>
                <a:avLst/>
                <a:gdLst/>
                <a:ahLst/>
                <a:cxnLst/>
                <a:rect l="l" t="t" r="r" b="b"/>
                <a:pathLst>
                  <a:path w="3363" h="1960" extrusionOk="0">
                    <a:moveTo>
                      <a:pt x="150" y="1"/>
                    </a:moveTo>
                    <a:lnTo>
                      <a:pt x="0" y="95"/>
                    </a:lnTo>
                    <a:lnTo>
                      <a:pt x="3199" y="1959"/>
                    </a:lnTo>
                    <a:lnTo>
                      <a:pt x="3362" y="1864"/>
                    </a:lnTo>
                    <a:lnTo>
                      <a:pt x="15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2"/>
              <p:cNvSpPr/>
              <p:nvPr/>
            </p:nvSpPr>
            <p:spPr>
              <a:xfrm>
                <a:off x="4142039" y="2458297"/>
                <a:ext cx="204718" cy="124915"/>
              </a:xfrm>
              <a:custGeom>
                <a:avLst/>
                <a:gdLst/>
                <a:ahLst/>
                <a:cxnLst/>
                <a:rect l="l" t="t" r="r" b="b"/>
                <a:pathLst>
                  <a:path w="3281" h="2002" extrusionOk="0">
                    <a:moveTo>
                      <a:pt x="82" y="0"/>
                    </a:moveTo>
                    <a:cubicBezTo>
                      <a:pt x="30" y="17"/>
                      <a:pt x="1" y="82"/>
                      <a:pt x="1" y="124"/>
                    </a:cubicBezTo>
                    <a:lnTo>
                      <a:pt x="3212" y="2001"/>
                    </a:lnTo>
                    <a:cubicBezTo>
                      <a:pt x="3212" y="1946"/>
                      <a:pt x="3238" y="1893"/>
                      <a:pt x="3281" y="1864"/>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2"/>
              <p:cNvSpPr/>
              <p:nvPr/>
            </p:nvSpPr>
            <p:spPr>
              <a:xfrm>
                <a:off x="4342451" y="2568673"/>
                <a:ext cx="14538" cy="28140"/>
              </a:xfrm>
              <a:custGeom>
                <a:avLst/>
                <a:gdLst/>
                <a:ahLst/>
                <a:cxnLst/>
                <a:rect l="l" t="t" r="r" b="b"/>
                <a:pathLst>
                  <a:path w="233" h="451" extrusionOk="0">
                    <a:moveTo>
                      <a:pt x="232" y="0"/>
                    </a:moveTo>
                    <a:lnTo>
                      <a:pt x="69" y="95"/>
                    </a:lnTo>
                    <a:cubicBezTo>
                      <a:pt x="26" y="124"/>
                      <a:pt x="0" y="177"/>
                      <a:pt x="0" y="232"/>
                    </a:cubicBezTo>
                    <a:lnTo>
                      <a:pt x="0" y="451"/>
                    </a:lnTo>
                    <a:lnTo>
                      <a:pt x="232" y="314"/>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2"/>
              <p:cNvSpPr/>
              <p:nvPr/>
            </p:nvSpPr>
            <p:spPr>
              <a:xfrm>
                <a:off x="2952478" y="1653838"/>
                <a:ext cx="172335" cy="99458"/>
              </a:xfrm>
              <a:custGeom>
                <a:avLst/>
                <a:gdLst/>
                <a:ahLst/>
                <a:cxnLst/>
                <a:rect l="l" t="t" r="r" b="b"/>
                <a:pathLst>
                  <a:path w="2762" h="1594" extrusionOk="0">
                    <a:moveTo>
                      <a:pt x="2693" y="0"/>
                    </a:moveTo>
                    <a:lnTo>
                      <a:pt x="0" y="1567"/>
                    </a:lnTo>
                    <a:lnTo>
                      <a:pt x="69" y="1593"/>
                    </a:lnTo>
                    <a:lnTo>
                      <a:pt x="2762" y="30"/>
                    </a:lnTo>
                    <a:lnTo>
                      <a:pt x="26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2"/>
              <p:cNvSpPr/>
              <p:nvPr/>
            </p:nvSpPr>
            <p:spPr>
              <a:xfrm>
                <a:off x="3152641" y="1770142"/>
                <a:ext cx="171586" cy="100269"/>
              </a:xfrm>
              <a:custGeom>
                <a:avLst/>
                <a:gdLst/>
                <a:ahLst/>
                <a:cxnLst/>
                <a:rect l="l" t="t" r="r" b="b"/>
                <a:pathLst>
                  <a:path w="2750" h="1607" extrusionOk="0">
                    <a:moveTo>
                      <a:pt x="2694" y="0"/>
                    </a:moveTo>
                    <a:lnTo>
                      <a:pt x="1" y="1564"/>
                    </a:lnTo>
                    <a:lnTo>
                      <a:pt x="69" y="1606"/>
                    </a:lnTo>
                    <a:lnTo>
                      <a:pt x="2749" y="43"/>
                    </a:lnTo>
                    <a:lnTo>
                      <a:pt x="2694"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2"/>
              <p:cNvSpPr/>
              <p:nvPr/>
            </p:nvSpPr>
            <p:spPr>
              <a:xfrm>
                <a:off x="3352867" y="1887195"/>
                <a:ext cx="171524" cy="99458"/>
              </a:xfrm>
              <a:custGeom>
                <a:avLst/>
                <a:gdLst/>
                <a:ahLst/>
                <a:cxnLst/>
                <a:rect l="l" t="t" r="r" b="b"/>
                <a:pathLst>
                  <a:path w="2749" h="1594" extrusionOk="0">
                    <a:moveTo>
                      <a:pt x="2693" y="1"/>
                    </a:moveTo>
                    <a:lnTo>
                      <a:pt x="0" y="1564"/>
                    </a:lnTo>
                    <a:lnTo>
                      <a:pt x="69" y="1594"/>
                    </a:lnTo>
                    <a:lnTo>
                      <a:pt x="2749" y="30"/>
                    </a:lnTo>
                    <a:lnTo>
                      <a:pt x="2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2"/>
              <p:cNvSpPr/>
              <p:nvPr/>
            </p:nvSpPr>
            <p:spPr>
              <a:xfrm>
                <a:off x="3553279" y="2003499"/>
                <a:ext cx="171337" cy="100269"/>
              </a:xfrm>
              <a:custGeom>
                <a:avLst/>
                <a:gdLst/>
                <a:ahLst/>
                <a:cxnLst/>
                <a:rect l="l" t="t" r="r" b="b"/>
                <a:pathLst>
                  <a:path w="2746" h="1607" extrusionOk="0">
                    <a:moveTo>
                      <a:pt x="2693" y="1"/>
                    </a:moveTo>
                    <a:lnTo>
                      <a:pt x="0" y="1564"/>
                    </a:lnTo>
                    <a:lnTo>
                      <a:pt x="69" y="1607"/>
                    </a:lnTo>
                    <a:lnTo>
                      <a:pt x="2745" y="43"/>
                    </a:lnTo>
                    <a:lnTo>
                      <a:pt x="2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2"/>
              <p:cNvSpPr/>
              <p:nvPr/>
            </p:nvSpPr>
            <p:spPr>
              <a:xfrm>
                <a:off x="3753443" y="2120615"/>
                <a:ext cx="171586" cy="100269"/>
              </a:xfrm>
              <a:custGeom>
                <a:avLst/>
                <a:gdLst/>
                <a:ahLst/>
                <a:cxnLst/>
                <a:rect l="l" t="t" r="r" b="b"/>
                <a:pathLst>
                  <a:path w="2750" h="1607" extrusionOk="0">
                    <a:moveTo>
                      <a:pt x="2694" y="1"/>
                    </a:moveTo>
                    <a:lnTo>
                      <a:pt x="1" y="1564"/>
                    </a:lnTo>
                    <a:lnTo>
                      <a:pt x="69" y="1606"/>
                    </a:lnTo>
                    <a:lnTo>
                      <a:pt x="2749" y="27"/>
                    </a:lnTo>
                    <a:lnTo>
                      <a:pt x="269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2"/>
              <p:cNvSpPr/>
              <p:nvPr/>
            </p:nvSpPr>
            <p:spPr>
              <a:xfrm>
                <a:off x="3953668" y="2236919"/>
                <a:ext cx="171524" cy="100269"/>
              </a:xfrm>
              <a:custGeom>
                <a:avLst/>
                <a:gdLst/>
                <a:ahLst/>
                <a:cxnLst/>
                <a:rect l="l" t="t" r="r" b="b"/>
                <a:pathLst>
                  <a:path w="2749" h="1607" extrusionOk="0">
                    <a:moveTo>
                      <a:pt x="2693" y="0"/>
                    </a:moveTo>
                    <a:lnTo>
                      <a:pt x="0" y="1564"/>
                    </a:lnTo>
                    <a:lnTo>
                      <a:pt x="56" y="1606"/>
                    </a:lnTo>
                    <a:lnTo>
                      <a:pt x="2749" y="39"/>
                    </a:lnTo>
                    <a:lnTo>
                      <a:pt x="26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2"/>
              <p:cNvSpPr/>
              <p:nvPr/>
            </p:nvSpPr>
            <p:spPr>
              <a:xfrm>
                <a:off x="4152209" y="2354035"/>
                <a:ext cx="172397" cy="100269"/>
              </a:xfrm>
              <a:custGeom>
                <a:avLst/>
                <a:gdLst/>
                <a:ahLst/>
                <a:cxnLst/>
                <a:rect l="l" t="t" r="r" b="b"/>
                <a:pathLst>
                  <a:path w="2763" h="1607" extrusionOk="0">
                    <a:moveTo>
                      <a:pt x="2710" y="0"/>
                    </a:moveTo>
                    <a:lnTo>
                      <a:pt x="1" y="1564"/>
                    </a:lnTo>
                    <a:lnTo>
                      <a:pt x="69" y="1606"/>
                    </a:lnTo>
                    <a:lnTo>
                      <a:pt x="2762" y="26"/>
                    </a:lnTo>
                    <a:lnTo>
                      <a:pt x="2710"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2"/>
              <p:cNvSpPr/>
              <p:nvPr/>
            </p:nvSpPr>
            <p:spPr>
              <a:xfrm>
                <a:off x="4352622" y="2470276"/>
                <a:ext cx="172335" cy="100082"/>
              </a:xfrm>
              <a:custGeom>
                <a:avLst/>
                <a:gdLst/>
                <a:ahLst/>
                <a:cxnLst/>
                <a:rect l="l" t="t" r="r" b="b"/>
                <a:pathLst>
                  <a:path w="2762" h="1604" extrusionOk="0">
                    <a:moveTo>
                      <a:pt x="2706" y="1"/>
                    </a:moveTo>
                    <a:lnTo>
                      <a:pt x="1" y="1564"/>
                    </a:lnTo>
                    <a:lnTo>
                      <a:pt x="69" y="1604"/>
                    </a:lnTo>
                    <a:lnTo>
                      <a:pt x="2762" y="40"/>
                    </a:lnTo>
                    <a:lnTo>
                      <a:pt x="270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2"/>
              <p:cNvSpPr/>
              <p:nvPr/>
            </p:nvSpPr>
            <p:spPr>
              <a:xfrm>
                <a:off x="4342451" y="2583149"/>
                <a:ext cx="199414" cy="129782"/>
              </a:xfrm>
              <a:custGeom>
                <a:avLst/>
                <a:gdLst/>
                <a:ahLst/>
                <a:cxnLst/>
                <a:rect l="l" t="t" r="r" b="b"/>
                <a:pathLst>
                  <a:path w="3196" h="2080" extrusionOk="0">
                    <a:moveTo>
                      <a:pt x="0" y="0"/>
                    </a:moveTo>
                    <a:lnTo>
                      <a:pt x="0" y="219"/>
                    </a:lnTo>
                    <a:lnTo>
                      <a:pt x="3196" y="2079"/>
                    </a:lnTo>
                    <a:lnTo>
                      <a:pt x="3196" y="1864"/>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2"/>
              <p:cNvSpPr/>
              <p:nvPr/>
            </p:nvSpPr>
            <p:spPr>
              <a:xfrm>
                <a:off x="4346694" y="2568673"/>
                <a:ext cx="209647" cy="122232"/>
              </a:xfrm>
              <a:custGeom>
                <a:avLst/>
                <a:gdLst/>
                <a:ahLst/>
                <a:cxnLst/>
                <a:rect l="l" t="t" r="r" b="b"/>
                <a:pathLst>
                  <a:path w="3360" h="1959" extrusionOk="0">
                    <a:moveTo>
                      <a:pt x="164" y="0"/>
                    </a:moveTo>
                    <a:lnTo>
                      <a:pt x="1" y="95"/>
                    </a:lnTo>
                    <a:lnTo>
                      <a:pt x="3209" y="1959"/>
                    </a:lnTo>
                    <a:lnTo>
                      <a:pt x="3360" y="1877"/>
                    </a:lnTo>
                    <a:lnTo>
                      <a:pt x="164"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2"/>
              <p:cNvSpPr/>
              <p:nvPr/>
            </p:nvSpPr>
            <p:spPr>
              <a:xfrm>
                <a:off x="4342451" y="2574601"/>
                <a:ext cx="204531" cy="124852"/>
              </a:xfrm>
              <a:custGeom>
                <a:avLst/>
                <a:gdLst/>
                <a:ahLst/>
                <a:cxnLst/>
                <a:rect l="l" t="t" r="r" b="b"/>
                <a:pathLst>
                  <a:path w="3278" h="2001" extrusionOk="0">
                    <a:moveTo>
                      <a:pt x="69" y="0"/>
                    </a:moveTo>
                    <a:cubicBezTo>
                      <a:pt x="26" y="29"/>
                      <a:pt x="0" y="82"/>
                      <a:pt x="0" y="137"/>
                    </a:cubicBezTo>
                    <a:lnTo>
                      <a:pt x="3196" y="2001"/>
                    </a:lnTo>
                    <a:cubicBezTo>
                      <a:pt x="3196" y="1958"/>
                      <a:pt x="3235" y="1890"/>
                      <a:pt x="3277" y="1864"/>
                    </a:cubicBezTo>
                    <a:lnTo>
                      <a:pt x="69"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2"/>
              <p:cNvSpPr/>
              <p:nvPr/>
            </p:nvSpPr>
            <p:spPr>
              <a:xfrm>
                <a:off x="4541803" y="2685789"/>
                <a:ext cx="14538" cy="27142"/>
              </a:xfrm>
              <a:custGeom>
                <a:avLst/>
                <a:gdLst/>
                <a:ahLst/>
                <a:cxnLst/>
                <a:rect l="l" t="t" r="r" b="b"/>
                <a:pathLst>
                  <a:path w="233" h="435" extrusionOk="0">
                    <a:moveTo>
                      <a:pt x="233" y="0"/>
                    </a:moveTo>
                    <a:lnTo>
                      <a:pt x="82" y="82"/>
                    </a:lnTo>
                    <a:cubicBezTo>
                      <a:pt x="40" y="108"/>
                      <a:pt x="1" y="176"/>
                      <a:pt x="1" y="219"/>
                    </a:cubicBezTo>
                    <a:lnTo>
                      <a:pt x="1" y="434"/>
                    </a:lnTo>
                    <a:lnTo>
                      <a:pt x="233" y="300"/>
                    </a:lnTo>
                    <a:lnTo>
                      <a:pt x="23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2"/>
              <p:cNvSpPr/>
              <p:nvPr/>
            </p:nvSpPr>
            <p:spPr>
              <a:xfrm>
                <a:off x="4552847" y="2587392"/>
                <a:ext cx="172335" cy="100082"/>
              </a:xfrm>
              <a:custGeom>
                <a:avLst/>
                <a:gdLst/>
                <a:ahLst/>
                <a:cxnLst/>
                <a:rect l="l" t="t" r="r" b="b"/>
                <a:pathLst>
                  <a:path w="2762" h="1604" extrusionOk="0">
                    <a:moveTo>
                      <a:pt x="2693" y="1"/>
                    </a:moveTo>
                    <a:lnTo>
                      <a:pt x="0" y="1564"/>
                    </a:lnTo>
                    <a:lnTo>
                      <a:pt x="69" y="1603"/>
                    </a:lnTo>
                    <a:lnTo>
                      <a:pt x="2761" y="27"/>
                    </a:lnTo>
                    <a:lnTo>
                      <a:pt x="2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2"/>
              <p:cNvSpPr/>
              <p:nvPr/>
            </p:nvSpPr>
            <p:spPr>
              <a:xfrm>
                <a:off x="4541803" y="2699391"/>
                <a:ext cx="200288" cy="130655"/>
              </a:xfrm>
              <a:custGeom>
                <a:avLst/>
                <a:gdLst/>
                <a:ahLst/>
                <a:cxnLst/>
                <a:rect l="l" t="t" r="r" b="b"/>
                <a:pathLst>
                  <a:path w="3210" h="2094" extrusionOk="0">
                    <a:moveTo>
                      <a:pt x="1" y="1"/>
                    </a:moveTo>
                    <a:lnTo>
                      <a:pt x="1" y="216"/>
                    </a:lnTo>
                    <a:lnTo>
                      <a:pt x="3209" y="2093"/>
                    </a:lnTo>
                    <a:lnTo>
                      <a:pt x="3209" y="1865"/>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2"/>
              <p:cNvSpPr/>
              <p:nvPr/>
            </p:nvSpPr>
            <p:spPr>
              <a:xfrm>
                <a:off x="4546920" y="2685789"/>
                <a:ext cx="209647" cy="122232"/>
              </a:xfrm>
              <a:custGeom>
                <a:avLst/>
                <a:gdLst/>
                <a:ahLst/>
                <a:cxnLst/>
                <a:rect l="l" t="t" r="r" b="b"/>
                <a:pathLst>
                  <a:path w="3360" h="1959" extrusionOk="0">
                    <a:moveTo>
                      <a:pt x="151" y="0"/>
                    </a:moveTo>
                    <a:lnTo>
                      <a:pt x="0" y="82"/>
                    </a:lnTo>
                    <a:lnTo>
                      <a:pt x="3209" y="1959"/>
                    </a:lnTo>
                    <a:lnTo>
                      <a:pt x="3359" y="1864"/>
                    </a:lnTo>
                    <a:lnTo>
                      <a:pt x="15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2"/>
              <p:cNvSpPr/>
              <p:nvPr/>
            </p:nvSpPr>
            <p:spPr>
              <a:xfrm>
                <a:off x="4541803" y="2690843"/>
                <a:ext cx="205342" cy="124915"/>
              </a:xfrm>
              <a:custGeom>
                <a:avLst/>
                <a:gdLst/>
                <a:ahLst/>
                <a:cxnLst/>
                <a:rect l="l" t="t" r="r" b="b"/>
                <a:pathLst>
                  <a:path w="3291" h="2002" extrusionOk="0">
                    <a:moveTo>
                      <a:pt x="82" y="1"/>
                    </a:moveTo>
                    <a:cubicBezTo>
                      <a:pt x="40" y="27"/>
                      <a:pt x="1" y="95"/>
                      <a:pt x="1" y="138"/>
                    </a:cubicBezTo>
                    <a:lnTo>
                      <a:pt x="3209" y="2002"/>
                    </a:lnTo>
                    <a:cubicBezTo>
                      <a:pt x="3209" y="1959"/>
                      <a:pt x="3252" y="1904"/>
                      <a:pt x="3291" y="1878"/>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2"/>
              <p:cNvSpPr/>
              <p:nvPr/>
            </p:nvSpPr>
            <p:spPr>
              <a:xfrm>
                <a:off x="4742029" y="2802031"/>
                <a:ext cx="14538" cy="28015"/>
              </a:xfrm>
              <a:custGeom>
                <a:avLst/>
                <a:gdLst/>
                <a:ahLst/>
                <a:cxnLst/>
                <a:rect l="l" t="t" r="r" b="b"/>
                <a:pathLst>
                  <a:path w="233" h="449" extrusionOk="0">
                    <a:moveTo>
                      <a:pt x="232" y="1"/>
                    </a:moveTo>
                    <a:lnTo>
                      <a:pt x="82" y="96"/>
                    </a:lnTo>
                    <a:cubicBezTo>
                      <a:pt x="43" y="122"/>
                      <a:pt x="0" y="177"/>
                      <a:pt x="0" y="220"/>
                    </a:cubicBezTo>
                    <a:lnTo>
                      <a:pt x="0" y="448"/>
                    </a:lnTo>
                    <a:lnTo>
                      <a:pt x="232" y="314"/>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2"/>
              <p:cNvSpPr/>
              <p:nvPr/>
            </p:nvSpPr>
            <p:spPr>
              <a:xfrm>
                <a:off x="4753011" y="2703696"/>
                <a:ext cx="171524" cy="100082"/>
              </a:xfrm>
              <a:custGeom>
                <a:avLst/>
                <a:gdLst/>
                <a:ahLst/>
                <a:cxnLst/>
                <a:rect l="l" t="t" r="r" b="b"/>
                <a:pathLst>
                  <a:path w="2749" h="1604" extrusionOk="0">
                    <a:moveTo>
                      <a:pt x="2693" y="0"/>
                    </a:moveTo>
                    <a:lnTo>
                      <a:pt x="1" y="1564"/>
                    </a:lnTo>
                    <a:lnTo>
                      <a:pt x="56" y="1603"/>
                    </a:lnTo>
                    <a:lnTo>
                      <a:pt x="2749" y="40"/>
                    </a:lnTo>
                    <a:lnTo>
                      <a:pt x="26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2"/>
              <p:cNvSpPr/>
              <p:nvPr/>
            </p:nvSpPr>
            <p:spPr>
              <a:xfrm>
                <a:off x="4742029" y="2815695"/>
                <a:ext cx="200475" cy="130593"/>
              </a:xfrm>
              <a:custGeom>
                <a:avLst/>
                <a:gdLst/>
                <a:ahLst/>
                <a:cxnLst/>
                <a:rect l="l" t="t" r="r" b="b"/>
                <a:pathLst>
                  <a:path w="3213" h="2093" extrusionOk="0">
                    <a:moveTo>
                      <a:pt x="0" y="1"/>
                    </a:moveTo>
                    <a:lnTo>
                      <a:pt x="0" y="229"/>
                    </a:lnTo>
                    <a:lnTo>
                      <a:pt x="3212" y="2093"/>
                    </a:lnTo>
                    <a:lnTo>
                      <a:pt x="3212" y="1877"/>
                    </a:lnTo>
                    <a:lnTo>
                      <a:pt x="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2"/>
              <p:cNvSpPr/>
              <p:nvPr/>
            </p:nvSpPr>
            <p:spPr>
              <a:xfrm>
                <a:off x="4747083" y="2802031"/>
                <a:ext cx="209647" cy="122294"/>
              </a:xfrm>
              <a:custGeom>
                <a:avLst/>
                <a:gdLst/>
                <a:ahLst/>
                <a:cxnLst/>
                <a:rect l="l" t="t" r="r" b="b"/>
                <a:pathLst>
                  <a:path w="3360" h="1960" extrusionOk="0">
                    <a:moveTo>
                      <a:pt x="151" y="1"/>
                    </a:moveTo>
                    <a:lnTo>
                      <a:pt x="1" y="96"/>
                    </a:lnTo>
                    <a:lnTo>
                      <a:pt x="3196" y="1959"/>
                    </a:lnTo>
                    <a:lnTo>
                      <a:pt x="3360" y="1878"/>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2"/>
              <p:cNvSpPr/>
              <p:nvPr/>
            </p:nvSpPr>
            <p:spPr>
              <a:xfrm>
                <a:off x="4742029" y="2807958"/>
                <a:ext cx="204531" cy="124915"/>
              </a:xfrm>
              <a:custGeom>
                <a:avLst/>
                <a:gdLst/>
                <a:ahLst/>
                <a:cxnLst/>
                <a:rect l="l" t="t" r="r" b="b"/>
                <a:pathLst>
                  <a:path w="3278" h="2002" extrusionOk="0">
                    <a:moveTo>
                      <a:pt x="82" y="1"/>
                    </a:moveTo>
                    <a:cubicBezTo>
                      <a:pt x="43" y="27"/>
                      <a:pt x="0" y="82"/>
                      <a:pt x="0" y="125"/>
                    </a:cubicBezTo>
                    <a:lnTo>
                      <a:pt x="3212" y="2001"/>
                    </a:lnTo>
                    <a:cubicBezTo>
                      <a:pt x="3212" y="1946"/>
                      <a:pt x="3238" y="1890"/>
                      <a:pt x="3277" y="1864"/>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2"/>
              <p:cNvSpPr/>
              <p:nvPr/>
            </p:nvSpPr>
            <p:spPr>
              <a:xfrm>
                <a:off x="4942442" y="2919146"/>
                <a:ext cx="14288" cy="27142"/>
              </a:xfrm>
              <a:custGeom>
                <a:avLst/>
                <a:gdLst/>
                <a:ahLst/>
                <a:cxnLst/>
                <a:rect l="l" t="t" r="r" b="b"/>
                <a:pathLst>
                  <a:path w="229" h="435" extrusionOk="0">
                    <a:moveTo>
                      <a:pt x="229" y="1"/>
                    </a:moveTo>
                    <a:lnTo>
                      <a:pt x="65" y="82"/>
                    </a:lnTo>
                    <a:cubicBezTo>
                      <a:pt x="26" y="108"/>
                      <a:pt x="0" y="164"/>
                      <a:pt x="0" y="219"/>
                    </a:cubicBezTo>
                    <a:lnTo>
                      <a:pt x="0" y="435"/>
                    </a:lnTo>
                    <a:lnTo>
                      <a:pt x="229" y="301"/>
                    </a:lnTo>
                    <a:lnTo>
                      <a:pt x="22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2"/>
              <p:cNvSpPr/>
              <p:nvPr/>
            </p:nvSpPr>
            <p:spPr>
              <a:xfrm>
                <a:off x="4952612" y="2820812"/>
                <a:ext cx="172148" cy="99208"/>
              </a:xfrm>
              <a:custGeom>
                <a:avLst/>
                <a:gdLst/>
                <a:ahLst/>
                <a:cxnLst/>
                <a:rect l="l" t="t" r="r" b="b"/>
                <a:pathLst>
                  <a:path w="2759" h="1590" extrusionOk="0">
                    <a:moveTo>
                      <a:pt x="2706" y="0"/>
                    </a:moveTo>
                    <a:lnTo>
                      <a:pt x="0" y="1564"/>
                    </a:lnTo>
                    <a:lnTo>
                      <a:pt x="66" y="1590"/>
                    </a:lnTo>
                    <a:lnTo>
                      <a:pt x="2758" y="26"/>
                    </a:lnTo>
                    <a:lnTo>
                      <a:pt x="270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2"/>
              <p:cNvSpPr/>
              <p:nvPr/>
            </p:nvSpPr>
            <p:spPr>
              <a:xfrm>
                <a:off x="4942442" y="2932811"/>
                <a:ext cx="199414" cy="129782"/>
              </a:xfrm>
              <a:custGeom>
                <a:avLst/>
                <a:gdLst/>
                <a:ahLst/>
                <a:cxnLst/>
                <a:rect l="l" t="t" r="r" b="b"/>
                <a:pathLst>
                  <a:path w="3196" h="2080" extrusionOk="0">
                    <a:moveTo>
                      <a:pt x="0" y="0"/>
                    </a:moveTo>
                    <a:lnTo>
                      <a:pt x="0" y="216"/>
                    </a:lnTo>
                    <a:lnTo>
                      <a:pt x="3196" y="2080"/>
                    </a:lnTo>
                    <a:lnTo>
                      <a:pt x="3196" y="1861"/>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2"/>
              <p:cNvSpPr/>
              <p:nvPr/>
            </p:nvSpPr>
            <p:spPr>
              <a:xfrm>
                <a:off x="4946497" y="2918335"/>
                <a:ext cx="209834" cy="122294"/>
              </a:xfrm>
              <a:custGeom>
                <a:avLst/>
                <a:gdLst/>
                <a:ahLst/>
                <a:cxnLst/>
                <a:rect l="l" t="t" r="r" b="b"/>
                <a:pathLst>
                  <a:path w="3363" h="1960" extrusionOk="0">
                    <a:moveTo>
                      <a:pt x="151" y="1"/>
                    </a:moveTo>
                    <a:lnTo>
                      <a:pt x="0" y="95"/>
                    </a:lnTo>
                    <a:lnTo>
                      <a:pt x="3212" y="1959"/>
                    </a:lnTo>
                    <a:lnTo>
                      <a:pt x="3362" y="1878"/>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2"/>
              <p:cNvSpPr/>
              <p:nvPr/>
            </p:nvSpPr>
            <p:spPr>
              <a:xfrm>
                <a:off x="4942442" y="2924262"/>
                <a:ext cx="204531" cy="124665"/>
              </a:xfrm>
              <a:custGeom>
                <a:avLst/>
                <a:gdLst/>
                <a:ahLst/>
                <a:cxnLst/>
                <a:rect l="l" t="t" r="r" b="b"/>
                <a:pathLst>
                  <a:path w="3278" h="1998" extrusionOk="0">
                    <a:moveTo>
                      <a:pt x="65" y="0"/>
                    </a:moveTo>
                    <a:cubicBezTo>
                      <a:pt x="26" y="26"/>
                      <a:pt x="0" y="82"/>
                      <a:pt x="0" y="137"/>
                    </a:cubicBezTo>
                    <a:lnTo>
                      <a:pt x="3196" y="1998"/>
                    </a:lnTo>
                    <a:cubicBezTo>
                      <a:pt x="3196" y="1959"/>
                      <a:pt x="3235" y="1890"/>
                      <a:pt x="3277" y="1864"/>
                    </a:cubicBezTo>
                    <a:lnTo>
                      <a:pt x="65"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2"/>
              <p:cNvSpPr/>
              <p:nvPr/>
            </p:nvSpPr>
            <p:spPr>
              <a:xfrm>
                <a:off x="5141794" y="3035450"/>
                <a:ext cx="14538" cy="27142"/>
              </a:xfrm>
              <a:custGeom>
                <a:avLst/>
                <a:gdLst/>
                <a:ahLst/>
                <a:cxnLst/>
                <a:rect l="l" t="t" r="r" b="b"/>
                <a:pathLst>
                  <a:path w="233" h="435" extrusionOk="0">
                    <a:moveTo>
                      <a:pt x="232" y="1"/>
                    </a:moveTo>
                    <a:lnTo>
                      <a:pt x="82" y="82"/>
                    </a:lnTo>
                    <a:cubicBezTo>
                      <a:pt x="40" y="108"/>
                      <a:pt x="1" y="177"/>
                      <a:pt x="1" y="216"/>
                    </a:cubicBezTo>
                    <a:lnTo>
                      <a:pt x="1" y="435"/>
                    </a:lnTo>
                    <a:lnTo>
                      <a:pt x="232" y="298"/>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2"/>
              <p:cNvSpPr/>
              <p:nvPr/>
            </p:nvSpPr>
            <p:spPr>
              <a:xfrm>
                <a:off x="5152775" y="2936866"/>
                <a:ext cx="172397" cy="100269"/>
              </a:xfrm>
              <a:custGeom>
                <a:avLst/>
                <a:gdLst/>
                <a:ahLst/>
                <a:cxnLst/>
                <a:rect l="l" t="t" r="r" b="b"/>
                <a:pathLst>
                  <a:path w="2763" h="1607" extrusionOk="0">
                    <a:moveTo>
                      <a:pt x="2694" y="1"/>
                    </a:moveTo>
                    <a:lnTo>
                      <a:pt x="1" y="1567"/>
                    </a:lnTo>
                    <a:lnTo>
                      <a:pt x="69" y="1607"/>
                    </a:lnTo>
                    <a:lnTo>
                      <a:pt x="2762" y="30"/>
                    </a:lnTo>
                    <a:lnTo>
                      <a:pt x="269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2"/>
              <p:cNvSpPr/>
              <p:nvPr/>
            </p:nvSpPr>
            <p:spPr>
              <a:xfrm>
                <a:off x="5141794" y="3048865"/>
                <a:ext cx="200288" cy="130842"/>
              </a:xfrm>
              <a:custGeom>
                <a:avLst/>
                <a:gdLst/>
                <a:ahLst/>
                <a:cxnLst/>
                <a:rect l="l" t="t" r="r" b="b"/>
                <a:pathLst>
                  <a:path w="3210" h="2097" extrusionOk="0">
                    <a:moveTo>
                      <a:pt x="1" y="1"/>
                    </a:moveTo>
                    <a:lnTo>
                      <a:pt x="1" y="220"/>
                    </a:lnTo>
                    <a:lnTo>
                      <a:pt x="3209" y="2096"/>
                    </a:lnTo>
                    <a:lnTo>
                      <a:pt x="3209" y="1878"/>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2"/>
              <p:cNvSpPr/>
              <p:nvPr/>
            </p:nvSpPr>
            <p:spPr>
              <a:xfrm>
                <a:off x="5146910" y="3035450"/>
                <a:ext cx="209585" cy="122232"/>
              </a:xfrm>
              <a:custGeom>
                <a:avLst/>
                <a:gdLst/>
                <a:ahLst/>
                <a:cxnLst/>
                <a:rect l="l" t="t" r="r" b="b"/>
                <a:pathLst>
                  <a:path w="3359" h="1959" extrusionOk="0">
                    <a:moveTo>
                      <a:pt x="150" y="1"/>
                    </a:moveTo>
                    <a:lnTo>
                      <a:pt x="0" y="82"/>
                    </a:lnTo>
                    <a:lnTo>
                      <a:pt x="3209" y="1959"/>
                    </a:lnTo>
                    <a:lnTo>
                      <a:pt x="3359" y="1864"/>
                    </a:lnTo>
                    <a:lnTo>
                      <a:pt x="15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2"/>
              <p:cNvSpPr/>
              <p:nvPr/>
            </p:nvSpPr>
            <p:spPr>
              <a:xfrm>
                <a:off x="5141794" y="3040567"/>
                <a:ext cx="205342" cy="125476"/>
              </a:xfrm>
              <a:custGeom>
                <a:avLst/>
                <a:gdLst/>
                <a:ahLst/>
                <a:cxnLst/>
                <a:rect l="l" t="t" r="r" b="b"/>
                <a:pathLst>
                  <a:path w="3291" h="2011" extrusionOk="0">
                    <a:moveTo>
                      <a:pt x="82" y="0"/>
                    </a:moveTo>
                    <a:cubicBezTo>
                      <a:pt x="40" y="26"/>
                      <a:pt x="1" y="95"/>
                      <a:pt x="1" y="134"/>
                    </a:cubicBezTo>
                    <a:lnTo>
                      <a:pt x="3209" y="2011"/>
                    </a:lnTo>
                    <a:cubicBezTo>
                      <a:pt x="3209" y="1959"/>
                      <a:pt x="3252" y="1903"/>
                      <a:pt x="3291" y="1877"/>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2"/>
              <p:cNvSpPr/>
              <p:nvPr/>
            </p:nvSpPr>
            <p:spPr>
              <a:xfrm>
                <a:off x="5342019" y="3151755"/>
                <a:ext cx="14476" cy="27953"/>
              </a:xfrm>
              <a:custGeom>
                <a:avLst/>
                <a:gdLst/>
                <a:ahLst/>
                <a:cxnLst/>
                <a:rect l="l" t="t" r="r" b="b"/>
                <a:pathLst>
                  <a:path w="232" h="448" extrusionOk="0">
                    <a:moveTo>
                      <a:pt x="232" y="0"/>
                    </a:moveTo>
                    <a:lnTo>
                      <a:pt x="82" y="95"/>
                    </a:lnTo>
                    <a:cubicBezTo>
                      <a:pt x="43" y="121"/>
                      <a:pt x="0" y="177"/>
                      <a:pt x="0" y="229"/>
                    </a:cubicBezTo>
                    <a:lnTo>
                      <a:pt x="0" y="447"/>
                    </a:lnTo>
                    <a:lnTo>
                      <a:pt x="232" y="310"/>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2"/>
              <p:cNvSpPr/>
              <p:nvPr/>
            </p:nvSpPr>
            <p:spPr>
              <a:xfrm>
                <a:off x="5353001" y="3053170"/>
                <a:ext cx="171524" cy="100269"/>
              </a:xfrm>
              <a:custGeom>
                <a:avLst/>
                <a:gdLst/>
                <a:ahLst/>
                <a:cxnLst/>
                <a:rect l="l" t="t" r="r" b="b"/>
                <a:pathLst>
                  <a:path w="2749" h="1607" extrusionOk="0">
                    <a:moveTo>
                      <a:pt x="2693" y="1"/>
                    </a:moveTo>
                    <a:lnTo>
                      <a:pt x="0" y="1564"/>
                    </a:lnTo>
                    <a:lnTo>
                      <a:pt x="56" y="1606"/>
                    </a:lnTo>
                    <a:lnTo>
                      <a:pt x="2749" y="43"/>
                    </a:lnTo>
                    <a:lnTo>
                      <a:pt x="2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2"/>
              <p:cNvSpPr/>
              <p:nvPr/>
            </p:nvSpPr>
            <p:spPr>
              <a:xfrm>
                <a:off x="5342019" y="3164358"/>
                <a:ext cx="200226" cy="130842"/>
              </a:xfrm>
              <a:custGeom>
                <a:avLst/>
                <a:gdLst/>
                <a:ahLst/>
                <a:cxnLst/>
                <a:rect l="l" t="t" r="r" b="b"/>
                <a:pathLst>
                  <a:path w="3209" h="2097" extrusionOk="0">
                    <a:moveTo>
                      <a:pt x="0" y="1"/>
                    </a:moveTo>
                    <a:lnTo>
                      <a:pt x="0" y="219"/>
                    </a:lnTo>
                    <a:lnTo>
                      <a:pt x="3209" y="2096"/>
                    </a:lnTo>
                    <a:lnTo>
                      <a:pt x="3209" y="1877"/>
                    </a:lnTo>
                    <a:lnTo>
                      <a:pt x="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2"/>
              <p:cNvSpPr/>
              <p:nvPr/>
            </p:nvSpPr>
            <p:spPr>
              <a:xfrm>
                <a:off x="5347073" y="3150694"/>
                <a:ext cx="209647" cy="122294"/>
              </a:xfrm>
              <a:custGeom>
                <a:avLst/>
                <a:gdLst/>
                <a:ahLst/>
                <a:cxnLst/>
                <a:rect l="l" t="t" r="r" b="b"/>
                <a:pathLst>
                  <a:path w="3360" h="1960" extrusionOk="0">
                    <a:moveTo>
                      <a:pt x="151" y="1"/>
                    </a:moveTo>
                    <a:lnTo>
                      <a:pt x="1" y="99"/>
                    </a:lnTo>
                    <a:lnTo>
                      <a:pt x="3196" y="1959"/>
                    </a:lnTo>
                    <a:lnTo>
                      <a:pt x="3359" y="1865"/>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2"/>
              <p:cNvSpPr/>
              <p:nvPr/>
            </p:nvSpPr>
            <p:spPr>
              <a:xfrm>
                <a:off x="5342019" y="3156809"/>
                <a:ext cx="204531" cy="124728"/>
              </a:xfrm>
              <a:custGeom>
                <a:avLst/>
                <a:gdLst/>
                <a:ahLst/>
                <a:cxnLst/>
                <a:rect l="l" t="t" r="r" b="b"/>
                <a:pathLst>
                  <a:path w="3278" h="1999" extrusionOk="0">
                    <a:moveTo>
                      <a:pt x="82" y="1"/>
                    </a:moveTo>
                    <a:cubicBezTo>
                      <a:pt x="43" y="14"/>
                      <a:pt x="0" y="82"/>
                      <a:pt x="0" y="122"/>
                    </a:cubicBezTo>
                    <a:lnTo>
                      <a:pt x="3209" y="1998"/>
                    </a:lnTo>
                    <a:cubicBezTo>
                      <a:pt x="3209" y="1943"/>
                      <a:pt x="3238" y="1891"/>
                      <a:pt x="3277" y="1861"/>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2"/>
              <p:cNvSpPr/>
              <p:nvPr/>
            </p:nvSpPr>
            <p:spPr>
              <a:xfrm>
                <a:off x="5542182" y="3266998"/>
                <a:ext cx="14538" cy="28203"/>
              </a:xfrm>
              <a:custGeom>
                <a:avLst/>
                <a:gdLst/>
                <a:ahLst/>
                <a:cxnLst/>
                <a:rect l="l" t="t" r="r" b="b"/>
                <a:pathLst>
                  <a:path w="233" h="452" extrusionOk="0">
                    <a:moveTo>
                      <a:pt x="232" y="1"/>
                    </a:moveTo>
                    <a:lnTo>
                      <a:pt x="69" y="95"/>
                    </a:lnTo>
                    <a:cubicBezTo>
                      <a:pt x="30" y="125"/>
                      <a:pt x="1" y="177"/>
                      <a:pt x="1" y="232"/>
                    </a:cubicBezTo>
                    <a:lnTo>
                      <a:pt x="1" y="451"/>
                    </a:lnTo>
                    <a:lnTo>
                      <a:pt x="232" y="314"/>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2"/>
              <p:cNvSpPr/>
              <p:nvPr/>
            </p:nvSpPr>
            <p:spPr>
              <a:xfrm>
                <a:off x="5552353" y="3169475"/>
                <a:ext cx="172397" cy="99458"/>
              </a:xfrm>
              <a:custGeom>
                <a:avLst/>
                <a:gdLst/>
                <a:ahLst/>
                <a:cxnLst/>
                <a:rect l="l" t="t" r="r" b="b"/>
                <a:pathLst>
                  <a:path w="2763" h="1594" extrusionOk="0">
                    <a:moveTo>
                      <a:pt x="2710" y="0"/>
                    </a:moveTo>
                    <a:lnTo>
                      <a:pt x="1" y="1551"/>
                    </a:lnTo>
                    <a:lnTo>
                      <a:pt x="69" y="1593"/>
                    </a:lnTo>
                    <a:lnTo>
                      <a:pt x="2762" y="26"/>
                    </a:lnTo>
                    <a:lnTo>
                      <a:pt x="2710"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2"/>
              <p:cNvSpPr/>
              <p:nvPr/>
            </p:nvSpPr>
            <p:spPr>
              <a:xfrm>
                <a:off x="5542182" y="3281474"/>
                <a:ext cx="200475" cy="129969"/>
              </a:xfrm>
              <a:custGeom>
                <a:avLst/>
                <a:gdLst/>
                <a:ahLst/>
                <a:cxnLst/>
                <a:rect l="l" t="t" r="r" b="b"/>
                <a:pathLst>
                  <a:path w="3213" h="2083" extrusionOk="0">
                    <a:moveTo>
                      <a:pt x="1" y="0"/>
                    </a:moveTo>
                    <a:lnTo>
                      <a:pt x="1" y="219"/>
                    </a:lnTo>
                    <a:lnTo>
                      <a:pt x="3213" y="2083"/>
                    </a:lnTo>
                    <a:lnTo>
                      <a:pt x="3200" y="1864"/>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2"/>
              <p:cNvSpPr/>
              <p:nvPr/>
            </p:nvSpPr>
            <p:spPr>
              <a:xfrm>
                <a:off x="5546488" y="3266998"/>
                <a:ext cx="209585" cy="122294"/>
              </a:xfrm>
              <a:custGeom>
                <a:avLst/>
                <a:gdLst/>
                <a:ahLst/>
                <a:cxnLst/>
                <a:rect l="l" t="t" r="r" b="b"/>
                <a:pathLst>
                  <a:path w="3359" h="1960" extrusionOk="0">
                    <a:moveTo>
                      <a:pt x="163" y="1"/>
                    </a:moveTo>
                    <a:lnTo>
                      <a:pt x="0" y="95"/>
                    </a:lnTo>
                    <a:lnTo>
                      <a:pt x="3212" y="1959"/>
                    </a:lnTo>
                    <a:lnTo>
                      <a:pt x="3359" y="1878"/>
                    </a:lnTo>
                    <a:lnTo>
                      <a:pt x="163"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2"/>
              <p:cNvSpPr/>
              <p:nvPr/>
            </p:nvSpPr>
            <p:spPr>
              <a:xfrm>
                <a:off x="5542182" y="3272926"/>
                <a:ext cx="204780" cy="124915"/>
              </a:xfrm>
              <a:custGeom>
                <a:avLst/>
                <a:gdLst/>
                <a:ahLst/>
                <a:cxnLst/>
                <a:rect l="l" t="t" r="r" b="b"/>
                <a:pathLst>
                  <a:path w="3282" h="2002" extrusionOk="0">
                    <a:moveTo>
                      <a:pt x="69" y="0"/>
                    </a:moveTo>
                    <a:cubicBezTo>
                      <a:pt x="30" y="30"/>
                      <a:pt x="1" y="82"/>
                      <a:pt x="1" y="137"/>
                    </a:cubicBezTo>
                    <a:lnTo>
                      <a:pt x="3200" y="2001"/>
                    </a:lnTo>
                    <a:cubicBezTo>
                      <a:pt x="3200" y="1959"/>
                      <a:pt x="3239" y="1894"/>
                      <a:pt x="3281" y="1864"/>
                    </a:cubicBezTo>
                    <a:lnTo>
                      <a:pt x="69"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2"/>
              <p:cNvSpPr/>
              <p:nvPr/>
            </p:nvSpPr>
            <p:spPr>
              <a:xfrm>
                <a:off x="5741784" y="3384114"/>
                <a:ext cx="14288" cy="27329"/>
              </a:xfrm>
              <a:custGeom>
                <a:avLst/>
                <a:gdLst/>
                <a:ahLst/>
                <a:cxnLst/>
                <a:rect l="l" t="t" r="r" b="b"/>
                <a:pathLst>
                  <a:path w="229" h="438" extrusionOk="0">
                    <a:moveTo>
                      <a:pt x="229" y="1"/>
                    </a:moveTo>
                    <a:lnTo>
                      <a:pt x="82" y="82"/>
                    </a:lnTo>
                    <a:cubicBezTo>
                      <a:pt x="40" y="112"/>
                      <a:pt x="1" y="177"/>
                      <a:pt x="1" y="219"/>
                    </a:cubicBezTo>
                    <a:lnTo>
                      <a:pt x="14" y="438"/>
                    </a:lnTo>
                    <a:lnTo>
                      <a:pt x="229" y="301"/>
                    </a:lnTo>
                    <a:lnTo>
                      <a:pt x="22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2"/>
              <p:cNvSpPr/>
              <p:nvPr/>
            </p:nvSpPr>
            <p:spPr>
              <a:xfrm>
                <a:off x="5752766" y="3285779"/>
                <a:ext cx="172397" cy="100206"/>
              </a:xfrm>
              <a:custGeom>
                <a:avLst/>
                <a:gdLst/>
                <a:ahLst/>
                <a:cxnLst/>
                <a:rect l="l" t="t" r="r" b="b"/>
                <a:pathLst>
                  <a:path w="2763" h="1606" extrusionOk="0">
                    <a:moveTo>
                      <a:pt x="2707" y="0"/>
                    </a:moveTo>
                    <a:lnTo>
                      <a:pt x="1" y="1563"/>
                    </a:lnTo>
                    <a:lnTo>
                      <a:pt x="69" y="1606"/>
                    </a:lnTo>
                    <a:lnTo>
                      <a:pt x="2762" y="26"/>
                    </a:lnTo>
                    <a:lnTo>
                      <a:pt x="270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2"/>
              <p:cNvSpPr/>
              <p:nvPr/>
            </p:nvSpPr>
            <p:spPr>
              <a:xfrm>
                <a:off x="5742595" y="3397778"/>
                <a:ext cx="255445" cy="162976"/>
              </a:xfrm>
              <a:custGeom>
                <a:avLst/>
                <a:gdLst/>
                <a:ahLst/>
                <a:cxnLst/>
                <a:rect l="l" t="t" r="r" b="b"/>
                <a:pathLst>
                  <a:path w="4094" h="2612" extrusionOk="0">
                    <a:moveTo>
                      <a:pt x="1" y="0"/>
                    </a:moveTo>
                    <a:lnTo>
                      <a:pt x="1" y="219"/>
                    </a:lnTo>
                    <a:lnTo>
                      <a:pt x="4094" y="2611"/>
                    </a:lnTo>
                    <a:lnTo>
                      <a:pt x="4094" y="2393"/>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2"/>
              <p:cNvSpPr/>
              <p:nvPr/>
            </p:nvSpPr>
            <p:spPr>
              <a:xfrm>
                <a:off x="5747712" y="3384114"/>
                <a:ext cx="264804" cy="154615"/>
              </a:xfrm>
              <a:custGeom>
                <a:avLst/>
                <a:gdLst/>
                <a:ahLst/>
                <a:cxnLst/>
                <a:rect l="l" t="t" r="r" b="b"/>
                <a:pathLst>
                  <a:path w="4244" h="2478" extrusionOk="0">
                    <a:moveTo>
                      <a:pt x="150" y="1"/>
                    </a:moveTo>
                    <a:lnTo>
                      <a:pt x="0" y="82"/>
                    </a:lnTo>
                    <a:lnTo>
                      <a:pt x="4080" y="2478"/>
                    </a:lnTo>
                    <a:lnTo>
                      <a:pt x="4243" y="2380"/>
                    </a:lnTo>
                    <a:lnTo>
                      <a:pt x="15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2"/>
              <p:cNvSpPr/>
              <p:nvPr/>
            </p:nvSpPr>
            <p:spPr>
              <a:xfrm>
                <a:off x="5742595" y="3389230"/>
                <a:ext cx="259750" cy="157859"/>
              </a:xfrm>
              <a:custGeom>
                <a:avLst/>
                <a:gdLst/>
                <a:ahLst/>
                <a:cxnLst/>
                <a:rect l="l" t="t" r="r" b="b"/>
                <a:pathLst>
                  <a:path w="4163" h="2530" extrusionOk="0">
                    <a:moveTo>
                      <a:pt x="82" y="0"/>
                    </a:moveTo>
                    <a:cubicBezTo>
                      <a:pt x="27" y="30"/>
                      <a:pt x="1" y="95"/>
                      <a:pt x="1" y="137"/>
                    </a:cubicBezTo>
                    <a:lnTo>
                      <a:pt x="4094" y="2530"/>
                    </a:lnTo>
                    <a:cubicBezTo>
                      <a:pt x="4094" y="2478"/>
                      <a:pt x="4120" y="2422"/>
                      <a:pt x="4162" y="2396"/>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2"/>
              <p:cNvSpPr/>
              <p:nvPr/>
            </p:nvSpPr>
            <p:spPr>
              <a:xfrm>
                <a:off x="5997978" y="3532614"/>
                <a:ext cx="14538" cy="28140"/>
              </a:xfrm>
              <a:custGeom>
                <a:avLst/>
                <a:gdLst/>
                <a:ahLst/>
                <a:cxnLst/>
                <a:rect l="l" t="t" r="r" b="b"/>
                <a:pathLst>
                  <a:path w="233" h="451" extrusionOk="0">
                    <a:moveTo>
                      <a:pt x="232" y="0"/>
                    </a:moveTo>
                    <a:lnTo>
                      <a:pt x="69" y="98"/>
                    </a:lnTo>
                    <a:cubicBezTo>
                      <a:pt x="27" y="124"/>
                      <a:pt x="1" y="180"/>
                      <a:pt x="1" y="232"/>
                    </a:cubicBezTo>
                    <a:lnTo>
                      <a:pt x="1" y="450"/>
                    </a:lnTo>
                    <a:lnTo>
                      <a:pt x="232" y="313"/>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2"/>
              <p:cNvSpPr/>
              <p:nvPr/>
            </p:nvSpPr>
            <p:spPr>
              <a:xfrm>
                <a:off x="5952991" y="3402021"/>
                <a:ext cx="172335" cy="100082"/>
              </a:xfrm>
              <a:custGeom>
                <a:avLst/>
                <a:gdLst/>
                <a:ahLst/>
                <a:cxnLst/>
                <a:rect l="l" t="t" r="r" b="b"/>
                <a:pathLst>
                  <a:path w="2762" h="1604" extrusionOk="0">
                    <a:moveTo>
                      <a:pt x="2706" y="1"/>
                    </a:moveTo>
                    <a:lnTo>
                      <a:pt x="0" y="1564"/>
                    </a:lnTo>
                    <a:lnTo>
                      <a:pt x="69" y="1603"/>
                    </a:lnTo>
                    <a:lnTo>
                      <a:pt x="2762" y="40"/>
                    </a:lnTo>
                    <a:lnTo>
                      <a:pt x="270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2"/>
              <p:cNvSpPr/>
              <p:nvPr/>
            </p:nvSpPr>
            <p:spPr>
              <a:xfrm>
                <a:off x="3221525" y="1871160"/>
                <a:ext cx="4118" cy="2683"/>
              </a:xfrm>
              <a:custGeom>
                <a:avLst/>
                <a:gdLst/>
                <a:ahLst/>
                <a:cxnLst/>
                <a:rect l="l" t="t" r="r" b="b"/>
                <a:pathLst>
                  <a:path w="66" h="43" extrusionOk="0">
                    <a:moveTo>
                      <a:pt x="13" y="0"/>
                    </a:moveTo>
                    <a:cubicBezTo>
                      <a:pt x="0" y="13"/>
                      <a:pt x="0" y="26"/>
                      <a:pt x="13" y="43"/>
                    </a:cubicBezTo>
                    <a:lnTo>
                      <a:pt x="52" y="43"/>
                    </a:lnTo>
                    <a:cubicBezTo>
                      <a:pt x="65" y="26"/>
                      <a:pt x="65" y="13"/>
                      <a:pt x="52" y="0"/>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2"/>
              <p:cNvSpPr/>
              <p:nvPr/>
            </p:nvSpPr>
            <p:spPr>
              <a:xfrm>
                <a:off x="3222336" y="1871160"/>
                <a:ext cx="2496" cy="2433"/>
              </a:xfrm>
              <a:custGeom>
                <a:avLst/>
                <a:gdLst/>
                <a:ahLst/>
                <a:cxnLst/>
                <a:rect l="l" t="t" r="r" b="b"/>
                <a:pathLst>
                  <a:path w="40" h="39" extrusionOk="0">
                    <a:moveTo>
                      <a:pt x="0" y="0"/>
                    </a:moveTo>
                    <a:lnTo>
                      <a:pt x="0" y="13"/>
                    </a:lnTo>
                    <a:lnTo>
                      <a:pt x="0" y="26"/>
                    </a:lnTo>
                    <a:cubicBezTo>
                      <a:pt x="7" y="34"/>
                      <a:pt x="13" y="38"/>
                      <a:pt x="20" y="38"/>
                    </a:cubicBezTo>
                    <a:cubicBezTo>
                      <a:pt x="26" y="38"/>
                      <a:pt x="33" y="34"/>
                      <a:pt x="39" y="26"/>
                    </a:cubicBezTo>
                    <a:lnTo>
                      <a:pt x="39" y="13"/>
                    </a:lnTo>
                    <a:lnTo>
                      <a:pt x="39" y="0"/>
                    </a:lnTo>
                    <a:close/>
                  </a:path>
                </a:pathLst>
              </a:custGeom>
              <a:solidFill>
                <a:srgbClr val="B1B6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2"/>
              <p:cNvSpPr/>
              <p:nvPr/>
            </p:nvSpPr>
            <p:spPr>
              <a:xfrm>
                <a:off x="3221525" y="1871160"/>
                <a:ext cx="4118" cy="1685"/>
              </a:xfrm>
              <a:custGeom>
                <a:avLst/>
                <a:gdLst/>
                <a:ahLst/>
                <a:cxnLst/>
                <a:rect l="l" t="t" r="r" b="b"/>
                <a:pathLst>
                  <a:path w="66" h="27" extrusionOk="0">
                    <a:moveTo>
                      <a:pt x="13" y="0"/>
                    </a:moveTo>
                    <a:cubicBezTo>
                      <a:pt x="0" y="0"/>
                      <a:pt x="0" y="13"/>
                      <a:pt x="13" y="26"/>
                    </a:cubicBezTo>
                    <a:lnTo>
                      <a:pt x="52" y="26"/>
                    </a:lnTo>
                    <a:cubicBezTo>
                      <a:pt x="65" y="13"/>
                      <a:pt x="65" y="0"/>
                      <a:pt x="52" y="0"/>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2"/>
              <p:cNvSpPr/>
              <p:nvPr/>
            </p:nvSpPr>
            <p:spPr>
              <a:xfrm>
                <a:off x="3323354" y="1743063"/>
                <a:ext cx="33007" cy="153616"/>
              </a:xfrm>
              <a:custGeom>
                <a:avLst/>
                <a:gdLst/>
                <a:ahLst/>
                <a:cxnLst/>
                <a:rect l="l" t="t" r="r" b="b"/>
                <a:pathLst>
                  <a:path w="529" h="2462" extrusionOk="0">
                    <a:moveTo>
                      <a:pt x="0" y="0"/>
                    </a:moveTo>
                    <a:lnTo>
                      <a:pt x="0" y="2311"/>
                    </a:lnTo>
                    <a:cubicBezTo>
                      <a:pt x="0" y="2353"/>
                      <a:pt x="26" y="2393"/>
                      <a:pt x="82" y="2422"/>
                    </a:cubicBezTo>
                    <a:cubicBezTo>
                      <a:pt x="136" y="2448"/>
                      <a:pt x="203" y="2461"/>
                      <a:pt x="271" y="2461"/>
                    </a:cubicBezTo>
                    <a:cubicBezTo>
                      <a:pt x="339" y="2461"/>
                      <a:pt x="406" y="2448"/>
                      <a:pt x="460" y="2422"/>
                    </a:cubicBezTo>
                    <a:cubicBezTo>
                      <a:pt x="516" y="2393"/>
                      <a:pt x="529" y="2353"/>
                      <a:pt x="529" y="2311"/>
                    </a:cubicBezTo>
                    <a:lnTo>
                      <a:pt x="529"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2"/>
              <p:cNvSpPr/>
              <p:nvPr/>
            </p:nvSpPr>
            <p:spPr>
              <a:xfrm>
                <a:off x="3321482" y="1733079"/>
                <a:ext cx="36501" cy="19342"/>
              </a:xfrm>
              <a:custGeom>
                <a:avLst/>
                <a:gdLst/>
                <a:ahLst/>
                <a:cxnLst/>
                <a:rect l="l" t="t" r="r" b="b"/>
                <a:pathLst>
                  <a:path w="585" h="310" extrusionOk="0">
                    <a:moveTo>
                      <a:pt x="301" y="1"/>
                    </a:moveTo>
                    <a:cubicBezTo>
                      <a:pt x="233" y="1"/>
                      <a:pt x="166" y="18"/>
                      <a:pt x="112" y="52"/>
                    </a:cubicBezTo>
                    <a:cubicBezTo>
                      <a:pt x="1" y="105"/>
                      <a:pt x="14" y="199"/>
                      <a:pt x="112" y="268"/>
                    </a:cubicBezTo>
                    <a:cubicBezTo>
                      <a:pt x="166" y="296"/>
                      <a:pt x="233" y="309"/>
                      <a:pt x="301" y="309"/>
                    </a:cubicBezTo>
                    <a:cubicBezTo>
                      <a:pt x="369" y="309"/>
                      <a:pt x="436" y="296"/>
                      <a:pt x="490" y="268"/>
                    </a:cubicBezTo>
                    <a:cubicBezTo>
                      <a:pt x="585" y="199"/>
                      <a:pt x="585" y="105"/>
                      <a:pt x="490" y="52"/>
                    </a:cubicBezTo>
                    <a:cubicBezTo>
                      <a:pt x="436" y="18"/>
                      <a:pt x="369" y="1"/>
                      <a:pt x="301"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2"/>
              <p:cNvSpPr/>
              <p:nvPr/>
            </p:nvSpPr>
            <p:spPr>
              <a:xfrm>
                <a:off x="3328408" y="1126974"/>
                <a:ext cx="23710" cy="621392"/>
              </a:xfrm>
              <a:custGeom>
                <a:avLst/>
                <a:gdLst/>
                <a:ahLst/>
                <a:cxnLst/>
                <a:rect l="l" t="t" r="r" b="b"/>
                <a:pathLst>
                  <a:path w="380" h="9959" extrusionOk="0">
                    <a:moveTo>
                      <a:pt x="1" y="0"/>
                    </a:moveTo>
                    <a:lnTo>
                      <a:pt x="1" y="9848"/>
                    </a:lnTo>
                    <a:cubicBezTo>
                      <a:pt x="1" y="9887"/>
                      <a:pt x="14" y="9913"/>
                      <a:pt x="53" y="9930"/>
                    </a:cubicBezTo>
                    <a:cubicBezTo>
                      <a:pt x="87" y="9949"/>
                      <a:pt x="135" y="9959"/>
                      <a:pt x="185" y="9959"/>
                    </a:cubicBezTo>
                    <a:cubicBezTo>
                      <a:pt x="235" y="9959"/>
                      <a:pt x="286" y="9949"/>
                      <a:pt x="327" y="9930"/>
                    </a:cubicBezTo>
                    <a:cubicBezTo>
                      <a:pt x="366" y="9913"/>
                      <a:pt x="379" y="9887"/>
                      <a:pt x="379" y="9848"/>
                    </a:cubicBezTo>
                    <a:lnTo>
                      <a:pt x="379"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2"/>
              <p:cNvSpPr/>
              <p:nvPr/>
            </p:nvSpPr>
            <p:spPr>
              <a:xfrm>
                <a:off x="3326598" y="1119861"/>
                <a:ext cx="26331" cy="14101"/>
              </a:xfrm>
              <a:custGeom>
                <a:avLst/>
                <a:gdLst/>
                <a:ahLst/>
                <a:cxnLst/>
                <a:rect l="l" t="t" r="r" b="b"/>
                <a:pathLst>
                  <a:path w="422" h="226" extrusionOk="0">
                    <a:moveTo>
                      <a:pt x="214" y="1"/>
                    </a:moveTo>
                    <a:cubicBezTo>
                      <a:pt x="164" y="1"/>
                      <a:pt x="116" y="12"/>
                      <a:pt x="82" y="33"/>
                    </a:cubicBezTo>
                    <a:cubicBezTo>
                      <a:pt x="0" y="88"/>
                      <a:pt x="13" y="154"/>
                      <a:pt x="82" y="196"/>
                    </a:cubicBezTo>
                    <a:cubicBezTo>
                      <a:pt x="116" y="216"/>
                      <a:pt x="164" y="225"/>
                      <a:pt x="214" y="225"/>
                    </a:cubicBezTo>
                    <a:cubicBezTo>
                      <a:pt x="264" y="225"/>
                      <a:pt x="315" y="216"/>
                      <a:pt x="356" y="196"/>
                    </a:cubicBezTo>
                    <a:cubicBezTo>
                      <a:pt x="421" y="154"/>
                      <a:pt x="421" y="88"/>
                      <a:pt x="356" y="33"/>
                    </a:cubicBezTo>
                    <a:cubicBezTo>
                      <a:pt x="315" y="12"/>
                      <a:pt x="264" y="1"/>
                      <a:pt x="21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2"/>
              <p:cNvSpPr/>
              <p:nvPr/>
            </p:nvSpPr>
            <p:spPr>
              <a:xfrm>
                <a:off x="3328408" y="1141762"/>
                <a:ext cx="10233" cy="12167"/>
              </a:xfrm>
              <a:custGeom>
                <a:avLst/>
                <a:gdLst/>
                <a:ahLst/>
                <a:cxnLst/>
                <a:rect l="l" t="t" r="r" b="b"/>
                <a:pathLst>
                  <a:path w="164" h="195" extrusionOk="0">
                    <a:moveTo>
                      <a:pt x="73" y="1"/>
                    </a:moveTo>
                    <a:cubicBezTo>
                      <a:pt x="37" y="1"/>
                      <a:pt x="1" y="13"/>
                      <a:pt x="1" y="47"/>
                    </a:cubicBezTo>
                    <a:cubicBezTo>
                      <a:pt x="1" y="90"/>
                      <a:pt x="27" y="158"/>
                      <a:pt x="82" y="184"/>
                    </a:cubicBezTo>
                    <a:cubicBezTo>
                      <a:pt x="93" y="192"/>
                      <a:pt x="103" y="195"/>
                      <a:pt x="112" y="195"/>
                    </a:cubicBezTo>
                    <a:cubicBezTo>
                      <a:pt x="134" y="195"/>
                      <a:pt x="148" y="174"/>
                      <a:pt x="148" y="145"/>
                    </a:cubicBezTo>
                    <a:cubicBezTo>
                      <a:pt x="148" y="90"/>
                      <a:pt x="164" y="34"/>
                      <a:pt x="121" y="8"/>
                    </a:cubicBezTo>
                    <a:cubicBezTo>
                      <a:pt x="108" y="4"/>
                      <a:pt x="91" y="1"/>
                      <a:pt x="73"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2"/>
              <p:cNvSpPr/>
              <p:nvPr/>
            </p:nvSpPr>
            <p:spPr>
              <a:xfrm>
                <a:off x="3154263" y="1137644"/>
                <a:ext cx="184377" cy="113996"/>
              </a:xfrm>
              <a:custGeom>
                <a:avLst/>
                <a:gdLst/>
                <a:ahLst/>
                <a:cxnLst/>
                <a:rect l="l" t="t" r="r" b="b"/>
                <a:pathLst>
                  <a:path w="2955" h="1827" extrusionOk="0">
                    <a:moveTo>
                      <a:pt x="2830" y="0"/>
                    </a:moveTo>
                    <a:cubicBezTo>
                      <a:pt x="2825" y="0"/>
                      <a:pt x="2822" y="2"/>
                      <a:pt x="2818" y="6"/>
                    </a:cubicBezTo>
                    <a:lnTo>
                      <a:pt x="1" y="1638"/>
                    </a:lnTo>
                    <a:lnTo>
                      <a:pt x="17" y="1680"/>
                    </a:lnTo>
                    <a:cubicBezTo>
                      <a:pt x="30" y="1719"/>
                      <a:pt x="56" y="1775"/>
                      <a:pt x="99" y="1801"/>
                    </a:cubicBezTo>
                    <a:lnTo>
                      <a:pt x="112" y="1827"/>
                    </a:lnTo>
                    <a:lnTo>
                      <a:pt x="2926" y="211"/>
                    </a:lnTo>
                    <a:lnTo>
                      <a:pt x="2926" y="195"/>
                    </a:lnTo>
                    <a:cubicBezTo>
                      <a:pt x="2939" y="195"/>
                      <a:pt x="2955" y="182"/>
                      <a:pt x="2955" y="156"/>
                    </a:cubicBezTo>
                    <a:cubicBezTo>
                      <a:pt x="2955" y="100"/>
                      <a:pt x="2912" y="32"/>
                      <a:pt x="2873" y="19"/>
                    </a:cubicBezTo>
                    <a:cubicBezTo>
                      <a:pt x="2853" y="9"/>
                      <a:pt x="2840" y="0"/>
                      <a:pt x="283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2"/>
              <p:cNvSpPr/>
              <p:nvPr/>
            </p:nvSpPr>
            <p:spPr>
              <a:xfrm>
                <a:off x="3152641" y="1239161"/>
                <a:ext cx="10295" cy="13228"/>
              </a:xfrm>
              <a:custGeom>
                <a:avLst/>
                <a:gdLst/>
                <a:ahLst/>
                <a:cxnLst/>
                <a:rect l="l" t="t" r="r" b="b"/>
                <a:pathLst>
                  <a:path w="165" h="212" extrusionOk="0">
                    <a:moveTo>
                      <a:pt x="51" y="0"/>
                    </a:moveTo>
                    <a:cubicBezTo>
                      <a:pt x="24" y="0"/>
                      <a:pt x="1" y="25"/>
                      <a:pt x="1" y="66"/>
                    </a:cubicBezTo>
                    <a:cubicBezTo>
                      <a:pt x="1" y="105"/>
                      <a:pt x="43" y="174"/>
                      <a:pt x="82" y="200"/>
                    </a:cubicBezTo>
                    <a:cubicBezTo>
                      <a:pt x="94" y="208"/>
                      <a:pt x="106" y="212"/>
                      <a:pt x="117" y="212"/>
                    </a:cubicBezTo>
                    <a:cubicBezTo>
                      <a:pt x="144" y="212"/>
                      <a:pt x="164" y="189"/>
                      <a:pt x="164" y="161"/>
                    </a:cubicBezTo>
                    <a:cubicBezTo>
                      <a:pt x="164" y="105"/>
                      <a:pt x="125" y="37"/>
                      <a:pt x="82" y="11"/>
                    </a:cubicBezTo>
                    <a:cubicBezTo>
                      <a:pt x="72" y="4"/>
                      <a:pt x="61" y="0"/>
                      <a:pt x="51"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2"/>
              <p:cNvSpPr/>
              <p:nvPr/>
            </p:nvSpPr>
            <p:spPr>
              <a:xfrm>
                <a:off x="3153452" y="1242031"/>
                <a:ext cx="6988" cy="9110"/>
              </a:xfrm>
              <a:custGeom>
                <a:avLst/>
                <a:gdLst/>
                <a:ahLst/>
                <a:cxnLst/>
                <a:rect l="l" t="t" r="r" b="b"/>
                <a:pathLst>
                  <a:path w="112" h="146" extrusionOk="0">
                    <a:moveTo>
                      <a:pt x="35" y="1"/>
                    </a:moveTo>
                    <a:cubicBezTo>
                      <a:pt x="16" y="1"/>
                      <a:pt x="1" y="14"/>
                      <a:pt x="1" y="33"/>
                    </a:cubicBezTo>
                    <a:cubicBezTo>
                      <a:pt x="1" y="72"/>
                      <a:pt x="30" y="115"/>
                      <a:pt x="56" y="141"/>
                    </a:cubicBezTo>
                    <a:cubicBezTo>
                      <a:pt x="63" y="144"/>
                      <a:pt x="70" y="146"/>
                      <a:pt x="76" y="146"/>
                    </a:cubicBezTo>
                    <a:cubicBezTo>
                      <a:pt x="95" y="146"/>
                      <a:pt x="112" y="131"/>
                      <a:pt x="112" y="102"/>
                    </a:cubicBezTo>
                    <a:cubicBezTo>
                      <a:pt x="112" y="72"/>
                      <a:pt x="82" y="20"/>
                      <a:pt x="56" y="7"/>
                    </a:cubicBezTo>
                    <a:cubicBezTo>
                      <a:pt x="49" y="3"/>
                      <a:pt x="42" y="1"/>
                      <a:pt x="35"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2"/>
              <p:cNvSpPr/>
              <p:nvPr/>
            </p:nvSpPr>
            <p:spPr>
              <a:xfrm>
                <a:off x="3096673" y="1245712"/>
                <a:ext cx="75623" cy="51788"/>
              </a:xfrm>
              <a:custGeom>
                <a:avLst/>
                <a:gdLst/>
                <a:ahLst/>
                <a:cxnLst/>
                <a:rect l="l" t="t" r="r" b="b"/>
                <a:pathLst>
                  <a:path w="1212" h="830" extrusionOk="0">
                    <a:moveTo>
                      <a:pt x="1211" y="0"/>
                    </a:moveTo>
                    <a:lnTo>
                      <a:pt x="0" y="696"/>
                    </a:lnTo>
                    <a:lnTo>
                      <a:pt x="0" y="829"/>
                    </a:lnTo>
                    <a:lnTo>
                      <a:pt x="1211" y="137"/>
                    </a:lnTo>
                    <a:lnTo>
                      <a:pt x="1211"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2"/>
              <p:cNvSpPr/>
              <p:nvPr/>
            </p:nvSpPr>
            <p:spPr>
              <a:xfrm>
                <a:off x="3071216" y="1231236"/>
                <a:ext cx="101080" cy="57903"/>
              </a:xfrm>
              <a:custGeom>
                <a:avLst/>
                <a:gdLst/>
                <a:ahLst/>
                <a:cxnLst/>
                <a:rect l="l" t="t" r="r" b="b"/>
                <a:pathLst>
                  <a:path w="1620" h="928" extrusionOk="0">
                    <a:moveTo>
                      <a:pt x="1211" y="1"/>
                    </a:moveTo>
                    <a:lnTo>
                      <a:pt x="0" y="696"/>
                    </a:lnTo>
                    <a:lnTo>
                      <a:pt x="408" y="928"/>
                    </a:lnTo>
                    <a:lnTo>
                      <a:pt x="1619" y="232"/>
                    </a:lnTo>
                    <a:lnTo>
                      <a:pt x="121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2"/>
              <p:cNvSpPr/>
              <p:nvPr/>
            </p:nvSpPr>
            <p:spPr>
              <a:xfrm>
                <a:off x="3071216" y="1274601"/>
                <a:ext cx="25520" cy="22899"/>
              </a:xfrm>
              <a:custGeom>
                <a:avLst/>
                <a:gdLst/>
                <a:ahLst/>
                <a:cxnLst/>
                <a:rect l="l" t="t" r="r" b="b"/>
                <a:pathLst>
                  <a:path w="409" h="367" extrusionOk="0">
                    <a:moveTo>
                      <a:pt x="0" y="1"/>
                    </a:moveTo>
                    <a:lnTo>
                      <a:pt x="0" y="138"/>
                    </a:lnTo>
                    <a:lnTo>
                      <a:pt x="408" y="366"/>
                    </a:lnTo>
                    <a:lnTo>
                      <a:pt x="408" y="233"/>
                    </a:lnTo>
                    <a:lnTo>
                      <a:pt x="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2"/>
              <p:cNvSpPr/>
              <p:nvPr/>
            </p:nvSpPr>
            <p:spPr>
              <a:xfrm>
                <a:off x="4534066" y="2421858"/>
                <a:ext cx="33257" cy="153741"/>
              </a:xfrm>
              <a:custGeom>
                <a:avLst/>
                <a:gdLst/>
                <a:ahLst/>
                <a:cxnLst/>
                <a:rect l="l" t="t" r="r" b="b"/>
                <a:pathLst>
                  <a:path w="533" h="2464" extrusionOk="0">
                    <a:moveTo>
                      <a:pt x="1" y="0"/>
                    </a:moveTo>
                    <a:lnTo>
                      <a:pt x="1" y="2314"/>
                    </a:lnTo>
                    <a:cubicBezTo>
                      <a:pt x="1" y="2353"/>
                      <a:pt x="30" y="2396"/>
                      <a:pt x="69" y="2422"/>
                    </a:cubicBezTo>
                    <a:cubicBezTo>
                      <a:pt x="125" y="2450"/>
                      <a:pt x="193" y="2464"/>
                      <a:pt x="261" y="2464"/>
                    </a:cubicBezTo>
                    <a:cubicBezTo>
                      <a:pt x="330" y="2464"/>
                      <a:pt x="397" y="2450"/>
                      <a:pt x="451" y="2422"/>
                    </a:cubicBezTo>
                    <a:cubicBezTo>
                      <a:pt x="507" y="2396"/>
                      <a:pt x="533" y="2353"/>
                      <a:pt x="533" y="2314"/>
                    </a:cubicBezTo>
                    <a:lnTo>
                      <a:pt x="533"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2"/>
              <p:cNvSpPr/>
              <p:nvPr/>
            </p:nvSpPr>
            <p:spPr>
              <a:xfrm>
                <a:off x="4532444" y="2411875"/>
                <a:ext cx="36501" cy="19405"/>
              </a:xfrm>
              <a:custGeom>
                <a:avLst/>
                <a:gdLst/>
                <a:ahLst/>
                <a:cxnLst/>
                <a:rect l="l" t="t" r="r" b="b"/>
                <a:pathLst>
                  <a:path w="585" h="311" extrusionOk="0">
                    <a:moveTo>
                      <a:pt x="287" y="1"/>
                    </a:moveTo>
                    <a:cubicBezTo>
                      <a:pt x="219" y="1"/>
                      <a:pt x="151" y="18"/>
                      <a:pt x="95" y="52"/>
                    </a:cubicBezTo>
                    <a:cubicBezTo>
                      <a:pt x="1" y="108"/>
                      <a:pt x="1" y="202"/>
                      <a:pt x="95" y="271"/>
                    </a:cubicBezTo>
                    <a:cubicBezTo>
                      <a:pt x="151" y="297"/>
                      <a:pt x="219" y="310"/>
                      <a:pt x="287" y="310"/>
                    </a:cubicBezTo>
                    <a:cubicBezTo>
                      <a:pt x="356" y="310"/>
                      <a:pt x="423" y="297"/>
                      <a:pt x="477" y="271"/>
                    </a:cubicBezTo>
                    <a:cubicBezTo>
                      <a:pt x="585" y="202"/>
                      <a:pt x="585" y="108"/>
                      <a:pt x="477" y="52"/>
                    </a:cubicBezTo>
                    <a:cubicBezTo>
                      <a:pt x="423" y="18"/>
                      <a:pt x="356" y="1"/>
                      <a:pt x="287"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2"/>
              <p:cNvSpPr/>
              <p:nvPr/>
            </p:nvSpPr>
            <p:spPr>
              <a:xfrm>
                <a:off x="4538372" y="1805770"/>
                <a:ext cx="23897" cy="621392"/>
              </a:xfrm>
              <a:custGeom>
                <a:avLst/>
                <a:gdLst/>
                <a:ahLst/>
                <a:cxnLst/>
                <a:rect l="l" t="t" r="r" b="b"/>
                <a:pathLst>
                  <a:path w="383" h="9959" extrusionOk="0">
                    <a:moveTo>
                      <a:pt x="0" y="0"/>
                    </a:moveTo>
                    <a:lnTo>
                      <a:pt x="0" y="9848"/>
                    </a:lnTo>
                    <a:cubicBezTo>
                      <a:pt x="0" y="9887"/>
                      <a:pt x="30" y="9916"/>
                      <a:pt x="56" y="9930"/>
                    </a:cubicBezTo>
                    <a:cubicBezTo>
                      <a:pt x="97" y="9949"/>
                      <a:pt x="147" y="9959"/>
                      <a:pt x="196" y="9959"/>
                    </a:cubicBezTo>
                    <a:cubicBezTo>
                      <a:pt x="245" y="9959"/>
                      <a:pt x="292" y="9949"/>
                      <a:pt x="327" y="9930"/>
                    </a:cubicBezTo>
                    <a:cubicBezTo>
                      <a:pt x="369" y="9916"/>
                      <a:pt x="382" y="9887"/>
                      <a:pt x="382" y="9861"/>
                    </a:cubicBezTo>
                    <a:lnTo>
                      <a:pt x="382"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2"/>
              <p:cNvSpPr/>
              <p:nvPr/>
            </p:nvSpPr>
            <p:spPr>
              <a:xfrm>
                <a:off x="4537561" y="1798844"/>
                <a:ext cx="26331" cy="14039"/>
              </a:xfrm>
              <a:custGeom>
                <a:avLst/>
                <a:gdLst/>
                <a:ahLst/>
                <a:cxnLst/>
                <a:rect l="l" t="t" r="r" b="b"/>
                <a:pathLst>
                  <a:path w="422" h="225" extrusionOk="0">
                    <a:moveTo>
                      <a:pt x="209" y="0"/>
                    </a:moveTo>
                    <a:cubicBezTo>
                      <a:pt x="160" y="0"/>
                      <a:pt x="110" y="10"/>
                      <a:pt x="69" y="30"/>
                    </a:cubicBezTo>
                    <a:cubicBezTo>
                      <a:pt x="0" y="85"/>
                      <a:pt x="0" y="154"/>
                      <a:pt x="69" y="193"/>
                    </a:cubicBezTo>
                    <a:cubicBezTo>
                      <a:pt x="110" y="214"/>
                      <a:pt x="160" y="225"/>
                      <a:pt x="209" y="225"/>
                    </a:cubicBezTo>
                    <a:cubicBezTo>
                      <a:pt x="258" y="225"/>
                      <a:pt x="305" y="214"/>
                      <a:pt x="340" y="193"/>
                    </a:cubicBezTo>
                    <a:cubicBezTo>
                      <a:pt x="421" y="154"/>
                      <a:pt x="421" y="85"/>
                      <a:pt x="340" y="30"/>
                    </a:cubicBezTo>
                    <a:cubicBezTo>
                      <a:pt x="305" y="10"/>
                      <a:pt x="258" y="0"/>
                      <a:pt x="20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2"/>
              <p:cNvSpPr/>
              <p:nvPr/>
            </p:nvSpPr>
            <p:spPr>
              <a:xfrm>
                <a:off x="4538372" y="1820620"/>
                <a:ext cx="11044" cy="12229"/>
              </a:xfrm>
              <a:custGeom>
                <a:avLst/>
                <a:gdLst/>
                <a:ahLst/>
                <a:cxnLst/>
                <a:rect l="l" t="t" r="r" b="b"/>
                <a:pathLst>
                  <a:path w="177" h="196" extrusionOk="0">
                    <a:moveTo>
                      <a:pt x="74" y="0"/>
                    </a:moveTo>
                    <a:cubicBezTo>
                      <a:pt x="37" y="0"/>
                      <a:pt x="0" y="12"/>
                      <a:pt x="0" y="50"/>
                    </a:cubicBezTo>
                    <a:cubicBezTo>
                      <a:pt x="0" y="89"/>
                      <a:pt x="43" y="157"/>
                      <a:pt x="82" y="183"/>
                    </a:cubicBezTo>
                    <a:cubicBezTo>
                      <a:pt x="94" y="192"/>
                      <a:pt x="106" y="195"/>
                      <a:pt x="116" y="195"/>
                    </a:cubicBezTo>
                    <a:cubicBezTo>
                      <a:pt x="143" y="195"/>
                      <a:pt x="164" y="172"/>
                      <a:pt x="164" y="144"/>
                    </a:cubicBezTo>
                    <a:cubicBezTo>
                      <a:pt x="164" y="89"/>
                      <a:pt x="177" y="37"/>
                      <a:pt x="124" y="7"/>
                    </a:cubicBezTo>
                    <a:cubicBezTo>
                      <a:pt x="110" y="3"/>
                      <a:pt x="92" y="0"/>
                      <a:pt x="74"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2"/>
              <p:cNvSpPr/>
              <p:nvPr/>
            </p:nvSpPr>
            <p:spPr>
              <a:xfrm>
                <a:off x="4364414" y="1816439"/>
                <a:ext cx="184190" cy="114245"/>
              </a:xfrm>
              <a:custGeom>
                <a:avLst/>
                <a:gdLst/>
                <a:ahLst/>
                <a:cxnLst/>
                <a:rect l="l" t="t" r="r" b="b"/>
                <a:pathLst>
                  <a:path w="2952" h="1831" extrusionOk="0">
                    <a:moveTo>
                      <a:pt x="2829" y="0"/>
                    </a:moveTo>
                    <a:cubicBezTo>
                      <a:pt x="2825" y="0"/>
                      <a:pt x="2821" y="2"/>
                      <a:pt x="2818" y="6"/>
                    </a:cubicBezTo>
                    <a:lnTo>
                      <a:pt x="1" y="1638"/>
                    </a:lnTo>
                    <a:lnTo>
                      <a:pt x="27" y="1680"/>
                    </a:lnTo>
                    <a:cubicBezTo>
                      <a:pt x="27" y="1719"/>
                      <a:pt x="56" y="1775"/>
                      <a:pt x="95" y="1801"/>
                    </a:cubicBezTo>
                    <a:lnTo>
                      <a:pt x="125" y="1830"/>
                    </a:lnTo>
                    <a:lnTo>
                      <a:pt x="2925" y="211"/>
                    </a:lnTo>
                    <a:cubicBezTo>
                      <a:pt x="2938" y="198"/>
                      <a:pt x="2952" y="185"/>
                      <a:pt x="2952" y="156"/>
                    </a:cubicBezTo>
                    <a:cubicBezTo>
                      <a:pt x="2952" y="104"/>
                      <a:pt x="2912" y="35"/>
                      <a:pt x="2870" y="22"/>
                    </a:cubicBezTo>
                    <a:cubicBezTo>
                      <a:pt x="2851" y="10"/>
                      <a:pt x="2839" y="0"/>
                      <a:pt x="282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2"/>
              <p:cNvSpPr/>
              <p:nvPr/>
            </p:nvSpPr>
            <p:spPr>
              <a:xfrm>
                <a:off x="4362792" y="1917956"/>
                <a:ext cx="10233" cy="13353"/>
              </a:xfrm>
              <a:custGeom>
                <a:avLst/>
                <a:gdLst/>
                <a:ahLst/>
                <a:cxnLst/>
                <a:rect l="l" t="t" r="r" b="b"/>
                <a:pathLst>
                  <a:path w="164" h="214" extrusionOk="0">
                    <a:moveTo>
                      <a:pt x="50" y="0"/>
                    </a:moveTo>
                    <a:cubicBezTo>
                      <a:pt x="22" y="0"/>
                      <a:pt x="1" y="25"/>
                      <a:pt x="1" y="66"/>
                    </a:cubicBezTo>
                    <a:cubicBezTo>
                      <a:pt x="1" y="109"/>
                      <a:pt x="40" y="174"/>
                      <a:pt x="82" y="203"/>
                    </a:cubicBezTo>
                    <a:cubicBezTo>
                      <a:pt x="97" y="210"/>
                      <a:pt x="109" y="214"/>
                      <a:pt x="120" y="214"/>
                    </a:cubicBezTo>
                    <a:cubicBezTo>
                      <a:pt x="149" y="214"/>
                      <a:pt x="164" y="191"/>
                      <a:pt x="164" y="161"/>
                    </a:cubicBezTo>
                    <a:cubicBezTo>
                      <a:pt x="164" y="109"/>
                      <a:pt x="135" y="40"/>
                      <a:pt x="82" y="11"/>
                    </a:cubicBezTo>
                    <a:cubicBezTo>
                      <a:pt x="71" y="4"/>
                      <a:pt x="60" y="0"/>
                      <a:pt x="5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2"/>
              <p:cNvSpPr/>
              <p:nvPr/>
            </p:nvSpPr>
            <p:spPr>
              <a:xfrm>
                <a:off x="4363603" y="1920888"/>
                <a:ext cx="6801" cy="9297"/>
              </a:xfrm>
              <a:custGeom>
                <a:avLst/>
                <a:gdLst/>
                <a:ahLst/>
                <a:cxnLst/>
                <a:rect l="l" t="t" r="r" b="b"/>
                <a:pathLst>
                  <a:path w="109" h="149" extrusionOk="0">
                    <a:moveTo>
                      <a:pt x="34" y="1"/>
                    </a:moveTo>
                    <a:cubicBezTo>
                      <a:pt x="15" y="1"/>
                      <a:pt x="1" y="13"/>
                      <a:pt x="1" y="32"/>
                    </a:cubicBezTo>
                    <a:cubicBezTo>
                      <a:pt x="1" y="75"/>
                      <a:pt x="27" y="114"/>
                      <a:pt x="56" y="143"/>
                    </a:cubicBezTo>
                    <a:cubicBezTo>
                      <a:pt x="66" y="146"/>
                      <a:pt x="74" y="148"/>
                      <a:pt x="81" y="148"/>
                    </a:cubicBezTo>
                    <a:cubicBezTo>
                      <a:pt x="101" y="148"/>
                      <a:pt x="108" y="133"/>
                      <a:pt x="108" y="101"/>
                    </a:cubicBezTo>
                    <a:cubicBezTo>
                      <a:pt x="108" y="75"/>
                      <a:pt x="95" y="19"/>
                      <a:pt x="56" y="6"/>
                    </a:cubicBezTo>
                    <a:cubicBezTo>
                      <a:pt x="48" y="3"/>
                      <a:pt x="41" y="1"/>
                      <a:pt x="3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2"/>
              <p:cNvSpPr/>
              <p:nvPr/>
            </p:nvSpPr>
            <p:spPr>
              <a:xfrm>
                <a:off x="4306824" y="1924695"/>
                <a:ext cx="75623" cy="51788"/>
              </a:xfrm>
              <a:custGeom>
                <a:avLst/>
                <a:gdLst/>
                <a:ahLst/>
                <a:cxnLst/>
                <a:rect l="l" t="t" r="r" b="b"/>
                <a:pathLst>
                  <a:path w="1212" h="830" extrusionOk="0">
                    <a:moveTo>
                      <a:pt x="1211" y="1"/>
                    </a:moveTo>
                    <a:lnTo>
                      <a:pt x="0" y="693"/>
                    </a:lnTo>
                    <a:lnTo>
                      <a:pt x="0" y="830"/>
                    </a:lnTo>
                    <a:lnTo>
                      <a:pt x="1211" y="134"/>
                    </a:lnTo>
                    <a:lnTo>
                      <a:pt x="121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2"/>
              <p:cNvSpPr/>
              <p:nvPr/>
            </p:nvSpPr>
            <p:spPr>
              <a:xfrm>
                <a:off x="4281367" y="1910219"/>
                <a:ext cx="101080" cy="57715"/>
              </a:xfrm>
              <a:custGeom>
                <a:avLst/>
                <a:gdLst/>
                <a:ahLst/>
                <a:cxnLst/>
                <a:rect l="l" t="t" r="r" b="b"/>
                <a:pathLst>
                  <a:path w="1620" h="925" extrusionOk="0">
                    <a:moveTo>
                      <a:pt x="1211" y="1"/>
                    </a:moveTo>
                    <a:lnTo>
                      <a:pt x="0" y="693"/>
                    </a:lnTo>
                    <a:lnTo>
                      <a:pt x="408" y="925"/>
                    </a:lnTo>
                    <a:lnTo>
                      <a:pt x="1619" y="233"/>
                    </a:lnTo>
                    <a:lnTo>
                      <a:pt x="121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2"/>
              <p:cNvSpPr/>
              <p:nvPr/>
            </p:nvSpPr>
            <p:spPr>
              <a:xfrm>
                <a:off x="4281367" y="1953396"/>
                <a:ext cx="25520" cy="23086"/>
              </a:xfrm>
              <a:custGeom>
                <a:avLst/>
                <a:gdLst/>
                <a:ahLst/>
                <a:cxnLst/>
                <a:rect l="l" t="t" r="r" b="b"/>
                <a:pathLst>
                  <a:path w="409" h="370" extrusionOk="0">
                    <a:moveTo>
                      <a:pt x="0" y="1"/>
                    </a:moveTo>
                    <a:lnTo>
                      <a:pt x="0" y="138"/>
                    </a:lnTo>
                    <a:lnTo>
                      <a:pt x="408" y="370"/>
                    </a:lnTo>
                    <a:lnTo>
                      <a:pt x="408" y="233"/>
                    </a:lnTo>
                    <a:lnTo>
                      <a:pt x="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2"/>
              <p:cNvSpPr/>
              <p:nvPr/>
            </p:nvSpPr>
            <p:spPr>
              <a:xfrm>
                <a:off x="5733236" y="3151755"/>
                <a:ext cx="33069" cy="153554"/>
              </a:xfrm>
              <a:custGeom>
                <a:avLst/>
                <a:gdLst/>
                <a:ahLst/>
                <a:cxnLst/>
                <a:rect l="l" t="t" r="r" b="b"/>
                <a:pathLst>
                  <a:path w="530" h="2461" extrusionOk="0">
                    <a:moveTo>
                      <a:pt x="0" y="0"/>
                    </a:moveTo>
                    <a:lnTo>
                      <a:pt x="0" y="2311"/>
                    </a:lnTo>
                    <a:cubicBezTo>
                      <a:pt x="0" y="2350"/>
                      <a:pt x="13" y="2393"/>
                      <a:pt x="69" y="2419"/>
                    </a:cubicBezTo>
                    <a:cubicBezTo>
                      <a:pt x="123" y="2447"/>
                      <a:pt x="191" y="2461"/>
                      <a:pt x="258" y="2461"/>
                    </a:cubicBezTo>
                    <a:cubicBezTo>
                      <a:pt x="326" y="2461"/>
                      <a:pt x="394" y="2447"/>
                      <a:pt x="448" y="2419"/>
                    </a:cubicBezTo>
                    <a:cubicBezTo>
                      <a:pt x="503" y="2393"/>
                      <a:pt x="529" y="2350"/>
                      <a:pt x="516" y="2311"/>
                    </a:cubicBezTo>
                    <a:lnTo>
                      <a:pt x="516"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2"/>
              <p:cNvSpPr/>
              <p:nvPr/>
            </p:nvSpPr>
            <p:spPr>
              <a:xfrm>
                <a:off x="5731614" y="3141584"/>
                <a:ext cx="35690" cy="19530"/>
              </a:xfrm>
              <a:custGeom>
                <a:avLst/>
                <a:gdLst/>
                <a:ahLst/>
                <a:cxnLst/>
                <a:rect l="l" t="t" r="r" b="b"/>
                <a:pathLst>
                  <a:path w="572" h="313" extrusionOk="0">
                    <a:moveTo>
                      <a:pt x="284" y="1"/>
                    </a:moveTo>
                    <a:cubicBezTo>
                      <a:pt x="217" y="1"/>
                      <a:pt x="149" y="18"/>
                      <a:pt x="95" y="52"/>
                    </a:cubicBezTo>
                    <a:cubicBezTo>
                      <a:pt x="0" y="108"/>
                      <a:pt x="0" y="202"/>
                      <a:pt x="95" y="271"/>
                    </a:cubicBezTo>
                    <a:cubicBezTo>
                      <a:pt x="149" y="299"/>
                      <a:pt x="217" y="313"/>
                      <a:pt x="284" y="313"/>
                    </a:cubicBezTo>
                    <a:cubicBezTo>
                      <a:pt x="352" y="313"/>
                      <a:pt x="420" y="299"/>
                      <a:pt x="474" y="271"/>
                    </a:cubicBezTo>
                    <a:cubicBezTo>
                      <a:pt x="572" y="202"/>
                      <a:pt x="572" y="108"/>
                      <a:pt x="474" y="52"/>
                    </a:cubicBezTo>
                    <a:cubicBezTo>
                      <a:pt x="420" y="18"/>
                      <a:pt x="352" y="1"/>
                      <a:pt x="28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2"/>
              <p:cNvSpPr/>
              <p:nvPr/>
            </p:nvSpPr>
            <p:spPr>
              <a:xfrm>
                <a:off x="5737479" y="2535666"/>
                <a:ext cx="23710" cy="621392"/>
              </a:xfrm>
              <a:custGeom>
                <a:avLst/>
                <a:gdLst/>
                <a:ahLst/>
                <a:cxnLst/>
                <a:rect l="l" t="t" r="r" b="b"/>
                <a:pathLst>
                  <a:path w="380" h="9959" extrusionOk="0">
                    <a:moveTo>
                      <a:pt x="1" y="1"/>
                    </a:moveTo>
                    <a:lnTo>
                      <a:pt x="1" y="9858"/>
                    </a:lnTo>
                    <a:cubicBezTo>
                      <a:pt x="1" y="9887"/>
                      <a:pt x="14" y="9913"/>
                      <a:pt x="53" y="9927"/>
                    </a:cubicBezTo>
                    <a:cubicBezTo>
                      <a:pt x="94" y="9948"/>
                      <a:pt x="142" y="9958"/>
                      <a:pt x="190" y="9958"/>
                    </a:cubicBezTo>
                    <a:cubicBezTo>
                      <a:pt x="238" y="9958"/>
                      <a:pt x="287" y="9948"/>
                      <a:pt x="327" y="9927"/>
                    </a:cubicBezTo>
                    <a:cubicBezTo>
                      <a:pt x="367" y="9913"/>
                      <a:pt x="380" y="9887"/>
                      <a:pt x="380" y="9858"/>
                    </a:cubicBezTo>
                    <a:lnTo>
                      <a:pt x="38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2"/>
              <p:cNvSpPr/>
              <p:nvPr/>
            </p:nvSpPr>
            <p:spPr>
              <a:xfrm>
                <a:off x="5736668" y="2528616"/>
                <a:ext cx="25520" cy="14039"/>
              </a:xfrm>
              <a:custGeom>
                <a:avLst/>
                <a:gdLst/>
                <a:ahLst/>
                <a:cxnLst/>
                <a:rect l="l" t="t" r="r" b="b"/>
                <a:pathLst>
                  <a:path w="409" h="225" extrusionOk="0">
                    <a:moveTo>
                      <a:pt x="203" y="0"/>
                    </a:moveTo>
                    <a:cubicBezTo>
                      <a:pt x="155" y="0"/>
                      <a:pt x="107" y="11"/>
                      <a:pt x="66" y="32"/>
                    </a:cubicBezTo>
                    <a:cubicBezTo>
                      <a:pt x="1" y="84"/>
                      <a:pt x="1" y="153"/>
                      <a:pt x="66" y="195"/>
                    </a:cubicBezTo>
                    <a:cubicBezTo>
                      <a:pt x="107" y="215"/>
                      <a:pt x="155" y="225"/>
                      <a:pt x="203" y="225"/>
                    </a:cubicBezTo>
                    <a:cubicBezTo>
                      <a:pt x="251" y="225"/>
                      <a:pt x="300" y="215"/>
                      <a:pt x="340" y="195"/>
                    </a:cubicBezTo>
                    <a:cubicBezTo>
                      <a:pt x="409" y="153"/>
                      <a:pt x="409" y="84"/>
                      <a:pt x="340" y="32"/>
                    </a:cubicBezTo>
                    <a:cubicBezTo>
                      <a:pt x="300" y="11"/>
                      <a:pt x="251" y="0"/>
                      <a:pt x="20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2"/>
              <p:cNvSpPr/>
              <p:nvPr/>
            </p:nvSpPr>
            <p:spPr>
              <a:xfrm>
                <a:off x="5737479" y="2550516"/>
                <a:ext cx="10295" cy="12167"/>
              </a:xfrm>
              <a:custGeom>
                <a:avLst/>
                <a:gdLst/>
                <a:ahLst/>
                <a:cxnLst/>
                <a:rect l="l" t="t" r="r" b="b"/>
                <a:pathLst>
                  <a:path w="165" h="195" extrusionOk="0">
                    <a:moveTo>
                      <a:pt x="59" y="1"/>
                    </a:moveTo>
                    <a:cubicBezTo>
                      <a:pt x="28" y="1"/>
                      <a:pt x="1" y="14"/>
                      <a:pt x="1" y="47"/>
                    </a:cubicBezTo>
                    <a:cubicBezTo>
                      <a:pt x="1" y="102"/>
                      <a:pt x="27" y="154"/>
                      <a:pt x="83" y="184"/>
                    </a:cubicBezTo>
                    <a:cubicBezTo>
                      <a:pt x="93" y="191"/>
                      <a:pt x="104" y="194"/>
                      <a:pt x="115" y="194"/>
                    </a:cubicBezTo>
                    <a:cubicBezTo>
                      <a:pt x="142" y="194"/>
                      <a:pt x="164" y="172"/>
                      <a:pt x="164" y="141"/>
                    </a:cubicBezTo>
                    <a:cubicBezTo>
                      <a:pt x="164" y="89"/>
                      <a:pt x="164" y="34"/>
                      <a:pt x="122" y="20"/>
                    </a:cubicBezTo>
                    <a:cubicBezTo>
                      <a:pt x="105" y="8"/>
                      <a:pt x="81" y="1"/>
                      <a:pt x="59"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2"/>
              <p:cNvSpPr/>
              <p:nvPr/>
            </p:nvSpPr>
            <p:spPr>
              <a:xfrm>
                <a:off x="5563584" y="2546336"/>
                <a:ext cx="184190" cy="114058"/>
              </a:xfrm>
              <a:custGeom>
                <a:avLst/>
                <a:gdLst/>
                <a:ahLst/>
                <a:cxnLst/>
                <a:rect l="l" t="t" r="r" b="b"/>
                <a:pathLst>
                  <a:path w="2952" h="1828" extrusionOk="0">
                    <a:moveTo>
                      <a:pt x="2826" y="0"/>
                    </a:moveTo>
                    <a:cubicBezTo>
                      <a:pt x="2822" y="0"/>
                      <a:pt x="2818" y="2"/>
                      <a:pt x="2814" y="6"/>
                    </a:cubicBezTo>
                    <a:lnTo>
                      <a:pt x="0" y="1638"/>
                    </a:lnTo>
                    <a:lnTo>
                      <a:pt x="27" y="1677"/>
                    </a:lnTo>
                    <a:cubicBezTo>
                      <a:pt x="27" y="1719"/>
                      <a:pt x="53" y="1772"/>
                      <a:pt x="95" y="1801"/>
                    </a:cubicBezTo>
                    <a:lnTo>
                      <a:pt x="108" y="1827"/>
                    </a:lnTo>
                    <a:lnTo>
                      <a:pt x="2922" y="208"/>
                    </a:lnTo>
                    <a:cubicBezTo>
                      <a:pt x="2938" y="195"/>
                      <a:pt x="2951" y="182"/>
                      <a:pt x="2951" y="156"/>
                    </a:cubicBezTo>
                    <a:cubicBezTo>
                      <a:pt x="2951" y="101"/>
                      <a:pt x="2909" y="32"/>
                      <a:pt x="2870" y="19"/>
                    </a:cubicBezTo>
                    <a:cubicBezTo>
                      <a:pt x="2849" y="10"/>
                      <a:pt x="2836" y="0"/>
                      <a:pt x="2826"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2"/>
              <p:cNvSpPr/>
              <p:nvPr/>
            </p:nvSpPr>
            <p:spPr>
              <a:xfrm>
                <a:off x="5561775" y="2647790"/>
                <a:ext cx="10233" cy="13228"/>
              </a:xfrm>
              <a:custGeom>
                <a:avLst/>
                <a:gdLst/>
                <a:ahLst/>
                <a:cxnLst/>
                <a:rect l="l" t="t" r="r" b="b"/>
                <a:pathLst>
                  <a:path w="164" h="212" extrusionOk="0">
                    <a:moveTo>
                      <a:pt x="50" y="0"/>
                    </a:moveTo>
                    <a:cubicBezTo>
                      <a:pt x="23" y="0"/>
                      <a:pt x="0" y="26"/>
                      <a:pt x="0" y="64"/>
                    </a:cubicBezTo>
                    <a:cubicBezTo>
                      <a:pt x="0" y="107"/>
                      <a:pt x="43" y="175"/>
                      <a:pt x="82" y="201"/>
                    </a:cubicBezTo>
                    <a:cubicBezTo>
                      <a:pt x="97" y="208"/>
                      <a:pt x="110" y="212"/>
                      <a:pt x="121" y="212"/>
                    </a:cubicBezTo>
                    <a:cubicBezTo>
                      <a:pt x="150" y="212"/>
                      <a:pt x="163" y="190"/>
                      <a:pt x="163" y="162"/>
                    </a:cubicBezTo>
                    <a:cubicBezTo>
                      <a:pt x="163" y="107"/>
                      <a:pt x="137" y="38"/>
                      <a:pt x="82" y="12"/>
                    </a:cubicBezTo>
                    <a:cubicBezTo>
                      <a:pt x="71" y="4"/>
                      <a:pt x="60" y="0"/>
                      <a:pt x="5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2"/>
              <p:cNvSpPr/>
              <p:nvPr/>
            </p:nvSpPr>
            <p:spPr>
              <a:xfrm>
                <a:off x="5562586" y="2650660"/>
                <a:ext cx="6988" cy="9172"/>
              </a:xfrm>
              <a:custGeom>
                <a:avLst/>
                <a:gdLst/>
                <a:ahLst/>
                <a:cxnLst/>
                <a:rect l="l" t="t" r="r" b="b"/>
                <a:pathLst>
                  <a:path w="112" h="147" extrusionOk="0">
                    <a:moveTo>
                      <a:pt x="36" y="0"/>
                    </a:moveTo>
                    <a:cubicBezTo>
                      <a:pt x="17" y="0"/>
                      <a:pt x="0" y="16"/>
                      <a:pt x="0" y="47"/>
                    </a:cubicBezTo>
                    <a:cubicBezTo>
                      <a:pt x="0" y="74"/>
                      <a:pt x="30" y="129"/>
                      <a:pt x="56" y="142"/>
                    </a:cubicBezTo>
                    <a:cubicBezTo>
                      <a:pt x="62" y="145"/>
                      <a:pt x="69" y="147"/>
                      <a:pt x="75" y="147"/>
                    </a:cubicBezTo>
                    <a:cubicBezTo>
                      <a:pt x="94" y="147"/>
                      <a:pt x="111" y="132"/>
                      <a:pt x="111" y="100"/>
                    </a:cubicBezTo>
                    <a:cubicBezTo>
                      <a:pt x="111" y="74"/>
                      <a:pt x="82" y="18"/>
                      <a:pt x="56" y="5"/>
                    </a:cubicBezTo>
                    <a:cubicBezTo>
                      <a:pt x="49" y="2"/>
                      <a:pt x="43" y="0"/>
                      <a:pt x="36"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2"/>
              <p:cNvSpPr/>
              <p:nvPr/>
            </p:nvSpPr>
            <p:spPr>
              <a:xfrm>
                <a:off x="5505744" y="2654404"/>
                <a:ext cx="75623" cy="51788"/>
              </a:xfrm>
              <a:custGeom>
                <a:avLst/>
                <a:gdLst/>
                <a:ahLst/>
                <a:cxnLst/>
                <a:rect l="l" t="t" r="r" b="b"/>
                <a:pathLst>
                  <a:path w="1212" h="830" extrusionOk="0">
                    <a:moveTo>
                      <a:pt x="1211" y="1"/>
                    </a:moveTo>
                    <a:lnTo>
                      <a:pt x="0" y="709"/>
                    </a:lnTo>
                    <a:lnTo>
                      <a:pt x="0" y="830"/>
                    </a:lnTo>
                    <a:lnTo>
                      <a:pt x="1211" y="138"/>
                    </a:lnTo>
                    <a:lnTo>
                      <a:pt x="121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2"/>
              <p:cNvSpPr/>
              <p:nvPr/>
            </p:nvSpPr>
            <p:spPr>
              <a:xfrm>
                <a:off x="5480287" y="2639928"/>
                <a:ext cx="101080" cy="58714"/>
              </a:xfrm>
              <a:custGeom>
                <a:avLst/>
                <a:gdLst/>
                <a:ahLst/>
                <a:cxnLst/>
                <a:rect l="l" t="t" r="r" b="b"/>
                <a:pathLst>
                  <a:path w="1620" h="941" extrusionOk="0">
                    <a:moveTo>
                      <a:pt x="1211" y="1"/>
                    </a:moveTo>
                    <a:lnTo>
                      <a:pt x="0" y="696"/>
                    </a:lnTo>
                    <a:lnTo>
                      <a:pt x="408" y="941"/>
                    </a:lnTo>
                    <a:lnTo>
                      <a:pt x="1619" y="233"/>
                    </a:lnTo>
                    <a:lnTo>
                      <a:pt x="121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2"/>
              <p:cNvSpPr/>
              <p:nvPr/>
            </p:nvSpPr>
            <p:spPr>
              <a:xfrm>
                <a:off x="5480287" y="2683355"/>
                <a:ext cx="25520" cy="22837"/>
              </a:xfrm>
              <a:custGeom>
                <a:avLst/>
                <a:gdLst/>
                <a:ahLst/>
                <a:cxnLst/>
                <a:rect l="l" t="t" r="r" b="b"/>
                <a:pathLst>
                  <a:path w="409" h="366" extrusionOk="0">
                    <a:moveTo>
                      <a:pt x="0" y="0"/>
                    </a:moveTo>
                    <a:lnTo>
                      <a:pt x="0" y="134"/>
                    </a:lnTo>
                    <a:lnTo>
                      <a:pt x="408" y="366"/>
                    </a:lnTo>
                    <a:lnTo>
                      <a:pt x="408" y="245"/>
                    </a:lnTo>
                    <a:lnTo>
                      <a:pt x="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2"/>
              <p:cNvSpPr/>
              <p:nvPr/>
            </p:nvSpPr>
            <p:spPr>
              <a:xfrm>
                <a:off x="4071782" y="1719228"/>
                <a:ext cx="70319" cy="49354"/>
              </a:xfrm>
              <a:custGeom>
                <a:avLst/>
                <a:gdLst/>
                <a:ahLst/>
                <a:cxnLst/>
                <a:rect l="l" t="t" r="r" b="b"/>
                <a:pathLst>
                  <a:path w="1127" h="791" extrusionOk="0">
                    <a:moveTo>
                      <a:pt x="1127" y="0"/>
                    </a:moveTo>
                    <a:lnTo>
                      <a:pt x="0" y="340"/>
                    </a:lnTo>
                    <a:lnTo>
                      <a:pt x="271" y="790"/>
                    </a:lnTo>
                    <a:lnTo>
                      <a:pt x="1127" y="300"/>
                    </a:lnTo>
                    <a:lnTo>
                      <a:pt x="1127"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2"/>
              <p:cNvSpPr/>
              <p:nvPr/>
            </p:nvSpPr>
            <p:spPr>
              <a:xfrm>
                <a:off x="3960594" y="1645477"/>
                <a:ext cx="181507" cy="104324"/>
              </a:xfrm>
              <a:custGeom>
                <a:avLst/>
                <a:gdLst/>
                <a:ahLst/>
                <a:cxnLst/>
                <a:rect l="l" t="t" r="r" b="b"/>
                <a:pathLst>
                  <a:path w="2909" h="1672" extrusionOk="0">
                    <a:moveTo>
                      <a:pt x="855" y="1"/>
                    </a:moveTo>
                    <a:lnTo>
                      <a:pt x="0" y="490"/>
                    </a:lnTo>
                    <a:lnTo>
                      <a:pt x="0" y="1182"/>
                    </a:lnTo>
                    <a:lnTo>
                      <a:pt x="855" y="1672"/>
                    </a:lnTo>
                    <a:lnTo>
                      <a:pt x="2053" y="1672"/>
                    </a:lnTo>
                    <a:lnTo>
                      <a:pt x="2909" y="1182"/>
                    </a:lnTo>
                    <a:lnTo>
                      <a:pt x="2909" y="490"/>
                    </a:lnTo>
                    <a:lnTo>
                      <a:pt x="205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2"/>
              <p:cNvSpPr/>
              <p:nvPr/>
            </p:nvSpPr>
            <p:spPr>
              <a:xfrm>
                <a:off x="3988485" y="1660764"/>
                <a:ext cx="125726" cy="34879"/>
              </a:xfrm>
              <a:custGeom>
                <a:avLst/>
                <a:gdLst/>
                <a:ahLst/>
                <a:cxnLst/>
                <a:rect l="l" t="t" r="r" b="b"/>
                <a:pathLst>
                  <a:path w="2015" h="559" extrusionOk="0">
                    <a:moveTo>
                      <a:pt x="585" y="0"/>
                    </a:moveTo>
                    <a:lnTo>
                      <a:pt x="0" y="340"/>
                    </a:lnTo>
                    <a:lnTo>
                      <a:pt x="0" y="559"/>
                    </a:lnTo>
                    <a:lnTo>
                      <a:pt x="2014" y="559"/>
                    </a:lnTo>
                    <a:lnTo>
                      <a:pt x="2014" y="340"/>
                    </a:lnTo>
                    <a:lnTo>
                      <a:pt x="1430"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2"/>
              <p:cNvSpPr/>
              <p:nvPr/>
            </p:nvSpPr>
            <p:spPr>
              <a:xfrm>
                <a:off x="3988485" y="1674179"/>
                <a:ext cx="125726" cy="58714"/>
              </a:xfrm>
              <a:custGeom>
                <a:avLst/>
                <a:gdLst/>
                <a:ahLst/>
                <a:cxnLst/>
                <a:rect l="l" t="t" r="r" b="b"/>
                <a:pathLst>
                  <a:path w="2015" h="941" extrusionOk="0">
                    <a:moveTo>
                      <a:pt x="585" y="1"/>
                    </a:moveTo>
                    <a:lnTo>
                      <a:pt x="0" y="344"/>
                    </a:lnTo>
                    <a:lnTo>
                      <a:pt x="0" y="601"/>
                    </a:lnTo>
                    <a:lnTo>
                      <a:pt x="585" y="941"/>
                    </a:lnTo>
                    <a:lnTo>
                      <a:pt x="1430" y="941"/>
                    </a:lnTo>
                    <a:lnTo>
                      <a:pt x="2014" y="601"/>
                    </a:lnTo>
                    <a:lnTo>
                      <a:pt x="2014" y="344"/>
                    </a:lnTo>
                    <a:lnTo>
                      <a:pt x="1430" y="1"/>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2"/>
              <p:cNvSpPr/>
              <p:nvPr/>
            </p:nvSpPr>
            <p:spPr>
              <a:xfrm>
                <a:off x="4007203" y="1749739"/>
                <a:ext cx="81550" cy="18843"/>
              </a:xfrm>
              <a:custGeom>
                <a:avLst/>
                <a:gdLst/>
                <a:ahLst/>
                <a:cxnLst/>
                <a:rect l="l" t="t" r="r" b="b"/>
                <a:pathLst>
                  <a:path w="1307" h="302" extrusionOk="0">
                    <a:moveTo>
                      <a:pt x="108" y="1"/>
                    </a:moveTo>
                    <a:lnTo>
                      <a:pt x="1" y="43"/>
                    </a:lnTo>
                    <a:lnTo>
                      <a:pt x="108" y="301"/>
                    </a:lnTo>
                    <a:lnTo>
                      <a:pt x="1306" y="301"/>
                    </a:lnTo>
                    <a:lnTo>
                      <a:pt x="1306"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2"/>
              <p:cNvSpPr/>
              <p:nvPr/>
            </p:nvSpPr>
            <p:spPr>
              <a:xfrm>
                <a:off x="3960594" y="1719228"/>
                <a:ext cx="53410" cy="49354"/>
              </a:xfrm>
              <a:custGeom>
                <a:avLst/>
                <a:gdLst/>
                <a:ahLst/>
                <a:cxnLst/>
                <a:rect l="l" t="t" r="r" b="b"/>
                <a:pathLst>
                  <a:path w="856" h="791" extrusionOk="0">
                    <a:moveTo>
                      <a:pt x="0" y="0"/>
                    </a:moveTo>
                    <a:lnTo>
                      <a:pt x="0" y="300"/>
                    </a:lnTo>
                    <a:lnTo>
                      <a:pt x="855" y="790"/>
                    </a:lnTo>
                    <a:lnTo>
                      <a:pt x="855" y="490"/>
                    </a:lnTo>
                    <a:lnTo>
                      <a:pt x="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2"/>
              <p:cNvSpPr/>
              <p:nvPr/>
            </p:nvSpPr>
            <p:spPr>
              <a:xfrm>
                <a:off x="3975007" y="1653027"/>
                <a:ext cx="152868" cy="87415"/>
              </a:xfrm>
              <a:custGeom>
                <a:avLst/>
                <a:gdLst/>
                <a:ahLst/>
                <a:cxnLst/>
                <a:rect l="l" t="t" r="r" b="b"/>
                <a:pathLst>
                  <a:path w="2450" h="1401" extrusionOk="0">
                    <a:moveTo>
                      <a:pt x="719" y="0"/>
                    </a:moveTo>
                    <a:lnTo>
                      <a:pt x="1" y="408"/>
                    </a:lnTo>
                    <a:lnTo>
                      <a:pt x="1" y="993"/>
                    </a:lnTo>
                    <a:lnTo>
                      <a:pt x="719" y="1401"/>
                    </a:lnTo>
                    <a:lnTo>
                      <a:pt x="1728" y="1401"/>
                    </a:lnTo>
                    <a:lnTo>
                      <a:pt x="2449" y="993"/>
                    </a:lnTo>
                    <a:lnTo>
                      <a:pt x="2449" y="408"/>
                    </a:lnTo>
                    <a:lnTo>
                      <a:pt x="1728"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2"/>
              <p:cNvSpPr/>
              <p:nvPr/>
            </p:nvSpPr>
            <p:spPr>
              <a:xfrm>
                <a:off x="4043642" y="1527550"/>
                <a:ext cx="16160" cy="201910"/>
              </a:xfrm>
              <a:custGeom>
                <a:avLst/>
                <a:gdLst/>
                <a:ahLst/>
                <a:cxnLst/>
                <a:rect l="l" t="t" r="r" b="b"/>
                <a:pathLst>
                  <a:path w="259" h="3236" extrusionOk="0">
                    <a:moveTo>
                      <a:pt x="1" y="1"/>
                    </a:moveTo>
                    <a:lnTo>
                      <a:pt x="1" y="3235"/>
                    </a:lnTo>
                    <a:lnTo>
                      <a:pt x="259" y="3235"/>
                    </a:lnTo>
                    <a:lnTo>
                      <a:pt x="259"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2"/>
              <p:cNvSpPr/>
              <p:nvPr/>
            </p:nvSpPr>
            <p:spPr>
              <a:xfrm>
                <a:off x="4059740" y="1520625"/>
                <a:ext cx="11106" cy="208836"/>
              </a:xfrm>
              <a:custGeom>
                <a:avLst/>
                <a:gdLst/>
                <a:ahLst/>
                <a:cxnLst/>
                <a:rect l="l" t="t" r="r" b="b"/>
                <a:pathLst>
                  <a:path w="178" h="3347" extrusionOk="0">
                    <a:moveTo>
                      <a:pt x="177" y="1"/>
                    </a:moveTo>
                    <a:lnTo>
                      <a:pt x="1" y="112"/>
                    </a:lnTo>
                    <a:lnTo>
                      <a:pt x="1" y="3346"/>
                    </a:lnTo>
                    <a:lnTo>
                      <a:pt x="177" y="3252"/>
                    </a:lnTo>
                    <a:lnTo>
                      <a:pt x="177"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2"/>
              <p:cNvSpPr/>
              <p:nvPr/>
            </p:nvSpPr>
            <p:spPr>
              <a:xfrm>
                <a:off x="4031849" y="1520625"/>
                <a:ext cx="11855" cy="208836"/>
              </a:xfrm>
              <a:custGeom>
                <a:avLst/>
                <a:gdLst/>
                <a:ahLst/>
                <a:cxnLst/>
                <a:rect l="l" t="t" r="r" b="b"/>
                <a:pathLst>
                  <a:path w="190" h="3347" extrusionOk="0">
                    <a:moveTo>
                      <a:pt x="1" y="1"/>
                    </a:moveTo>
                    <a:lnTo>
                      <a:pt x="1" y="3252"/>
                    </a:lnTo>
                    <a:lnTo>
                      <a:pt x="190" y="3346"/>
                    </a:lnTo>
                    <a:lnTo>
                      <a:pt x="190" y="112"/>
                    </a:lnTo>
                    <a:lnTo>
                      <a:pt x="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2"/>
              <p:cNvSpPr/>
              <p:nvPr/>
            </p:nvSpPr>
            <p:spPr>
              <a:xfrm>
                <a:off x="4031849" y="1504527"/>
                <a:ext cx="38997" cy="23086"/>
              </a:xfrm>
              <a:custGeom>
                <a:avLst/>
                <a:gdLst/>
                <a:ahLst/>
                <a:cxnLst/>
                <a:rect l="l" t="t" r="r" b="b"/>
                <a:pathLst>
                  <a:path w="625" h="370" extrusionOk="0">
                    <a:moveTo>
                      <a:pt x="190" y="1"/>
                    </a:moveTo>
                    <a:lnTo>
                      <a:pt x="1" y="109"/>
                    </a:lnTo>
                    <a:lnTo>
                      <a:pt x="1" y="259"/>
                    </a:lnTo>
                    <a:lnTo>
                      <a:pt x="190" y="370"/>
                    </a:lnTo>
                    <a:lnTo>
                      <a:pt x="448" y="370"/>
                    </a:lnTo>
                    <a:lnTo>
                      <a:pt x="624" y="259"/>
                    </a:lnTo>
                    <a:lnTo>
                      <a:pt x="624" y="109"/>
                    </a:lnTo>
                    <a:lnTo>
                      <a:pt x="448"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2"/>
              <p:cNvSpPr/>
              <p:nvPr/>
            </p:nvSpPr>
            <p:spPr>
              <a:xfrm>
                <a:off x="3918041" y="762837"/>
                <a:ext cx="267425" cy="789234"/>
              </a:xfrm>
              <a:custGeom>
                <a:avLst/>
                <a:gdLst/>
                <a:ahLst/>
                <a:cxnLst/>
                <a:rect l="l" t="t" r="r" b="b"/>
                <a:pathLst>
                  <a:path w="4286" h="12649" extrusionOk="0">
                    <a:moveTo>
                      <a:pt x="2138" y="0"/>
                    </a:moveTo>
                    <a:lnTo>
                      <a:pt x="0" y="10896"/>
                    </a:lnTo>
                    <a:lnTo>
                      <a:pt x="0" y="11914"/>
                    </a:lnTo>
                    <a:lnTo>
                      <a:pt x="1253" y="12648"/>
                    </a:lnTo>
                    <a:lnTo>
                      <a:pt x="3019" y="12648"/>
                    </a:lnTo>
                    <a:lnTo>
                      <a:pt x="4286" y="11914"/>
                    </a:lnTo>
                    <a:lnTo>
                      <a:pt x="4286" y="10896"/>
                    </a:lnTo>
                    <a:lnTo>
                      <a:pt x="2138"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2"/>
              <p:cNvSpPr/>
              <p:nvPr/>
            </p:nvSpPr>
            <p:spPr>
              <a:xfrm>
                <a:off x="3996222" y="762837"/>
                <a:ext cx="189244" cy="789234"/>
              </a:xfrm>
              <a:custGeom>
                <a:avLst/>
                <a:gdLst/>
                <a:ahLst/>
                <a:cxnLst/>
                <a:rect l="l" t="t" r="r" b="b"/>
                <a:pathLst>
                  <a:path w="3033" h="12649" extrusionOk="0">
                    <a:moveTo>
                      <a:pt x="885" y="0"/>
                    </a:moveTo>
                    <a:lnTo>
                      <a:pt x="0" y="12648"/>
                    </a:lnTo>
                    <a:lnTo>
                      <a:pt x="1766" y="12648"/>
                    </a:lnTo>
                    <a:lnTo>
                      <a:pt x="3033" y="11914"/>
                    </a:lnTo>
                    <a:lnTo>
                      <a:pt x="3033" y="10896"/>
                    </a:lnTo>
                    <a:lnTo>
                      <a:pt x="885"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
              <p:cNvSpPr/>
              <p:nvPr/>
            </p:nvSpPr>
            <p:spPr>
              <a:xfrm>
                <a:off x="5250361" y="2408381"/>
                <a:ext cx="70506" cy="49167"/>
              </a:xfrm>
              <a:custGeom>
                <a:avLst/>
                <a:gdLst/>
                <a:ahLst/>
                <a:cxnLst/>
                <a:rect l="l" t="t" r="r" b="b"/>
                <a:pathLst>
                  <a:path w="1130" h="788" extrusionOk="0">
                    <a:moveTo>
                      <a:pt x="1130" y="1"/>
                    </a:moveTo>
                    <a:lnTo>
                      <a:pt x="0" y="353"/>
                    </a:lnTo>
                    <a:lnTo>
                      <a:pt x="271" y="787"/>
                    </a:lnTo>
                    <a:lnTo>
                      <a:pt x="1130" y="298"/>
                    </a:lnTo>
                    <a:lnTo>
                      <a:pt x="113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2"/>
              <p:cNvSpPr/>
              <p:nvPr/>
            </p:nvSpPr>
            <p:spPr>
              <a:xfrm>
                <a:off x="5139173" y="2334442"/>
                <a:ext cx="181694" cy="105385"/>
              </a:xfrm>
              <a:custGeom>
                <a:avLst/>
                <a:gdLst/>
                <a:ahLst/>
                <a:cxnLst/>
                <a:rect l="l" t="t" r="r" b="b"/>
                <a:pathLst>
                  <a:path w="2912" h="1689" extrusionOk="0">
                    <a:moveTo>
                      <a:pt x="859" y="1"/>
                    </a:moveTo>
                    <a:lnTo>
                      <a:pt x="0" y="490"/>
                    </a:lnTo>
                    <a:lnTo>
                      <a:pt x="0" y="1186"/>
                    </a:lnTo>
                    <a:lnTo>
                      <a:pt x="859" y="1688"/>
                    </a:lnTo>
                    <a:lnTo>
                      <a:pt x="2053" y="1688"/>
                    </a:lnTo>
                    <a:lnTo>
                      <a:pt x="2912" y="1186"/>
                    </a:lnTo>
                    <a:lnTo>
                      <a:pt x="2912" y="490"/>
                    </a:lnTo>
                    <a:lnTo>
                      <a:pt x="205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2"/>
              <p:cNvSpPr/>
              <p:nvPr/>
            </p:nvSpPr>
            <p:spPr>
              <a:xfrm>
                <a:off x="5167251" y="2349729"/>
                <a:ext cx="125539" cy="34879"/>
              </a:xfrm>
              <a:custGeom>
                <a:avLst/>
                <a:gdLst/>
                <a:ahLst/>
                <a:cxnLst/>
                <a:rect l="l" t="t" r="r" b="b"/>
                <a:pathLst>
                  <a:path w="2012" h="559" extrusionOk="0">
                    <a:moveTo>
                      <a:pt x="585" y="1"/>
                    </a:moveTo>
                    <a:lnTo>
                      <a:pt x="1" y="340"/>
                    </a:lnTo>
                    <a:lnTo>
                      <a:pt x="1" y="559"/>
                    </a:lnTo>
                    <a:lnTo>
                      <a:pt x="2011" y="559"/>
                    </a:lnTo>
                    <a:lnTo>
                      <a:pt x="2011" y="340"/>
                    </a:lnTo>
                    <a:lnTo>
                      <a:pt x="1427" y="1"/>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2"/>
              <p:cNvSpPr/>
              <p:nvPr/>
            </p:nvSpPr>
            <p:spPr>
              <a:xfrm>
                <a:off x="5167251" y="2364205"/>
                <a:ext cx="125539" cy="57715"/>
              </a:xfrm>
              <a:custGeom>
                <a:avLst/>
                <a:gdLst/>
                <a:ahLst/>
                <a:cxnLst/>
                <a:rect l="l" t="t" r="r" b="b"/>
                <a:pathLst>
                  <a:path w="2012" h="925" extrusionOk="0">
                    <a:moveTo>
                      <a:pt x="585" y="0"/>
                    </a:moveTo>
                    <a:lnTo>
                      <a:pt x="1" y="327"/>
                    </a:lnTo>
                    <a:lnTo>
                      <a:pt x="1" y="585"/>
                    </a:lnTo>
                    <a:lnTo>
                      <a:pt x="585" y="924"/>
                    </a:lnTo>
                    <a:lnTo>
                      <a:pt x="1427" y="924"/>
                    </a:lnTo>
                    <a:lnTo>
                      <a:pt x="2011" y="585"/>
                    </a:lnTo>
                    <a:lnTo>
                      <a:pt x="2011" y="327"/>
                    </a:lnTo>
                    <a:lnTo>
                      <a:pt x="1427" y="0"/>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2"/>
              <p:cNvSpPr/>
              <p:nvPr/>
            </p:nvSpPr>
            <p:spPr>
              <a:xfrm>
                <a:off x="5185782" y="2439765"/>
                <a:ext cx="81550" cy="17783"/>
              </a:xfrm>
              <a:custGeom>
                <a:avLst/>
                <a:gdLst/>
                <a:ahLst/>
                <a:cxnLst/>
                <a:rect l="l" t="t" r="r" b="b"/>
                <a:pathLst>
                  <a:path w="1307" h="285" extrusionOk="0">
                    <a:moveTo>
                      <a:pt x="112" y="0"/>
                    </a:moveTo>
                    <a:lnTo>
                      <a:pt x="1" y="26"/>
                    </a:lnTo>
                    <a:lnTo>
                      <a:pt x="112" y="284"/>
                    </a:lnTo>
                    <a:lnTo>
                      <a:pt x="1306" y="284"/>
                    </a:lnTo>
                    <a:lnTo>
                      <a:pt x="1306"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2"/>
              <p:cNvSpPr/>
              <p:nvPr/>
            </p:nvSpPr>
            <p:spPr>
              <a:xfrm>
                <a:off x="5139173" y="2408381"/>
                <a:ext cx="53597" cy="49167"/>
              </a:xfrm>
              <a:custGeom>
                <a:avLst/>
                <a:gdLst/>
                <a:ahLst/>
                <a:cxnLst/>
                <a:rect l="l" t="t" r="r" b="b"/>
                <a:pathLst>
                  <a:path w="859" h="788" extrusionOk="0">
                    <a:moveTo>
                      <a:pt x="0" y="1"/>
                    </a:moveTo>
                    <a:lnTo>
                      <a:pt x="0" y="298"/>
                    </a:lnTo>
                    <a:lnTo>
                      <a:pt x="859" y="787"/>
                    </a:lnTo>
                    <a:lnTo>
                      <a:pt x="859" y="503"/>
                    </a:lnTo>
                    <a:lnTo>
                      <a:pt x="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2"/>
              <p:cNvSpPr/>
              <p:nvPr/>
            </p:nvSpPr>
            <p:spPr>
              <a:xfrm>
                <a:off x="5153586" y="2342179"/>
                <a:ext cx="152805" cy="88289"/>
              </a:xfrm>
              <a:custGeom>
                <a:avLst/>
                <a:gdLst/>
                <a:ahLst/>
                <a:cxnLst/>
                <a:rect l="l" t="t" r="r" b="b"/>
                <a:pathLst>
                  <a:path w="2449" h="1415" extrusionOk="0">
                    <a:moveTo>
                      <a:pt x="722" y="1"/>
                    </a:moveTo>
                    <a:lnTo>
                      <a:pt x="1" y="409"/>
                    </a:lnTo>
                    <a:lnTo>
                      <a:pt x="1" y="993"/>
                    </a:lnTo>
                    <a:lnTo>
                      <a:pt x="722" y="1414"/>
                    </a:lnTo>
                    <a:lnTo>
                      <a:pt x="1728" y="1414"/>
                    </a:lnTo>
                    <a:lnTo>
                      <a:pt x="2449" y="993"/>
                    </a:lnTo>
                    <a:lnTo>
                      <a:pt x="2449" y="409"/>
                    </a:lnTo>
                    <a:lnTo>
                      <a:pt x="172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2"/>
              <p:cNvSpPr/>
              <p:nvPr/>
            </p:nvSpPr>
            <p:spPr>
              <a:xfrm>
                <a:off x="5221410" y="2216516"/>
                <a:ext cx="16410" cy="202909"/>
              </a:xfrm>
              <a:custGeom>
                <a:avLst/>
                <a:gdLst/>
                <a:ahLst/>
                <a:cxnLst/>
                <a:rect l="l" t="t" r="r" b="b"/>
                <a:pathLst>
                  <a:path w="263" h="3252" extrusionOk="0">
                    <a:moveTo>
                      <a:pt x="1" y="1"/>
                    </a:moveTo>
                    <a:lnTo>
                      <a:pt x="1" y="3252"/>
                    </a:lnTo>
                    <a:lnTo>
                      <a:pt x="262" y="3252"/>
                    </a:lnTo>
                    <a:lnTo>
                      <a:pt x="262"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2"/>
              <p:cNvSpPr/>
              <p:nvPr/>
            </p:nvSpPr>
            <p:spPr>
              <a:xfrm>
                <a:off x="5237757" y="2209840"/>
                <a:ext cx="11855" cy="209585"/>
              </a:xfrm>
              <a:custGeom>
                <a:avLst/>
                <a:gdLst/>
                <a:ahLst/>
                <a:cxnLst/>
                <a:rect l="l" t="t" r="r" b="b"/>
                <a:pathLst>
                  <a:path w="190" h="3359" extrusionOk="0">
                    <a:moveTo>
                      <a:pt x="189" y="0"/>
                    </a:moveTo>
                    <a:lnTo>
                      <a:pt x="0" y="108"/>
                    </a:lnTo>
                    <a:lnTo>
                      <a:pt x="0" y="3359"/>
                    </a:lnTo>
                    <a:lnTo>
                      <a:pt x="189" y="3248"/>
                    </a:lnTo>
                    <a:lnTo>
                      <a:pt x="189"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2"/>
              <p:cNvSpPr/>
              <p:nvPr/>
            </p:nvSpPr>
            <p:spPr>
              <a:xfrm>
                <a:off x="5210428" y="2209840"/>
                <a:ext cx="11044" cy="209585"/>
              </a:xfrm>
              <a:custGeom>
                <a:avLst/>
                <a:gdLst/>
                <a:ahLst/>
                <a:cxnLst/>
                <a:rect l="l" t="t" r="r" b="b"/>
                <a:pathLst>
                  <a:path w="177" h="3359" extrusionOk="0">
                    <a:moveTo>
                      <a:pt x="1" y="0"/>
                    </a:moveTo>
                    <a:lnTo>
                      <a:pt x="1" y="3248"/>
                    </a:lnTo>
                    <a:lnTo>
                      <a:pt x="177" y="3359"/>
                    </a:lnTo>
                    <a:lnTo>
                      <a:pt x="177" y="108"/>
                    </a:lnTo>
                    <a:lnTo>
                      <a:pt x="1"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2"/>
              <p:cNvSpPr/>
              <p:nvPr/>
            </p:nvSpPr>
            <p:spPr>
              <a:xfrm>
                <a:off x="5210428" y="2194553"/>
                <a:ext cx="39184" cy="22025"/>
              </a:xfrm>
              <a:custGeom>
                <a:avLst/>
                <a:gdLst/>
                <a:ahLst/>
                <a:cxnLst/>
                <a:rect l="l" t="t" r="r" b="b"/>
                <a:pathLst>
                  <a:path w="628" h="353" extrusionOk="0">
                    <a:moveTo>
                      <a:pt x="177" y="0"/>
                    </a:moveTo>
                    <a:lnTo>
                      <a:pt x="1" y="95"/>
                    </a:lnTo>
                    <a:lnTo>
                      <a:pt x="1" y="245"/>
                    </a:lnTo>
                    <a:lnTo>
                      <a:pt x="177" y="353"/>
                    </a:lnTo>
                    <a:lnTo>
                      <a:pt x="438" y="353"/>
                    </a:lnTo>
                    <a:lnTo>
                      <a:pt x="627" y="245"/>
                    </a:lnTo>
                    <a:lnTo>
                      <a:pt x="627" y="95"/>
                    </a:lnTo>
                    <a:lnTo>
                      <a:pt x="438"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2"/>
              <p:cNvSpPr/>
              <p:nvPr/>
            </p:nvSpPr>
            <p:spPr>
              <a:xfrm>
                <a:off x="5095996" y="1451990"/>
                <a:ext cx="267238" cy="789234"/>
              </a:xfrm>
              <a:custGeom>
                <a:avLst/>
                <a:gdLst/>
                <a:ahLst/>
                <a:cxnLst/>
                <a:rect l="l" t="t" r="r" b="b"/>
                <a:pathLst>
                  <a:path w="4283" h="12649" extrusionOk="0">
                    <a:moveTo>
                      <a:pt x="2148" y="1"/>
                    </a:moveTo>
                    <a:lnTo>
                      <a:pt x="0" y="10893"/>
                    </a:lnTo>
                    <a:lnTo>
                      <a:pt x="0" y="11914"/>
                    </a:lnTo>
                    <a:lnTo>
                      <a:pt x="1263" y="12649"/>
                    </a:lnTo>
                    <a:lnTo>
                      <a:pt x="3033" y="12649"/>
                    </a:lnTo>
                    <a:lnTo>
                      <a:pt x="4283" y="11914"/>
                    </a:lnTo>
                    <a:lnTo>
                      <a:pt x="4283" y="10893"/>
                    </a:lnTo>
                    <a:lnTo>
                      <a:pt x="2148" y="1"/>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2"/>
              <p:cNvSpPr/>
              <p:nvPr/>
            </p:nvSpPr>
            <p:spPr>
              <a:xfrm>
                <a:off x="5174801" y="1451990"/>
                <a:ext cx="188433" cy="789234"/>
              </a:xfrm>
              <a:custGeom>
                <a:avLst/>
                <a:gdLst/>
                <a:ahLst/>
                <a:cxnLst/>
                <a:rect l="l" t="t" r="r" b="b"/>
                <a:pathLst>
                  <a:path w="3020" h="12649" extrusionOk="0">
                    <a:moveTo>
                      <a:pt x="885" y="1"/>
                    </a:moveTo>
                    <a:lnTo>
                      <a:pt x="0" y="12649"/>
                    </a:lnTo>
                    <a:lnTo>
                      <a:pt x="1770" y="12649"/>
                    </a:lnTo>
                    <a:lnTo>
                      <a:pt x="3020" y="11914"/>
                    </a:lnTo>
                    <a:lnTo>
                      <a:pt x="3020" y="10893"/>
                    </a:lnTo>
                    <a:lnTo>
                      <a:pt x="885" y="1"/>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2"/>
              <p:cNvSpPr/>
              <p:nvPr/>
            </p:nvSpPr>
            <p:spPr>
              <a:xfrm>
                <a:off x="2664712" y="2199607"/>
                <a:ext cx="348913" cy="202721"/>
              </a:xfrm>
              <a:custGeom>
                <a:avLst/>
                <a:gdLst/>
                <a:ahLst/>
                <a:cxnLst/>
                <a:rect l="l" t="t" r="r" b="b"/>
                <a:pathLst>
                  <a:path w="5592" h="3249" extrusionOk="0">
                    <a:moveTo>
                      <a:pt x="395" y="1"/>
                    </a:moveTo>
                    <a:lnTo>
                      <a:pt x="0" y="229"/>
                    </a:lnTo>
                    <a:lnTo>
                      <a:pt x="5197" y="3249"/>
                    </a:lnTo>
                    <a:lnTo>
                      <a:pt x="5591" y="3020"/>
                    </a:lnTo>
                    <a:lnTo>
                      <a:pt x="39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2"/>
              <p:cNvSpPr/>
              <p:nvPr/>
            </p:nvSpPr>
            <p:spPr>
              <a:xfrm>
                <a:off x="3374268" y="2612038"/>
                <a:ext cx="348726" cy="202721"/>
              </a:xfrm>
              <a:custGeom>
                <a:avLst/>
                <a:gdLst/>
                <a:ahLst/>
                <a:cxnLst/>
                <a:rect l="l" t="t" r="r" b="b"/>
                <a:pathLst>
                  <a:path w="5589" h="3249" extrusionOk="0">
                    <a:moveTo>
                      <a:pt x="392" y="1"/>
                    </a:moveTo>
                    <a:lnTo>
                      <a:pt x="0" y="229"/>
                    </a:lnTo>
                    <a:lnTo>
                      <a:pt x="5193" y="3248"/>
                    </a:lnTo>
                    <a:lnTo>
                      <a:pt x="5588" y="3020"/>
                    </a:lnTo>
                    <a:lnTo>
                      <a:pt x="39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2"/>
              <p:cNvSpPr/>
              <p:nvPr/>
            </p:nvSpPr>
            <p:spPr>
              <a:xfrm>
                <a:off x="4083575" y="3024469"/>
                <a:ext cx="348726" cy="202659"/>
              </a:xfrm>
              <a:custGeom>
                <a:avLst/>
                <a:gdLst/>
                <a:ahLst/>
                <a:cxnLst/>
                <a:rect l="l" t="t" r="r" b="b"/>
                <a:pathLst>
                  <a:path w="5589" h="3248" extrusionOk="0">
                    <a:moveTo>
                      <a:pt x="396" y="0"/>
                    </a:moveTo>
                    <a:lnTo>
                      <a:pt x="1" y="229"/>
                    </a:lnTo>
                    <a:lnTo>
                      <a:pt x="5197" y="3248"/>
                    </a:lnTo>
                    <a:lnTo>
                      <a:pt x="5589" y="3019"/>
                    </a:lnTo>
                    <a:lnTo>
                      <a:pt x="39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2"/>
              <p:cNvSpPr/>
              <p:nvPr/>
            </p:nvSpPr>
            <p:spPr>
              <a:xfrm>
                <a:off x="4792943" y="3436837"/>
                <a:ext cx="348913" cy="202721"/>
              </a:xfrm>
              <a:custGeom>
                <a:avLst/>
                <a:gdLst/>
                <a:ahLst/>
                <a:cxnLst/>
                <a:rect l="l" t="t" r="r" b="b"/>
                <a:pathLst>
                  <a:path w="5592" h="3249" extrusionOk="0">
                    <a:moveTo>
                      <a:pt x="395" y="1"/>
                    </a:moveTo>
                    <a:lnTo>
                      <a:pt x="0" y="229"/>
                    </a:lnTo>
                    <a:lnTo>
                      <a:pt x="5197" y="3249"/>
                    </a:lnTo>
                    <a:lnTo>
                      <a:pt x="5592" y="3020"/>
                    </a:lnTo>
                    <a:lnTo>
                      <a:pt x="39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4" name="Google Shape;1134;p2"/>
            <p:cNvGrpSpPr/>
            <p:nvPr/>
          </p:nvGrpSpPr>
          <p:grpSpPr>
            <a:xfrm>
              <a:off x="713229" y="539492"/>
              <a:ext cx="1278643" cy="977227"/>
              <a:chOff x="7530779" y="405217"/>
              <a:chExt cx="1278643" cy="977227"/>
            </a:xfrm>
          </p:grpSpPr>
          <p:grpSp>
            <p:nvGrpSpPr>
              <p:cNvPr id="1135" name="Google Shape;1135;p2"/>
              <p:cNvGrpSpPr/>
              <p:nvPr/>
            </p:nvGrpSpPr>
            <p:grpSpPr>
              <a:xfrm>
                <a:off x="7530779" y="943876"/>
                <a:ext cx="469024" cy="438568"/>
                <a:chOff x="5322044" y="3586624"/>
                <a:chExt cx="1349322" cy="1261704"/>
              </a:xfrm>
            </p:grpSpPr>
            <p:sp>
              <p:nvSpPr>
                <p:cNvPr id="1136" name="Google Shape;1136;p2"/>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2"/>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2"/>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2"/>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2"/>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2"/>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2"/>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2"/>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4" name="Google Shape;1144;p2"/>
              <p:cNvGrpSpPr/>
              <p:nvPr/>
            </p:nvGrpSpPr>
            <p:grpSpPr>
              <a:xfrm>
                <a:off x="8142182" y="405217"/>
                <a:ext cx="667240" cy="623912"/>
                <a:chOff x="5322044" y="3586624"/>
                <a:chExt cx="1349322" cy="1261704"/>
              </a:xfrm>
            </p:grpSpPr>
            <p:sp>
              <p:nvSpPr>
                <p:cNvPr id="1145" name="Google Shape;1145;p2"/>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2"/>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2"/>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2"/>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2"/>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2"/>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2"/>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2"/>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3" name="Google Shape;1153;p2"/>
              <p:cNvGrpSpPr/>
              <p:nvPr/>
            </p:nvGrpSpPr>
            <p:grpSpPr>
              <a:xfrm>
                <a:off x="7771127" y="482971"/>
                <a:ext cx="340164" cy="318075"/>
                <a:chOff x="5322044" y="3586624"/>
                <a:chExt cx="1349322" cy="1261704"/>
              </a:xfrm>
            </p:grpSpPr>
            <p:sp>
              <p:nvSpPr>
                <p:cNvPr id="1154" name="Google Shape;1154;p2"/>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2"/>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2"/>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2"/>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2"/>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2"/>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2"/>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2"/>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62" name="Google Shape;1162;p2"/>
            <p:cNvGrpSpPr/>
            <p:nvPr/>
          </p:nvGrpSpPr>
          <p:grpSpPr>
            <a:xfrm>
              <a:off x="2034148" y="2339501"/>
              <a:ext cx="1519513" cy="1427870"/>
              <a:chOff x="6781525" y="2564150"/>
              <a:chExt cx="603125" cy="566750"/>
            </a:xfrm>
          </p:grpSpPr>
          <p:sp>
            <p:nvSpPr>
              <p:cNvPr id="1163" name="Google Shape;1163;p2"/>
              <p:cNvSpPr/>
              <p:nvPr/>
            </p:nvSpPr>
            <p:spPr>
              <a:xfrm>
                <a:off x="6784875" y="2710050"/>
                <a:ext cx="599775" cy="347400"/>
              </a:xfrm>
              <a:custGeom>
                <a:avLst/>
                <a:gdLst/>
                <a:ahLst/>
                <a:cxnLst/>
                <a:rect l="l" t="t" r="r" b="b"/>
                <a:pathLst>
                  <a:path w="23991" h="13896" extrusionOk="0">
                    <a:moveTo>
                      <a:pt x="16502" y="0"/>
                    </a:moveTo>
                    <a:cubicBezTo>
                      <a:pt x="16222" y="0"/>
                      <a:pt x="15927" y="70"/>
                      <a:pt x="15697" y="203"/>
                    </a:cubicBezTo>
                    <a:lnTo>
                      <a:pt x="356" y="9287"/>
                    </a:lnTo>
                    <a:cubicBezTo>
                      <a:pt x="124" y="9424"/>
                      <a:pt x="0" y="9601"/>
                      <a:pt x="0" y="9764"/>
                    </a:cubicBezTo>
                    <a:cubicBezTo>
                      <a:pt x="0" y="9898"/>
                      <a:pt x="519" y="10580"/>
                      <a:pt x="519" y="10580"/>
                    </a:cubicBezTo>
                    <a:lnTo>
                      <a:pt x="5047" y="13191"/>
                    </a:lnTo>
                    <a:lnTo>
                      <a:pt x="6541" y="13749"/>
                    </a:lnTo>
                    <a:cubicBezTo>
                      <a:pt x="6710" y="13847"/>
                      <a:pt x="6934" y="13895"/>
                      <a:pt x="7168" y="13895"/>
                    </a:cubicBezTo>
                    <a:cubicBezTo>
                      <a:pt x="7448" y="13895"/>
                      <a:pt x="7742" y="13827"/>
                      <a:pt x="7971" y="13694"/>
                    </a:cubicBezTo>
                    <a:lnTo>
                      <a:pt x="23514" y="4718"/>
                    </a:lnTo>
                    <a:cubicBezTo>
                      <a:pt x="23939" y="4473"/>
                      <a:pt x="23991" y="4104"/>
                      <a:pt x="23625" y="3888"/>
                    </a:cubicBezTo>
                    <a:lnTo>
                      <a:pt x="17123" y="148"/>
                    </a:lnTo>
                    <a:cubicBezTo>
                      <a:pt x="16957" y="49"/>
                      <a:pt x="16735" y="0"/>
                      <a:pt x="16502"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2"/>
              <p:cNvSpPr/>
              <p:nvPr/>
            </p:nvSpPr>
            <p:spPr>
              <a:xfrm>
                <a:off x="7245925" y="2774275"/>
                <a:ext cx="67650" cy="85725"/>
              </a:xfrm>
              <a:custGeom>
                <a:avLst/>
                <a:gdLst/>
                <a:ahLst/>
                <a:cxnLst/>
                <a:rect l="l" t="t" r="r" b="b"/>
                <a:pathLst>
                  <a:path w="2706" h="3429" extrusionOk="0">
                    <a:moveTo>
                      <a:pt x="1619" y="1"/>
                    </a:moveTo>
                    <a:lnTo>
                      <a:pt x="356" y="869"/>
                    </a:lnTo>
                    <a:lnTo>
                      <a:pt x="0" y="2788"/>
                    </a:lnTo>
                    <a:lnTo>
                      <a:pt x="1090" y="3428"/>
                    </a:lnTo>
                    <a:lnTo>
                      <a:pt x="2706" y="624"/>
                    </a:lnTo>
                    <a:lnTo>
                      <a:pt x="1619"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2"/>
              <p:cNvSpPr/>
              <p:nvPr/>
            </p:nvSpPr>
            <p:spPr>
              <a:xfrm>
                <a:off x="7265000" y="2788325"/>
                <a:ext cx="57150" cy="73525"/>
              </a:xfrm>
              <a:custGeom>
                <a:avLst/>
                <a:gdLst/>
                <a:ahLst/>
                <a:cxnLst/>
                <a:rect l="l" t="t" r="r" b="b"/>
                <a:pathLst>
                  <a:path w="2286" h="2941" extrusionOk="0">
                    <a:moveTo>
                      <a:pt x="1650" y="1"/>
                    </a:moveTo>
                    <a:cubicBezTo>
                      <a:pt x="1496" y="1"/>
                      <a:pt x="1324" y="51"/>
                      <a:pt x="1143" y="157"/>
                    </a:cubicBezTo>
                    <a:cubicBezTo>
                      <a:pt x="517" y="526"/>
                      <a:pt x="1" y="1410"/>
                      <a:pt x="1" y="2132"/>
                    </a:cubicBezTo>
                    <a:cubicBezTo>
                      <a:pt x="1" y="2641"/>
                      <a:pt x="261" y="2941"/>
                      <a:pt x="636" y="2941"/>
                    </a:cubicBezTo>
                    <a:cubicBezTo>
                      <a:pt x="789" y="2941"/>
                      <a:pt x="961" y="2891"/>
                      <a:pt x="1143" y="2784"/>
                    </a:cubicBezTo>
                    <a:cubicBezTo>
                      <a:pt x="1767" y="2416"/>
                      <a:pt x="2286" y="1531"/>
                      <a:pt x="2286" y="810"/>
                    </a:cubicBezTo>
                    <a:cubicBezTo>
                      <a:pt x="2286" y="300"/>
                      <a:pt x="2024" y="1"/>
                      <a:pt x="165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2"/>
              <p:cNvSpPr/>
              <p:nvPr/>
            </p:nvSpPr>
            <p:spPr>
              <a:xfrm>
                <a:off x="7265000" y="2788325"/>
                <a:ext cx="57150" cy="73525"/>
              </a:xfrm>
              <a:custGeom>
                <a:avLst/>
                <a:gdLst/>
                <a:ahLst/>
                <a:cxnLst/>
                <a:rect l="l" t="t" r="r" b="b"/>
                <a:pathLst>
                  <a:path w="2286" h="2941" extrusionOk="0">
                    <a:moveTo>
                      <a:pt x="1650" y="1"/>
                    </a:moveTo>
                    <a:cubicBezTo>
                      <a:pt x="1496" y="1"/>
                      <a:pt x="1324" y="51"/>
                      <a:pt x="1143" y="157"/>
                    </a:cubicBezTo>
                    <a:cubicBezTo>
                      <a:pt x="517" y="526"/>
                      <a:pt x="1" y="1410"/>
                      <a:pt x="1" y="2132"/>
                    </a:cubicBezTo>
                    <a:cubicBezTo>
                      <a:pt x="1" y="2641"/>
                      <a:pt x="261" y="2941"/>
                      <a:pt x="636" y="2941"/>
                    </a:cubicBezTo>
                    <a:cubicBezTo>
                      <a:pt x="789" y="2941"/>
                      <a:pt x="961" y="2891"/>
                      <a:pt x="1143" y="2784"/>
                    </a:cubicBezTo>
                    <a:cubicBezTo>
                      <a:pt x="1767" y="2416"/>
                      <a:pt x="2286" y="1531"/>
                      <a:pt x="2286" y="810"/>
                    </a:cubicBezTo>
                    <a:cubicBezTo>
                      <a:pt x="2286" y="300"/>
                      <a:pt x="2024" y="1"/>
                      <a:pt x="165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2"/>
              <p:cNvSpPr/>
              <p:nvPr/>
            </p:nvSpPr>
            <p:spPr>
              <a:xfrm>
                <a:off x="7265000" y="2788325"/>
                <a:ext cx="57150" cy="73525"/>
              </a:xfrm>
              <a:custGeom>
                <a:avLst/>
                <a:gdLst/>
                <a:ahLst/>
                <a:cxnLst/>
                <a:rect l="l" t="t" r="r" b="b"/>
                <a:pathLst>
                  <a:path w="2286" h="2941" extrusionOk="0">
                    <a:moveTo>
                      <a:pt x="1650" y="1"/>
                    </a:moveTo>
                    <a:cubicBezTo>
                      <a:pt x="1496" y="1"/>
                      <a:pt x="1324" y="51"/>
                      <a:pt x="1143" y="157"/>
                    </a:cubicBezTo>
                    <a:cubicBezTo>
                      <a:pt x="517" y="526"/>
                      <a:pt x="1" y="1410"/>
                      <a:pt x="1" y="2132"/>
                    </a:cubicBezTo>
                    <a:cubicBezTo>
                      <a:pt x="1" y="2641"/>
                      <a:pt x="261" y="2941"/>
                      <a:pt x="636" y="2941"/>
                    </a:cubicBezTo>
                    <a:cubicBezTo>
                      <a:pt x="789" y="2941"/>
                      <a:pt x="961" y="2891"/>
                      <a:pt x="1143" y="2784"/>
                    </a:cubicBezTo>
                    <a:cubicBezTo>
                      <a:pt x="1767" y="2416"/>
                      <a:pt x="2286" y="1531"/>
                      <a:pt x="2286" y="810"/>
                    </a:cubicBezTo>
                    <a:cubicBezTo>
                      <a:pt x="2286" y="300"/>
                      <a:pt x="2024" y="1"/>
                      <a:pt x="1650"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2"/>
              <p:cNvSpPr/>
              <p:nvPr/>
            </p:nvSpPr>
            <p:spPr>
              <a:xfrm>
                <a:off x="7267050" y="2790100"/>
                <a:ext cx="54700" cy="70575"/>
              </a:xfrm>
              <a:custGeom>
                <a:avLst/>
                <a:gdLst/>
                <a:ahLst/>
                <a:cxnLst/>
                <a:rect l="l" t="t" r="r" b="b"/>
                <a:pathLst>
                  <a:path w="2188" h="2823" extrusionOk="0">
                    <a:moveTo>
                      <a:pt x="1588" y="0"/>
                    </a:moveTo>
                    <a:cubicBezTo>
                      <a:pt x="1438" y="0"/>
                      <a:pt x="1268" y="50"/>
                      <a:pt x="1087" y="154"/>
                    </a:cubicBezTo>
                    <a:cubicBezTo>
                      <a:pt x="490" y="494"/>
                      <a:pt x="1" y="1352"/>
                      <a:pt x="1" y="2044"/>
                    </a:cubicBezTo>
                    <a:cubicBezTo>
                      <a:pt x="1" y="2537"/>
                      <a:pt x="246" y="2823"/>
                      <a:pt x="601" y="2823"/>
                    </a:cubicBezTo>
                    <a:cubicBezTo>
                      <a:pt x="748" y="2823"/>
                      <a:pt x="913" y="2774"/>
                      <a:pt x="1087" y="2671"/>
                    </a:cubicBezTo>
                    <a:cubicBezTo>
                      <a:pt x="1698" y="2319"/>
                      <a:pt x="2187" y="1473"/>
                      <a:pt x="2187" y="781"/>
                    </a:cubicBezTo>
                    <a:cubicBezTo>
                      <a:pt x="2187" y="282"/>
                      <a:pt x="1945" y="0"/>
                      <a:pt x="1588"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2"/>
              <p:cNvSpPr/>
              <p:nvPr/>
            </p:nvSpPr>
            <p:spPr>
              <a:xfrm>
                <a:off x="7270725" y="2795550"/>
                <a:ext cx="46625" cy="60150"/>
              </a:xfrm>
              <a:custGeom>
                <a:avLst/>
                <a:gdLst/>
                <a:ahLst/>
                <a:cxnLst/>
                <a:rect l="l" t="t" r="r" b="b"/>
                <a:pathLst>
                  <a:path w="1865" h="2406" extrusionOk="0">
                    <a:moveTo>
                      <a:pt x="1357" y="0"/>
                    </a:moveTo>
                    <a:cubicBezTo>
                      <a:pt x="1232" y="0"/>
                      <a:pt x="1091" y="42"/>
                      <a:pt x="940" y="129"/>
                    </a:cubicBezTo>
                    <a:cubicBezTo>
                      <a:pt x="425" y="426"/>
                      <a:pt x="0" y="1147"/>
                      <a:pt x="0" y="1745"/>
                    </a:cubicBezTo>
                    <a:cubicBezTo>
                      <a:pt x="0" y="2161"/>
                      <a:pt x="214" y="2405"/>
                      <a:pt x="521" y="2405"/>
                    </a:cubicBezTo>
                    <a:cubicBezTo>
                      <a:pt x="648" y="2405"/>
                      <a:pt x="790" y="2364"/>
                      <a:pt x="940" y="2277"/>
                    </a:cubicBezTo>
                    <a:cubicBezTo>
                      <a:pt x="1456" y="1976"/>
                      <a:pt x="1864" y="1255"/>
                      <a:pt x="1864" y="658"/>
                    </a:cubicBezTo>
                    <a:cubicBezTo>
                      <a:pt x="1864" y="244"/>
                      <a:pt x="1659" y="0"/>
                      <a:pt x="1357" y="0"/>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2"/>
              <p:cNvSpPr/>
              <p:nvPr/>
            </p:nvSpPr>
            <p:spPr>
              <a:xfrm>
                <a:off x="7271450" y="2796275"/>
                <a:ext cx="44175" cy="56950"/>
              </a:xfrm>
              <a:custGeom>
                <a:avLst/>
                <a:gdLst/>
                <a:ahLst/>
                <a:cxnLst/>
                <a:rect l="l" t="t" r="r" b="b"/>
                <a:pathLst>
                  <a:path w="1767" h="2278" extrusionOk="0">
                    <a:moveTo>
                      <a:pt x="1288" y="0"/>
                    </a:moveTo>
                    <a:cubicBezTo>
                      <a:pt x="1168" y="0"/>
                      <a:pt x="1031" y="41"/>
                      <a:pt x="885" y="126"/>
                    </a:cubicBezTo>
                    <a:cubicBezTo>
                      <a:pt x="396" y="397"/>
                      <a:pt x="1" y="1092"/>
                      <a:pt x="1" y="1650"/>
                    </a:cubicBezTo>
                    <a:cubicBezTo>
                      <a:pt x="1" y="2052"/>
                      <a:pt x="196" y="2278"/>
                      <a:pt x="482" y="2278"/>
                    </a:cubicBezTo>
                    <a:cubicBezTo>
                      <a:pt x="603" y="2278"/>
                      <a:pt x="740" y="2237"/>
                      <a:pt x="885" y="2153"/>
                    </a:cubicBezTo>
                    <a:cubicBezTo>
                      <a:pt x="1375" y="1879"/>
                      <a:pt x="1767" y="1187"/>
                      <a:pt x="1767" y="629"/>
                    </a:cubicBezTo>
                    <a:cubicBezTo>
                      <a:pt x="1767" y="227"/>
                      <a:pt x="1573" y="0"/>
                      <a:pt x="128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2"/>
              <p:cNvSpPr/>
              <p:nvPr/>
            </p:nvSpPr>
            <p:spPr>
              <a:xfrm>
                <a:off x="7272750" y="2798050"/>
                <a:ext cx="41900" cy="53400"/>
              </a:xfrm>
              <a:custGeom>
                <a:avLst/>
                <a:gdLst/>
                <a:ahLst/>
                <a:cxnLst/>
                <a:rect l="l" t="t" r="r" b="b"/>
                <a:pathLst>
                  <a:path w="1676" h="2136" extrusionOk="0">
                    <a:moveTo>
                      <a:pt x="1210" y="0"/>
                    </a:moveTo>
                    <a:cubicBezTo>
                      <a:pt x="1151" y="0"/>
                      <a:pt x="1088" y="10"/>
                      <a:pt x="1023" y="29"/>
                    </a:cubicBezTo>
                    <a:cubicBezTo>
                      <a:pt x="899" y="68"/>
                      <a:pt x="765" y="150"/>
                      <a:pt x="628" y="258"/>
                    </a:cubicBezTo>
                    <a:cubicBezTo>
                      <a:pt x="628" y="274"/>
                      <a:pt x="615" y="274"/>
                      <a:pt x="602" y="287"/>
                    </a:cubicBezTo>
                    <a:lnTo>
                      <a:pt x="589" y="300"/>
                    </a:lnTo>
                    <a:cubicBezTo>
                      <a:pt x="572" y="313"/>
                      <a:pt x="559" y="326"/>
                      <a:pt x="546" y="339"/>
                    </a:cubicBezTo>
                    <a:cubicBezTo>
                      <a:pt x="520" y="368"/>
                      <a:pt x="491" y="395"/>
                      <a:pt x="464" y="421"/>
                    </a:cubicBezTo>
                    <a:cubicBezTo>
                      <a:pt x="409" y="489"/>
                      <a:pt x="357" y="558"/>
                      <a:pt x="314" y="626"/>
                    </a:cubicBezTo>
                    <a:cubicBezTo>
                      <a:pt x="301" y="639"/>
                      <a:pt x="288" y="652"/>
                      <a:pt x="288" y="682"/>
                    </a:cubicBezTo>
                    <a:cubicBezTo>
                      <a:pt x="275" y="682"/>
                      <a:pt x="275" y="695"/>
                      <a:pt x="262" y="708"/>
                    </a:cubicBezTo>
                    <a:cubicBezTo>
                      <a:pt x="233" y="747"/>
                      <a:pt x="220" y="790"/>
                      <a:pt x="194" y="829"/>
                    </a:cubicBezTo>
                    <a:cubicBezTo>
                      <a:pt x="194" y="845"/>
                      <a:pt x="181" y="858"/>
                      <a:pt x="181" y="871"/>
                    </a:cubicBezTo>
                    <a:cubicBezTo>
                      <a:pt x="151" y="927"/>
                      <a:pt x="125" y="992"/>
                      <a:pt x="99" y="1047"/>
                    </a:cubicBezTo>
                    <a:cubicBezTo>
                      <a:pt x="99" y="1060"/>
                      <a:pt x="83" y="1074"/>
                      <a:pt x="83" y="1090"/>
                    </a:cubicBezTo>
                    <a:cubicBezTo>
                      <a:pt x="83" y="1116"/>
                      <a:pt x="70" y="1129"/>
                      <a:pt x="70" y="1142"/>
                    </a:cubicBezTo>
                    <a:cubicBezTo>
                      <a:pt x="56" y="1155"/>
                      <a:pt x="56" y="1171"/>
                      <a:pt x="56" y="1185"/>
                    </a:cubicBezTo>
                    <a:cubicBezTo>
                      <a:pt x="56" y="1198"/>
                      <a:pt x="43" y="1224"/>
                      <a:pt x="43" y="1237"/>
                    </a:cubicBezTo>
                    <a:cubicBezTo>
                      <a:pt x="30" y="1266"/>
                      <a:pt x="30" y="1305"/>
                      <a:pt x="30" y="1335"/>
                    </a:cubicBezTo>
                    <a:cubicBezTo>
                      <a:pt x="17" y="1348"/>
                      <a:pt x="17" y="1361"/>
                      <a:pt x="17" y="1361"/>
                    </a:cubicBezTo>
                    <a:lnTo>
                      <a:pt x="17" y="1400"/>
                    </a:lnTo>
                    <a:lnTo>
                      <a:pt x="17" y="1455"/>
                    </a:lnTo>
                    <a:cubicBezTo>
                      <a:pt x="1" y="1482"/>
                      <a:pt x="1" y="1511"/>
                      <a:pt x="1" y="1550"/>
                    </a:cubicBezTo>
                    <a:cubicBezTo>
                      <a:pt x="1" y="1619"/>
                      <a:pt x="17" y="1687"/>
                      <a:pt x="30" y="1756"/>
                    </a:cubicBezTo>
                    <a:cubicBezTo>
                      <a:pt x="30" y="1782"/>
                      <a:pt x="43" y="1824"/>
                      <a:pt x="56" y="1850"/>
                    </a:cubicBezTo>
                    <a:cubicBezTo>
                      <a:pt x="70" y="1876"/>
                      <a:pt x="83" y="1906"/>
                      <a:pt x="99" y="1919"/>
                    </a:cubicBezTo>
                    <a:lnTo>
                      <a:pt x="99" y="1945"/>
                    </a:lnTo>
                    <a:cubicBezTo>
                      <a:pt x="125" y="1971"/>
                      <a:pt x="138" y="2001"/>
                      <a:pt x="164" y="2014"/>
                    </a:cubicBezTo>
                    <a:cubicBezTo>
                      <a:pt x="233" y="2095"/>
                      <a:pt x="327" y="2134"/>
                      <a:pt x="425" y="2134"/>
                    </a:cubicBezTo>
                    <a:cubicBezTo>
                      <a:pt x="437" y="2135"/>
                      <a:pt x="448" y="2136"/>
                      <a:pt x="460" y="2136"/>
                    </a:cubicBezTo>
                    <a:cubicBezTo>
                      <a:pt x="683" y="2136"/>
                      <a:pt x="966" y="1986"/>
                      <a:pt x="1199" y="1713"/>
                    </a:cubicBezTo>
                    <a:cubicBezTo>
                      <a:pt x="1457" y="1416"/>
                      <a:pt x="1620" y="1047"/>
                      <a:pt x="1662" y="721"/>
                    </a:cubicBezTo>
                    <a:cubicBezTo>
                      <a:pt x="1675" y="584"/>
                      <a:pt x="1662" y="450"/>
                      <a:pt x="1633" y="339"/>
                    </a:cubicBezTo>
                    <a:cubicBezTo>
                      <a:pt x="1620" y="287"/>
                      <a:pt x="1594" y="244"/>
                      <a:pt x="1581" y="218"/>
                    </a:cubicBezTo>
                    <a:cubicBezTo>
                      <a:pt x="1581" y="205"/>
                      <a:pt x="1568" y="205"/>
                      <a:pt x="1568" y="192"/>
                    </a:cubicBezTo>
                    <a:cubicBezTo>
                      <a:pt x="1488" y="63"/>
                      <a:pt x="1361" y="0"/>
                      <a:pt x="121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2"/>
              <p:cNvSpPr/>
              <p:nvPr/>
            </p:nvSpPr>
            <p:spPr>
              <a:xfrm>
                <a:off x="7279950" y="2798050"/>
                <a:ext cx="32000" cy="17700"/>
              </a:xfrm>
              <a:custGeom>
                <a:avLst/>
                <a:gdLst/>
                <a:ahLst/>
                <a:cxnLst/>
                <a:rect l="l" t="t" r="r" b="b"/>
                <a:pathLst>
                  <a:path w="1280" h="708" extrusionOk="0">
                    <a:moveTo>
                      <a:pt x="922" y="0"/>
                    </a:moveTo>
                    <a:cubicBezTo>
                      <a:pt x="863" y="0"/>
                      <a:pt x="800" y="10"/>
                      <a:pt x="735" y="29"/>
                    </a:cubicBezTo>
                    <a:cubicBezTo>
                      <a:pt x="611" y="68"/>
                      <a:pt x="477" y="150"/>
                      <a:pt x="340" y="258"/>
                    </a:cubicBezTo>
                    <a:cubicBezTo>
                      <a:pt x="340" y="274"/>
                      <a:pt x="327" y="274"/>
                      <a:pt x="314" y="287"/>
                    </a:cubicBezTo>
                    <a:lnTo>
                      <a:pt x="301" y="300"/>
                    </a:lnTo>
                    <a:cubicBezTo>
                      <a:pt x="284" y="313"/>
                      <a:pt x="271" y="326"/>
                      <a:pt x="258" y="339"/>
                    </a:cubicBezTo>
                    <a:cubicBezTo>
                      <a:pt x="232" y="368"/>
                      <a:pt x="203" y="395"/>
                      <a:pt x="176" y="421"/>
                    </a:cubicBezTo>
                    <a:cubicBezTo>
                      <a:pt x="121" y="489"/>
                      <a:pt x="69" y="558"/>
                      <a:pt x="26" y="626"/>
                    </a:cubicBezTo>
                    <a:cubicBezTo>
                      <a:pt x="13" y="639"/>
                      <a:pt x="0" y="652"/>
                      <a:pt x="0" y="682"/>
                    </a:cubicBezTo>
                    <a:cubicBezTo>
                      <a:pt x="82" y="695"/>
                      <a:pt x="176" y="695"/>
                      <a:pt x="271" y="708"/>
                    </a:cubicBezTo>
                    <a:lnTo>
                      <a:pt x="271" y="450"/>
                    </a:lnTo>
                    <a:cubicBezTo>
                      <a:pt x="271" y="450"/>
                      <a:pt x="515" y="135"/>
                      <a:pt x="950" y="135"/>
                    </a:cubicBezTo>
                    <a:cubicBezTo>
                      <a:pt x="1050" y="135"/>
                      <a:pt x="1160" y="151"/>
                      <a:pt x="1280" y="192"/>
                    </a:cubicBezTo>
                    <a:cubicBezTo>
                      <a:pt x="1200" y="63"/>
                      <a:pt x="1073" y="0"/>
                      <a:pt x="922"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2"/>
              <p:cNvSpPr/>
              <p:nvPr/>
            </p:nvSpPr>
            <p:spPr>
              <a:xfrm>
                <a:off x="7285725" y="2815725"/>
                <a:ext cx="27200" cy="24200"/>
              </a:xfrm>
              <a:custGeom>
                <a:avLst/>
                <a:gdLst/>
                <a:ahLst/>
                <a:cxnLst/>
                <a:rect l="l" t="t" r="r" b="b"/>
                <a:pathLst>
                  <a:path w="1088" h="968" extrusionOk="0">
                    <a:moveTo>
                      <a:pt x="40" y="1"/>
                    </a:moveTo>
                    <a:lnTo>
                      <a:pt x="1" y="967"/>
                    </a:lnTo>
                    <a:cubicBezTo>
                      <a:pt x="1" y="967"/>
                      <a:pt x="435" y="448"/>
                      <a:pt x="654" y="367"/>
                    </a:cubicBezTo>
                    <a:cubicBezTo>
                      <a:pt x="869" y="301"/>
                      <a:pt x="1088" y="14"/>
                      <a:pt x="1088" y="14"/>
                    </a:cubicBezTo>
                    <a:lnTo>
                      <a:pt x="1088" y="14"/>
                    </a:lnTo>
                    <a:cubicBezTo>
                      <a:pt x="1088" y="14"/>
                      <a:pt x="910" y="23"/>
                      <a:pt x="664" y="23"/>
                    </a:cubicBezTo>
                    <a:cubicBezTo>
                      <a:pt x="479" y="23"/>
                      <a:pt x="256" y="18"/>
                      <a:pt x="4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2"/>
              <p:cNvSpPr/>
              <p:nvPr/>
            </p:nvSpPr>
            <p:spPr>
              <a:xfrm>
                <a:off x="7272750" y="2798775"/>
                <a:ext cx="29325" cy="43500"/>
              </a:xfrm>
              <a:custGeom>
                <a:avLst/>
                <a:gdLst/>
                <a:ahLst/>
                <a:cxnLst/>
                <a:rect l="l" t="t" r="r" b="b"/>
                <a:pathLst>
                  <a:path w="1173" h="1740" extrusionOk="0">
                    <a:moveTo>
                      <a:pt x="1023" y="0"/>
                    </a:moveTo>
                    <a:cubicBezTo>
                      <a:pt x="899" y="39"/>
                      <a:pt x="765" y="121"/>
                      <a:pt x="628" y="229"/>
                    </a:cubicBezTo>
                    <a:cubicBezTo>
                      <a:pt x="628" y="245"/>
                      <a:pt x="615" y="245"/>
                      <a:pt x="602" y="258"/>
                    </a:cubicBezTo>
                    <a:lnTo>
                      <a:pt x="589" y="271"/>
                    </a:lnTo>
                    <a:cubicBezTo>
                      <a:pt x="572" y="284"/>
                      <a:pt x="559" y="297"/>
                      <a:pt x="546" y="310"/>
                    </a:cubicBezTo>
                    <a:cubicBezTo>
                      <a:pt x="520" y="339"/>
                      <a:pt x="491" y="366"/>
                      <a:pt x="464" y="392"/>
                    </a:cubicBezTo>
                    <a:cubicBezTo>
                      <a:pt x="409" y="460"/>
                      <a:pt x="357" y="529"/>
                      <a:pt x="314" y="597"/>
                    </a:cubicBezTo>
                    <a:cubicBezTo>
                      <a:pt x="301" y="623"/>
                      <a:pt x="275" y="653"/>
                      <a:pt x="262" y="679"/>
                    </a:cubicBezTo>
                    <a:cubicBezTo>
                      <a:pt x="233" y="718"/>
                      <a:pt x="220" y="761"/>
                      <a:pt x="194" y="800"/>
                    </a:cubicBezTo>
                    <a:cubicBezTo>
                      <a:pt x="194" y="816"/>
                      <a:pt x="181" y="829"/>
                      <a:pt x="181" y="842"/>
                    </a:cubicBezTo>
                    <a:cubicBezTo>
                      <a:pt x="151" y="898"/>
                      <a:pt x="125" y="963"/>
                      <a:pt x="99" y="1018"/>
                    </a:cubicBezTo>
                    <a:cubicBezTo>
                      <a:pt x="99" y="1031"/>
                      <a:pt x="83" y="1045"/>
                      <a:pt x="83" y="1061"/>
                    </a:cubicBezTo>
                    <a:cubicBezTo>
                      <a:pt x="83" y="1087"/>
                      <a:pt x="70" y="1100"/>
                      <a:pt x="70" y="1113"/>
                    </a:cubicBezTo>
                    <a:cubicBezTo>
                      <a:pt x="56" y="1126"/>
                      <a:pt x="56" y="1142"/>
                      <a:pt x="56" y="1156"/>
                    </a:cubicBezTo>
                    <a:cubicBezTo>
                      <a:pt x="56" y="1169"/>
                      <a:pt x="43" y="1195"/>
                      <a:pt x="43" y="1208"/>
                    </a:cubicBezTo>
                    <a:cubicBezTo>
                      <a:pt x="30" y="1237"/>
                      <a:pt x="30" y="1276"/>
                      <a:pt x="30" y="1306"/>
                    </a:cubicBezTo>
                    <a:cubicBezTo>
                      <a:pt x="17" y="1319"/>
                      <a:pt x="17" y="1332"/>
                      <a:pt x="17" y="1332"/>
                    </a:cubicBezTo>
                    <a:lnTo>
                      <a:pt x="17" y="1371"/>
                    </a:lnTo>
                    <a:lnTo>
                      <a:pt x="17" y="1426"/>
                    </a:lnTo>
                    <a:cubicBezTo>
                      <a:pt x="1" y="1453"/>
                      <a:pt x="1" y="1482"/>
                      <a:pt x="1" y="1521"/>
                    </a:cubicBezTo>
                    <a:cubicBezTo>
                      <a:pt x="1" y="1590"/>
                      <a:pt x="17" y="1658"/>
                      <a:pt x="30" y="1727"/>
                    </a:cubicBezTo>
                    <a:cubicBezTo>
                      <a:pt x="43" y="1727"/>
                      <a:pt x="70" y="1740"/>
                      <a:pt x="83" y="1740"/>
                    </a:cubicBezTo>
                    <a:lnTo>
                      <a:pt x="112" y="1740"/>
                    </a:lnTo>
                    <a:cubicBezTo>
                      <a:pt x="194" y="1740"/>
                      <a:pt x="288" y="1727"/>
                      <a:pt x="396" y="1671"/>
                    </a:cubicBezTo>
                    <a:cubicBezTo>
                      <a:pt x="520" y="1616"/>
                      <a:pt x="654" y="1508"/>
                      <a:pt x="778" y="1371"/>
                    </a:cubicBezTo>
                    <a:cubicBezTo>
                      <a:pt x="997" y="1113"/>
                      <a:pt x="1130" y="800"/>
                      <a:pt x="1160" y="529"/>
                    </a:cubicBezTo>
                    <a:cubicBezTo>
                      <a:pt x="1173" y="473"/>
                      <a:pt x="1173" y="421"/>
                      <a:pt x="1173" y="366"/>
                    </a:cubicBezTo>
                    <a:cubicBezTo>
                      <a:pt x="1160" y="297"/>
                      <a:pt x="1160" y="245"/>
                      <a:pt x="1143" y="189"/>
                    </a:cubicBezTo>
                    <a:cubicBezTo>
                      <a:pt x="1130" y="147"/>
                      <a:pt x="1117" y="121"/>
                      <a:pt x="1091" y="82"/>
                    </a:cubicBezTo>
                    <a:cubicBezTo>
                      <a:pt x="1078" y="52"/>
                      <a:pt x="1049" y="26"/>
                      <a:pt x="102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2"/>
              <p:cNvSpPr/>
              <p:nvPr/>
            </p:nvSpPr>
            <p:spPr>
              <a:xfrm>
                <a:off x="7279300" y="2805200"/>
                <a:ext cx="9800" cy="18400"/>
              </a:xfrm>
              <a:custGeom>
                <a:avLst/>
                <a:gdLst/>
                <a:ahLst/>
                <a:cxnLst/>
                <a:rect l="l" t="t" r="r" b="b"/>
                <a:pathLst>
                  <a:path w="392" h="736" extrusionOk="0">
                    <a:moveTo>
                      <a:pt x="340" y="1"/>
                    </a:moveTo>
                    <a:lnTo>
                      <a:pt x="327" y="14"/>
                    </a:lnTo>
                    <a:cubicBezTo>
                      <a:pt x="310" y="27"/>
                      <a:pt x="297" y="40"/>
                      <a:pt x="284" y="53"/>
                    </a:cubicBezTo>
                    <a:cubicBezTo>
                      <a:pt x="258" y="82"/>
                      <a:pt x="229" y="109"/>
                      <a:pt x="202" y="135"/>
                    </a:cubicBezTo>
                    <a:cubicBezTo>
                      <a:pt x="147" y="203"/>
                      <a:pt x="95" y="272"/>
                      <a:pt x="52" y="340"/>
                    </a:cubicBezTo>
                    <a:cubicBezTo>
                      <a:pt x="39" y="366"/>
                      <a:pt x="13" y="396"/>
                      <a:pt x="0" y="422"/>
                    </a:cubicBezTo>
                    <a:lnTo>
                      <a:pt x="108" y="641"/>
                    </a:lnTo>
                    <a:lnTo>
                      <a:pt x="258" y="735"/>
                    </a:lnTo>
                    <a:lnTo>
                      <a:pt x="202" y="259"/>
                    </a:lnTo>
                    <a:lnTo>
                      <a:pt x="392" y="40"/>
                    </a:lnTo>
                    <a:cubicBezTo>
                      <a:pt x="392" y="27"/>
                      <a:pt x="366" y="14"/>
                      <a:pt x="34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2"/>
              <p:cNvSpPr/>
              <p:nvPr/>
            </p:nvSpPr>
            <p:spPr>
              <a:xfrm>
                <a:off x="7274150" y="2821200"/>
                <a:ext cx="12275" cy="28625"/>
              </a:xfrm>
              <a:custGeom>
                <a:avLst/>
                <a:gdLst/>
                <a:ahLst/>
                <a:cxnLst/>
                <a:rect l="l" t="t" r="r" b="b"/>
                <a:pathLst>
                  <a:path w="491" h="1145" extrusionOk="0">
                    <a:moveTo>
                      <a:pt x="314" y="1"/>
                    </a:moveTo>
                    <a:lnTo>
                      <a:pt x="301" y="27"/>
                    </a:lnTo>
                    <a:lnTo>
                      <a:pt x="27" y="843"/>
                    </a:lnTo>
                    <a:lnTo>
                      <a:pt x="14" y="898"/>
                    </a:lnTo>
                    <a:cubicBezTo>
                      <a:pt x="0" y="911"/>
                      <a:pt x="0" y="911"/>
                      <a:pt x="0" y="924"/>
                    </a:cubicBezTo>
                    <a:cubicBezTo>
                      <a:pt x="14" y="950"/>
                      <a:pt x="27" y="980"/>
                      <a:pt x="43" y="993"/>
                    </a:cubicBezTo>
                    <a:lnTo>
                      <a:pt x="43" y="1019"/>
                    </a:lnTo>
                    <a:cubicBezTo>
                      <a:pt x="108" y="1061"/>
                      <a:pt x="232" y="1127"/>
                      <a:pt x="288" y="1143"/>
                    </a:cubicBezTo>
                    <a:cubicBezTo>
                      <a:pt x="289" y="1144"/>
                      <a:pt x="290" y="1144"/>
                      <a:pt x="291" y="1144"/>
                    </a:cubicBezTo>
                    <a:cubicBezTo>
                      <a:pt x="307" y="1144"/>
                      <a:pt x="247" y="1042"/>
                      <a:pt x="271" y="993"/>
                    </a:cubicBezTo>
                    <a:lnTo>
                      <a:pt x="340" y="774"/>
                    </a:lnTo>
                    <a:lnTo>
                      <a:pt x="490" y="285"/>
                    </a:lnTo>
                    <a:lnTo>
                      <a:pt x="464" y="95"/>
                    </a:lnTo>
                    <a:lnTo>
                      <a:pt x="314"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2"/>
              <p:cNvSpPr/>
              <p:nvPr/>
            </p:nvSpPr>
            <p:spPr>
              <a:xfrm>
                <a:off x="7288750" y="2805300"/>
                <a:ext cx="24175" cy="17975"/>
              </a:xfrm>
              <a:custGeom>
                <a:avLst/>
                <a:gdLst/>
                <a:ahLst/>
                <a:cxnLst/>
                <a:rect l="l" t="t" r="r" b="b"/>
                <a:pathLst>
                  <a:path w="967" h="719" extrusionOk="0">
                    <a:moveTo>
                      <a:pt x="776" y="0"/>
                    </a:moveTo>
                    <a:cubicBezTo>
                      <a:pt x="767" y="0"/>
                      <a:pt x="756" y="3"/>
                      <a:pt x="748" y="10"/>
                    </a:cubicBezTo>
                    <a:lnTo>
                      <a:pt x="30" y="323"/>
                    </a:lnTo>
                    <a:lnTo>
                      <a:pt x="1" y="336"/>
                    </a:lnTo>
                    <a:lnTo>
                      <a:pt x="1" y="718"/>
                    </a:lnTo>
                    <a:lnTo>
                      <a:pt x="164" y="620"/>
                    </a:lnTo>
                    <a:lnTo>
                      <a:pt x="765" y="392"/>
                    </a:lnTo>
                    <a:cubicBezTo>
                      <a:pt x="804" y="376"/>
                      <a:pt x="830" y="323"/>
                      <a:pt x="830" y="268"/>
                    </a:cubicBezTo>
                    <a:cubicBezTo>
                      <a:pt x="846" y="186"/>
                      <a:pt x="967" y="173"/>
                      <a:pt x="954" y="92"/>
                    </a:cubicBezTo>
                    <a:cubicBezTo>
                      <a:pt x="954" y="78"/>
                      <a:pt x="804" y="10"/>
                      <a:pt x="791" y="10"/>
                    </a:cubicBezTo>
                    <a:cubicBezTo>
                      <a:pt x="791" y="3"/>
                      <a:pt x="784" y="0"/>
                      <a:pt x="77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2"/>
              <p:cNvSpPr/>
              <p:nvPr/>
            </p:nvSpPr>
            <p:spPr>
              <a:xfrm>
                <a:off x="7281325" y="2805825"/>
                <a:ext cx="15950" cy="25600"/>
              </a:xfrm>
              <a:custGeom>
                <a:avLst/>
                <a:gdLst/>
                <a:ahLst/>
                <a:cxnLst/>
                <a:rect l="l" t="t" r="r" b="b"/>
                <a:pathLst>
                  <a:path w="638" h="1024" extrusionOk="0">
                    <a:moveTo>
                      <a:pt x="294" y="1"/>
                    </a:moveTo>
                    <a:cubicBezTo>
                      <a:pt x="275" y="1"/>
                      <a:pt x="255" y="12"/>
                      <a:pt x="229" y="28"/>
                    </a:cubicBezTo>
                    <a:cubicBezTo>
                      <a:pt x="203" y="57"/>
                      <a:pt x="164" y="97"/>
                      <a:pt x="135" y="139"/>
                    </a:cubicBezTo>
                    <a:cubicBezTo>
                      <a:pt x="95" y="178"/>
                      <a:pt x="66" y="208"/>
                      <a:pt x="40" y="247"/>
                    </a:cubicBezTo>
                    <a:cubicBezTo>
                      <a:pt x="14" y="289"/>
                      <a:pt x="1" y="341"/>
                      <a:pt x="14" y="371"/>
                    </a:cubicBezTo>
                    <a:lnTo>
                      <a:pt x="327" y="1024"/>
                    </a:lnTo>
                    <a:lnTo>
                      <a:pt x="637" y="668"/>
                    </a:lnTo>
                    <a:lnTo>
                      <a:pt x="327" y="15"/>
                    </a:lnTo>
                    <a:cubicBezTo>
                      <a:pt x="316" y="5"/>
                      <a:pt x="305" y="1"/>
                      <a:pt x="29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2"/>
              <p:cNvSpPr/>
              <p:nvPr/>
            </p:nvSpPr>
            <p:spPr>
              <a:xfrm>
                <a:off x="7292500" y="2807550"/>
                <a:ext cx="21075" cy="18075"/>
              </a:xfrm>
              <a:custGeom>
                <a:avLst/>
                <a:gdLst/>
                <a:ahLst/>
                <a:cxnLst/>
                <a:rect l="l" t="t" r="r" b="b"/>
                <a:pathLst>
                  <a:path w="843" h="723" extrusionOk="0">
                    <a:moveTo>
                      <a:pt x="784" y="0"/>
                    </a:moveTo>
                    <a:cubicBezTo>
                      <a:pt x="772" y="0"/>
                      <a:pt x="760" y="5"/>
                      <a:pt x="748" y="15"/>
                    </a:cubicBezTo>
                    <a:lnTo>
                      <a:pt x="27" y="315"/>
                    </a:lnTo>
                    <a:lnTo>
                      <a:pt x="1" y="328"/>
                    </a:lnTo>
                    <a:lnTo>
                      <a:pt x="1" y="723"/>
                    </a:lnTo>
                    <a:lnTo>
                      <a:pt x="164" y="628"/>
                    </a:lnTo>
                    <a:lnTo>
                      <a:pt x="761" y="397"/>
                    </a:lnTo>
                    <a:cubicBezTo>
                      <a:pt x="804" y="367"/>
                      <a:pt x="830" y="315"/>
                      <a:pt x="830" y="272"/>
                    </a:cubicBezTo>
                    <a:cubicBezTo>
                      <a:pt x="843" y="191"/>
                      <a:pt x="830" y="109"/>
                      <a:pt x="817" y="28"/>
                    </a:cubicBezTo>
                    <a:cubicBezTo>
                      <a:pt x="817" y="12"/>
                      <a:pt x="802" y="0"/>
                      <a:pt x="784"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2"/>
              <p:cNvSpPr/>
              <p:nvPr/>
            </p:nvSpPr>
            <p:spPr>
              <a:xfrm>
                <a:off x="7277900" y="2823575"/>
                <a:ext cx="14625" cy="26550"/>
              </a:xfrm>
              <a:custGeom>
                <a:avLst/>
                <a:gdLst/>
                <a:ahLst/>
                <a:cxnLst/>
                <a:rect l="l" t="t" r="r" b="b"/>
                <a:pathLst>
                  <a:path w="585" h="1062" extrusionOk="0">
                    <a:moveTo>
                      <a:pt x="314" y="0"/>
                    </a:moveTo>
                    <a:lnTo>
                      <a:pt x="301" y="26"/>
                    </a:lnTo>
                    <a:lnTo>
                      <a:pt x="14" y="885"/>
                    </a:lnTo>
                    <a:cubicBezTo>
                      <a:pt x="1" y="924"/>
                      <a:pt x="1" y="966"/>
                      <a:pt x="14" y="980"/>
                    </a:cubicBezTo>
                    <a:cubicBezTo>
                      <a:pt x="69" y="1019"/>
                      <a:pt x="121" y="1048"/>
                      <a:pt x="177" y="1061"/>
                    </a:cubicBezTo>
                    <a:cubicBezTo>
                      <a:pt x="203" y="1061"/>
                      <a:pt x="258" y="1032"/>
                      <a:pt x="272" y="980"/>
                    </a:cubicBezTo>
                    <a:lnTo>
                      <a:pt x="490" y="284"/>
                    </a:lnTo>
                    <a:lnTo>
                      <a:pt x="585" y="82"/>
                    </a:lnTo>
                    <a:lnTo>
                      <a:pt x="314"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2"/>
              <p:cNvSpPr/>
              <p:nvPr/>
            </p:nvSpPr>
            <p:spPr>
              <a:xfrm>
                <a:off x="7280275" y="2808975"/>
                <a:ext cx="30950" cy="38775"/>
              </a:xfrm>
              <a:custGeom>
                <a:avLst/>
                <a:gdLst/>
                <a:ahLst/>
                <a:cxnLst/>
                <a:rect l="l" t="t" r="r" b="b"/>
                <a:pathLst>
                  <a:path w="1238" h="1551" extrusionOk="0">
                    <a:moveTo>
                      <a:pt x="314" y="0"/>
                    </a:moveTo>
                    <a:lnTo>
                      <a:pt x="245" y="65"/>
                    </a:lnTo>
                    <a:cubicBezTo>
                      <a:pt x="219" y="108"/>
                      <a:pt x="190" y="147"/>
                      <a:pt x="163" y="189"/>
                    </a:cubicBezTo>
                    <a:cubicBezTo>
                      <a:pt x="150" y="189"/>
                      <a:pt x="150" y="202"/>
                      <a:pt x="150" y="202"/>
                    </a:cubicBezTo>
                    <a:lnTo>
                      <a:pt x="314" y="610"/>
                    </a:lnTo>
                    <a:lnTo>
                      <a:pt x="0" y="1508"/>
                    </a:lnTo>
                    <a:cubicBezTo>
                      <a:pt x="26" y="1521"/>
                      <a:pt x="56" y="1534"/>
                      <a:pt x="82" y="1550"/>
                    </a:cubicBezTo>
                    <a:cubicBezTo>
                      <a:pt x="82" y="1534"/>
                      <a:pt x="95" y="1534"/>
                      <a:pt x="95" y="1521"/>
                    </a:cubicBezTo>
                    <a:lnTo>
                      <a:pt x="314" y="816"/>
                    </a:lnTo>
                    <a:lnTo>
                      <a:pt x="598" y="503"/>
                    </a:lnTo>
                    <a:lnTo>
                      <a:pt x="1211" y="258"/>
                    </a:lnTo>
                    <a:cubicBezTo>
                      <a:pt x="1211" y="245"/>
                      <a:pt x="1224" y="229"/>
                      <a:pt x="1237" y="215"/>
                    </a:cubicBezTo>
                    <a:cubicBezTo>
                      <a:pt x="1237" y="163"/>
                      <a:pt x="1237" y="108"/>
                      <a:pt x="1224" y="65"/>
                    </a:cubicBezTo>
                    <a:lnTo>
                      <a:pt x="477" y="392"/>
                    </a:lnTo>
                    <a:lnTo>
                      <a:pt x="314"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2"/>
              <p:cNvSpPr/>
              <p:nvPr/>
            </p:nvSpPr>
            <p:spPr>
              <a:xfrm>
                <a:off x="7263950" y="2779775"/>
                <a:ext cx="1725" cy="2450"/>
              </a:xfrm>
              <a:custGeom>
                <a:avLst/>
                <a:gdLst/>
                <a:ahLst/>
                <a:cxnLst/>
                <a:rect l="l" t="t" r="r" b="b"/>
                <a:pathLst>
                  <a:path w="69" h="98" extrusionOk="0">
                    <a:moveTo>
                      <a:pt x="54" y="1"/>
                    </a:moveTo>
                    <a:cubicBezTo>
                      <a:pt x="47" y="1"/>
                      <a:pt x="38" y="4"/>
                      <a:pt x="27" y="9"/>
                    </a:cubicBezTo>
                    <a:cubicBezTo>
                      <a:pt x="14" y="26"/>
                      <a:pt x="0" y="52"/>
                      <a:pt x="0" y="78"/>
                    </a:cubicBezTo>
                    <a:cubicBezTo>
                      <a:pt x="0" y="87"/>
                      <a:pt x="7" y="98"/>
                      <a:pt x="21" y="98"/>
                    </a:cubicBezTo>
                    <a:cubicBezTo>
                      <a:pt x="27" y="98"/>
                      <a:pt x="34" y="96"/>
                      <a:pt x="43" y="91"/>
                    </a:cubicBezTo>
                    <a:cubicBezTo>
                      <a:pt x="56" y="78"/>
                      <a:pt x="69" y="52"/>
                      <a:pt x="69" y="26"/>
                    </a:cubicBezTo>
                    <a:cubicBezTo>
                      <a:pt x="69" y="8"/>
                      <a:pt x="64" y="1"/>
                      <a:pt x="54"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2"/>
              <p:cNvSpPr/>
              <p:nvPr/>
            </p:nvSpPr>
            <p:spPr>
              <a:xfrm>
                <a:off x="6974925" y="2937800"/>
                <a:ext cx="67350" cy="85400"/>
              </a:xfrm>
              <a:custGeom>
                <a:avLst/>
                <a:gdLst/>
                <a:ahLst/>
                <a:cxnLst/>
                <a:rect l="l" t="t" r="r" b="b"/>
                <a:pathLst>
                  <a:path w="2694" h="3416" extrusionOk="0">
                    <a:moveTo>
                      <a:pt x="1619" y="1"/>
                    </a:moveTo>
                    <a:lnTo>
                      <a:pt x="356" y="856"/>
                    </a:lnTo>
                    <a:lnTo>
                      <a:pt x="0" y="2788"/>
                    </a:lnTo>
                    <a:lnTo>
                      <a:pt x="1090" y="3415"/>
                    </a:lnTo>
                    <a:lnTo>
                      <a:pt x="2693" y="611"/>
                    </a:lnTo>
                    <a:lnTo>
                      <a:pt x="1619"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2"/>
              <p:cNvSpPr/>
              <p:nvPr/>
            </p:nvSpPr>
            <p:spPr>
              <a:xfrm>
                <a:off x="6994025" y="2951525"/>
                <a:ext cx="57125" cy="73525"/>
              </a:xfrm>
              <a:custGeom>
                <a:avLst/>
                <a:gdLst/>
                <a:ahLst/>
                <a:cxnLst/>
                <a:rect l="l" t="t" r="r" b="b"/>
                <a:pathLst>
                  <a:path w="2285" h="2941" extrusionOk="0">
                    <a:moveTo>
                      <a:pt x="1649" y="1"/>
                    </a:moveTo>
                    <a:cubicBezTo>
                      <a:pt x="1496" y="1"/>
                      <a:pt x="1323" y="51"/>
                      <a:pt x="1142" y="157"/>
                    </a:cubicBezTo>
                    <a:cubicBezTo>
                      <a:pt x="503" y="526"/>
                      <a:pt x="0" y="1410"/>
                      <a:pt x="0" y="2132"/>
                    </a:cubicBezTo>
                    <a:cubicBezTo>
                      <a:pt x="0" y="2641"/>
                      <a:pt x="253" y="2941"/>
                      <a:pt x="629" y="2941"/>
                    </a:cubicBezTo>
                    <a:cubicBezTo>
                      <a:pt x="783" y="2941"/>
                      <a:pt x="957" y="2891"/>
                      <a:pt x="1142" y="2784"/>
                    </a:cubicBezTo>
                    <a:cubicBezTo>
                      <a:pt x="1766" y="2416"/>
                      <a:pt x="2285" y="1531"/>
                      <a:pt x="2285" y="810"/>
                    </a:cubicBezTo>
                    <a:cubicBezTo>
                      <a:pt x="2285" y="300"/>
                      <a:pt x="2023" y="1"/>
                      <a:pt x="164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2"/>
              <p:cNvSpPr/>
              <p:nvPr/>
            </p:nvSpPr>
            <p:spPr>
              <a:xfrm>
                <a:off x="6994025" y="2951525"/>
                <a:ext cx="57125" cy="73525"/>
              </a:xfrm>
              <a:custGeom>
                <a:avLst/>
                <a:gdLst/>
                <a:ahLst/>
                <a:cxnLst/>
                <a:rect l="l" t="t" r="r" b="b"/>
                <a:pathLst>
                  <a:path w="2285" h="2941" extrusionOk="0">
                    <a:moveTo>
                      <a:pt x="1649" y="1"/>
                    </a:moveTo>
                    <a:cubicBezTo>
                      <a:pt x="1496" y="1"/>
                      <a:pt x="1323" y="51"/>
                      <a:pt x="1142" y="157"/>
                    </a:cubicBezTo>
                    <a:cubicBezTo>
                      <a:pt x="503" y="526"/>
                      <a:pt x="0" y="1410"/>
                      <a:pt x="0" y="2132"/>
                    </a:cubicBezTo>
                    <a:cubicBezTo>
                      <a:pt x="0" y="2641"/>
                      <a:pt x="253" y="2941"/>
                      <a:pt x="629" y="2941"/>
                    </a:cubicBezTo>
                    <a:cubicBezTo>
                      <a:pt x="783" y="2941"/>
                      <a:pt x="957" y="2891"/>
                      <a:pt x="1142" y="2784"/>
                    </a:cubicBezTo>
                    <a:cubicBezTo>
                      <a:pt x="1766" y="2416"/>
                      <a:pt x="2285" y="1531"/>
                      <a:pt x="2285" y="810"/>
                    </a:cubicBezTo>
                    <a:cubicBezTo>
                      <a:pt x="2285" y="300"/>
                      <a:pt x="2023" y="1"/>
                      <a:pt x="164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2"/>
              <p:cNvSpPr/>
              <p:nvPr/>
            </p:nvSpPr>
            <p:spPr>
              <a:xfrm>
                <a:off x="6994025" y="2951525"/>
                <a:ext cx="57125" cy="73525"/>
              </a:xfrm>
              <a:custGeom>
                <a:avLst/>
                <a:gdLst/>
                <a:ahLst/>
                <a:cxnLst/>
                <a:rect l="l" t="t" r="r" b="b"/>
                <a:pathLst>
                  <a:path w="2285" h="2941" extrusionOk="0">
                    <a:moveTo>
                      <a:pt x="1649" y="1"/>
                    </a:moveTo>
                    <a:cubicBezTo>
                      <a:pt x="1496" y="1"/>
                      <a:pt x="1323" y="51"/>
                      <a:pt x="1142" y="157"/>
                    </a:cubicBezTo>
                    <a:cubicBezTo>
                      <a:pt x="503" y="526"/>
                      <a:pt x="0" y="1410"/>
                      <a:pt x="0" y="2132"/>
                    </a:cubicBezTo>
                    <a:cubicBezTo>
                      <a:pt x="0" y="2641"/>
                      <a:pt x="253" y="2941"/>
                      <a:pt x="629" y="2941"/>
                    </a:cubicBezTo>
                    <a:cubicBezTo>
                      <a:pt x="783" y="2941"/>
                      <a:pt x="957" y="2891"/>
                      <a:pt x="1142" y="2784"/>
                    </a:cubicBezTo>
                    <a:cubicBezTo>
                      <a:pt x="1766" y="2416"/>
                      <a:pt x="2285" y="1531"/>
                      <a:pt x="2285" y="810"/>
                    </a:cubicBezTo>
                    <a:cubicBezTo>
                      <a:pt x="2285" y="300"/>
                      <a:pt x="2023" y="1"/>
                      <a:pt x="1649"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2"/>
              <p:cNvSpPr/>
              <p:nvPr/>
            </p:nvSpPr>
            <p:spPr>
              <a:xfrm>
                <a:off x="6995725" y="2953300"/>
                <a:ext cx="54700" cy="70575"/>
              </a:xfrm>
              <a:custGeom>
                <a:avLst/>
                <a:gdLst/>
                <a:ahLst/>
                <a:cxnLst/>
                <a:rect l="l" t="t" r="r" b="b"/>
                <a:pathLst>
                  <a:path w="2188" h="2823" extrusionOk="0">
                    <a:moveTo>
                      <a:pt x="1592" y="1"/>
                    </a:moveTo>
                    <a:cubicBezTo>
                      <a:pt x="1445" y="1"/>
                      <a:pt x="1277" y="50"/>
                      <a:pt x="1101" y="155"/>
                    </a:cubicBezTo>
                    <a:cubicBezTo>
                      <a:pt x="490" y="494"/>
                      <a:pt x="1" y="1352"/>
                      <a:pt x="1" y="2044"/>
                    </a:cubicBezTo>
                    <a:cubicBezTo>
                      <a:pt x="1" y="2537"/>
                      <a:pt x="246" y="2823"/>
                      <a:pt x="606" y="2823"/>
                    </a:cubicBezTo>
                    <a:cubicBezTo>
                      <a:pt x="754" y="2823"/>
                      <a:pt x="922" y="2774"/>
                      <a:pt x="1101" y="2671"/>
                    </a:cubicBezTo>
                    <a:cubicBezTo>
                      <a:pt x="1698" y="2319"/>
                      <a:pt x="2188" y="1473"/>
                      <a:pt x="2188" y="781"/>
                    </a:cubicBezTo>
                    <a:cubicBezTo>
                      <a:pt x="2188" y="282"/>
                      <a:pt x="1945" y="1"/>
                      <a:pt x="1592"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2"/>
              <p:cNvSpPr/>
              <p:nvPr/>
            </p:nvSpPr>
            <p:spPr>
              <a:xfrm>
                <a:off x="6999800" y="2958750"/>
                <a:ext cx="46550" cy="60150"/>
              </a:xfrm>
              <a:custGeom>
                <a:avLst/>
                <a:gdLst/>
                <a:ahLst/>
                <a:cxnLst/>
                <a:rect l="l" t="t" r="r" b="b"/>
                <a:pathLst>
                  <a:path w="1862" h="2406" extrusionOk="0">
                    <a:moveTo>
                      <a:pt x="1343" y="0"/>
                    </a:moveTo>
                    <a:cubicBezTo>
                      <a:pt x="1217" y="0"/>
                      <a:pt x="1075" y="42"/>
                      <a:pt x="925" y="129"/>
                    </a:cubicBezTo>
                    <a:cubicBezTo>
                      <a:pt x="409" y="426"/>
                      <a:pt x="1" y="1147"/>
                      <a:pt x="1" y="1745"/>
                    </a:cubicBezTo>
                    <a:cubicBezTo>
                      <a:pt x="1" y="2161"/>
                      <a:pt x="206" y="2405"/>
                      <a:pt x="509" y="2405"/>
                    </a:cubicBezTo>
                    <a:cubicBezTo>
                      <a:pt x="633" y="2405"/>
                      <a:pt x="774" y="2364"/>
                      <a:pt x="925" y="2277"/>
                    </a:cubicBezTo>
                    <a:cubicBezTo>
                      <a:pt x="1440" y="1977"/>
                      <a:pt x="1861" y="1255"/>
                      <a:pt x="1861" y="658"/>
                    </a:cubicBezTo>
                    <a:cubicBezTo>
                      <a:pt x="1861" y="244"/>
                      <a:pt x="1650" y="0"/>
                      <a:pt x="1343" y="0"/>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2"/>
              <p:cNvSpPr/>
              <p:nvPr/>
            </p:nvSpPr>
            <p:spPr>
              <a:xfrm>
                <a:off x="7000450" y="2959475"/>
                <a:ext cx="44250" cy="56950"/>
              </a:xfrm>
              <a:custGeom>
                <a:avLst/>
                <a:gdLst/>
                <a:ahLst/>
                <a:cxnLst/>
                <a:rect l="l" t="t" r="r" b="b"/>
                <a:pathLst>
                  <a:path w="1770" h="2278" extrusionOk="0">
                    <a:moveTo>
                      <a:pt x="1289" y="0"/>
                    </a:moveTo>
                    <a:cubicBezTo>
                      <a:pt x="1168" y="0"/>
                      <a:pt x="1031" y="41"/>
                      <a:pt x="885" y="126"/>
                    </a:cubicBezTo>
                    <a:cubicBezTo>
                      <a:pt x="396" y="397"/>
                      <a:pt x="1" y="1092"/>
                      <a:pt x="1" y="1650"/>
                    </a:cubicBezTo>
                    <a:cubicBezTo>
                      <a:pt x="1" y="2052"/>
                      <a:pt x="196" y="2278"/>
                      <a:pt x="482" y="2278"/>
                    </a:cubicBezTo>
                    <a:cubicBezTo>
                      <a:pt x="603" y="2278"/>
                      <a:pt x="740" y="2237"/>
                      <a:pt x="885" y="2153"/>
                    </a:cubicBezTo>
                    <a:cubicBezTo>
                      <a:pt x="1375" y="1879"/>
                      <a:pt x="1770" y="1187"/>
                      <a:pt x="1770" y="629"/>
                    </a:cubicBezTo>
                    <a:cubicBezTo>
                      <a:pt x="1770" y="227"/>
                      <a:pt x="1575" y="0"/>
                      <a:pt x="128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2"/>
              <p:cNvSpPr/>
              <p:nvPr/>
            </p:nvSpPr>
            <p:spPr>
              <a:xfrm>
                <a:off x="7001850" y="2961250"/>
                <a:ext cx="41475" cy="53400"/>
              </a:xfrm>
              <a:custGeom>
                <a:avLst/>
                <a:gdLst/>
                <a:ahLst/>
                <a:cxnLst/>
                <a:rect l="l" t="t" r="r" b="b"/>
                <a:pathLst>
                  <a:path w="1659" h="2136" extrusionOk="0">
                    <a:moveTo>
                      <a:pt x="1198" y="0"/>
                    </a:moveTo>
                    <a:cubicBezTo>
                      <a:pt x="1141" y="0"/>
                      <a:pt x="1080" y="10"/>
                      <a:pt x="1019" y="29"/>
                    </a:cubicBezTo>
                    <a:cubicBezTo>
                      <a:pt x="898" y="68"/>
                      <a:pt x="761" y="150"/>
                      <a:pt x="624" y="258"/>
                    </a:cubicBezTo>
                    <a:cubicBezTo>
                      <a:pt x="611" y="274"/>
                      <a:pt x="598" y="274"/>
                      <a:pt x="598" y="287"/>
                    </a:cubicBezTo>
                    <a:lnTo>
                      <a:pt x="585" y="300"/>
                    </a:lnTo>
                    <a:lnTo>
                      <a:pt x="542" y="339"/>
                    </a:lnTo>
                    <a:lnTo>
                      <a:pt x="461" y="421"/>
                    </a:lnTo>
                    <a:cubicBezTo>
                      <a:pt x="408" y="489"/>
                      <a:pt x="353" y="558"/>
                      <a:pt x="310" y="626"/>
                    </a:cubicBezTo>
                    <a:cubicBezTo>
                      <a:pt x="297" y="639"/>
                      <a:pt x="284" y="653"/>
                      <a:pt x="271" y="682"/>
                    </a:cubicBezTo>
                    <a:cubicBezTo>
                      <a:pt x="271" y="682"/>
                      <a:pt x="258" y="695"/>
                      <a:pt x="258" y="708"/>
                    </a:cubicBezTo>
                    <a:cubicBezTo>
                      <a:pt x="229" y="747"/>
                      <a:pt x="203" y="790"/>
                      <a:pt x="190" y="829"/>
                    </a:cubicBezTo>
                    <a:cubicBezTo>
                      <a:pt x="177" y="845"/>
                      <a:pt x="177" y="858"/>
                      <a:pt x="164" y="871"/>
                    </a:cubicBezTo>
                    <a:cubicBezTo>
                      <a:pt x="134" y="927"/>
                      <a:pt x="108" y="992"/>
                      <a:pt x="95" y="1047"/>
                    </a:cubicBezTo>
                    <a:cubicBezTo>
                      <a:pt x="82" y="1061"/>
                      <a:pt x="82" y="1074"/>
                      <a:pt x="82" y="1090"/>
                    </a:cubicBezTo>
                    <a:cubicBezTo>
                      <a:pt x="66" y="1116"/>
                      <a:pt x="66" y="1129"/>
                      <a:pt x="53" y="1142"/>
                    </a:cubicBezTo>
                    <a:lnTo>
                      <a:pt x="53" y="1185"/>
                    </a:lnTo>
                    <a:cubicBezTo>
                      <a:pt x="40" y="1211"/>
                      <a:pt x="40" y="1224"/>
                      <a:pt x="40" y="1237"/>
                    </a:cubicBezTo>
                    <a:cubicBezTo>
                      <a:pt x="27" y="1266"/>
                      <a:pt x="27" y="1305"/>
                      <a:pt x="13" y="1335"/>
                    </a:cubicBezTo>
                    <a:lnTo>
                      <a:pt x="13" y="1361"/>
                    </a:lnTo>
                    <a:cubicBezTo>
                      <a:pt x="13" y="1374"/>
                      <a:pt x="13" y="1387"/>
                      <a:pt x="0" y="1400"/>
                    </a:cubicBezTo>
                    <a:lnTo>
                      <a:pt x="0" y="1455"/>
                    </a:lnTo>
                    <a:lnTo>
                      <a:pt x="0" y="1550"/>
                    </a:lnTo>
                    <a:cubicBezTo>
                      <a:pt x="0" y="1619"/>
                      <a:pt x="0" y="1687"/>
                      <a:pt x="13" y="1756"/>
                    </a:cubicBezTo>
                    <a:cubicBezTo>
                      <a:pt x="27" y="1782"/>
                      <a:pt x="40" y="1824"/>
                      <a:pt x="53" y="1850"/>
                    </a:cubicBezTo>
                    <a:cubicBezTo>
                      <a:pt x="53" y="1877"/>
                      <a:pt x="66" y="1906"/>
                      <a:pt x="82" y="1919"/>
                    </a:cubicBezTo>
                    <a:cubicBezTo>
                      <a:pt x="82" y="1932"/>
                      <a:pt x="95" y="1932"/>
                      <a:pt x="95" y="1945"/>
                    </a:cubicBezTo>
                    <a:cubicBezTo>
                      <a:pt x="108" y="1971"/>
                      <a:pt x="134" y="2001"/>
                      <a:pt x="164" y="2014"/>
                    </a:cubicBezTo>
                    <a:cubicBezTo>
                      <a:pt x="229" y="2095"/>
                      <a:pt x="310" y="2134"/>
                      <a:pt x="421" y="2134"/>
                    </a:cubicBezTo>
                    <a:cubicBezTo>
                      <a:pt x="433" y="2135"/>
                      <a:pt x="444" y="2136"/>
                      <a:pt x="456" y="2136"/>
                    </a:cubicBezTo>
                    <a:cubicBezTo>
                      <a:pt x="681" y="2136"/>
                      <a:pt x="950" y="1986"/>
                      <a:pt x="1195" y="1713"/>
                    </a:cubicBezTo>
                    <a:cubicBezTo>
                      <a:pt x="1453" y="1416"/>
                      <a:pt x="1603" y="1047"/>
                      <a:pt x="1645" y="721"/>
                    </a:cubicBezTo>
                    <a:cubicBezTo>
                      <a:pt x="1659" y="584"/>
                      <a:pt x="1659" y="450"/>
                      <a:pt x="1616" y="339"/>
                    </a:cubicBezTo>
                    <a:cubicBezTo>
                      <a:pt x="1603" y="287"/>
                      <a:pt x="1590" y="245"/>
                      <a:pt x="1564" y="218"/>
                    </a:cubicBezTo>
                    <a:lnTo>
                      <a:pt x="1564" y="192"/>
                    </a:lnTo>
                    <a:cubicBezTo>
                      <a:pt x="1475" y="63"/>
                      <a:pt x="1345" y="0"/>
                      <a:pt x="1198"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2"/>
              <p:cNvSpPr/>
              <p:nvPr/>
            </p:nvSpPr>
            <p:spPr>
              <a:xfrm>
                <a:off x="7008625" y="2961250"/>
                <a:ext cx="32325" cy="17700"/>
              </a:xfrm>
              <a:custGeom>
                <a:avLst/>
                <a:gdLst/>
                <a:ahLst/>
                <a:cxnLst/>
                <a:rect l="l" t="t" r="r" b="b"/>
                <a:pathLst>
                  <a:path w="1293" h="708" extrusionOk="0">
                    <a:moveTo>
                      <a:pt x="927" y="0"/>
                    </a:moveTo>
                    <a:cubicBezTo>
                      <a:pt x="870" y="0"/>
                      <a:pt x="809" y="10"/>
                      <a:pt x="748" y="29"/>
                    </a:cubicBezTo>
                    <a:cubicBezTo>
                      <a:pt x="627" y="68"/>
                      <a:pt x="490" y="150"/>
                      <a:pt x="353" y="258"/>
                    </a:cubicBezTo>
                    <a:cubicBezTo>
                      <a:pt x="340" y="274"/>
                      <a:pt x="327" y="274"/>
                      <a:pt x="327" y="287"/>
                    </a:cubicBezTo>
                    <a:lnTo>
                      <a:pt x="314" y="300"/>
                    </a:lnTo>
                    <a:lnTo>
                      <a:pt x="271" y="339"/>
                    </a:lnTo>
                    <a:lnTo>
                      <a:pt x="190" y="421"/>
                    </a:lnTo>
                    <a:cubicBezTo>
                      <a:pt x="137" y="489"/>
                      <a:pt x="82" y="558"/>
                      <a:pt x="39" y="626"/>
                    </a:cubicBezTo>
                    <a:cubicBezTo>
                      <a:pt x="26" y="639"/>
                      <a:pt x="13" y="653"/>
                      <a:pt x="0" y="682"/>
                    </a:cubicBezTo>
                    <a:cubicBezTo>
                      <a:pt x="82" y="695"/>
                      <a:pt x="177" y="695"/>
                      <a:pt x="271" y="708"/>
                    </a:cubicBezTo>
                    <a:lnTo>
                      <a:pt x="284" y="450"/>
                    </a:lnTo>
                    <a:cubicBezTo>
                      <a:pt x="284" y="450"/>
                      <a:pt x="520" y="135"/>
                      <a:pt x="959" y="135"/>
                    </a:cubicBezTo>
                    <a:cubicBezTo>
                      <a:pt x="1060" y="135"/>
                      <a:pt x="1171" y="151"/>
                      <a:pt x="1293" y="192"/>
                    </a:cubicBezTo>
                    <a:cubicBezTo>
                      <a:pt x="1204" y="63"/>
                      <a:pt x="1074" y="0"/>
                      <a:pt x="927"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2"/>
              <p:cNvSpPr/>
              <p:nvPr/>
            </p:nvSpPr>
            <p:spPr>
              <a:xfrm>
                <a:off x="7014750" y="2978925"/>
                <a:ext cx="26850" cy="24200"/>
              </a:xfrm>
              <a:custGeom>
                <a:avLst/>
                <a:gdLst/>
                <a:ahLst/>
                <a:cxnLst/>
                <a:rect l="l" t="t" r="r" b="b"/>
                <a:pathLst>
                  <a:path w="1074" h="968" extrusionOk="0">
                    <a:moveTo>
                      <a:pt x="26" y="1"/>
                    </a:moveTo>
                    <a:lnTo>
                      <a:pt x="0" y="967"/>
                    </a:lnTo>
                    <a:cubicBezTo>
                      <a:pt x="0" y="967"/>
                      <a:pt x="421" y="448"/>
                      <a:pt x="640" y="383"/>
                    </a:cubicBezTo>
                    <a:cubicBezTo>
                      <a:pt x="872" y="301"/>
                      <a:pt x="1074" y="14"/>
                      <a:pt x="1074" y="14"/>
                    </a:cubicBezTo>
                    <a:lnTo>
                      <a:pt x="1074" y="14"/>
                    </a:lnTo>
                    <a:cubicBezTo>
                      <a:pt x="1074" y="14"/>
                      <a:pt x="896" y="23"/>
                      <a:pt x="650" y="23"/>
                    </a:cubicBezTo>
                    <a:cubicBezTo>
                      <a:pt x="465" y="23"/>
                      <a:pt x="242" y="18"/>
                      <a:pt x="2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2"/>
              <p:cNvSpPr/>
              <p:nvPr/>
            </p:nvSpPr>
            <p:spPr>
              <a:xfrm>
                <a:off x="7001850" y="2961975"/>
                <a:ext cx="28900" cy="43500"/>
              </a:xfrm>
              <a:custGeom>
                <a:avLst/>
                <a:gdLst/>
                <a:ahLst/>
                <a:cxnLst/>
                <a:rect l="l" t="t" r="r" b="b"/>
                <a:pathLst>
                  <a:path w="1156" h="1740" extrusionOk="0">
                    <a:moveTo>
                      <a:pt x="1019" y="0"/>
                    </a:moveTo>
                    <a:cubicBezTo>
                      <a:pt x="898" y="39"/>
                      <a:pt x="761" y="121"/>
                      <a:pt x="624" y="229"/>
                    </a:cubicBezTo>
                    <a:cubicBezTo>
                      <a:pt x="611" y="245"/>
                      <a:pt x="598" y="245"/>
                      <a:pt x="598" y="258"/>
                    </a:cubicBezTo>
                    <a:lnTo>
                      <a:pt x="585" y="271"/>
                    </a:lnTo>
                    <a:lnTo>
                      <a:pt x="542" y="310"/>
                    </a:lnTo>
                    <a:lnTo>
                      <a:pt x="461" y="392"/>
                    </a:lnTo>
                    <a:cubicBezTo>
                      <a:pt x="408" y="460"/>
                      <a:pt x="353" y="529"/>
                      <a:pt x="310" y="597"/>
                    </a:cubicBezTo>
                    <a:cubicBezTo>
                      <a:pt x="284" y="624"/>
                      <a:pt x="271" y="653"/>
                      <a:pt x="258" y="679"/>
                    </a:cubicBezTo>
                    <a:cubicBezTo>
                      <a:pt x="229" y="718"/>
                      <a:pt x="203" y="761"/>
                      <a:pt x="190" y="800"/>
                    </a:cubicBezTo>
                    <a:cubicBezTo>
                      <a:pt x="177" y="816"/>
                      <a:pt x="177" y="829"/>
                      <a:pt x="164" y="842"/>
                    </a:cubicBezTo>
                    <a:cubicBezTo>
                      <a:pt x="134" y="898"/>
                      <a:pt x="108" y="963"/>
                      <a:pt x="95" y="1018"/>
                    </a:cubicBezTo>
                    <a:cubicBezTo>
                      <a:pt x="82" y="1032"/>
                      <a:pt x="82" y="1045"/>
                      <a:pt x="82" y="1061"/>
                    </a:cubicBezTo>
                    <a:cubicBezTo>
                      <a:pt x="66" y="1087"/>
                      <a:pt x="66" y="1100"/>
                      <a:pt x="53" y="1113"/>
                    </a:cubicBezTo>
                    <a:lnTo>
                      <a:pt x="53" y="1156"/>
                    </a:lnTo>
                    <a:cubicBezTo>
                      <a:pt x="40" y="1182"/>
                      <a:pt x="40" y="1195"/>
                      <a:pt x="40" y="1208"/>
                    </a:cubicBezTo>
                    <a:cubicBezTo>
                      <a:pt x="27" y="1237"/>
                      <a:pt x="27" y="1276"/>
                      <a:pt x="13" y="1306"/>
                    </a:cubicBezTo>
                    <a:lnTo>
                      <a:pt x="13" y="1332"/>
                    </a:lnTo>
                    <a:cubicBezTo>
                      <a:pt x="13" y="1345"/>
                      <a:pt x="13" y="1358"/>
                      <a:pt x="0" y="1371"/>
                    </a:cubicBezTo>
                    <a:lnTo>
                      <a:pt x="0" y="1426"/>
                    </a:lnTo>
                    <a:lnTo>
                      <a:pt x="0" y="1521"/>
                    </a:lnTo>
                    <a:cubicBezTo>
                      <a:pt x="0" y="1590"/>
                      <a:pt x="0" y="1658"/>
                      <a:pt x="13" y="1727"/>
                    </a:cubicBezTo>
                    <a:cubicBezTo>
                      <a:pt x="40" y="1727"/>
                      <a:pt x="53" y="1740"/>
                      <a:pt x="82" y="1740"/>
                    </a:cubicBezTo>
                    <a:lnTo>
                      <a:pt x="95" y="1740"/>
                    </a:lnTo>
                    <a:cubicBezTo>
                      <a:pt x="190" y="1740"/>
                      <a:pt x="284" y="1727"/>
                      <a:pt x="392" y="1671"/>
                    </a:cubicBezTo>
                    <a:cubicBezTo>
                      <a:pt x="516" y="1616"/>
                      <a:pt x="637" y="1508"/>
                      <a:pt x="761" y="1371"/>
                    </a:cubicBezTo>
                    <a:cubicBezTo>
                      <a:pt x="980" y="1113"/>
                      <a:pt x="1113" y="800"/>
                      <a:pt x="1156" y="529"/>
                    </a:cubicBezTo>
                    <a:lnTo>
                      <a:pt x="1156" y="366"/>
                    </a:lnTo>
                    <a:cubicBezTo>
                      <a:pt x="1156" y="297"/>
                      <a:pt x="1143" y="245"/>
                      <a:pt x="1126" y="189"/>
                    </a:cubicBezTo>
                    <a:cubicBezTo>
                      <a:pt x="1113" y="147"/>
                      <a:pt x="1100" y="121"/>
                      <a:pt x="1087" y="82"/>
                    </a:cubicBezTo>
                    <a:cubicBezTo>
                      <a:pt x="1061" y="52"/>
                      <a:pt x="1045" y="26"/>
                      <a:pt x="1019"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2"/>
              <p:cNvSpPr/>
              <p:nvPr/>
            </p:nvSpPr>
            <p:spPr>
              <a:xfrm>
                <a:off x="7008300" y="2968400"/>
                <a:ext cx="9900" cy="18400"/>
              </a:xfrm>
              <a:custGeom>
                <a:avLst/>
                <a:gdLst/>
                <a:ahLst/>
                <a:cxnLst/>
                <a:rect l="l" t="t" r="r" b="b"/>
                <a:pathLst>
                  <a:path w="396" h="736" extrusionOk="0">
                    <a:moveTo>
                      <a:pt x="340" y="1"/>
                    </a:moveTo>
                    <a:lnTo>
                      <a:pt x="327" y="14"/>
                    </a:lnTo>
                    <a:lnTo>
                      <a:pt x="284" y="53"/>
                    </a:lnTo>
                    <a:lnTo>
                      <a:pt x="203" y="135"/>
                    </a:lnTo>
                    <a:cubicBezTo>
                      <a:pt x="150" y="203"/>
                      <a:pt x="95" y="272"/>
                      <a:pt x="52" y="340"/>
                    </a:cubicBezTo>
                    <a:cubicBezTo>
                      <a:pt x="26" y="367"/>
                      <a:pt x="13" y="396"/>
                      <a:pt x="0" y="422"/>
                    </a:cubicBezTo>
                    <a:lnTo>
                      <a:pt x="108" y="654"/>
                    </a:lnTo>
                    <a:lnTo>
                      <a:pt x="258" y="735"/>
                    </a:lnTo>
                    <a:lnTo>
                      <a:pt x="203" y="259"/>
                    </a:lnTo>
                    <a:lnTo>
                      <a:pt x="395" y="40"/>
                    </a:lnTo>
                    <a:cubicBezTo>
                      <a:pt x="379" y="40"/>
                      <a:pt x="366" y="14"/>
                      <a:pt x="34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2"/>
              <p:cNvSpPr/>
              <p:nvPr/>
            </p:nvSpPr>
            <p:spPr>
              <a:xfrm>
                <a:off x="7003150" y="2984725"/>
                <a:ext cx="11950" cy="28300"/>
              </a:xfrm>
              <a:custGeom>
                <a:avLst/>
                <a:gdLst/>
                <a:ahLst/>
                <a:cxnLst/>
                <a:rect l="l" t="t" r="r" b="b"/>
                <a:pathLst>
                  <a:path w="478" h="1132" extrusionOk="0">
                    <a:moveTo>
                      <a:pt x="314" y="1"/>
                    </a:moveTo>
                    <a:lnTo>
                      <a:pt x="301" y="14"/>
                    </a:lnTo>
                    <a:lnTo>
                      <a:pt x="30" y="830"/>
                    </a:lnTo>
                    <a:lnTo>
                      <a:pt x="1" y="885"/>
                    </a:lnTo>
                    <a:lnTo>
                      <a:pt x="1" y="911"/>
                    </a:lnTo>
                    <a:cubicBezTo>
                      <a:pt x="1" y="938"/>
                      <a:pt x="14" y="967"/>
                      <a:pt x="30" y="980"/>
                    </a:cubicBezTo>
                    <a:cubicBezTo>
                      <a:pt x="30" y="993"/>
                      <a:pt x="43" y="993"/>
                      <a:pt x="43" y="1006"/>
                    </a:cubicBezTo>
                    <a:cubicBezTo>
                      <a:pt x="112" y="1048"/>
                      <a:pt x="232" y="1114"/>
                      <a:pt x="288" y="1130"/>
                    </a:cubicBezTo>
                    <a:cubicBezTo>
                      <a:pt x="289" y="1131"/>
                      <a:pt x="290" y="1131"/>
                      <a:pt x="291" y="1131"/>
                    </a:cubicBezTo>
                    <a:cubicBezTo>
                      <a:pt x="307" y="1131"/>
                      <a:pt x="247" y="1029"/>
                      <a:pt x="275" y="980"/>
                    </a:cubicBezTo>
                    <a:lnTo>
                      <a:pt x="340" y="761"/>
                    </a:lnTo>
                    <a:lnTo>
                      <a:pt x="477" y="272"/>
                    </a:lnTo>
                    <a:lnTo>
                      <a:pt x="464" y="82"/>
                    </a:lnTo>
                    <a:lnTo>
                      <a:pt x="314"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2"/>
              <p:cNvSpPr/>
              <p:nvPr/>
            </p:nvSpPr>
            <p:spPr>
              <a:xfrm>
                <a:off x="7017750" y="2968500"/>
                <a:ext cx="24200" cy="17975"/>
              </a:xfrm>
              <a:custGeom>
                <a:avLst/>
                <a:gdLst/>
                <a:ahLst/>
                <a:cxnLst/>
                <a:rect l="l" t="t" r="r" b="b"/>
                <a:pathLst>
                  <a:path w="968" h="719" extrusionOk="0">
                    <a:moveTo>
                      <a:pt x="769" y="0"/>
                    </a:moveTo>
                    <a:cubicBezTo>
                      <a:pt x="761" y="0"/>
                      <a:pt x="750" y="3"/>
                      <a:pt x="735" y="10"/>
                    </a:cubicBezTo>
                    <a:lnTo>
                      <a:pt x="17" y="323"/>
                    </a:lnTo>
                    <a:lnTo>
                      <a:pt x="1" y="336"/>
                    </a:lnTo>
                    <a:lnTo>
                      <a:pt x="1" y="718"/>
                    </a:lnTo>
                    <a:lnTo>
                      <a:pt x="151" y="637"/>
                    </a:lnTo>
                    <a:lnTo>
                      <a:pt x="765" y="392"/>
                    </a:lnTo>
                    <a:cubicBezTo>
                      <a:pt x="791" y="376"/>
                      <a:pt x="833" y="323"/>
                      <a:pt x="833" y="281"/>
                    </a:cubicBezTo>
                    <a:cubicBezTo>
                      <a:pt x="833" y="186"/>
                      <a:pt x="967" y="173"/>
                      <a:pt x="954" y="92"/>
                    </a:cubicBezTo>
                    <a:cubicBezTo>
                      <a:pt x="941" y="79"/>
                      <a:pt x="804" y="10"/>
                      <a:pt x="791" y="10"/>
                    </a:cubicBezTo>
                    <a:cubicBezTo>
                      <a:pt x="784" y="3"/>
                      <a:pt x="778" y="0"/>
                      <a:pt x="76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2"/>
              <p:cNvSpPr/>
              <p:nvPr/>
            </p:nvSpPr>
            <p:spPr>
              <a:xfrm>
                <a:off x="7010325" y="2969025"/>
                <a:ext cx="15625" cy="25600"/>
              </a:xfrm>
              <a:custGeom>
                <a:avLst/>
                <a:gdLst/>
                <a:ahLst/>
                <a:cxnLst/>
                <a:rect l="l" t="t" r="r" b="b"/>
                <a:pathLst>
                  <a:path w="625" h="1024" extrusionOk="0">
                    <a:moveTo>
                      <a:pt x="288" y="1"/>
                    </a:moveTo>
                    <a:cubicBezTo>
                      <a:pt x="270" y="1"/>
                      <a:pt x="249" y="12"/>
                      <a:pt x="233" y="28"/>
                    </a:cubicBezTo>
                    <a:cubicBezTo>
                      <a:pt x="190" y="58"/>
                      <a:pt x="164" y="97"/>
                      <a:pt x="122" y="139"/>
                    </a:cubicBezTo>
                    <a:cubicBezTo>
                      <a:pt x="96" y="178"/>
                      <a:pt x="69" y="221"/>
                      <a:pt x="40" y="260"/>
                    </a:cubicBezTo>
                    <a:cubicBezTo>
                      <a:pt x="1" y="289"/>
                      <a:pt x="1" y="342"/>
                      <a:pt x="14" y="371"/>
                    </a:cubicBezTo>
                    <a:lnTo>
                      <a:pt x="327" y="1024"/>
                    </a:lnTo>
                    <a:lnTo>
                      <a:pt x="624" y="668"/>
                    </a:lnTo>
                    <a:lnTo>
                      <a:pt x="314" y="15"/>
                    </a:lnTo>
                    <a:cubicBezTo>
                      <a:pt x="308" y="5"/>
                      <a:pt x="298" y="1"/>
                      <a:pt x="28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2"/>
              <p:cNvSpPr/>
              <p:nvPr/>
            </p:nvSpPr>
            <p:spPr>
              <a:xfrm>
                <a:off x="7021525" y="2970750"/>
                <a:ext cx="20750" cy="18075"/>
              </a:xfrm>
              <a:custGeom>
                <a:avLst/>
                <a:gdLst/>
                <a:ahLst/>
                <a:cxnLst/>
                <a:rect l="l" t="t" r="r" b="b"/>
                <a:pathLst>
                  <a:path w="830" h="723" extrusionOk="0">
                    <a:moveTo>
                      <a:pt x="779" y="0"/>
                    </a:moveTo>
                    <a:cubicBezTo>
                      <a:pt x="769" y="0"/>
                      <a:pt x="759" y="5"/>
                      <a:pt x="747" y="15"/>
                    </a:cubicBezTo>
                    <a:lnTo>
                      <a:pt x="13" y="315"/>
                    </a:lnTo>
                    <a:lnTo>
                      <a:pt x="0" y="328"/>
                    </a:lnTo>
                    <a:lnTo>
                      <a:pt x="0" y="723"/>
                    </a:lnTo>
                    <a:lnTo>
                      <a:pt x="163" y="628"/>
                    </a:lnTo>
                    <a:lnTo>
                      <a:pt x="764" y="397"/>
                    </a:lnTo>
                    <a:cubicBezTo>
                      <a:pt x="803" y="367"/>
                      <a:pt x="829" y="315"/>
                      <a:pt x="829" y="273"/>
                    </a:cubicBezTo>
                    <a:cubicBezTo>
                      <a:pt x="829" y="191"/>
                      <a:pt x="829" y="109"/>
                      <a:pt x="816" y="28"/>
                    </a:cubicBezTo>
                    <a:cubicBezTo>
                      <a:pt x="808" y="12"/>
                      <a:pt x="795" y="0"/>
                      <a:pt x="77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2"/>
              <p:cNvSpPr/>
              <p:nvPr/>
            </p:nvSpPr>
            <p:spPr>
              <a:xfrm>
                <a:off x="7006575" y="2986775"/>
                <a:ext cx="14975" cy="26550"/>
              </a:xfrm>
              <a:custGeom>
                <a:avLst/>
                <a:gdLst/>
                <a:ahLst/>
                <a:cxnLst/>
                <a:rect l="l" t="t" r="r" b="b"/>
                <a:pathLst>
                  <a:path w="599" h="1062" extrusionOk="0">
                    <a:moveTo>
                      <a:pt x="327" y="0"/>
                    </a:moveTo>
                    <a:lnTo>
                      <a:pt x="314" y="26"/>
                    </a:lnTo>
                    <a:lnTo>
                      <a:pt x="27" y="885"/>
                    </a:lnTo>
                    <a:cubicBezTo>
                      <a:pt x="1" y="924"/>
                      <a:pt x="1" y="966"/>
                      <a:pt x="27" y="980"/>
                    </a:cubicBezTo>
                    <a:cubicBezTo>
                      <a:pt x="69" y="1019"/>
                      <a:pt x="121" y="1048"/>
                      <a:pt x="190" y="1061"/>
                    </a:cubicBezTo>
                    <a:cubicBezTo>
                      <a:pt x="219" y="1061"/>
                      <a:pt x="259" y="1032"/>
                      <a:pt x="285" y="993"/>
                    </a:cubicBezTo>
                    <a:lnTo>
                      <a:pt x="503" y="284"/>
                    </a:lnTo>
                    <a:lnTo>
                      <a:pt x="598" y="82"/>
                    </a:lnTo>
                    <a:lnTo>
                      <a:pt x="32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2"/>
              <p:cNvSpPr/>
              <p:nvPr/>
            </p:nvSpPr>
            <p:spPr>
              <a:xfrm>
                <a:off x="7009275" y="2972175"/>
                <a:ext cx="30625" cy="38775"/>
              </a:xfrm>
              <a:custGeom>
                <a:avLst/>
                <a:gdLst/>
                <a:ahLst/>
                <a:cxnLst/>
                <a:rect l="l" t="t" r="r" b="b"/>
                <a:pathLst>
                  <a:path w="1225" h="1551" extrusionOk="0">
                    <a:moveTo>
                      <a:pt x="314" y="0"/>
                    </a:moveTo>
                    <a:lnTo>
                      <a:pt x="245" y="65"/>
                    </a:lnTo>
                    <a:cubicBezTo>
                      <a:pt x="206" y="108"/>
                      <a:pt x="177" y="147"/>
                      <a:pt x="151" y="189"/>
                    </a:cubicBezTo>
                    <a:lnTo>
                      <a:pt x="138" y="202"/>
                    </a:lnTo>
                    <a:lnTo>
                      <a:pt x="314" y="610"/>
                    </a:lnTo>
                    <a:lnTo>
                      <a:pt x="0" y="1508"/>
                    </a:lnTo>
                    <a:cubicBezTo>
                      <a:pt x="30" y="1521"/>
                      <a:pt x="56" y="1534"/>
                      <a:pt x="82" y="1550"/>
                    </a:cubicBezTo>
                    <a:cubicBezTo>
                      <a:pt x="82" y="1550"/>
                      <a:pt x="82" y="1534"/>
                      <a:pt x="95" y="1534"/>
                    </a:cubicBezTo>
                    <a:lnTo>
                      <a:pt x="314" y="816"/>
                    </a:lnTo>
                    <a:lnTo>
                      <a:pt x="585" y="503"/>
                    </a:lnTo>
                    <a:lnTo>
                      <a:pt x="1198" y="258"/>
                    </a:lnTo>
                    <a:cubicBezTo>
                      <a:pt x="1211" y="245"/>
                      <a:pt x="1224" y="229"/>
                      <a:pt x="1224" y="216"/>
                    </a:cubicBezTo>
                    <a:lnTo>
                      <a:pt x="1224" y="65"/>
                    </a:lnTo>
                    <a:lnTo>
                      <a:pt x="477" y="392"/>
                    </a:lnTo>
                    <a:lnTo>
                      <a:pt x="314"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2"/>
              <p:cNvSpPr/>
              <p:nvPr/>
            </p:nvSpPr>
            <p:spPr>
              <a:xfrm>
                <a:off x="6992625" y="2943000"/>
                <a:ext cx="2075" cy="2425"/>
              </a:xfrm>
              <a:custGeom>
                <a:avLst/>
                <a:gdLst/>
                <a:ahLst/>
                <a:cxnLst/>
                <a:rect l="l" t="t" r="r" b="b"/>
                <a:pathLst>
                  <a:path w="83" h="97" extrusionOk="0">
                    <a:moveTo>
                      <a:pt x="62" y="0"/>
                    </a:moveTo>
                    <a:cubicBezTo>
                      <a:pt x="56" y="0"/>
                      <a:pt x="48" y="3"/>
                      <a:pt x="43" y="8"/>
                    </a:cubicBezTo>
                    <a:cubicBezTo>
                      <a:pt x="14" y="25"/>
                      <a:pt x="1" y="51"/>
                      <a:pt x="1" y="77"/>
                    </a:cubicBezTo>
                    <a:cubicBezTo>
                      <a:pt x="1" y="86"/>
                      <a:pt x="13" y="97"/>
                      <a:pt x="27" y="97"/>
                    </a:cubicBezTo>
                    <a:cubicBezTo>
                      <a:pt x="32" y="97"/>
                      <a:pt x="38" y="95"/>
                      <a:pt x="43" y="90"/>
                    </a:cubicBezTo>
                    <a:cubicBezTo>
                      <a:pt x="69" y="77"/>
                      <a:pt x="82" y="51"/>
                      <a:pt x="82" y="25"/>
                    </a:cubicBezTo>
                    <a:cubicBezTo>
                      <a:pt x="82" y="7"/>
                      <a:pt x="73" y="0"/>
                      <a:pt x="62"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2"/>
              <p:cNvSpPr/>
              <p:nvPr/>
            </p:nvSpPr>
            <p:spPr>
              <a:xfrm>
                <a:off x="6878050" y="2730900"/>
                <a:ext cx="26225" cy="30100"/>
              </a:xfrm>
              <a:custGeom>
                <a:avLst/>
                <a:gdLst/>
                <a:ahLst/>
                <a:cxnLst/>
                <a:rect l="l" t="t" r="r" b="b"/>
                <a:pathLst>
                  <a:path w="1049" h="1204" extrusionOk="0">
                    <a:moveTo>
                      <a:pt x="205" y="1"/>
                    </a:moveTo>
                    <a:cubicBezTo>
                      <a:pt x="170" y="1"/>
                      <a:pt x="143" y="14"/>
                      <a:pt x="122" y="35"/>
                    </a:cubicBezTo>
                    <a:cubicBezTo>
                      <a:pt x="82" y="74"/>
                      <a:pt x="40" y="130"/>
                      <a:pt x="27" y="198"/>
                    </a:cubicBezTo>
                    <a:lnTo>
                      <a:pt x="27" y="212"/>
                    </a:lnTo>
                    <a:cubicBezTo>
                      <a:pt x="14" y="238"/>
                      <a:pt x="14" y="280"/>
                      <a:pt x="1" y="306"/>
                    </a:cubicBezTo>
                    <a:lnTo>
                      <a:pt x="1" y="349"/>
                    </a:lnTo>
                    <a:lnTo>
                      <a:pt x="1" y="401"/>
                    </a:lnTo>
                    <a:lnTo>
                      <a:pt x="1" y="482"/>
                    </a:lnTo>
                    <a:cubicBezTo>
                      <a:pt x="1" y="482"/>
                      <a:pt x="1" y="496"/>
                      <a:pt x="14" y="496"/>
                    </a:cubicBezTo>
                    <a:cubicBezTo>
                      <a:pt x="14" y="538"/>
                      <a:pt x="14" y="564"/>
                      <a:pt x="27" y="593"/>
                    </a:cubicBezTo>
                    <a:cubicBezTo>
                      <a:pt x="27" y="620"/>
                      <a:pt x="40" y="646"/>
                      <a:pt x="56" y="675"/>
                    </a:cubicBezTo>
                    <a:cubicBezTo>
                      <a:pt x="138" y="838"/>
                      <a:pt x="327" y="1028"/>
                      <a:pt x="490" y="1135"/>
                    </a:cubicBezTo>
                    <a:cubicBezTo>
                      <a:pt x="504" y="1135"/>
                      <a:pt x="517" y="1148"/>
                      <a:pt x="517" y="1148"/>
                    </a:cubicBezTo>
                    <a:cubicBezTo>
                      <a:pt x="530" y="1148"/>
                      <a:pt x="546" y="1165"/>
                      <a:pt x="546" y="1165"/>
                    </a:cubicBezTo>
                    <a:cubicBezTo>
                      <a:pt x="585" y="1178"/>
                      <a:pt x="628" y="1191"/>
                      <a:pt x="654" y="1191"/>
                    </a:cubicBezTo>
                    <a:cubicBezTo>
                      <a:pt x="667" y="1204"/>
                      <a:pt x="667" y="1204"/>
                      <a:pt x="680" y="1204"/>
                    </a:cubicBezTo>
                    <a:cubicBezTo>
                      <a:pt x="709" y="1204"/>
                      <a:pt x="748" y="1204"/>
                      <a:pt x="774" y="1191"/>
                    </a:cubicBezTo>
                    <a:cubicBezTo>
                      <a:pt x="856" y="1178"/>
                      <a:pt x="938" y="1135"/>
                      <a:pt x="980" y="1109"/>
                    </a:cubicBezTo>
                    <a:cubicBezTo>
                      <a:pt x="993" y="1096"/>
                      <a:pt x="993" y="1083"/>
                      <a:pt x="1006" y="1083"/>
                    </a:cubicBezTo>
                    <a:cubicBezTo>
                      <a:pt x="1006" y="1067"/>
                      <a:pt x="1019" y="1054"/>
                      <a:pt x="1019" y="1041"/>
                    </a:cubicBezTo>
                    <a:cubicBezTo>
                      <a:pt x="1036" y="1001"/>
                      <a:pt x="1049" y="946"/>
                      <a:pt x="1049" y="890"/>
                    </a:cubicBezTo>
                    <a:lnTo>
                      <a:pt x="1049" y="770"/>
                    </a:lnTo>
                    <a:cubicBezTo>
                      <a:pt x="1036" y="740"/>
                      <a:pt x="1036" y="701"/>
                      <a:pt x="1036" y="675"/>
                    </a:cubicBezTo>
                    <a:lnTo>
                      <a:pt x="1036" y="620"/>
                    </a:lnTo>
                    <a:lnTo>
                      <a:pt x="1019" y="620"/>
                    </a:lnTo>
                    <a:cubicBezTo>
                      <a:pt x="993" y="496"/>
                      <a:pt x="885" y="362"/>
                      <a:pt x="774" y="293"/>
                    </a:cubicBezTo>
                    <a:cubicBezTo>
                      <a:pt x="517" y="117"/>
                      <a:pt x="353" y="22"/>
                      <a:pt x="246" y="6"/>
                    </a:cubicBezTo>
                    <a:cubicBezTo>
                      <a:pt x="231" y="2"/>
                      <a:pt x="218" y="1"/>
                      <a:pt x="205"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2"/>
              <p:cNvSpPr/>
              <p:nvPr/>
            </p:nvSpPr>
            <p:spPr>
              <a:xfrm>
                <a:off x="6878050" y="2734125"/>
                <a:ext cx="20750" cy="26050"/>
              </a:xfrm>
              <a:custGeom>
                <a:avLst/>
                <a:gdLst/>
                <a:ahLst/>
                <a:cxnLst/>
                <a:rect l="l" t="t" r="r" b="b"/>
                <a:pathLst>
                  <a:path w="830" h="1042" extrusionOk="0">
                    <a:moveTo>
                      <a:pt x="96" y="1"/>
                    </a:moveTo>
                    <a:cubicBezTo>
                      <a:pt x="69" y="1"/>
                      <a:pt x="40" y="27"/>
                      <a:pt x="27" y="69"/>
                    </a:cubicBezTo>
                    <a:lnTo>
                      <a:pt x="27" y="83"/>
                    </a:lnTo>
                    <a:cubicBezTo>
                      <a:pt x="14" y="109"/>
                      <a:pt x="14" y="138"/>
                      <a:pt x="1" y="190"/>
                    </a:cubicBezTo>
                    <a:lnTo>
                      <a:pt x="1" y="220"/>
                    </a:lnTo>
                    <a:lnTo>
                      <a:pt x="1" y="272"/>
                    </a:lnTo>
                    <a:lnTo>
                      <a:pt x="1" y="353"/>
                    </a:lnTo>
                    <a:cubicBezTo>
                      <a:pt x="1" y="353"/>
                      <a:pt x="1" y="367"/>
                      <a:pt x="14" y="367"/>
                    </a:cubicBezTo>
                    <a:lnTo>
                      <a:pt x="14" y="383"/>
                    </a:lnTo>
                    <a:cubicBezTo>
                      <a:pt x="14" y="409"/>
                      <a:pt x="14" y="435"/>
                      <a:pt x="27" y="464"/>
                    </a:cubicBezTo>
                    <a:cubicBezTo>
                      <a:pt x="27" y="491"/>
                      <a:pt x="40" y="517"/>
                      <a:pt x="56" y="546"/>
                    </a:cubicBezTo>
                    <a:cubicBezTo>
                      <a:pt x="138" y="722"/>
                      <a:pt x="301" y="899"/>
                      <a:pt x="490" y="1006"/>
                    </a:cubicBezTo>
                    <a:cubicBezTo>
                      <a:pt x="504" y="1006"/>
                      <a:pt x="517" y="1006"/>
                      <a:pt x="517" y="1019"/>
                    </a:cubicBezTo>
                    <a:cubicBezTo>
                      <a:pt x="551" y="1034"/>
                      <a:pt x="585" y="1041"/>
                      <a:pt x="616" y="1041"/>
                    </a:cubicBezTo>
                    <a:cubicBezTo>
                      <a:pt x="646" y="1041"/>
                      <a:pt x="673" y="1034"/>
                      <a:pt x="693" y="1019"/>
                    </a:cubicBezTo>
                    <a:cubicBezTo>
                      <a:pt x="735" y="1006"/>
                      <a:pt x="761" y="967"/>
                      <a:pt x="791" y="925"/>
                    </a:cubicBezTo>
                    <a:cubicBezTo>
                      <a:pt x="817" y="856"/>
                      <a:pt x="817" y="791"/>
                      <a:pt x="830" y="709"/>
                    </a:cubicBezTo>
                    <a:lnTo>
                      <a:pt x="830" y="693"/>
                    </a:lnTo>
                    <a:lnTo>
                      <a:pt x="830" y="667"/>
                    </a:lnTo>
                    <a:cubicBezTo>
                      <a:pt x="817" y="409"/>
                      <a:pt x="628" y="285"/>
                      <a:pt x="504" y="177"/>
                    </a:cubicBezTo>
                    <a:cubicBezTo>
                      <a:pt x="396" y="83"/>
                      <a:pt x="233" y="14"/>
                      <a:pt x="151" y="1"/>
                    </a:cubicBez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2"/>
              <p:cNvSpPr/>
              <p:nvPr/>
            </p:nvSpPr>
            <p:spPr>
              <a:xfrm>
                <a:off x="6964400" y="2651875"/>
                <a:ext cx="330825" cy="323000"/>
              </a:xfrm>
              <a:custGeom>
                <a:avLst/>
                <a:gdLst/>
                <a:ahLst/>
                <a:cxnLst/>
                <a:rect l="l" t="t" r="r" b="b"/>
                <a:pathLst>
                  <a:path w="13233" h="12920" extrusionOk="0">
                    <a:moveTo>
                      <a:pt x="12988" y="1"/>
                    </a:moveTo>
                    <a:lnTo>
                      <a:pt x="0" y="4283"/>
                    </a:lnTo>
                    <a:lnTo>
                      <a:pt x="0" y="12920"/>
                    </a:lnTo>
                    <a:lnTo>
                      <a:pt x="13233" y="5507"/>
                    </a:lnTo>
                    <a:lnTo>
                      <a:pt x="1298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2"/>
              <p:cNvSpPr/>
              <p:nvPr/>
            </p:nvSpPr>
            <p:spPr>
              <a:xfrm>
                <a:off x="6874625" y="2839150"/>
                <a:ext cx="180625" cy="134675"/>
              </a:xfrm>
              <a:custGeom>
                <a:avLst/>
                <a:gdLst/>
                <a:ahLst/>
                <a:cxnLst/>
                <a:rect l="l" t="t" r="r" b="b"/>
                <a:pathLst>
                  <a:path w="7225" h="5387" extrusionOk="0">
                    <a:moveTo>
                      <a:pt x="1" y="1"/>
                    </a:moveTo>
                    <a:cubicBezTo>
                      <a:pt x="259" y="164"/>
                      <a:pt x="422" y="490"/>
                      <a:pt x="422" y="954"/>
                    </a:cubicBezTo>
                    <a:lnTo>
                      <a:pt x="438" y="1443"/>
                    </a:lnTo>
                    <a:lnTo>
                      <a:pt x="7224" y="5386"/>
                    </a:lnTo>
                    <a:lnTo>
                      <a:pt x="7224" y="4897"/>
                    </a:lnTo>
                    <a:cubicBezTo>
                      <a:pt x="7224" y="4437"/>
                      <a:pt x="7061" y="4110"/>
                      <a:pt x="6787" y="3960"/>
                    </a:cubicBezTo>
                    <a:lnTo>
                      <a:pt x="1"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2"/>
              <p:cNvSpPr/>
              <p:nvPr/>
            </p:nvSpPr>
            <p:spPr>
              <a:xfrm>
                <a:off x="7252025" y="2727375"/>
                <a:ext cx="70775" cy="44475"/>
              </a:xfrm>
              <a:custGeom>
                <a:avLst/>
                <a:gdLst/>
                <a:ahLst/>
                <a:cxnLst/>
                <a:rect l="l" t="t" r="r" b="b"/>
                <a:pathLst>
                  <a:path w="2831" h="1779" extrusionOk="0">
                    <a:moveTo>
                      <a:pt x="2831" y="0"/>
                    </a:moveTo>
                    <a:lnTo>
                      <a:pt x="1" y="1632"/>
                    </a:lnTo>
                    <a:lnTo>
                      <a:pt x="14" y="1779"/>
                    </a:lnTo>
                    <a:lnTo>
                      <a:pt x="2831" y="147"/>
                    </a:lnTo>
                    <a:lnTo>
                      <a:pt x="2831" y="0"/>
                    </a:lnTo>
                    <a:close/>
                  </a:path>
                </a:pathLst>
              </a:custGeom>
              <a:solidFill>
                <a:srgbClr val="272E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2"/>
              <p:cNvSpPr/>
              <p:nvPr/>
            </p:nvSpPr>
            <p:spPr>
              <a:xfrm>
                <a:off x="7157875" y="2817775"/>
                <a:ext cx="21475" cy="14625"/>
              </a:xfrm>
              <a:custGeom>
                <a:avLst/>
                <a:gdLst/>
                <a:ahLst/>
                <a:cxnLst/>
                <a:rect l="l" t="t" r="r" b="b"/>
                <a:pathLst>
                  <a:path w="859" h="585" extrusionOk="0">
                    <a:moveTo>
                      <a:pt x="859" y="1"/>
                    </a:moveTo>
                    <a:lnTo>
                      <a:pt x="0" y="490"/>
                    </a:lnTo>
                    <a:lnTo>
                      <a:pt x="0" y="585"/>
                    </a:lnTo>
                    <a:lnTo>
                      <a:pt x="859" y="82"/>
                    </a:lnTo>
                    <a:lnTo>
                      <a:pt x="859" y="1"/>
                    </a:lnTo>
                    <a:close/>
                  </a:path>
                </a:pathLst>
              </a:custGeom>
              <a:solidFill>
                <a:srgbClr val="272E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2"/>
              <p:cNvSpPr/>
              <p:nvPr/>
            </p:nvSpPr>
            <p:spPr>
              <a:xfrm>
                <a:off x="6947750" y="2689900"/>
                <a:ext cx="424350" cy="295825"/>
              </a:xfrm>
              <a:custGeom>
                <a:avLst/>
                <a:gdLst/>
                <a:ahLst/>
                <a:cxnLst/>
                <a:rect l="l" t="t" r="r" b="b"/>
                <a:pathLst>
                  <a:path w="16974" h="11833" extrusionOk="0">
                    <a:moveTo>
                      <a:pt x="15002" y="1499"/>
                    </a:moveTo>
                    <a:lnTo>
                      <a:pt x="15002" y="1646"/>
                    </a:lnTo>
                    <a:lnTo>
                      <a:pt x="12185" y="3278"/>
                    </a:lnTo>
                    <a:lnTo>
                      <a:pt x="12172" y="3131"/>
                    </a:lnTo>
                    <a:lnTo>
                      <a:pt x="15002" y="1499"/>
                    </a:lnTo>
                    <a:close/>
                    <a:moveTo>
                      <a:pt x="11532" y="5579"/>
                    </a:moveTo>
                    <a:lnTo>
                      <a:pt x="11343" y="6108"/>
                    </a:lnTo>
                    <a:lnTo>
                      <a:pt x="4952" y="9917"/>
                    </a:lnTo>
                    <a:lnTo>
                      <a:pt x="4841" y="9672"/>
                    </a:lnTo>
                    <a:lnTo>
                      <a:pt x="11532" y="5579"/>
                    </a:lnTo>
                    <a:close/>
                    <a:moveTo>
                      <a:pt x="16428" y="1"/>
                    </a:moveTo>
                    <a:cubicBezTo>
                      <a:pt x="16415" y="1"/>
                      <a:pt x="16226" y="138"/>
                      <a:pt x="16170" y="177"/>
                    </a:cubicBezTo>
                    <a:cubicBezTo>
                      <a:pt x="16144" y="193"/>
                      <a:pt x="16102" y="220"/>
                      <a:pt x="16063" y="246"/>
                    </a:cubicBezTo>
                    <a:cubicBezTo>
                      <a:pt x="16007" y="275"/>
                      <a:pt x="15955" y="314"/>
                      <a:pt x="15899" y="357"/>
                    </a:cubicBezTo>
                    <a:cubicBezTo>
                      <a:pt x="15857" y="383"/>
                      <a:pt x="15818" y="396"/>
                      <a:pt x="15775" y="422"/>
                    </a:cubicBezTo>
                    <a:cubicBezTo>
                      <a:pt x="15710" y="464"/>
                      <a:pt x="15642" y="503"/>
                      <a:pt x="15573" y="559"/>
                    </a:cubicBezTo>
                    <a:cubicBezTo>
                      <a:pt x="15560" y="559"/>
                      <a:pt x="15547" y="572"/>
                      <a:pt x="15547" y="572"/>
                    </a:cubicBezTo>
                    <a:cubicBezTo>
                      <a:pt x="14499" y="1225"/>
                      <a:pt x="12773" y="2436"/>
                      <a:pt x="12240" y="2749"/>
                    </a:cubicBezTo>
                    <a:cubicBezTo>
                      <a:pt x="11506" y="3196"/>
                      <a:pt x="5983" y="6653"/>
                      <a:pt x="4407" y="7684"/>
                    </a:cubicBezTo>
                    <a:cubicBezTo>
                      <a:pt x="2843" y="8719"/>
                      <a:pt x="967" y="9956"/>
                      <a:pt x="885" y="10025"/>
                    </a:cubicBezTo>
                    <a:lnTo>
                      <a:pt x="503" y="10296"/>
                    </a:lnTo>
                    <a:lnTo>
                      <a:pt x="464" y="10351"/>
                    </a:lnTo>
                    <a:cubicBezTo>
                      <a:pt x="219" y="10691"/>
                      <a:pt x="43" y="11781"/>
                      <a:pt x="0" y="11833"/>
                    </a:cubicBezTo>
                    <a:lnTo>
                      <a:pt x="503" y="11657"/>
                    </a:lnTo>
                    <a:lnTo>
                      <a:pt x="1456" y="11112"/>
                    </a:lnTo>
                    <a:cubicBezTo>
                      <a:pt x="1796" y="10475"/>
                      <a:pt x="2285" y="9917"/>
                      <a:pt x="2817" y="9604"/>
                    </a:cubicBezTo>
                    <a:cubicBezTo>
                      <a:pt x="3101" y="9442"/>
                      <a:pt x="3370" y="9366"/>
                      <a:pt x="3610" y="9366"/>
                    </a:cubicBezTo>
                    <a:cubicBezTo>
                      <a:pt x="4218" y="9366"/>
                      <a:pt x="4639" y="9860"/>
                      <a:pt x="4639" y="10720"/>
                    </a:cubicBezTo>
                    <a:lnTo>
                      <a:pt x="4639" y="11141"/>
                    </a:lnTo>
                    <a:lnTo>
                      <a:pt x="11957" y="6761"/>
                    </a:lnTo>
                    <a:lnTo>
                      <a:pt x="11957" y="6503"/>
                    </a:lnTo>
                    <a:cubicBezTo>
                      <a:pt x="11957" y="5305"/>
                      <a:pt x="12773" y="3865"/>
                      <a:pt x="13765" y="3278"/>
                    </a:cubicBezTo>
                    <a:cubicBezTo>
                      <a:pt x="14049" y="3117"/>
                      <a:pt x="14318" y="3040"/>
                      <a:pt x="14557" y="3040"/>
                    </a:cubicBezTo>
                    <a:cubicBezTo>
                      <a:pt x="15166" y="3040"/>
                      <a:pt x="15586" y="3535"/>
                      <a:pt x="15586" y="4394"/>
                    </a:cubicBezTo>
                    <a:lnTo>
                      <a:pt x="15586" y="4531"/>
                    </a:lnTo>
                    <a:lnTo>
                      <a:pt x="16552" y="3715"/>
                    </a:lnTo>
                    <a:lnTo>
                      <a:pt x="16866" y="3278"/>
                    </a:lnTo>
                    <a:lnTo>
                      <a:pt x="16973" y="2886"/>
                    </a:lnTo>
                    <a:lnTo>
                      <a:pt x="16973" y="1852"/>
                    </a:lnTo>
                    <a:lnTo>
                      <a:pt x="16689" y="1796"/>
                    </a:lnTo>
                    <a:lnTo>
                      <a:pt x="16689" y="1701"/>
                    </a:lnTo>
                    <a:lnTo>
                      <a:pt x="16608"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2"/>
              <p:cNvSpPr/>
              <p:nvPr/>
            </p:nvSpPr>
            <p:spPr>
              <a:xfrm>
                <a:off x="6960325" y="2647800"/>
                <a:ext cx="402625" cy="299500"/>
              </a:xfrm>
              <a:custGeom>
                <a:avLst/>
                <a:gdLst/>
                <a:ahLst/>
                <a:cxnLst/>
                <a:rect l="l" t="t" r="r" b="b"/>
                <a:pathLst>
                  <a:path w="16105" h="11980" extrusionOk="0">
                    <a:moveTo>
                      <a:pt x="14267" y="1"/>
                    </a:moveTo>
                    <a:lnTo>
                      <a:pt x="13915" y="121"/>
                    </a:lnTo>
                    <a:lnTo>
                      <a:pt x="10908" y="1877"/>
                    </a:lnTo>
                    <a:lnTo>
                      <a:pt x="7468" y="3917"/>
                    </a:lnTo>
                    <a:cubicBezTo>
                      <a:pt x="7387" y="3970"/>
                      <a:pt x="5849" y="4897"/>
                      <a:pt x="5441" y="5344"/>
                    </a:cubicBezTo>
                    <a:cubicBezTo>
                      <a:pt x="5033" y="5794"/>
                      <a:pt x="3346" y="9153"/>
                      <a:pt x="3238" y="9316"/>
                    </a:cubicBezTo>
                    <a:cubicBezTo>
                      <a:pt x="3156" y="9385"/>
                      <a:pt x="1430" y="10661"/>
                      <a:pt x="545" y="11464"/>
                    </a:cubicBezTo>
                    <a:cubicBezTo>
                      <a:pt x="519" y="11490"/>
                      <a:pt x="0" y="11980"/>
                      <a:pt x="0" y="11980"/>
                    </a:cubicBezTo>
                    <a:cubicBezTo>
                      <a:pt x="0" y="11980"/>
                      <a:pt x="109" y="11897"/>
                      <a:pt x="112" y="11897"/>
                    </a:cubicBezTo>
                    <a:lnTo>
                      <a:pt x="112" y="11897"/>
                    </a:lnTo>
                    <a:cubicBezTo>
                      <a:pt x="112" y="11897"/>
                      <a:pt x="112" y="11897"/>
                      <a:pt x="111" y="11898"/>
                    </a:cubicBezTo>
                    <a:lnTo>
                      <a:pt x="382" y="11709"/>
                    </a:lnTo>
                    <a:cubicBezTo>
                      <a:pt x="464" y="11640"/>
                      <a:pt x="2340" y="10403"/>
                      <a:pt x="3904" y="9368"/>
                    </a:cubicBezTo>
                    <a:cubicBezTo>
                      <a:pt x="5480" y="8337"/>
                      <a:pt x="11003" y="4880"/>
                      <a:pt x="11737" y="4433"/>
                    </a:cubicBezTo>
                    <a:cubicBezTo>
                      <a:pt x="12364" y="4064"/>
                      <a:pt x="14731" y="2501"/>
                      <a:pt x="15586" y="1930"/>
                    </a:cubicBezTo>
                    <a:cubicBezTo>
                      <a:pt x="15749" y="1822"/>
                      <a:pt x="15899" y="1698"/>
                      <a:pt x="15925" y="1685"/>
                    </a:cubicBezTo>
                    <a:lnTo>
                      <a:pt x="16105" y="1685"/>
                    </a:lnTo>
                    <a:lnTo>
                      <a:pt x="15981" y="1414"/>
                    </a:lnTo>
                    <a:lnTo>
                      <a:pt x="14636" y="53"/>
                    </a:lnTo>
                    <a:lnTo>
                      <a:pt x="14267"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2"/>
              <p:cNvSpPr/>
              <p:nvPr/>
            </p:nvSpPr>
            <p:spPr>
              <a:xfrm>
                <a:off x="7325150" y="2736175"/>
                <a:ext cx="47275" cy="67025"/>
              </a:xfrm>
              <a:custGeom>
                <a:avLst/>
                <a:gdLst/>
                <a:ahLst/>
                <a:cxnLst/>
                <a:rect l="l" t="t" r="r" b="b"/>
                <a:pathLst>
                  <a:path w="1891" h="2681" extrusionOk="0">
                    <a:moveTo>
                      <a:pt x="1877" y="1"/>
                    </a:moveTo>
                    <a:lnTo>
                      <a:pt x="1" y="1345"/>
                    </a:lnTo>
                    <a:cubicBezTo>
                      <a:pt x="301" y="1564"/>
                      <a:pt x="409" y="1985"/>
                      <a:pt x="409" y="2556"/>
                    </a:cubicBezTo>
                    <a:lnTo>
                      <a:pt x="490" y="2680"/>
                    </a:lnTo>
                    <a:lnTo>
                      <a:pt x="1456" y="1864"/>
                    </a:lnTo>
                    <a:lnTo>
                      <a:pt x="1770" y="1427"/>
                    </a:lnTo>
                    <a:lnTo>
                      <a:pt x="1877" y="1035"/>
                    </a:lnTo>
                    <a:lnTo>
                      <a:pt x="1890" y="69"/>
                    </a:lnTo>
                    <a:lnTo>
                      <a:pt x="187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2"/>
              <p:cNvSpPr/>
              <p:nvPr/>
            </p:nvSpPr>
            <p:spPr>
              <a:xfrm>
                <a:off x="7246650" y="2763275"/>
                <a:ext cx="90775" cy="95650"/>
              </a:xfrm>
              <a:custGeom>
                <a:avLst/>
                <a:gdLst/>
                <a:ahLst/>
                <a:cxnLst/>
                <a:rect l="l" t="t" r="r" b="b"/>
                <a:pathLst>
                  <a:path w="3631" h="3826" extrusionOk="0">
                    <a:moveTo>
                      <a:pt x="2440" y="0"/>
                    </a:moveTo>
                    <a:cubicBezTo>
                      <a:pt x="2203" y="0"/>
                      <a:pt x="1947" y="70"/>
                      <a:pt x="1685" y="222"/>
                    </a:cubicBezTo>
                    <a:cubicBezTo>
                      <a:pt x="679" y="793"/>
                      <a:pt x="1" y="2370"/>
                      <a:pt x="1" y="3568"/>
                    </a:cubicBezTo>
                    <a:lnTo>
                      <a:pt x="1" y="3826"/>
                    </a:lnTo>
                    <a:lnTo>
                      <a:pt x="203" y="3718"/>
                    </a:lnTo>
                    <a:lnTo>
                      <a:pt x="203" y="3444"/>
                    </a:lnTo>
                    <a:cubicBezTo>
                      <a:pt x="190" y="2425"/>
                      <a:pt x="924" y="1159"/>
                      <a:pt x="1809" y="643"/>
                    </a:cubicBezTo>
                    <a:cubicBezTo>
                      <a:pt x="2069" y="494"/>
                      <a:pt x="2315" y="423"/>
                      <a:pt x="2534" y="423"/>
                    </a:cubicBezTo>
                    <a:cubicBezTo>
                      <a:pt x="3070" y="423"/>
                      <a:pt x="3441" y="848"/>
                      <a:pt x="3441" y="1583"/>
                    </a:cubicBezTo>
                    <a:lnTo>
                      <a:pt x="3441" y="1746"/>
                    </a:lnTo>
                    <a:lnTo>
                      <a:pt x="3630" y="1596"/>
                    </a:lnTo>
                    <a:lnTo>
                      <a:pt x="3630" y="1459"/>
                    </a:lnTo>
                    <a:cubicBezTo>
                      <a:pt x="3630" y="572"/>
                      <a:pt x="3117" y="0"/>
                      <a:pt x="2440" y="0"/>
                    </a:cubicBez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2"/>
              <p:cNvSpPr/>
              <p:nvPr/>
            </p:nvSpPr>
            <p:spPr>
              <a:xfrm>
                <a:off x="7251375" y="2773825"/>
                <a:ext cx="81300" cy="82400"/>
              </a:xfrm>
              <a:custGeom>
                <a:avLst/>
                <a:gdLst/>
                <a:ahLst/>
                <a:cxnLst/>
                <a:rect l="l" t="t" r="r" b="b"/>
                <a:pathLst>
                  <a:path w="3252" h="3296" extrusionOk="0">
                    <a:moveTo>
                      <a:pt x="2345" y="1"/>
                    </a:moveTo>
                    <a:cubicBezTo>
                      <a:pt x="2126" y="1"/>
                      <a:pt x="1880" y="72"/>
                      <a:pt x="1620" y="221"/>
                    </a:cubicBezTo>
                    <a:cubicBezTo>
                      <a:pt x="735" y="737"/>
                      <a:pt x="1" y="2003"/>
                      <a:pt x="14" y="3022"/>
                    </a:cubicBezTo>
                    <a:lnTo>
                      <a:pt x="14" y="3296"/>
                    </a:lnTo>
                    <a:lnTo>
                      <a:pt x="164" y="3201"/>
                    </a:lnTo>
                    <a:lnTo>
                      <a:pt x="164" y="2940"/>
                    </a:lnTo>
                    <a:cubicBezTo>
                      <a:pt x="164" y="2003"/>
                      <a:pt x="817" y="874"/>
                      <a:pt x="1620" y="397"/>
                    </a:cubicBezTo>
                    <a:cubicBezTo>
                      <a:pt x="1855" y="265"/>
                      <a:pt x="2079" y="202"/>
                      <a:pt x="2277" y="202"/>
                    </a:cubicBezTo>
                    <a:cubicBezTo>
                      <a:pt x="2765" y="202"/>
                      <a:pt x="3102" y="584"/>
                      <a:pt x="3102" y="1243"/>
                    </a:cubicBezTo>
                    <a:lnTo>
                      <a:pt x="3102" y="1432"/>
                    </a:lnTo>
                    <a:lnTo>
                      <a:pt x="3252" y="1324"/>
                    </a:lnTo>
                    <a:lnTo>
                      <a:pt x="3252" y="1161"/>
                    </a:lnTo>
                    <a:cubicBezTo>
                      <a:pt x="3252" y="426"/>
                      <a:pt x="2881" y="1"/>
                      <a:pt x="2345"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2"/>
              <p:cNvSpPr/>
              <p:nvPr/>
            </p:nvSpPr>
            <p:spPr>
              <a:xfrm>
                <a:off x="7355100" y="2689900"/>
                <a:ext cx="9900" cy="50050"/>
              </a:xfrm>
              <a:custGeom>
                <a:avLst/>
                <a:gdLst/>
                <a:ahLst/>
                <a:cxnLst/>
                <a:rect l="l" t="t" r="r" b="b"/>
                <a:pathLst>
                  <a:path w="396" h="2002" extrusionOk="0">
                    <a:moveTo>
                      <a:pt x="314" y="1"/>
                    </a:moveTo>
                    <a:lnTo>
                      <a:pt x="271" y="125"/>
                    </a:lnTo>
                    <a:lnTo>
                      <a:pt x="40" y="370"/>
                    </a:lnTo>
                    <a:lnTo>
                      <a:pt x="0" y="1022"/>
                    </a:lnTo>
                    <a:lnTo>
                      <a:pt x="53" y="2002"/>
                    </a:lnTo>
                    <a:lnTo>
                      <a:pt x="353" y="1796"/>
                    </a:lnTo>
                    <a:lnTo>
                      <a:pt x="395" y="1701"/>
                    </a:lnTo>
                    <a:lnTo>
                      <a:pt x="366" y="95"/>
                    </a:lnTo>
                    <a:lnTo>
                      <a:pt x="314"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2"/>
              <p:cNvSpPr/>
              <p:nvPr/>
            </p:nvSpPr>
            <p:spPr>
              <a:xfrm>
                <a:off x="7172800" y="2564150"/>
                <a:ext cx="153425" cy="84975"/>
              </a:xfrm>
              <a:custGeom>
                <a:avLst/>
                <a:gdLst/>
                <a:ahLst/>
                <a:cxnLst/>
                <a:rect l="l" t="t" r="r" b="b"/>
                <a:pathLst>
                  <a:path w="6137" h="3399" extrusionOk="0">
                    <a:moveTo>
                      <a:pt x="1" y="1"/>
                    </a:moveTo>
                    <a:lnTo>
                      <a:pt x="5768" y="3347"/>
                    </a:lnTo>
                    <a:lnTo>
                      <a:pt x="6137" y="3399"/>
                    </a:lnTo>
                    <a:lnTo>
                      <a:pt x="5700" y="2991"/>
                    </a:lnTo>
                    <a:lnTo>
                      <a:pt x="5223" y="2638"/>
                    </a:lnTo>
                    <a:lnTo>
                      <a:pt x="4355" y="1972"/>
                    </a:lnTo>
                    <a:lnTo>
                      <a:pt x="2886" y="1114"/>
                    </a:lnTo>
                    <a:lnTo>
                      <a:pt x="1580" y="530"/>
                    </a:lnTo>
                    <a:lnTo>
                      <a:pt x="1009" y="259"/>
                    </a:lnTo>
                    <a:lnTo>
                      <a:pt x="369" y="40"/>
                    </a:lnTo>
                    <a:lnTo>
                      <a:pt x="1"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2"/>
              <p:cNvSpPr/>
              <p:nvPr/>
            </p:nvSpPr>
            <p:spPr>
              <a:xfrm>
                <a:off x="7164000" y="2564150"/>
                <a:ext cx="153025" cy="86700"/>
              </a:xfrm>
              <a:custGeom>
                <a:avLst/>
                <a:gdLst/>
                <a:ahLst/>
                <a:cxnLst/>
                <a:rect l="l" t="t" r="r" b="b"/>
                <a:pathLst>
                  <a:path w="6121" h="3468" extrusionOk="0">
                    <a:moveTo>
                      <a:pt x="353" y="1"/>
                    </a:moveTo>
                    <a:lnTo>
                      <a:pt x="0" y="122"/>
                    </a:lnTo>
                    <a:lnTo>
                      <a:pt x="5768" y="3467"/>
                    </a:lnTo>
                    <a:lnTo>
                      <a:pt x="6120" y="3347"/>
                    </a:lnTo>
                    <a:lnTo>
                      <a:pt x="5849" y="3033"/>
                    </a:lnTo>
                    <a:lnTo>
                      <a:pt x="5412" y="2625"/>
                    </a:lnTo>
                    <a:lnTo>
                      <a:pt x="4677" y="2025"/>
                    </a:lnTo>
                    <a:lnTo>
                      <a:pt x="3225" y="1156"/>
                    </a:lnTo>
                    <a:lnTo>
                      <a:pt x="1332" y="285"/>
                    </a:lnTo>
                    <a:lnTo>
                      <a:pt x="748" y="83"/>
                    </a:lnTo>
                    <a:lnTo>
                      <a:pt x="353"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2"/>
              <p:cNvSpPr/>
              <p:nvPr/>
            </p:nvSpPr>
            <p:spPr>
              <a:xfrm>
                <a:off x="7083775" y="2567175"/>
                <a:ext cx="224425" cy="127575"/>
              </a:xfrm>
              <a:custGeom>
                <a:avLst/>
                <a:gdLst/>
                <a:ahLst/>
                <a:cxnLst/>
                <a:rect l="l" t="t" r="r" b="b"/>
                <a:pathLst>
                  <a:path w="8977" h="5103" extrusionOk="0">
                    <a:moveTo>
                      <a:pt x="3209" y="1"/>
                    </a:moveTo>
                    <a:lnTo>
                      <a:pt x="0" y="1620"/>
                    </a:lnTo>
                    <a:lnTo>
                      <a:pt x="5970" y="5102"/>
                    </a:lnTo>
                    <a:lnTo>
                      <a:pt x="8977" y="3346"/>
                    </a:lnTo>
                    <a:lnTo>
                      <a:pt x="3209"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2"/>
              <p:cNvSpPr/>
              <p:nvPr/>
            </p:nvSpPr>
            <p:spPr>
              <a:xfrm>
                <a:off x="7068750" y="2829375"/>
                <a:ext cx="167325" cy="108450"/>
              </a:xfrm>
              <a:custGeom>
                <a:avLst/>
                <a:gdLst/>
                <a:ahLst/>
                <a:cxnLst/>
                <a:rect l="l" t="t" r="r" b="b"/>
                <a:pathLst>
                  <a:path w="6693" h="4338" extrusionOk="0">
                    <a:moveTo>
                      <a:pt x="6692" y="0"/>
                    </a:moveTo>
                    <a:lnTo>
                      <a:pt x="1" y="4093"/>
                    </a:lnTo>
                    <a:lnTo>
                      <a:pt x="112" y="4338"/>
                    </a:lnTo>
                    <a:lnTo>
                      <a:pt x="6503" y="529"/>
                    </a:lnTo>
                    <a:lnTo>
                      <a:pt x="6692" y="0"/>
                    </a:lnTo>
                    <a:close/>
                  </a:path>
                </a:pathLst>
              </a:custGeom>
              <a:solidFill>
                <a:srgbClr val="272E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2"/>
              <p:cNvSpPr/>
              <p:nvPr/>
            </p:nvSpPr>
            <p:spPr>
              <a:xfrm>
                <a:off x="6997350" y="2607650"/>
                <a:ext cx="235700" cy="138100"/>
              </a:xfrm>
              <a:custGeom>
                <a:avLst/>
                <a:gdLst/>
                <a:ahLst/>
                <a:cxnLst/>
                <a:rect l="l" t="t" r="r" b="b"/>
                <a:pathLst>
                  <a:path w="9428" h="5524" extrusionOk="0">
                    <a:moveTo>
                      <a:pt x="3457" y="1"/>
                    </a:moveTo>
                    <a:lnTo>
                      <a:pt x="1" y="2054"/>
                    </a:lnTo>
                    <a:lnTo>
                      <a:pt x="5987" y="5523"/>
                    </a:lnTo>
                    <a:lnTo>
                      <a:pt x="9427" y="3483"/>
                    </a:lnTo>
                    <a:lnTo>
                      <a:pt x="3457"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2"/>
              <p:cNvSpPr/>
              <p:nvPr/>
            </p:nvSpPr>
            <p:spPr>
              <a:xfrm>
                <a:off x="7056925" y="2662375"/>
                <a:ext cx="274375" cy="215975"/>
              </a:xfrm>
              <a:custGeom>
                <a:avLst/>
                <a:gdLst/>
                <a:ahLst/>
                <a:cxnLst/>
                <a:rect l="l" t="t" r="r" b="b"/>
                <a:pathLst>
                  <a:path w="10975" h="8639" extrusionOk="0">
                    <a:moveTo>
                      <a:pt x="9921" y="1"/>
                    </a:moveTo>
                    <a:cubicBezTo>
                      <a:pt x="9918" y="1"/>
                      <a:pt x="9916" y="1"/>
                      <a:pt x="9914" y="2"/>
                    </a:cubicBezTo>
                    <a:cubicBezTo>
                      <a:pt x="9793" y="41"/>
                      <a:pt x="7834" y="1089"/>
                      <a:pt x="7697" y="1157"/>
                    </a:cubicBezTo>
                    <a:cubicBezTo>
                      <a:pt x="7573" y="1239"/>
                      <a:pt x="4623" y="2926"/>
                      <a:pt x="3673" y="3537"/>
                    </a:cubicBezTo>
                    <a:cubicBezTo>
                      <a:pt x="2707" y="4150"/>
                      <a:pt x="1877" y="4722"/>
                      <a:pt x="1551" y="5048"/>
                    </a:cubicBezTo>
                    <a:cubicBezTo>
                      <a:pt x="1225" y="5358"/>
                      <a:pt x="190" y="7849"/>
                      <a:pt x="134" y="7956"/>
                    </a:cubicBezTo>
                    <a:cubicBezTo>
                      <a:pt x="82" y="8067"/>
                      <a:pt x="1" y="8609"/>
                      <a:pt x="1" y="8638"/>
                    </a:cubicBezTo>
                    <a:lnTo>
                      <a:pt x="7818" y="3782"/>
                    </a:lnTo>
                    <a:lnTo>
                      <a:pt x="10579" y="1918"/>
                    </a:lnTo>
                    <a:cubicBezTo>
                      <a:pt x="10609" y="1892"/>
                      <a:pt x="10974" y="1347"/>
                      <a:pt x="10974" y="1321"/>
                    </a:cubicBezTo>
                    <a:cubicBezTo>
                      <a:pt x="10974" y="1279"/>
                      <a:pt x="10080" y="1"/>
                      <a:pt x="9921"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2"/>
              <p:cNvSpPr/>
              <p:nvPr/>
            </p:nvSpPr>
            <p:spPr>
              <a:xfrm>
                <a:off x="6871275" y="2694325"/>
                <a:ext cx="225100" cy="186400"/>
              </a:xfrm>
              <a:custGeom>
                <a:avLst/>
                <a:gdLst/>
                <a:ahLst/>
                <a:cxnLst/>
                <a:rect l="l" t="t" r="r" b="b"/>
                <a:pathLst>
                  <a:path w="9004" h="7456" extrusionOk="0">
                    <a:moveTo>
                      <a:pt x="3033" y="0"/>
                    </a:moveTo>
                    <a:cubicBezTo>
                      <a:pt x="2625" y="451"/>
                      <a:pt x="109" y="3346"/>
                      <a:pt x="1" y="3509"/>
                    </a:cubicBezTo>
                    <a:lnTo>
                      <a:pt x="6800" y="7455"/>
                    </a:lnTo>
                    <a:cubicBezTo>
                      <a:pt x="6908" y="7292"/>
                      <a:pt x="8595" y="3933"/>
                      <a:pt x="9003" y="3483"/>
                    </a:cubicBezTo>
                    <a:lnTo>
                      <a:pt x="3033"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2"/>
              <p:cNvSpPr/>
              <p:nvPr/>
            </p:nvSpPr>
            <p:spPr>
              <a:xfrm>
                <a:off x="7035800" y="2777625"/>
                <a:ext cx="64650" cy="103100"/>
              </a:xfrm>
              <a:custGeom>
                <a:avLst/>
                <a:gdLst/>
                <a:ahLst/>
                <a:cxnLst/>
                <a:rect l="l" t="t" r="r" b="b"/>
                <a:pathLst>
                  <a:path w="2586" h="4124" extrusionOk="0">
                    <a:moveTo>
                      <a:pt x="2585" y="1"/>
                    </a:moveTo>
                    <a:cubicBezTo>
                      <a:pt x="2585" y="1"/>
                      <a:pt x="2435" y="69"/>
                      <a:pt x="2272" y="82"/>
                    </a:cubicBezTo>
                    <a:cubicBezTo>
                      <a:pt x="2218" y="87"/>
                      <a:pt x="2171" y="88"/>
                      <a:pt x="2133" y="88"/>
                    </a:cubicBezTo>
                    <a:cubicBezTo>
                      <a:pt x="2056" y="88"/>
                      <a:pt x="2014" y="82"/>
                      <a:pt x="2014" y="82"/>
                    </a:cubicBezTo>
                    <a:lnTo>
                      <a:pt x="0" y="3767"/>
                    </a:lnTo>
                    <a:lnTo>
                      <a:pt x="219" y="4123"/>
                    </a:lnTo>
                    <a:cubicBezTo>
                      <a:pt x="219" y="4123"/>
                      <a:pt x="1688" y="1499"/>
                      <a:pt x="1933" y="1035"/>
                    </a:cubicBezTo>
                    <a:cubicBezTo>
                      <a:pt x="2177" y="559"/>
                      <a:pt x="2585" y="1"/>
                      <a:pt x="2585" y="1"/>
                    </a:cubicBez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2"/>
              <p:cNvSpPr/>
              <p:nvPr/>
            </p:nvSpPr>
            <p:spPr>
              <a:xfrm>
                <a:off x="6977700" y="2931925"/>
                <a:ext cx="81300" cy="87500"/>
              </a:xfrm>
              <a:custGeom>
                <a:avLst/>
                <a:gdLst/>
                <a:ahLst/>
                <a:cxnLst/>
                <a:rect l="l" t="t" r="r" b="b"/>
                <a:pathLst>
                  <a:path w="3252" h="3500" extrusionOk="0">
                    <a:moveTo>
                      <a:pt x="2348" y="0"/>
                    </a:moveTo>
                    <a:cubicBezTo>
                      <a:pt x="2128" y="0"/>
                      <a:pt x="1881" y="72"/>
                      <a:pt x="1619" y="223"/>
                    </a:cubicBezTo>
                    <a:cubicBezTo>
                      <a:pt x="722" y="739"/>
                      <a:pt x="0" y="1989"/>
                      <a:pt x="0" y="3023"/>
                    </a:cubicBezTo>
                    <a:lnTo>
                      <a:pt x="13" y="3500"/>
                    </a:lnTo>
                    <a:cubicBezTo>
                      <a:pt x="69" y="3471"/>
                      <a:pt x="121" y="3444"/>
                      <a:pt x="163" y="3431"/>
                    </a:cubicBezTo>
                    <a:lnTo>
                      <a:pt x="163" y="2942"/>
                    </a:lnTo>
                    <a:cubicBezTo>
                      <a:pt x="163" y="2002"/>
                      <a:pt x="816" y="876"/>
                      <a:pt x="1619" y="399"/>
                    </a:cubicBezTo>
                    <a:cubicBezTo>
                      <a:pt x="1857" y="264"/>
                      <a:pt x="2082" y="199"/>
                      <a:pt x="2280" y="199"/>
                    </a:cubicBezTo>
                    <a:cubicBezTo>
                      <a:pt x="2762" y="199"/>
                      <a:pt x="3092" y="578"/>
                      <a:pt x="3101" y="1241"/>
                    </a:cubicBezTo>
                    <a:lnTo>
                      <a:pt x="3101" y="1675"/>
                    </a:lnTo>
                    <a:lnTo>
                      <a:pt x="3251" y="1581"/>
                    </a:lnTo>
                    <a:lnTo>
                      <a:pt x="3251" y="1147"/>
                    </a:lnTo>
                    <a:cubicBezTo>
                      <a:pt x="3251" y="423"/>
                      <a:pt x="2882" y="0"/>
                      <a:pt x="2348"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2"/>
              <p:cNvSpPr/>
              <p:nvPr/>
            </p:nvSpPr>
            <p:spPr>
              <a:xfrm>
                <a:off x="6972875" y="2921350"/>
                <a:ext cx="90850" cy="100450"/>
              </a:xfrm>
              <a:custGeom>
                <a:avLst/>
                <a:gdLst/>
                <a:ahLst/>
                <a:cxnLst/>
                <a:rect l="l" t="t" r="r" b="b"/>
                <a:pathLst>
                  <a:path w="3634" h="4018" extrusionOk="0">
                    <a:moveTo>
                      <a:pt x="2441" y="0"/>
                    </a:moveTo>
                    <a:cubicBezTo>
                      <a:pt x="2204" y="0"/>
                      <a:pt x="1949" y="70"/>
                      <a:pt x="1688" y="222"/>
                    </a:cubicBezTo>
                    <a:cubicBezTo>
                      <a:pt x="1143" y="535"/>
                      <a:pt x="791" y="1217"/>
                      <a:pt x="451" y="1854"/>
                    </a:cubicBezTo>
                    <a:lnTo>
                      <a:pt x="507" y="1827"/>
                    </a:lnTo>
                    <a:lnTo>
                      <a:pt x="370" y="2262"/>
                    </a:lnTo>
                    <a:lnTo>
                      <a:pt x="245" y="2343"/>
                    </a:lnTo>
                    <a:cubicBezTo>
                      <a:pt x="82" y="2751"/>
                      <a:pt x="1" y="3159"/>
                      <a:pt x="1" y="3554"/>
                    </a:cubicBezTo>
                    <a:lnTo>
                      <a:pt x="1" y="4018"/>
                    </a:lnTo>
                    <a:cubicBezTo>
                      <a:pt x="69" y="3975"/>
                      <a:pt x="138" y="3949"/>
                      <a:pt x="206" y="3923"/>
                    </a:cubicBezTo>
                    <a:lnTo>
                      <a:pt x="193" y="3446"/>
                    </a:lnTo>
                    <a:cubicBezTo>
                      <a:pt x="193" y="2412"/>
                      <a:pt x="915" y="1162"/>
                      <a:pt x="1812" y="646"/>
                    </a:cubicBezTo>
                    <a:cubicBezTo>
                      <a:pt x="2074" y="495"/>
                      <a:pt x="2321" y="423"/>
                      <a:pt x="2541" y="423"/>
                    </a:cubicBezTo>
                    <a:cubicBezTo>
                      <a:pt x="3075" y="423"/>
                      <a:pt x="3444" y="846"/>
                      <a:pt x="3444" y="1570"/>
                    </a:cubicBezTo>
                    <a:lnTo>
                      <a:pt x="3444" y="2004"/>
                    </a:lnTo>
                    <a:lnTo>
                      <a:pt x="3634" y="1883"/>
                    </a:lnTo>
                    <a:lnTo>
                      <a:pt x="3634" y="1462"/>
                    </a:lnTo>
                    <a:cubicBezTo>
                      <a:pt x="3634" y="574"/>
                      <a:pt x="3117" y="0"/>
                      <a:pt x="2441" y="0"/>
                    </a:cubicBez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2"/>
              <p:cNvSpPr/>
              <p:nvPr/>
            </p:nvSpPr>
            <p:spPr>
              <a:xfrm>
                <a:off x="6939900" y="2979925"/>
                <a:ext cx="39125" cy="46925"/>
              </a:xfrm>
              <a:custGeom>
                <a:avLst/>
                <a:gdLst/>
                <a:ahLst/>
                <a:cxnLst/>
                <a:rect l="l" t="t" r="r" b="b"/>
                <a:pathLst>
                  <a:path w="1565" h="1877" extrusionOk="0">
                    <a:moveTo>
                      <a:pt x="1564" y="0"/>
                    </a:moveTo>
                    <a:lnTo>
                      <a:pt x="357" y="506"/>
                    </a:lnTo>
                    <a:lnTo>
                      <a:pt x="14" y="532"/>
                    </a:lnTo>
                    <a:cubicBezTo>
                      <a:pt x="1" y="571"/>
                      <a:pt x="96" y="1606"/>
                      <a:pt x="138" y="1648"/>
                    </a:cubicBezTo>
                    <a:cubicBezTo>
                      <a:pt x="194" y="1688"/>
                      <a:pt x="357" y="1877"/>
                      <a:pt x="409" y="1877"/>
                    </a:cubicBezTo>
                    <a:cubicBezTo>
                      <a:pt x="438" y="1877"/>
                      <a:pt x="1010" y="1825"/>
                      <a:pt x="1320" y="1675"/>
                    </a:cubicBezTo>
                    <a:lnTo>
                      <a:pt x="1320" y="1211"/>
                    </a:lnTo>
                    <a:cubicBezTo>
                      <a:pt x="1320" y="816"/>
                      <a:pt x="1401" y="408"/>
                      <a:pt x="156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2"/>
              <p:cNvSpPr/>
              <p:nvPr/>
            </p:nvSpPr>
            <p:spPr>
              <a:xfrm>
                <a:off x="6781525" y="2903450"/>
                <a:ext cx="167950" cy="123075"/>
              </a:xfrm>
              <a:custGeom>
                <a:avLst/>
                <a:gdLst/>
                <a:ahLst/>
                <a:cxnLst/>
                <a:rect l="l" t="t" r="r" b="b"/>
                <a:pathLst>
                  <a:path w="6718" h="4923" extrusionOk="0">
                    <a:moveTo>
                      <a:pt x="14" y="1"/>
                    </a:moveTo>
                    <a:lnTo>
                      <a:pt x="14" y="1"/>
                    </a:lnTo>
                    <a:cubicBezTo>
                      <a:pt x="1" y="40"/>
                      <a:pt x="40" y="954"/>
                      <a:pt x="82" y="993"/>
                    </a:cubicBezTo>
                    <a:cubicBezTo>
                      <a:pt x="121" y="1101"/>
                      <a:pt x="216" y="1280"/>
                      <a:pt x="258" y="1346"/>
                    </a:cubicBezTo>
                    <a:lnTo>
                      <a:pt x="572" y="1754"/>
                    </a:lnTo>
                    <a:lnTo>
                      <a:pt x="1045" y="2204"/>
                    </a:lnTo>
                    <a:lnTo>
                      <a:pt x="1633" y="2651"/>
                    </a:lnTo>
                    <a:lnTo>
                      <a:pt x="3183" y="3565"/>
                    </a:lnTo>
                    <a:lnTo>
                      <a:pt x="3888" y="3931"/>
                    </a:lnTo>
                    <a:lnTo>
                      <a:pt x="4910" y="4381"/>
                    </a:lnTo>
                    <a:lnTo>
                      <a:pt x="5983" y="4828"/>
                    </a:lnTo>
                    <a:lnTo>
                      <a:pt x="6718" y="4923"/>
                    </a:lnTo>
                    <a:cubicBezTo>
                      <a:pt x="6649" y="4884"/>
                      <a:pt x="6512" y="4747"/>
                      <a:pt x="6473" y="4707"/>
                    </a:cubicBezTo>
                    <a:cubicBezTo>
                      <a:pt x="6431" y="4665"/>
                      <a:pt x="6336" y="3630"/>
                      <a:pt x="6349" y="3591"/>
                    </a:cubicBezTo>
                    <a:lnTo>
                      <a:pt x="14"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2"/>
              <p:cNvSpPr/>
              <p:nvPr/>
            </p:nvSpPr>
            <p:spPr>
              <a:xfrm>
                <a:off x="6937550" y="2967025"/>
                <a:ext cx="48000" cy="27925"/>
              </a:xfrm>
              <a:custGeom>
                <a:avLst/>
                <a:gdLst/>
                <a:ahLst/>
                <a:cxnLst/>
                <a:rect l="l" t="t" r="r" b="b"/>
                <a:pathLst>
                  <a:path w="1920" h="1117" extrusionOk="0">
                    <a:moveTo>
                      <a:pt x="1920" y="0"/>
                    </a:moveTo>
                    <a:lnTo>
                      <a:pt x="1864" y="27"/>
                    </a:lnTo>
                    <a:lnTo>
                      <a:pt x="911" y="572"/>
                    </a:lnTo>
                    <a:lnTo>
                      <a:pt x="408" y="748"/>
                    </a:lnTo>
                    <a:lnTo>
                      <a:pt x="0" y="1117"/>
                    </a:lnTo>
                    <a:lnTo>
                      <a:pt x="872" y="940"/>
                    </a:lnTo>
                    <a:lnTo>
                      <a:pt x="1658" y="516"/>
                    </a:lnTo>
                    <a:lnTo>
                      <a:pt x="1783" y="435"/>
                    </a:lnTo>
                    <a:lnTo>
                      <a:pt x="1920" y="0"/>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2"/>
              <p:cNvSpPr/>
              <p:nvPr/>
            </p:nvSpPr>
            <p:spPr>
              <a:xfrm>
                <a:off x="6781850" y="2892925"/>
                <a:ext cx="165925" cy="102025"/>
              </a:xfrm>
              <a:custGeom>
                <a:avLst/>
                <a:gdLst/>
                <a:ahLst/>
                <a:cxnLst/>
                <a:rect l="l" t="t" r="r" b="b"/>
                <a:pathLst>
                  <a:path w="6637" h="4081" extrusionOk="0">
                    <a:moveTo>
                      <a:pt x="245" y="1"/>
                    </a:moveTo>
                    <a:cubicBezTo>
                      <a:pt x="190" y="53"/>
                      <a:pt x="27" y="379"/>
                      <a:pt x="1" y="422"/>
                    </a:cubicBezTo>
                    <a:lnTo>
                      <a:pt x="95" y="804"/>
                    </a:lnTo>
                    <a:lnTo>
                      <a:pt x="245" y="1062"/>
                    </a:lnTo>
                    <a:lnTo>
                      <a:pt x="830" y="1590"/>
                    </a:lnTo>
                    <a:lnTo>
                      <a:pt x="1509" y="2067"/>
                    </a:lnTo>
                    <a:lnTo>
                      <a:pt x="2217" y="2556"/>
                    </a:lnTo>
                    <a:lnTo>
                      <a:pt x="3604" y="3291"/>
                    </a:lnTo>
                    <a:lnTo>
                      <a:pt x="4815" y="3712"/>
                    </a:lnTo>
                    <a:lnTo>
                      <a:pt x="5399" y="3904"/>
                    </a:lnTo>
                    <a:lnTo>
                      <a:pt x="6228" y="4081"/>
                    </a:lnTo>
                    <a:cubicBezTo>
                      <a:pt x="6241" y="4051"/>
                      <a:pt x="6378" y="3999"/>
                      <a:pt x="6460" y="3931"/>
                    </a:cubicBezTo>
                    <a:cubicBezTo>
                      <a:pt x="6555" y="3849"/>
                      <a:pt x="6610" y="3741"/>
                      <a:pt x="6636" y="3712"/>
                    </a:cubicBezTo>
                    <a:lnTo>
                      <a:pt x="5141" y="3128"/>
                    </a:lnTo>
                    <a:lnTo>
                      <a:pt x="706" y="559"/>
                    </a:lnTo>
                    <a:lnTo>
                      <a:pt x="245"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2"/>
              <p:cNvSpPr/>
              <p:nvPr/>
            </p:nvSpPr>
            <p:spPr>
              <a:xfrm>
                <a:off x="6798500" y="2932675"/>
                <a:ext cx="150325" cy="87750"/>
              </a:xfrm>
              <a:custGeom>
                <a:avLst/>
                <a:gdLst/>
                <a:ahLst/>
                <a:cxnLst/>
                <a:rect l="l" t="t" r="r" b="b"/>
                <a:pathLst>
                  <a:path w="6013" h="3510" extrusionOk="0">
                    <a:moveTo>
                      <a:pt x="164" y="0"/>
                    </a:moveTo>
                    <a:lnTo>
                      <a:pt x="0" y="327"/>
                    </a:lnTo>
                    <a:lnTo>
                      <a:pt x="327" y="859"/>
                    </a:lnTo>
                    <a:lnTo>
                      <a:pt x="1019" y="1443"/>
                    </a:lnTo>
                    <a:lnTo>
                      <a:pt x="4570" y="3294"/>
                    </a:lnTo>
                    <a:lnTo>
                      <a:pt x="5197" y="3414"/>
                    </a:lnTo>
                    <a:lnTo>
                      <a:pt x="5850" y="3509"/>
                    </a:lnTo>
                    <a:lnTo>
                      <a:pt x="5562" y="3251"/>
                    </a:lnTo>
                    <a:lnTo>
                      <a:pt x="5562" y="3006"/>
                    </a:lnTo>
                    <a:lnTo>
                      <a:pt x="6013" y="2396"/>
                    </a:lnTo>
                    <a:lnTo>
                      <a:pt x="5588" y="2367"/>
                    </a:lnTo>
                    <a:lnTo>
                      <a:pt x="4910" y="1988"/>
                    </a:lnTo>
                    <a:lnTo>
                      <a:pt x="4038" y="1809"/>
                    </a:lnTo>
                    <a:lnTo>
                      <a:pt x="3183" y="1430"/>
                    </a:lnTo>
                    <a:lnTo>
                      <a:pt x="2259" y="846"/>
                    </a:lnTo>
                    <a:lnTo>
                      <a:pt x="1074" y="327"/>
                    </a:lnTo>
                    <a:lnTo>
                      <a:pt x="164"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2"/>
              <p:cNvSpPr/>
              <p:nvPr/>
            </p:nvSpPr>
            <p:spPr>
              <a:xfrm>
                <a:off x="6787975" y="2851800"/>
                <a:ext cx="180200" cy="133925"/>
              </a:xfrm>
              <a:custGeom>
                <a:avLst/>
                <a:gdLst/>
                <a:ahLst/>
                <a:cxnLst/>
                <a:rect l="l" t="t" r="r" b="b"/>
                <a:pathLst>
                  <a:path w="7208" h="5357" extrusionOk="0">
                    <a:moveTo>
                      <a:pt x="598" y="1"/>
                    </a:moveTo>
                    <a:cubicBezTo>
                      <a:pt x="366" y="82"/>
                      <a:pt x="40" y="1590"/>
                      <a:pt x="0" y="1646"/>
                    </a:cubicBezTo>
                    <a:lnTo>
                      <a:pt x="151" y="1985"/>
                    </a:lnTo>
                    <a:lnTo>
                      <a:pt x="327" y="2367"/>
                    </a:lnTo>
                    <a:lnTo>
                      <a:pt x="856" y="2883"/>
                    </a:lnTo>
                    <a:lnTo>
                      <a:pt x="1388" y="3265"/>
                    </a:lnTo>
                    <a:lnTo>
                      <a:pt x="2161" y="3820"/>
                    </a:lnTo>
                    <a:lnTo>
                      <a:pt x="3522" y="4502"/>
                    </a:lnTo>
                    <a:lnTo>
                      <a:pt x="4746" y="4936"/>
                    </a:lnTo>
                    <a:lnTo>
                      <a:pt x="5683" y="5207"/>
                    </a:lnTo>
                    <a:lnTo>
                      <a:pt x="6391" y="5357"/>
                    </a:lnTo>
                    <a:cubicBezTo>
                      <a:pt x="6434" y="5305"/>
                      <a:pt x="6949" y="3836"/>
                      <a:pt x="7207" y="3549"/>
                    </a:cubicBezTo>
                    <a:lnTo>
                      <a:pt x="598"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2"/>
              <p:cNvSpPr/>
              <p:nvPr/>
            </p:nvSpPr>
            <p:spPr>
              <a:xfrm>
                <a:off x="6787975" y="2853425"/>
                <a:ext cx="180200" cy="132300"/>
              </a:xfrm>
              <a:custGeom>
                <a:avLst/>
                <a:gdLst/>
                <a:ahLst/>
                <a:cxnLst/>
                <a:rect l="l" t="t" r="r" b="b"/>
                <a:pathLst>
                  <a:path w="7208" h="5292" extrusionOk="0">
                    <a:moveTo>
                      <a:pt x="490" y="1"/>
                    </a:moveTo>
                    <a:lnTo>
                      <a:pt x="490" y="1"/>
                    </a:lnTo>
                    <a:cubicBezTo>
                      <a:pt x="353" y="220"/>
                      <a:pt x="40" y="1525"/>
                      <a:pt x="0" y="1581"/>
                    </a:cubicBezTo>
                    <a:lnTo>
                      <a:pt x="151" y="1920"/>
                    </a:lnTo>
                    <a:lnTo>
                      <a:pt x="327" y="2302"/>
                    </a:lnTo>
                    <a:lnTo>
                      <a:pt x="856" y="2818"/>
                    </a:lnTo>
                    <a:lnTo>
                      <a:pt x="1388" y="3200"/>
                    </a:lnTo>
                    <a:lnTo>
                      <a:pt x="2161" y="3755"/>
                    </a:lnTo>
                    <a:lnTo>
                      <a:pt x="3522" y="4437"/>
                    </a:lnTo>
                    <a:lnTo>
                      <a:pt x="4746" y="4871"/>
                    </a:lnTo>
                    <a:lnTo>
                      <a:pt x="5683" y="5142"/>
                    </a:lnTo>
                    <a:lnTo>
                      <a:pt x="6391" y="5292"/>
                    </a:lnTo>
                    <a:cubicBezTo>
                      <a:pt x="6434" y="5240"/>
                      <a:pt x="6949" y="3771"/>
                      <a:pt x="7207" y="3484"/>
                    </a:cubicBezTo>
                    <a:lnTo>
                      <a:pt x="7207" y="3484"/>
                    </a:lnTo>
                    <a:lnTo>
                      <a:pt x="6528" y="3621"/>
                    </a:lnTo>
                    <a:lnTo>
                      <a:pt x="5112" y="3402"/>
                    </a:lnTo>
                    <a:lnTo>
                      <a:pt x="3823" y="2899"/>
                    </a:lnTo>
                    <a:lnTo>
                      <a:pt x="2775" y="2397"/>
                    </a:lnTo>
                    <a:lnTo>
                      <a:pt x="1946" y="1796"/>
                    </a:lnTo>
                    <a:lnTo>
                      <a:pt x="1182" y="1160"/>
                    </a:lnTo>
                    <a:lnTo>
                      <a:pt x="572" y="491"/>
                    </a:lnTo>
                    <a:lnTo>
                      <a:pt x="477" y="194"/>
                    </a:lnTo>
                    <a:lnTo>
                      <a:pt x="490"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2"/>
              <p:cNvSpPr/>
              <p:nvPr/>
            </p:nvSpPr>
            <p:spPr>
              <a:xfrm>
                <a:off x="6802900" y="2782025"/>
                <a:ext cx="238375" cy="159825"/>
              </a:xfrm>
              <a:custGeom>
                <a:avLst/>
                <a:gdLst/>
                <a:ahLst/>
                <a:cxnLst/>
                <a:rect l="l" t="t" r="r" b="b"/>
                <a:pathLst>
                  <a:path w="9535" h="6393" extrusionOk="0">
                    <a:moveTo>
                      <a:pt x="2736" y="1"/>
                    </a:moveTo>
                    <a:cubicBezTo>
                      <a:pt x="2654" y="69"/>
                      <a:pt x="56" y="2736"/>
                      <a:pt x="1" y="2792"/>
                    </a:cubicBezTo>
                    <a:lnTo>
                      <a:pt x="1" y="3170"/>
                    </a:lnTo>
                    <a:lnTo>
                      <a:pt x="409" y="3741"/>
                    </a:lnTo>
                    <a:lnTo>
                      <a:pt x="1633" y="4668"/>
                    </a:lnTo>
                    <a:lnTo>
                      <a:pt x="2694" y="5292"/>
                    </a:lnTo>
                    <a:lnTo>
                      <a:pt x="4286" y="5945"/>
                    </a:lnTo>
                    <a:cubicBezTo>
                      <a:pt x="4286" y="5945"/>
                      <a:pt x="5347" y="6340"/>
                      <a:pt x="5687" y="6382"/>
                    </a:cubicBezTo>
                    <a:cubicBezTo>
                      <a:pt x="5737" y="6390"/>
                      <a:pt x="5802" y="6393"/>
                      <a:pt x="5874" y="6393"/>
                    </a:cubicBezTo>
                    <a:cubicBezTo>
                      <a:pt x="6177" y="6393"/>
                      <a:pt x="6610" y="6340"/>
                      <a:pt x="6610" y="6340"/>
                    </a:cubicBezTo>
                    <a:cubicBezTo>
                      <a:pt x="6666" y="6284"/>
                      <a:pt x="9453" y="4016"/>
                      <a:pt x="9535" y="3947"/>
                    </a:cubicBezTo>
                    <a:lnTo>
                      <a:pt x="2736"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2"/>
              <p:cNvSpPr/>
              <p:nvPr/>
            </p:nvSpPr>
            <p:spPr>
              <a:xfrm>
                <a:off x="6877400" y="2700425"/>
                <a:ext cx="205675" cy="175150"/>
              </a:xfrm>
              <a:custGeom>
                <a:avLst/>
                <a:gdLst/>
                <a:ahLst/>
                <a:cxnLst/>
                <a:rect l="l" t="t" r="r" b="b"/>
                <a:pathLst>
                  <a:path w="8227" h="7006" extrusionOk="0">
                    <a:moveTo>
                      <a:pt x="2840" y="1"/>
                    </a:moveTo>
                    <a:cubicBezTo>
                      <a:pt x="2449" y="425"/>
                      <a:pt x="108" y="3118"/>
                      <a:pt x="1" y="3265"/>
                    </a:cubicBezTo>
                    <a:lnTo>
                      <a:pt x="409" y="3918"/>
                    </a:lnTo>
                    <a:lnTo>
                      <a:pt x="830" y="4518"/>
                    </a:lnTo>
                    <a:lnTo>
                      <a:pt x="1714" y="5116"/>
                    </a:lnTo>
                    <a:lnTo>
                      <a:pt x="2720" y="5700"/>
                    </a:lnTo>
                    <a:lnTo>
                      <a:pt x="3536" y="6082"/>
                    </a:lnTo>
                    <a:lnTo>
                      <a:pt x="5060" y="6640"/>
                    </a:lnTo>
                    <a:lnTo>
                      <a:pt x="6431" y="7005"/>
                    </a:lnTo>
                    <a:cubicBezTo>
                      <a:pt x="6542" y="6855"/>
                      <a:pt x="7847" y="3565"/>
                      <a:pt x="8226" y="3144"/>
                    </a:cubicBezTo>
                    <a:lnTo>
                      <a:pt x="7508" y="2831"/>
                    </a:lnTo>
                    <a:lnTo>
                      <a:pt x="6486" y="2341"/>
                    </a:lnTo>
                    <a:lnTo>
                      <a:pt x="5696" y="2028"/>
                    </a:lnTo>
                    <a:lnTo>
                      <a:pt x="4025" y="1049"/>
                    </a:lnTo>
                    <a:lnTo>
                      <a:pt x="3536" y="670"/>
                    </a:lnTo>
                    <a:lnTo>
                      <a:pt x="3167" y="344"/>
                    </a:lnTo>
                    <a:lnTo>
                      <a:pt x="284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2"/>
              <p:cNvSpPr/>
              <p:nvPr/>
            </p:nvSpPr>
            <p:spPr>
              <a:xfrm>
                <a:off x="6882475" y="2699775"/>
                <a:ext cx="200600" cy="168700"/>
              </a:xfrm>
              <a:custGeom>
                <a:avLst/>
                <a:gdLst/>
                <a:ahLst/>
                <a:cxnLst/>
                <a:rect l="l" t="t" r="r" b="b"/>
                <a:pathLst>
                  <a:path w="8024" h="6748" extrusionOk="0">
                    <a:moveTo>
                      <a:pt x="2624" y="1"/>
                    </a:moveTo>
                    <a:cubicBezTo>
                      <a:pt x="2298" y="353"/>
                      <a:pt x="761" y="2178"/>
                      <a:pt x="163" y="2870"/>
                    </a:cubicBezTo>
                    <a:cubicBezTo>
                      <a:pt x="26" y="3033"/>
                      <a:pt x="0" y="3265"/>
                      <a:pt x="82" y="3470"/>
                    </a:cubicBezTo>
                    <a:lnTo>
                      <a:pt x="258" y="3849"/>
                    </a:lnTo>
                    <a:lnTo>
                      <a:pt x="679" y="4433"/>
                    </a:lnTo>
                    <a:lnTo>
                      <a:pt x="1564" y="5034"/>
                    </a:lnTo>
                    <a:lnTo>
                      <a:pt x="2572" y="5618"/>
                    </a:lnTo>
                    <a:lnTo>
                      <a:pt x="3388" y="6000"/>
                    </a:lnTo>
                    <a:lnTo>
                      <a:pt x="4922" y="6555"/>
                    </a:lnTo>
                    <a:lnTo>
                      <a:pt x="5618" y="6734"/>
                    </a:lnTo>
                    <a:cubicBezTo>
                      <a:pt x="5657" y="6743"/>
                      <a:pt x="5696" y="6748"/>
                      <a:pt x="5734" y="6748"/>
                    </a:cubicBezTo>
                    <a:cubicBezTo>
                      <a:pt x="5924" y="6748"/>
                      <a:pt x="6099" y="6644"/>
                      <a:pt x="6189" y="6473"/>
                    </a:cubicBezTo>
                    <a:cubicBezTo>
                      <a:pt x="6636" y="5618"/>
                      <a:pt x="7713" y="3510"/>
                      <a:pt x="8023" y="3170"/>
                    </a:cubicBezTo>
                    <a:lnTo>
                      <a:pt x="7305" y="2857"/>
                    </a:lnTo>
                    <a:lnTo>
                      <a:pt x="6283" y="2367"/>
                    </a:lnTo>
                    <a:lnTo>
                      <a:pt x="5493" y="2054"/>
                    </a:lnTo>
                    <a:lnTo>
                      <a:pt x="3822" y="1075"/>
                    </a:lnTo>
                    <a:lnTo>
                      <a:pt x="3333" y="696"/>
                    </a:lnTo>
                    <a:lnTo>
                      <a:pt x="2964" y="370"/>
                    </a:lnTo>
                    <a:lnTo>
                      <a:pt x="2624"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2"/>
              <p:cNvSpPr/>
              <p:nvPr/>
            </p:nvSpPr>
            <p:spPr>
              <a:xfrm>
                <a:off x="6978025" y="2742375"/>
                <a:ext cx="39100" cy="30150"/>
              </a:xfrm>
              <a:custGeom>
                <a:avLst/>
                <a:gdLst/>
                <a:ahLst/>
                <a:cxnLst/>
                <a:rect l="l" t="t" r="r" b="b"/>
                <a:pathLst>
                  <a:path w="1564" h="1206" extrusionOk="0">
                    <a:moveTo>
                      <a:pt x="130" y="0"/>
                    </a:moveTo>
                    <a:cubicBezTo>
                      <a:pt x="90" y="0"/>
                      <a:pt x="66" y="28"/>
                      <a:pt x="56" y="79"/>
                    </a:cubicBezTo>
                    <a:lnTo>
                      <a:pt x="13" y="255"/>
                    </a:lnTo>
                    <a:cubicBezTo>
                      <a:pt x="0" y="324"/>
                      <a:pt x="26" y="405"/>
                      <a:pt x="82" y="445"/>
                    </a:cubicBezTo>
                    <a:cubicBezTo>
                      <a:pt x="245" y="555"/>
                      <a:pt x="408" y="663"/>
                      <a:pt x="572" y="771"/>
                    </a:cubicBezTo>
                    <a:lnTo>
                      <a:pt x="885" y="934"/>
                    </a:lnTo>
                    <a:cubicBezTo>
                      <a:pt x="1048" y="1045"/>
                      <a:pt x="1224" y="1127"/>
                      <a:pt x="1388" y="1195"/>
                    </a:cubicBezTo>
                    <a:cubicBezTo>
                      <a:pt x="1402" y="1202"/>
                      <a:pt x="1416" y="1205"/>
                      <a:pt x="1429" y="1205"/>
                    </a:cubicBezTo>
                    <a:cubicBezTo>
                      <a:pt x="1467" y="1205"/>
                      <a:pt x="1499" y="1178"/>
                      <a:pt x="1508" y="1127"/>
                    </a:cubicBezTo>
                    <a:lnTo>
                      <a:pt x="1551" y="950"/>
                    </a:lnTo>
                    <a:cubicBezTo>
                      <a:pt x="1564" y="882"/>
                      <a:pt x="1538" y="800"/>
                      <a:pt x="1482" y="758"/>
                    </a:cubicBezTo>
                    <a:cubicBezTo>
                      <a:pt x="1319" y="650"/>
                      <a:pt x="1156" y="542"/>
                      <a:pt x="980" y="431"/>
                    </a:cubicBezTo>
                    <a:lnTo>
                      <a:pt x="679" y="268"/>
                    </a:lnTo>
                    <a:cubicBezTo>
                      <a:pt x="516" y="161"/>
                      <a:pt x="340" y="79"/>
                      <a:pt x="177" y="10"/>
                    </a:cubicBezTo>
                    <a:cubicBezTo>
                      <a:pt x="159" y="4"/>
                      <a:pt x="143" y="0"/>
                      <a:pt x="13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2"/>
              <p:cNvSpPr/>
              <p:nvPr/>
            </p:nvSpPr>
            <p:spPr>
              <a:xfrm>
                <a:off x="6993275" y="2746375"/>
                <a:ext cx="8200" cy="11950"/>
              </a:xfrm>
              <a:custGeom>
                <a:avLst/>
                <a:gdLst/>
                <a:ahLst/>
                <a:cxnLst/>
                <a:rect l="l" t="t" r="r" b="b"/>
                <a:pathLst>
                  <a:path w="328" h="478" extrusionOk="0">
                    <a:moveTo>
                      <a:pt x="30" y="1"/>
                    </a:moveTo>
                    <a:cubicBezTo>
                      <a:pt x="30" y="1"/>
                      <a:pt x="17" y="245"/>
                      <a:pt x="1" y="327"/>
                    </a:cubicBezTo>
                    <a:cubicBezTo>
                      <a:pt x="1" y="422"/>
                      <a:pt x="99" y="464"/>
                      <a:pt x="164" y="477"/>
                    </a:cubicBezTo>
                    <a:cubicBezTo>
                      <a:pt x="206" y="477"/>
                      <a:pt x="275" y="409"/>
                      <a:pt x="288" y="353"/>
                    </a:cubicBezTo>
                    <a:cubicBezTo>
                      <a:pt x="301" y="340"/>
                      <a:pt x="327" y="14"/>
                      <a:pt x="327" y="14"/>
                    </a:cubicBezTo>
                    <a:lnTo>
                      <a:pt x="3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2"/>
              <p:cNvSpPr/>
              <p:nvPr/>
            </p:nvSpPr>
            <p:spPr>
              <a:xfrm>
                <a:off x="6993675" y="2743075"/>
                <a:ext cx="8525" cy="6875"/>
              </a:xfrm>
              <a:custGeom>
                <a:avLst/>
                <a:gdLst/>
                <a:ahLst/>
                <a:cxnLst/>
                <a:rect l="l" t="t" r="r" b="b"/>
                <a:pathLst>
                  <a:path w="341" h="275" extrusionOk="0">
                    <a:moveTo>
                      <a:pt x="160" y="0"/>
                    </a:moveTo>
                    <a:cubicBezTo>
                      <a:pt x="113" y="0"/>
                      <a:pt x="66" y="22"/>
                      <a:pt x="40" y="64"/>
                    </a:cubicBezTo>
                    <a:cubicBezTo>
                      <a:pt x="1" y="119"/>
                      <a:pt x="14" y="214"/>
                      <a:pt x="83" y="253"/>
                    </a:cubicBezTo>
                    <a:cubicBezTo>
                      <a:pt x="105" y="268"/>
                      <a:pt x="131" y="274"/>
                      <a:pt x="158" y="274"/>
                    </a:cubicBezTo>
                    <a:cubicBezTo>
                      <a:pt x="208" y="274"/>
                      <a:pt x="259" y="251"/>
                      <a:pt x="285" y="214"/>
                    </a:cubicBezTo>
                    <a:cubicBezTo>
                      <a:pt x="340" y="146"/>
                      <a:pt x="311" y="64"/>
                      <a:pt x="246" y="25"/>
                    </a:cubicBezTo>
                    <a:cubicBezTo>
                      <a:pt x="220" y="9"/>
                      <a:pt x="190" y="0"/>
                      <a:pt x="16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2"/>
              <p:cNvSpPr/>
              <p:nvPr/>
            </p:nvSpPr>
            <p:spPr>
              <a:xfrm>
                <a:off x="7068100" y="2666500"/>
                <a:ext cx="254375" cy="199200"/>
              </a:xfrm>
              <a:custGeom>
                <a:avLst/>
                <a:gdLst/>
                <a:ahLst/>
                <a:cxnLst/>
                <a:rect l="l" t="t" r="r" b="b"/>
                <a:pathLst>
                  <a:path w="10175" h="7968" extrusionOk="0">
                    <a:moveTo>
                      <a:pt x="9385" y="0"/>
                    </a:moveTo>
                    <a:cubicBezTo>
                      <a:pt x="9385" y="0"/>
                      <a:pt x="8105" y="705"/>
                      <a:pt x="6842" y="1413"/>
                    </a:cubicBezTo>
                    <a:cubicBezTo>
                      <a:pt x="5592" y="2122"/>
                      <a:pt x="1457" y="4720"/>
                      <a:pt x="1212" y="5004"/>
                    </a:cubicBezTo>
                    <a:cubicBezTo>
                      <a:pt x="925" y="5330"/>
                      <a:pt x="1" y="7615"/>
                      <a:pt x="1" y="7615"/>
                    </a:cubicBezTo>
                    <a:lnTo>
                      <a:pt x="1" y="7968"/>
                    </a:lnTo>
                    <a:lnTo>
                      <a:pt x="9917" y="1658"/>
                    </a:lnTo>
                    <a:lnTo>
                      <a:pt x="10175" y="1100"/>
                    </a:lnTo>
                    <a:lnTo>
                      <a:pt x="9385"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2"/>
              <p:cNvSpPr/>
              <p:nvPr/>
            </p:nvSpPr>
            <p:spPr>
              <a:xfrm>
                <a:off x="7002175" y="2779675"/>
                <a:ext cx="90100" cy="101050"/>
              </a:xfrm>
              <a:custGeom>
                <a:avLst/>
                <a:gdLst/>
                <a:ahLst/>
                <a:cxnLst/>
                <a:rect l="l" t="t" r="r" b="b"/>
                <a:pathLst>
                  <a:path w="3604" h="4042" extrusionOk="0">
                    <a:moveTo>
                      <a:pt x="3359" y="0"/>
                    </a:moveTo>
                    <a:cubicBezTo>
                      <a:pt x="3359" y="0"/>
                      <a:pt x="2938" y="545"/>
                      <a:pt x="2256" y="1920"/>
                    </a:cubicBezTo>
                    <a:cubicBezTo>
                      <a:pt x="1577" y="3294"/>
                      <a:pt x="1388" y="3646"/>
                      <a:pt x="1345" y="3685"/>
                    </a:cubicBezTo>
                    <a:cubicBezTo>
                      <a:pt x="1334" y="3695"/>
                      <a:pt x="1297" y="3700"/>
                      <a:pt x="1240" y="3700"/>
                    </a:cubicBezTo>
                    <a:cubicBezTo>
                      <a:pt x="1032" y="3700"/>
                      <a:pt x="552" y="3632"/>
                      <a:pt x="0" y="3441"/>
                    </a:cubicBezTo>
                    <a:lnTo>
                      <a:pt x="0" y="3441"/>
                    </a:lnTo>
                    <a:cubicBezTo>
                      <a:pt x="1156" y="3904"/>
                      <a:pt x="1564" y="4041"/>
                      <a:pt x="1564" y="4041"/>
                    </a:cubicBezTo>
                    <a:lnTo>
                      <a:pt x="3604" y="43"/>
                    </a:lnTo>
                    <a:lnTo>
                      <a:pt x="3359" y="0"/>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2"/>
              <p:cNvSpPr/>
              <p:nvPr/>
            </p:nvSpPr>
            <p:spPr>
              <a:xfrm>
                <a:off x="6871275" y="2694325"/>
                <a:ext cx="81225" cy="93200"/>
              </a:xfrm>
              <a:custGeom>
                <a:avLst/>
                <a:gdLst/>
                <a:ahLst/>
                <a:cxnLst/>
                <a:rect l="l" t="t" r="r" b="b"/>
                <a:pathLst>
                  <a:path w="3249" h="3728" extrusionOk="0">
                    <a:moveTo>
                      <a:pt x="3033" y="0"/>
                    </a:moveTo>
                    <a:cubicBezTo>
                      <a:pt x="3033" y="0"/>
                      <a:pt x="1290" y="1838"/>
                      <a:pt x="1" y="3509"/>
                    </a:cubicBezTo>
                    <a:lnTo>
                      <a:pt x="393" y="3728"/>
                    </a:lnTo>
                    <a:cubicBezTo>
                      <a:pt x="393" y="3728"/>
                      <a:pt x="246" y="3483"/>
                      <a:pt x="298" y="3401"/>
                    </a:cubicBezTo>
                    <a:cubicBezTo>
                      <a:pt x="1238" y="2109"/>
                      <a:pt x="3004" y="111"/>
                      <a:pt x="3085" y="69"/>
                    </a:cubicBezTo>
                    <a:cubicBezTo>
                      <a:pt x="3097" y="61"/>
                      <a:pt x="3109" y="57"/>
                      <a:pt x="3121" y="56"/>
                    </a:cubicBezTo>
                    <a:lnTo>
                      <a:pt x="3121" y="56"/>
                    </a:lnTo>
                    <a:lnTo>
                      <a:pt x="3249" y="137"/>
                    </a:lnTo>
                    <a:cubicBezTo>
                      <a:pt x="3249" y="137"/>
                      <a:pt x="3193" y="56"/>
                      <a:pt x="3129" y="56"/>
                    </a:cubicBezTo>
                    <a:cubicBezTo>
                      <a:pt x="3126" y="56"/>
                      <a:pt x="3123" y="56"/>
                      <a:pt x="3121" y="56"/>
                    </a:cubicBezTo>
                    <a:lnTo>
                      <a:pt x="3121" y="56"/>
                    </a:lnTo>
                    <a:lnTo>
                      <a:pt x="3033" y="0"/>
                    </a:lnTo>
                    <a:close/>
                  </a:path>
                </a:pathLst>
              </a:custGeom>
              <a:solidFill>
                <a:srgbClr val="449F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2"/>
              <p:cNvSpPr/>
              <p:nvPr/>
            </p:nvSpPr>
            <p:spPr>
              <a:xfrm>
                <a:off x="6947100" y="2658975"/>
                <a:ext cx="199950" cy="122425"/>
              </a:xfrm>
              <a:custGeom>
                <a:avLst/>
                <a:gdLst/>
                <a:ahLst/>
                <a:cxnLst/>
                <a:rect l="l" t="t" r="r" b="b"/>
                <a:pathLst>
                  <a:path w="7998" h="4897" extrusionOk="0">
                    <a:moveTo>
                      <a:pt x="2011" y="1"/>
                    </a:moveTo>
                    <a:cubicBezTo>
                      <a:pt x="1946" y="43"/>
                      <a:pt x="408" y="980"/>
                      <a:pt x="0" y="1414"/>
                    </a:cubicBezTo>
                    <a:lnTo>
                      <a:pt x="327" y="1727"/>
                    </a:lnTo>
                    <a:lnTo>
                      <a:pt x="1032" y="2299"/>
                    </a:lnTo>
                    <a:lnTo>
                      <a:pt x="1521" y="2638"/>
                    </a:lnTo>
                    <a:lnTo>
                      <a:pt x="3196" y="3617"/>
                    </a:lnTo>
                    <a:lnTo>
                      <a:pt x="3930" y="3999"/>
                    </a:lnTo>
                    <a:lnTo>
                      <a:pt x="4949" y="4476"/>
                    </a:lnTo>
                    <a:lnTo>
                      <a:pt x="5970" y="4897"/>
                    </a:lnTo>
                    <a:cubicBezTo>
                      <a:pt x="6378" y="4450"/>
                      <a:pt x="7916" y="3523"/>
                      <a:pt x="7997" y="3470"/>
                    </a:cubicBezTo>
                    <a:lnTo>
                      <a:pt x="2011"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2"/>
              <p:cNvSpPr/>
              <p:nvPr/>
            </p:nvSpPr>
            <p:spPr>
              <a:xfrm>
                <a:off x="7073575" y="2771825"/>
                <a:ext cx="21075" cy="8925"/>
              </a:xfrm>
              <a:custGeom>
                <a:avLst/>
                <a:gdLst/>
                <a:ahLst/>
                <a:cxnLst/>
                <a:rect l="l" t="t" r="r" b="b"/>
                <a:pathLst>
                  <a:path w="843" h="357" extrusionOk="0">
                    <a:moveTo>
                      <a:pt x="0" y="1"/>
                    </a:moveTo>
                    <a:cubicBezTo>
                      <a:pt x="1" y="1"/>
                      <a:pt x="422" y="180"/>
                      <a:pt x="461" y="220"/>
                    </a:cubicBezTo>
                    <a:cubicBezTo>
                      <a:pt x="503" y="262"/>
                      <a:pt x="503" y="314"/>
                      <a:pt x="503" y="314"/>
                    </a:cubicBezTo>
                    <a:lnTo>
                      <a:pt x="748" y="357"/>
                    </a:lnTo>
                    <a:lnTo>
                      <a:pt x="843" y="125"/>
                    </a:lnTo>
                    <a:lnTo>
                      <a:pt x="0"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2"/>
              <p:cNvSpPr/>
              <p:nvPr/>
            </p:nvSpPr>
            <p:spPr>
              <a:xfrm>
                <a:off x="6882800" y="2767100"/>
                <a:ext cx="156775" cy="101375"/>
              </a:xfrm>
              <a:custGeom>
                <a:avLst/>
                <a:gdLst/>
                <a:ahLst/>
                <a:cxnLst/>
                <a:rect l="l" t="t" r="r" b="b"/>
                <a:pathLst>
                  <a:path w="6271" h="4055" extrusionOk="0">
                    <a:moveTo>
                      <a:pt x="777" y="1"/>
                    </a:moveTo>
                    <a:lnTo>
                      <a:pt x="150" y="258"/>
                    </a:lnTo>
                    <a:cubicBezTo>
                      <a:pt x="124" y="288"/>
                      <a:pt x="95" y="327"/>
                      <a:pt x="56" y="340"/>
                    </a:cubicBezTo>
                    <a:cubicBezTo>
                      <a:pt x="0" y="477"/>
                      <a:pt x="13" y="640"/>
                      <a:pt x="69" y="777"/>
                    </a:cubicBezTo>
                    <a:lnTo>
                      <a:pt x="245" y="1156"/>
                    </a:lnTo>
                    <a:lnTo>
                      <a:pt x="666" y="1740"/>
                    </a:lnTo>
                    <a:lnTo>
                      <a:pt x="1551" y="2341"/>
                    </a:lnTo>
                    <a:lnTo>
                      <a:pt x="2559" y="2925"/>
                    </a:lnTo>
                    <a:lnTo>
                      <a:pt x="3375" y="3307"/>
                    </a:lnTo>
                    <a:lnTo>
                      <a:pt x="4909" y="3862"/>
                    </a:lnTo>
                    <a:lnTo>
                      <a:pt x="5605" y="4041"/>
                    </a:lnTo>
                    <a:cubicBezTo>
                      <a:pt x="5644" y="4050"/>
                      <a:pt x="5683" y="4055"/>
                      <a:pt x="5721" y="4055"/>
                    </a:cubicBezTo>
                    <a:cubicBezTo>
                      <a:pt x="5911" y="4055"/>
                      <a:pt x="6086" y="3951"/>
                      <a:pt x="6176" y="3780"/>
                    </a:cubicBezTo>
                    <a:cubicBezTo>
                      <a:pt x="6202" y="3728"/>
                      <a:pt x="6244" y="3660"/>
                      <a:pt x="6270" y="3591"/>
                    </a:cubicBezTo>
                    <a:lnTo>
                      <a:pt x="3440" y="2096"/>
                    </a:lnTo>
                    <a:lnTo>
                      <a:pt x="3264" y="1238"/>
                    </a:lnTo>
                    <a:lnTo>
                      <a:pt x="1306" y="95"/>
                    </a:lnTo>
                    <a:lnTo>
                      <a:pt x="777" y="1"/>
                    </a:lnTo>
                    <a:close/>
                  </a:path>
                </a:pathLst>
              </a:custGeom>
              <a:solidFill>
                <a:srgbClr val="272E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2"/>
              <p:cNvSpPr/>
              <p:nvPr/>
            </p:nvSpPr>
            <p:spPr>
              <a:xfrm>
                <a:off x="6961700" y="2749800"/>
                <a:ext cx="123400" cy="121050"/>
              </a:xfrm>
              <a:custGeom>
                <a:avLst/>
                <a:gdLst/>
                <a:ahLst/>
                <a:cxnLst/>
                <a:rect l="l" t="t" r="r" b="b"/>
                <a:pathLst>
                  <a:path w="4936" h="4842" extrusionOk="0">
                    <a:moveTo>
                      <a:pt x="2530" y="1"/>
                    </a:moveTo>
                    <a:cubicBezTo>
                      <a:pt x="2530" y="1"/>
                      <a:pt x="1074" y="1861"/>
                      <a:pt x="0" y="4038"/>
                    </a:cubicBezTo>
                    <a:cubicBezTo>
                      <a:pt x="2425" y="4809"/>
                      <a:pt x="2919" y="4841"/>
                      <a:pt x="2985" y="4841"/>
                    </a:cubicBezTo>
                    <a:cubicBezTo>
                      <a:pt x="2991" y="4841"/>
                      <a:pt x="2994" y="4841"/>
                      <a:pt x="2994" y="4841"/>
                    </a:cubicBezTo>
                    <a:lnTo>
                      <a:pt x="4936" y="1101"/>
                    </a:lnTo>
                    <a:cubicBezTo>
                      <a:pt x="4936" y="1101"/>
                      <a:pt x="3265" y="572"/>
                      <a:pt x="253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2"/>
              <p:cNvSpPr/>
              <p:nvPr/>
            </p:nvSpPr>
            <p:spPr>
              <a:xfrm>
                <a:off x="7147675" y="2751100"/>
                <a:ext cx="17400" cy="62625"/>
              </a:xfrm>
              <a:custGeom>
                <a:avLst/>
                <a:gdLst/>
                <a:ahLst/>
                <a:cxnLst/>
                <a:rect l="l" t="t" r="r" b="b"/>
                <a:pathLst>
                  <a:path w="696" h="2505" extrusionOk="0">
                    <a:moveTo>
                      <a:pt x="258" y="1"/>
                    </a:moveTo>
                    <a:lnTo>
                      <a:pt x="0" y="151"/>
                    </a:lnTo>
                    <a:lnTo>
                      <a:pt x="206" y="2504"/>
                    </a:lnTo>
                    <a:lnTo>
                      <a:pt x="695" y="2204"/>
                    </a:lnTo>
                    <a:lnTo>
                      <a:pt x="25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2"/>
              <p:cNvSpPr/>
              <p:nvPr/>
            </p:nvSpPr>
            <p:spPr>
              <a:xfrm>
                <a:off x="7058975" y="2847000"/>
                <a:ext cx="192750" cy="124450"/>
              </a:xfrm>
              <a:custGeom>
                <a:avLst/>
                <a:gdLst/>
                <a:ahLst/>
                <a:cxnLst/>
                <a:rect l="l" t="t" r="r" b="b"/>
                <a:pathLst>
                  <a:path w="7710" h="4978" extrusionOk="0">
                    <a:moveTo>
                      <a:pt x="7710" y="0"/>
                    </a:moveTo>
                    <a:lnTo>
                      <a:pt x="0" y="4638"/>
                    </a:lnTo>
                    <a:lnTo>
                      <a:pt x="0" y="4978"/>
                    </a:lnTo>
                    <a:lnTo>
                      <a:pt x="7710" y="369"/>
                    </a:lnTo>
                    <a:lnTo>
                      <a:pt x="771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2"/>
              <p:cNvSpPr/>
              <p:nvPr/>
            </p:nvSpPr>
            <p:spPr>
              <a:xfrm>
                <a:off x="6905975" y="2941900"/>
                <a:ext cx="66600" cy="42600"/>
              </a:xfrm>
              <a:custGeom>
                <a:avLst/>
                <a:gdLst/>
                <a:ahLst/>
                <a:cxnLst/>
                <a:rect l="l" t="t" r="r" b="b"/>
                <a:pathLst>
                  <a:path w="2664" h="1704" extrusionOk="0">
                    <a:moveTo>
                      <a:pt x="2419" y="0"/>
                    </a:moveTo>
                    <a:cubicBezTo>
                      <a:pt x="2337" y="0"/>
                      <a:pt x="2216" y="82"/>
                      <a:pt x="1808" y="82"/>
                    </a:cubicBezTo>
                    <a:cubicBezTo>
                      <a:pt x="1482" y="82"/>
                      <a:pt x="1268" y="11"/>
                      <a:pt x="1084" y="11"/>
                    </a:cubicBezTo>
                    <a:cubicBezTo>
                      <a:pt x="1038" y="11"/>
                      <a:pt x="994" y="15"/>
                      <a:pt x="950" y="26"/>
                    </a:cubicBezTo>
                    <a:cubicBezTo>
                      <a:pt x="735" y="82"/>
                      <a:pt x="0" y="966"/>
                      <a:pt x="0" y="1074"/>
                    </a:cubicBezTo>
                    <a:lnTo>
                      <a:pt x="0" y="1113"/>
                    </a:lnTo>
                    <a:cubicBezTo>
                      <a:pt x="13" y="1129"/>
                      <a:pt x="13" y="1129"/>
                      <a:pt x="13" y="1143"/>
                    </a:cubicBezTo>
                    <a:cubicBezTo>
                      <a:pt x="13" y="1169"/>
                      <a:pt x="26" y="1195"/>
                      <a:pt x="26" y="1211"/>
                    </a:cubicBezTo>
                    <a:cubicBezTo>
                      <a:pt x="52" y="1263"/>
                      <a:pt x="65" y="1306"/>
                      <a:pt x="65" y="1306"/>
                    </a:cubicBezTo>
                    <a:lnTo>
                      <a:pt x="868" y="1551"/>
                    </a:lnTo>
                    <a:cubicBezTo>
                      <a:pt x="868" y="1551"/>
                      <a:pt x="1494" y="1703"/>
                      <a:pt x="1667" y="1703"/>
                    </a:cubicBezTo>
                    <a:cubicBezTo>
                      <a:pt x="1680" y="1703"/>
                      <a:pt x="1690" y="1702"/>
                      <a:pt x="1697" y="1701"/>
                    </a:cubicBezTo>
                    <a:cubicBezTo>
                      <a:pt x="1795" y="1671"/>
                      <a:pt x="2337" y="1400"/>
                      <a:pt x="2380" y="1319"/>
                    </a:cubicBezTo>
                    <a:cubicBezTo>
                      <a:pt x="2393" y="1319"/>
                      <a:pt x="2393" y="1306"/>
                      <a:pt x="2406" y="1293"/>
                    </a:cubicBezTo>
                    <a:cubicBezTo>
                      <a:pt x="2406" y="1293"/>
                      <a:pt x="2406" y="1276"/>
                      <a:pt x="2419" y="1263"/>
                    </a:cubicBezTo>
                    <a:cubicBezTo>
                      <a:pt x="2419" y="1263"/>
                      <a:pt x="2432" y="1250"/>
                      <a:pt x="2432" y="1237"/>
                    </a:cubicBezTo>
                    <a:lnTo>
                      <a:pt x="2448" y="1224"/>
                    </a:lnTo>
                    <a:cubicBezTo>
                      <a:pt x="2448" y="1211"/>
                      <a:pt x="2461" y="1211"/>
                      <a:pt x="2461" y="1195"/>
                    </a:cubicBezTo>
                    <a:cubicBezTo>
                      <a:pt x="2474" y="1182"/>
                      <a:pt x="2474" y="1169"/>
                      <a:pt x="2474" y="1156"/>
                    </a:cubicBezTo>
                    <a:cubicBezTo>
                      <a:pt x="2513" y="1100"/>
                      <a:pt x="2556" y="1019"/>
                      <a:pt x="2595" y="966"/>
                    </a:cubicBezTo>
                    <a:cubicBezTo>
                      <a:pt x="2595" y="950"/>
                      <a:pt x="2611" y="937"/>
                      <a:pt x="2624" y="924"/>
                    </a:cubicBezTo>
                    <a:cubicBezTo>
                      <a:pt x="2624" y="911"/>
                      <a:pt x="2624" y="911"/>
                      <a:pt x="2638" y="898"/>
                    </a:cubicBezTo>
                    <a:cubicBezTo>
                      <a:pt x="2651" y="868"/>
                      <a:pt x="2651" y="855"/>
                      <a:pt x="2664" y="842"/>
                    </a:cubicBezTo>
                    <a:lnTo>
                      <a:pt x="2664" y="271"/>
                    </a:lnTo>
                    <a:lnTo>
                      <a:pt x="2569" y="26"/>
                    </a:lnTo>
                    <a:cubicBezTo>
                      <a:pt x="2569" y="26"/>
                      <a:pt x="2500" y="0"/>
                      <a:pt x="2419"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2"/>
              <p:cNvSpPr/>
              <p:nvPr/>
            </p:nvSpPr>
            <p:spPr>
              <a:xfrm>
                <a:off x="6905975" y="2941900"/>
                <a:ext cx="66600" cy="33625"/>
              </a:xfrm>
              <a:custGeom>
                <a:avLst/>
                <a:gdLst/>
                <a:ahLst/>
                <a:cxnLst/>
                <a:rect l="l" t="t" r="r" b="b"/>
                <a:pathLst>
                  <a:path w="2664" h="1345" extrusionOk="0">
                    <a:moveTo>
                      <a:pt x="2419" y="0"/>
                    </a:moveTo>
                    <a:cubicBezTo>
                      <a:pt x="2337" y="0"/>
                      <a:pt x="2216" y="82"/>
                      <a:pt x="1808" y="82"/>
                    </a:cubicBezTo>
                    <a:cubicBezTo>
                      <a:pt x="1482" y="82"/>
                      <a:pt x="1268" y="11"/>
                      <a:pt x="1084" y="11"/>
                    </a:cubicBezTo>
                    <a:cubicBezTo>
                      <a:pt x="1038" y="11"/>
                      <a:pt x="994" y="15"/>
                      <a:pt x="950" y="26"/>
                    </a:cubicBezTo>
                    <a:cubicBezTo>
                      <a:pt x="735" y="82"/>
                      <a:pt x="0" y="966"/>
                      <a:pt x="0" y="1074"/>
                    </a:cubicBezTo>
                    <a:lnTo>
                      <a:pt x="0" y="1113"/>
                    </a:lnTo>
                    <a:cubicBezTo>
                      <a:pt x="13" y="1129"/>
                      <a:pt x="13" y="1129"/>
                      <a:pt x="13" y="1143"/>
                    </a:cubicBezTo>
                    <a:cubicBezTo>
                      <a:pt x="13" y="1169"/>
                      <a:pt x="26" y="1195"/>
                      <a:pt x="26" y="1211"/>
                    </a:cubicBezTo>
                    <a:cubicBezTo>
                      <a:pt x="52" y="1263"/>
                      <a:pt x="65" y="1306"/>
                      <a:pt x="65" y="1306"/>
                    </a:cubicBezTo>
                    <a:cubicBezTo>
                      <a:pt x="176" y="1250"/>
                      <a:pt x="284" y="1211"/>
                      <a:pt x="392" y="1182"/>
                    </a:cubicBezTo>
                    <a:cubicBezTo>
                      <a:pt x="546" y="1147"/>
                      <a:pt x="676" y="1141"/>
                      <a:pt x="746" y="1141"/>
                    </a:cubicBezTo>
                    <a:cubicBezTo>
                      <a:pt x="780" y="1141"/>
                      <a:pt x="800" y="1143"/>
                      <a:pt x="800" y="1143"/>
                    </a:cubicBezTo>
                    <a:lnTo>
                      <a:pt x="1766" y="1345"/>
                    </a:lnTo>
                    <a:lnTo>
                      <a:pt x="1808" y="1345"/>
                    </a:lnTo>
                    <a:lnTo>
                      <a:pt x="2337" y="1319"/>
                    </a:lnTo>
                    <a:cubicBezTo>
                      <a:pt x="2337" y="1319"/>
                      <a:pt x="2367" y="1319"/>
                      <a:pt x="2406" y="1293"/>
                    </a:cubicBezTo>
                    <a:cubicBezTo>
                      <a:pt x="2406" y="1293"/>
                      <a:pt x="2406" y="1276"/>
                      <a:pt x="2419" y="1263"/>
                    </a:cubicBezTo>
                    <a:cubicBezTo>
                      <a:pt x="2419" y="1263"/>
                      <a:pt x="2432" y="1250"/>
                      <a:pt x="2432" y="1237"/>
                    </a:cubicBezTo>
                    <a:lnTo>
                      <a:pt x="2448" y="1224"/>
                    </a:lnTo>
                    <a:cubicBezTo>
                      <a:pt x="2448" y="1211"/>
                      <a:pt x="2461" y="1211"/>
                      <a:pt x="2461" y="1195"/>
                    </a:cubicBezTo>
                    <a:cubicBezTo>
                      <a:pt x="2474" y="1182"/>
                      <a:pt x="2474" y="1169"/>
                      <a:pt x="2474" y="1156"/>
                    </a:cubicBezTo>
                    <a:cubicBezTo>
                      <a:pt x="2513" y="1100"/>
                      <a:pt x="2556" y="1019"/>
                      <a:pt x="2595" y="966"/>
                    </a:cubicBezTo>
                    <a:cubicBezTo>
                      <a:pt x="2595" y="950"/>
                      <a:pt x="2611" y="937"/>
                      <a:pt x="2624" y="924"/>
                    </a:cubicBezTo>
                    <a:cubicBezTo>
                      <a:pt x="2624" y="911"/>
                      <a:pt x="2624" y="911"/>
                      <a:pt x="2638" y="898"/>
                    </a:cubicBezTo>
                    <a:cubicBezTo>
                      <a:pt x="2651" y="868"/>
                      <a:pt x="2651" y="855"/>
                      <a:pt x="2664" y="842"/>
                    </a:cubicBezTo>
                    <a:lnTo>
                      <a:pt x="2664" y="271"/>
                    </a:lnTo>
                    <a:lnTo>
                      <a:pt x="2569" y="26"/>
                    </a:lnTo>
                    <a:cubicBezTo>
                      <a:pt x="2569" y="26"/>
                      <a:pt x="2500" y="0"/>
                      <a:pt x="2419"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2"/>
              <p:cNvSpPr/>
              <p:nvPr/>
            </p:nvSpPr>
            <p:spPr>
              <a:xfrm>
                <a:off x="6925950" y="2947275"/>
                <a:ext cx="28600" cy="27725"/>
              </a:xfrm>
              <a:custGeom>
                <a:avLst/>
                <a:gdLst/>
                <a:ahLst/>
                <a:cxnLst/>
                <a:rect l="l" t="t" r="r" b="b"/>
                <a:pathLst>
                  <a:path w="1144" h="1109" extrusionOk="0">
                    <a:moveTo>
                      <a:pt x="314" y="1"/>
                    </a:moveTo>
                    <a:cubicBezTo>
                      <a:pt x="151" y="301"/>
                      <a:pt x="1" y="928"/>
                      <a:pt x="1" y="928"/>
                    </a:cubicBezTo>
                    <a:cubicBezTo>
                      <a:pt x="1" y="928"/>
                      <a:pt x="733" y="1109"/>
                      <a:pt x="908" y="1109"/>
                    </a:cubicBezTo>
                    <a:cubicBezTo>
                      <a:pt x="924" y="1109"/>
                      <a:pt x="935" y="1107"/>
                      <a:pt x="941" y="1104"/>
                    </a:cubicBezTo>
                    <a:cubicBezTo>
                      <a:pt x="1009" y="1078"/>
                      <a:pt x="1143" y="125"/>
                      <a:pt x="1143" y="125"/>
                    </a:cubicBezTo>
                    <a:cubicBezTo>
                      <a:pt x="1143" y="125"/>
                      <a:pt x="546" y="56"/>
                      <a:pt x="314"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2"/>
              <p:cNvSpPr/>
              <p:nvPr/>
            </p:nvSpPr>
            <p:spPr>
              <a:xfrm>
                <a:off x="6798500" y="2782025"/>
                <a:ext cx="242775" cy="162400"/>
              </a:xfrm>
              <a:custGeom>
                <a:avLst/>
                <a:gdLst/>
                <a:ahLst/>
                <a:cxnLst/>
                <a:rect l="l" t="t" r="r" b="b"/>
                <a:pathLst>
                  <a:path w="9711" h="6496" extrusionOk="0">
                    <a:moveTo>
                      <a:pt x="2912" y="1"/>
                    </a:moveTo>
                    <a:lnTo>
                      <a:pt x="2912" y="1"/>
                    </a:lnTo>
                    <a:cubicBezTo>
                      <a:pt x="245" y="2436"/>
                      <a:pt x="56" y="2805"/>
                      <a:pt x="27" y="2968"/>
                    </a:cubicBezTo>
                    <a:cubicBezTo>
                      <a:pt x="0" y="3131"/>
                      <a:pt x="40" y="3170"/>
                      <a:pt x="82" y="3294"/>
                    </a:cubicBezTo>
                    <a:cubicBezTo>
                      <a:pt x="138" y="3402"/>
                      <a:pt x="284" y="3539"/>
                      <a:pt x="529" y="3852"/>
                    </a:cubicBezTo>
                    <a:cubicBezTo>
                      <a:pt x="790" y="4163"/>
                      <a:pt x="1822" y="5334"/>
                      <a:pt x="2612" y="5781"/>
                    </a:cubicBezTo>
                    <a:cubicBezTo>
                      <a:pt x="3385" y="6232"/>
                      <a:pt x="4107" y="6176"/>
                      <a:pt x="4936" y="6353"/>
                    </a:cubicBezTo>
                    <a:cubicBezTo>
                      <a:pt x="5351" y="6447"/>
                      <a:pt x="5721" y="6496"/>
                      <a:pt x="6030" y="6496"/>
                    </a:cubicBezTo>
                    <a:cubicBezTo>
                      <a:pt x="6351" y="6496"/>
                      <a:pt x="6607" y="6444"/>
                      <a:pt x="6786" y="6340"/>
                    </a:cubicBezTo>
                    <a:cubicBezTo>
                      <a:pt x="7155" y="6150"/>
                      <a:pt x="9710" y="3948"/>
                      <a:pt x="9711" y="3947"/>
                    </a:cubicBezTo>
                    <a:lnTo>
                      <a:pt x="9711" y="3947"/>
                    </a:lnTo>
                    <a:cubicBezTo>
                      <a:pt x="9710" y="3948"/>
                      <a:pt x="6829" y="6271"/>
                      <a:pt x="6473" y="6382"/>
                    </a:cubicBezTo>
                    <a:cubicBezTo>
                      <a:pt x="6401" y="6391"/>
                      <a:pt x="6306" y="6394"/>
                      <a:pt x="6211" y="6394"/>
                    </a:cubicBezTo>
                    <a:cubicBezTo>
                      <a:pt x="6022" y="6394"/>
                      <a:pt x="5833" y="6382"/>
                      <a:pt x="5833" y="6382"/>
                    </a:cubicBezTo>
                    <a:cubicBezTo>
                      <a:pt x="5618" y="6366"/>
                      <a:pt x="5086" y="6284"/>
                      <a:pt x="4420" y="6056"/>
                    </a:cubicBezTo>
                    <a:cubicBezTo>
                      <a:pt x="3604" y="5768"/>
                      <a:pt x="3170" y="5592"/>
                      <a:pt x="2788" y="5416"/>
                    </a:cubicBezTo>
                    <a:cubicBezTo>
                      <a:pt x="2517" y="5279"/>
                      <a:pt x="1753" y="4789"/>
                      <a:pt x="1753" y="4789"/>
                    </a:cubicBezTo>
                    <a:lnTo>
                      <a:pt x="516" y="3741"/>
                    </a:lnTo>
                    <a:cubicBezTo>
                      <a:pt x="516" y="3741"/>
                      <a:pt x="190" y="3333"/>
                      <a:pt x="138" y="3226"/>
                    </a:cubicBezTo>
                    <a:cubicBezTo>
                      <a:pt x="82" y="3118"/>
                      <a:pt x="95" y="2899"/>
                      <a:pt x="95" y="2899"/>
                    </a:cubicBezTo>
                    <a:lnTo>
                      <a:pt x="2912"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2"/>
              <p:cNvSpPr/>
              <p:nvPr/>
            </p:nvSpPr>
            <p:spPr>
              <a:xfrm>
                <a:off x="6811725" y="2879100"/>
                <a:ext cx="110175" cy="88275"/>
              </a:xfrm>
              <a:custGeom>
                <a:avLst/>
                <a:gdLst/>
                <a:ahLst/>
                <a:cxnLst/>
                <a:rect l="l" t="t" r="r" b="b"/>
                <a:pathLst>
                  <a:path w="4407" h="3531" extrusionOk="0">
                    <a:moveTo>
                      <a:pt x="21" y="0"/>
                    </a:moveTo>
                    <a:cubicBezTo>
                      <a:pt x="10" y="0"/>
                      <a:pt x="0" y="6"/>
                      <a:pt x="0" y="22"/>
                    </a:cubicBezTo>
                    <a:cubicBezTo>
                      <a:pt x="17" y="214"/>
                      <a:pt x="17" y="867"/>
                      <a:pt x="56" y="1220"/>
                    </a:cubicBezTo>
                    <a:cubicBezTo>
                      <a:pt x="69" y="1422"/>
                      <a:pt x="111" y="1601"/>
                      <a:pt x="137" y="1709"/>
                    </a:cubicBezTo>
                    <a:cubicBezTo>
                      <a:pt x="150" y="1791"/>
                      <a:pt x="193" y="1859"/>
                      <a:pt x="245" y="1898"/>
                    </a:cubicBezTo>
                    <a:cubicBezTo>
                      <a:pt x="438" y="2049"/>
                      <a:pt x="859" y="2375"/>
                      <a:pt x="1172" y="2564"/>
                    </a:cubicBezTo>
                    <a:cubicBezTo>
                      <a:pt x="1580" y="2809"/>
                      <a:pt x="1864" y="2933"/>
                      <a:pt x="2301" y="3152"/>
                    </a:cubicBezTo>
                    <a:cubicBezTo>
                      <a:pt x="2735" y="3354"/>
                      <a:pt x="3362" y="3531"/>
                      <a:pt x="3362" y="3531"/>
                    </a:cubicBezTo>
                    <a:lnTo>
                      <a:pt x="3538" y="3397"/>
                    </a:lnTo>
                    <a:cubicBezTo>
                      <a:pt x="3754" y="3123"/>
                      <a:pt x="4407" y="2470"/>
                      <a:pt x="4407" y="2470"/>
                    </a:cubicBezTo>
                    <a:cubicBezTo>
                      <a:pt x="4407" y="2470"/>
                      <a:pt x="4325" y="2388"/>
                      <a:pt x="4299" y="2375"/>
                    </a:cubicBezTo>
                    <a:cubicBezTo>
                      <a:pt x="4286" y="2362"/>
                      <a:pt x="2762" y="1477"/>
                      <a:pt x="1988" y="1001"/>
                    </a:cubicBezTo>
                    <a:cubicBezTo>
                      <a:pt x="1241" y="554"/>
                      <a:pt x="314" y="296"/>
                      <a:pt x="43" y="9"/>
                    </a:cubicBezTo>
                    <a:cubicBezTo>
                      <a:pt x="37" y="3"/>
                      <a:pt x="29" y="0"/>
                      <a:pt x="21" y="0"/>
                    </a:cubicBezTo>
                    <a:close/>
                  </a:path>
                </a:pathLst>
              </a:custGeom>
              <a:solidFill>
                <a:srgbClr val="272E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2"/>
              <p:cNvSpPr/>
              <p:nvPr/>
            </p:nvSpPr>
            <p:spPr>
              <a:xfrm>
                <a:off x="6811725" y="2879100"/>
                <a:ext cx="88800" cy="88275"/>
              </a:xfrm>
              <a:custGeom>
                <a:avLst/>
                <a:gdLst/>
                <a:ahLst/>
                <a:cxnLst/>
                <a:rect l="l" t="t" r="r" b="b"/>
                <a:pathLst>
                  <a:path w="3552" h="3531" extrusionOk="0">
                    <a:moveTo>
                      <a:pt x="21" y="0"/>
                    </a:moveTo>
                    <a:cubicBezTo>
                      <a:pt x="10" y="0"/>
                      <a:pt x="0" y="6"/>
                      <a:pt x="0" y="22"/>
                    </a:cubicBezTo>
                    <a:cubicBezTo>
                      <a:pt x="17" y="214"/>
                      <a:pt x="17" y="867"/>
                      <a:pt x="56" y="1220"/>
                    </a:cubicBezTo>
                    <a:cubicBezTo>
                      <a:pt x="69" y="1422"/>
                      <a:pt x="111" y="1601"/>
                      <a:pt x="137" y="1709"/>
                    </a:cubicBezTo>
                    <a:cubicBezTo>
                      <a:pt x="150" y="1791"/>
                      <a:pt x="193" y="1859"/>
                      <a:pt x="245" y="1898"/>
                    </a:cubicBezTo>
                    <a:cubicBezTo>
                      <a:pt x="438" y="2049"/>
                      <a:pt x="859" y="2375"/>
                      <a:pt x="1172" y="2564"/>
                    </a:cubicBezTo>
                    <a:cubicBezTo>
                      <a:pt x="1580" y="2809"/>
                      <a:pt x="1864" y="2933"/>
                      <a:pt x="2301" y="3152"/>
                    </a:cubicBezTo>
                    <a:cubicBezTo>
                      <a:pt x="2735" y="3354"/>
                      <a:pt x="3362" y="3531"/>
                      <a:pt x="3362" y="3531"/>
                    </a:cubicBezTo>
                    <a:lnTo>
                      <a:pt x="3538" y="3397"/>
                    </a:lnTo>
                    <a:lnTo>
                      <a:pt x="3551" y="3380"/>
                    </a:lnTo>
                    <a:cubicBezTo>
                      <a:pt x="3457" y="3354"/>
                      <a:pt x="3307" y="3341"/>
                      <a:pt x="3238" y="3273"/>
                    </a:cubicBezTo>
                    <a:cubicBezTo>
                      <a:pt x="3143" y="3191"/>
                      <a:pt x="3088" y="3028"/>
                      <a:pt x="3036" y="2920"/>
                    </a:cubicBezTo>
                    <a:cubicBezTo>
                      <a:pt x="3019" y="2891"/>
                      <a:pt x="2993" y="2852"/>
                      <a:pt x="2967" y="2825"/>
                    </a:cubicBezTo>
                    <a:cubicBezTo>
                      <a:pt x="2938" y="2796"/>
                      <a:pt x="2912" y="2783"/>
                      <a:pt x="2873" y="2770"/>
                    </a:cubicBezTo>
                    <a:cubicBezTo>
                      <a:pt x="2709" y="2688"/>
                      <a:pt x="2530" y="2607"/>
                      <a:pt x="2367" y="2512"/>
                    </a:cubicBezTo>
                    <a:cubicBezTo>
                      <a:pt x="2233" y="2457"/>
                      <a:pt x="2109" y="2388"/>
                      <a:pt x="2027" y="2267"/>
                    </a:cubicBezTo>
                    <a:cubicBezTo>
                      <a:pt x="2001" y="2225"/>
                      <a:pt x="1975" y="2173"/>
                      <a:pt x="1919" y="2143"/>
                    </a:cubicBezTo>
                    <a:cubicBezTo>
                      <a:pt x="1893" y="2130"/>
                      <a:pt x="1864" y="2130"/>
                      <a:pt x="1838" y="2130"/>
                    </a:cubicBezTo>
                    <a:cubicBezTo>
                      <a:pt x="1701" y="2117"/>
                      <a:pt x="1567" y="2104"/>
                      <a:pt x="1430" y="2104"/>
                    </a:cubicBezTo>
                    <a:cubicBezTo>
                      <a:pt x="1368" y="2112"/>
                      <a:pt x="1309" y="2119"/>
                      <a:pt x="1249" y="2119"/>
                    </a:cubicBezTo>
                    <a:cubicBezTo>
                      <a:pt x="1206" y="2119"/>
                      <a:pt x="1162" y="2115"/>
                      <a:pt x="1116" y="2104"/>
                    </a:cubicBezTo>
                    <a:cubicBezTo>
                      <a:pt x="1022" y="2075"/>
                      <a:pt x="927" y="2036"/>
                      <a:pt x="846" y="1993"/>
                    </a:cubicBezTo>
                    <a:cubicBezTo>
                      <a:pt x="764" y="1967"/>
                      <a:pt x="669" y="1928"/>
                      <a:pt x="601" y="1885"/>
                    </a:cubicBezTo>
                    <a:cubicBezTo>
                      <a:pt x="545" y="1846"/>
                      <a:pt x="506" y="1791"/>
                      <a:pt x="451" y="1748"/>
                    </a:cubicBezTo>
                    <a:cubicBezTo>
                      <a:pt x="395" y="1709"/>
                      <a:pt x="356" y="1641"/>
                      <a:pt x="343" y="1572"/>
                    </a:cubicBezTo>
                    <a:cubicBezTo>
                      <a:pt x="314" y="1464"/>
                      <a:pt x="274" y="1275"/>
                      <a:pt x="261" y="1069"/>
                    </a:cubicBezTo>
                    <a:cubicBezTo>
                      <a:pt x="232" y="838"/>
                      <a:pt x="219" y="459"/>
                      <a:pt x="219" y="172"/>
                    </a:cubicBezTo>
                    <a:cubicBezTo>
                      <a:pt x="150" y="103"/>
                      <a:pt x="82" y="51"/>
                      <a:pt x="43" y="9"/>
                    </a:cubicBezTo>
                    <a:cubicBezTo>
                      <a:pt x="37" y="3"/>
                      <a:pt x="29" y="0"/>
                      <a:pt x="2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2"/>
              <p:cNvSpPr/>
              <p:nvPr/>
            </p:nvSpPr>
            <p:spPr>
              <a:xfrm>
                <a:off x="6788625" y="2853425"/>
                <a:ext cx="21475" cy="64325"/>
              </a:xfrm>
              <a:custGeom>
                <a:avLst/>
                <a:gdLst/>
                <a:ahLst/>
                <a:cxnLst/>
                <a:rect l="l" t="t" r="r" b="b"/>
                <a:pathLst>
                  <a:path w="859" h="2573" extrusionOk="0">
                    <a:moveTo>
                      <a:pt x="464" y="1"/>
                    </a:moveTo>
                    <a:lnTo>
                      <a:pt x="464" y="1"/>
                    </a:lnTo>
                    <a:cubicBezTo>
                      <a:pt x="464" y="1"/>
                      <a:pt x="451" y="44"/>
                      <a:pt x="382" y="180"/>
                    </a:cubicBezTo>
                    <a:cubicBezTo>
                      <a:pt x="353" y="233"/>
                      <a:pt x="271" y="477"/>
                      <a:pt x="190" y="735"/>
                    </a:cubicBezTo>
                    <a:cubicBezTo>
                      <a:pt x="95" y="1036"/>
                      <a:pt x="0" y="1362"/>
                      <a:pt x="14" y="1470"/>
                    </a:cubicBezTo>
                    <a:cubicBezTo>
                      <a:pt x="14" y="1675"/>
                      <a:pt x="219" y="1989"/>
                      <a:pt x="301" y="2123"/>
                    </a:cubicBezTo>
                    <a:cubicBezTo>
                      <a:pt x="395" y="2260"/>
                      <a:pt x="503" y="2423"/>
                      <a:pt x="572" y="2491"/>
                    </a:cubicBezTo>
                    <a:cubicBezTo>
                      <a:pt x="614" y="2531"/>
                      <a:pt x="666" y="2573"/>
                      <a:pt x="735" y="2573"/>
                    </a:cubicBezTo>
                    <a:cubicBezTo>
                      <a:pt x="777" y="2573"/>
                      <a:pt x="816" y="2531"/>
                      <a:pt x="859" y="2410"/>
                    </a:cubicBezTo>
                    <a:cubicBezTo>
                      <a:pt x="748" y="1920"/>
                      <a:pt x="843" y="967"/>
                      <a:pt x="816" y="846"/>
                    </a:cubicBezTo>
                    <a:cubicBezTo>
                      <a:pt x="777" y="722"/>
                      <a:pt x="614" y="654"/>
                      <a:pt x="516" y="396"/>
                    </a:cubicBezTo>
                    <a:cubicBezTo>
                      <a:pt x="422" y="151"/>
                      <a:pt x="451" y="112"/>
                      <a:pt x="464"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2"/>
              <p:cNvSpPr/>
              <p:nvPr/>
            </p:nvSpPr>
            <p:spPr>
              <a:xfrm>
                <a:off x="6797850" y="2865025"/>
                <a:ext cx="12250" cy="48650"/>
              </a:xfrm>
              <a:custGeom>
                <a:avLst/>
                <a:gdLst/>
                <a:ahLst/>
                <a:cxnLst/>
                <a:rect l="l" t="t" r="r" b="b"/>
                <a:pathLst>
                  <a:path w="490" h="1946" extrusionOk="0">
                    <a:moveTo>
                      <a:pt x="177" y="0"/>
                    </a:moveTo>
                    <a:cubicBezTo>
                      <a:pt x="164" y="301"/>
                      <a:pt x="0" y="1022"/>
                      <a:pt x="39" y="1280"/>
                    </a:cubicBezTo>
                    <a:cubicBezTo>
                      <a:pt x="95" y="1538"/>
                      <a:pt x="490" y="1946"/>
                      <a:pt x="490" y="1946"/>
                    </a:cubicBezTo>
                    <a:cubicBezTo>
                      <a:pt x="379" y="1456"/>
                      <a:pt x="474" y="503"/>
                      <a:pt x="447" y="382"/>
                    </a:cubicBezTo>
                    <a:cubicBezTo>
                      <a:pt x="421" y="271"/>
                      <a:pt x="271" y="206"/>
                      <a:pt x="177"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2"/>
              <p:cNvSpPr/>
              <p:nvPr/>
            </p:nvSpPr>
            <p:spPr>
              <a:xfrm>
                <a:off x="6951175" y="2944250"/>
                <a:ext cx="20100" cy="35375"/>
              </a:xfrm>
              <a:custGeom>
                <a:avLst/>
                <a:gdLst/>
                <a:ahLst/>
                <a:cxnLst/>
                <a:rect l="l" t="t" r="r" b="b"/>
                <a:pathLst>
                  <a:path w="804" h="1415" extrusionOk="0">
                    <a:moveTo>
                      <a:pt x="611" y="1"/>
                    </a:moveTo>
                    <a:cubicBezTo>
                      <a:pt x="598" y="1"/>
                      <a:pt x="516" y="56"/>
                      <a:pt x="516" y="56"/>
                    </a:cubicBezTo>
                    <a:cubicBezTo>
                      <a:pt x="516" y="56"/>
                      <a:pt x="435" y="69"/>
                      <a:pt x="353" y="82"/>
                    </a:cubicBezTo>
                    <a:cubicBezTo>
                      <a:pt x="314" y="95"/>
                      <a:pt x="216" y="164"/>
                      <a:pt x="216" y="190"/>
                    </a:cubicBezTo>
                    <a:cubicBezTo>
                      <a:pt x="203" y="233"/>
                      <a:pt x="53" y="1035"/>
                      <a:pt x="13" y="1346"/>
                    </a:cubicBezTo>
                    <a:cubicBezTo>
                      <a:pt x="0" y="1414"/>
                      <a:pt x="134" y="1414"/>
                      <a:pt x="134" y="1414"/>
                    </a:cubicBezTo>
                    <a:cubicBezTo>
                      <a:pt x="134" y="1414"/>
                      <a:pt x="271" y="1362"/>
                      <a:pt x="366" y="1306"/>
                    </a:cubicBezTo>
                    <a:cubicBezTo>
                      <a:pt x="448" y="1264"/>
                      <a:pt x="503" y="1225"/>
                      <a:pt x="529" y="1199"/>
                    </a:cubicBezTo>
                    <a:cubicBezTo>
                      <a:pt x="542" y="1169"/>
                      <a:pt x="774" y="761"/>
                      <a:pt x="774" y="693"/>
                    </a:cubicBezTo>
                    <a:cubicBezTo>
                      <a:pt x="787" y="627"/>
                      <a:pt x="803" y="259"/>
                      <a:pt x="774" y="177"/>
                    </a:cubicBezTo>
                    <a:cubicBezTo>
                      <a:pt x="761" y="109"/>
                      <a:pt x="624" y="14"/>
                      <a:pt x="611"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2"/>
              <p:cNvSpPr/>
              <p:nvPr/>
            </p:nvSpPr>
            <p:spPr>
              <a:xfrm>
                <a:off x="7137800" y="2833725"/>
                <a:ext cx="17725" cy="13000"/>
              </a:xfrm>
              <a:custGeom>
                <a:avLst/>
                <a:gdLst/>
                <a:ahLst/>
                <a:cxnLst/>
                <a:rect l="l" t="t" r="r" b="b"/>
                <a:pathLst>
                  <a:path w="709" h="520" extrusionOk="0">
                    <a:moveTo>
                      <a:pt x="660" y="0"/>
                    </a:moveTo>
                    <a:cubicBezTo>
                      <a:pt x="596" y="0"/>
                      <a:pt x="56" y="260"/>
                      <a:pt x="56" y="260"/>
                    </a:cubicBezTo>
                    <a:cubicBezTo>
                      <a:pt x="0" y="397"/>
                      <a:pt x="56" y="479"/>
                      <a:pt x="82" y="518"/>
                    </a:cubicBezTo>
                    <a:cubicBezTo>
                      <a:pt x="83" y="519"/>
                      <a:pt x="85" y="520"/>
                      <a:pt x="88" y="520"/>
                    </a:cubicBezTo>
                    <a:cubicBezTo>
                      <a:pt x="153" y="520"/>
                      <a:pt x="616" y="245"/>
                      <a:pt x="653" y="205"/>
                    </a:cubicBezTo>
                    <a:cubicBezTo>
                      <a:pt x="709" y="166"/>
                      <a:pt x="666" y="28"/>
                      <a:pt x="666" y="2"/>
                    </a:cubicBezTo>
                    <a:cubicBezTo>
                      <a:pt x="666" y="1"/>
                      <a:pt x="663" y="0"/>
                      <a:pt x="66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2"/>
              <p:cNvSpPr/>
              <p:nvPr/>
            </p:nvSpPr>
            <p:spPr>
              <a:xfrm>
                <a:off x="7139175" y="2832925"/>
                <a:ext cx="15300" cy="10725"/>
              </a:xfrm>
              <a:custGeom>
                <a:avLst/>
                <a:gdLst/>
                <a:ahLst/>
                <a:cxnLst/>
                <a:rect l="l" t="t" r="r" b="b"/>
                <a:pathLst>
                  <a:path w="612" h="429" extrusionOk="0">
                    <a:moveTo>
                      <a:pt x="516" y="1"/>
                    </a:moveTo>
                    <a:cubicBezTo>
                      <a:pt x="484" y="1"/>
                      <a:pt x="446" y="11"/>
                      <a:pt x="409" y="34"/>
                    </a:cubicBezTo>
                    <a:lnTo>
                      <a:pt x="82" y="224"/>
                    </a:lnTo>
                    <a:cubicBezTo>
                      <a:pt x="40" y="250"/>
                      <a:pt x="1" y="305"/>
                      <a:pt x="1" y="361"/>
                    </a:cubicBezTo>
                    <a:lnTo>
                      <a:pt x="1" y="374"/>
                    </a:lnTo>
                    <a:cubicBezTo>
                      <a:pt x="1" y="410"/>
                      <a:pt x="18" y="428"/>
                      <a:pt x="41" y="428"/>
                    </a:cubicBezTo>
                    <a:cubicBezTo>
                      <a:pt x="53" y="428"/>
                      <a:pt x="68" y="423"/>
                      <a:pt x="82" y="413"/>
                    </a:cubicBezTo>
                    <a:lnTo>
                      <a:pt x="546" y="155"/>
                    </a:lnTo>
                    <a:cubicBezTo>
                      <a:pt x="598" y="129"/>
                      <a:pt x="611" y="34"/>
                      <a:pt x="585" y="21"/>
                    </a:cubicBezTo>
                    <a:cubicBezTo>
                      <a:pt x="567" y="8"/>
                      <a:pt x="543" y="1"/>
                      <a:pt x="51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2"/>
              <p:cNvSpPr/>
              <p:nvPr/>
            </p:nvSpPr>
            <p:spPr>
              <a:xfrm>
                <a:off x="7138850" y="2832600"/>
                <a:ext cx="15625" cy="11400"/>
              </a:xfrm>
              <a:custGeom>
                <a:avLst/>
                <a:gdLst/>
                <a:ahLst/>
                <a:cxnLst/>
                <a:rect l="l" t="t" r="r" b="b"/>
                <a:pathLst>
                  <a:path w="625" h="456" extrusionOk="0">
                    <a:moveTo>
                      <a:pt x="529" y="18"/>
                    </a:moveTo>
                    <a:cubicBezTo>
                      <a:pt x="559" y="18"/>
                      <a:pt x="572" y="34"/>
                      <a:pt x="585" y="34"/>
                    </a:cubicBezTo>
                    <a:cubicBezTo>
                      <a:pt x="598" y="47"/>
                      <a:pt x="598" y="60"/>
                      <a:pt x="598" y="60"/>
                    </a:cubicBezTo>
                    <a:cubicBezTo>
                      <a:pt x="598" y="100"/>
                      <a:pt x="585" y="142"/>
                      <a:pt x="543" y="155"/>
                    </a:cubicBezTo>
                    <a:lnTo>
                      <a:pt x="82" y="426"/>
                    </a:lnTo>
                    <a:lnTo>
                      <a:pt x="40" y="426"/>
                    </a:lnTo>
                    <a:cubicBezTo>
                      <a:pt x="27" y="426"/>
                      <a:pt x="27" y="413"/>
                      <a:pt x="27" y="387"/>
                    </a:cubicBezTo>
                    <a:lnTo>
                      <a:pt x="27" y="374"/>
                    </a:lnTo>
                    <a:cubicBezTo>
                      <a:pt x="27" y="318"/>
                      <a:pt x="53" y="263"/>
                      <a:pt x="95" y="250"/>
                    </a:cubicBezTo>
                    <a:lnTo>
                      <a:pt x="435" y="47"/>
                    </a:lnTo>
                    <a:cubicBezTo>
                      <a:pt x="461" y="34"/>
                      <a:pt x="503" y="18"/>
                      <a:pt x="529" y="18"/>
                    </a:cubicBezTo>
                    <a:close/>
                    <a:moveTo>
                      <a:pt x="532" y="0"/>
                    </a:moveTo>
                    <a:cubicBezTo>
                      <a:pt x="499" y="0"/>
                      <a:pt x="460" y="10"/>
                      <a:pt x="422" y="34"/>
                    </a:cubicBezTo>
                    <a:lnTo>
                      <a:pt x="82" y="224"/>
                    </a:lnTo>
                    <a:cubicBezTo>
                      <a:pt x="40" y="250"/>
                      <a:pt x="1" y="318"/>
                      <a:pt x="1" y="374"/>
                    </a:cubicBezTo>
                    <a:lnTo>
                      <a:pt x="1" y="387"/>
                    </a:lnTo>
                    <a:cubicBezTo>
                      <a:pt x="1" y="413"/>
                      <a:pt x="14" y="442"/>
                      <a:pt x="27" y="455"/>
                    </a:cubicBezTo>
                    <a:lnTo>
                      <a:pt x="53" y="455"/>
                    </a:lnTo>
                    <a:cubicBezTo>
                      <a:pt x="69" y="455"/>
                      <a:pt x="82" y="455"/>
                      <a:pt x="95" y="442"/>
                    </a:cubicBezTo>
                    <a:lnTo>
                      <a:pt x="559" y="181"/>
                    </a:lnTo>
                    <a:cubicBezTo>
                      <a:pt x="598" y="155"/>
                      <a:pt x="624" y="100"/>
                      <a:pt x="624" y="60"/>
                    </a:cubicBezTo>
                    <a:cubicBezTo>
                      <a:pt x="624" y="47"/>
                      <a:pt x="611" y="18"/>
                      <a:pt x="598" y="18"/>
                    </a:cubicBezTo>
                    <a:cubicBezTo>
                      <a:pt x="581" y="6"/>
                      <a:pt x="558" y="0"/>
                      <a:pt x="532"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2"/>
              <p:cNvSpPr/>
              <p:nvPr/>
            </p:nvSpPr>
            <p:spPr>
              <a:xfrm>
                <a:off x="7168400" y="2814625"/>
                <a:ext cx="17400" cy="13150"/>
              </a:xfrm>
              <a:custGeom>
                <a:avLst/>
                <a:gdLst/>
                <a:ahLst/>
                <a:cxnLst/>
                <a:rect l="l" t="t" r="r" b="b"/>
                <a:pathLst>
                  <a:path w="696" h="526" extrusionOk="0">
                    <a:moveTo>
                      <a:pt x="650" y="1"/>
                    </a:moveTo>
                    <a:cubicBezTo>
                      <a:pt x="604" y="1"/>
                      <a:pt x="56" y="277"/>
                      <a:pt x="56" y="277"/>
                    </a:cubicBezTo>
                    <a:cubicBezTo>
                      <a:pt x="0" y="397"/>
                      <a:pt x="56" y="492"/>
                      <a:pt x="82" y="522"/>
                    </a:cubicBezTo>
                    <a:cubicBezTo>
                      <a:pt x="84" y="524"/>
                      <a:pt x="87" y="525"/>
                      <a:pt x="92" y="525"/>
                    </a:cubicBezTo>
                    <a:cubicBezTo>
                      <a:pt x="170" y="525"/>
                      <a:pt x="604" y="261"/>
                      <a:pt x="653" y="221"/>
                    </a:cubicBezTo>
                    <a:cubicBezTo>
                      <a:pt x="696" y="166"/>
                      <a:pt x="666" y="45"/>
                      <a:pt x="653" y="3"/>
                    </a:cubicBezTo>
                    <a:cubicBezTo>
                      <a:pt x="653" y="1"/>
                      <a:pt x="652" y="1"/>
                      <a:pt x="65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2"/>
              <p:cNvSpPr/>
              <p:nvPr/>
            </p:nvSpPr>
            <p:spPr>
              <a:xfrm>
                <a:off x="7169775" y="2813900"/>
                <a:ext cx="15300" cy="10975"/>
              </a:xfrm>
              <a:custGeom>
                <a:avLst/>
                <a:gdLst/>
                <a:ahLst/>
                <a:cxnLst/>
                <a:rect l="l" t="t" r="r" b="b"/>
                <a:pathLst>
                  <a:path w="612" h="439" extrusionOk="0">
                    <a:moveTo>
                      <a:pt x="508" y="0"/>
                    </a:moveTo>
                    <a:cubicBezTo>
                      <a:pt x="479" y="0"/>
                      <a:pt x="447" y="10"/>
                      <a:pt x="409" y="32"/>
                    </a:cubicBezTo>
                    <a:lnTo>
                      <a:pt x="69" y="224"/>
                    </a:lnTo>
                    <a:cubicBezTo>
                      <a:pt x="27" y="250"/>
                      <a:pt x="1" y="319"/>
                      <a:pt x="1" y="358"/>
                    </a:cubicBezTo>
                    <a:lnTo>
                      <a:pt x="1" y="387"/>
                    </a:lnTo>
                    <a:cubicBezTo>
                      <a:pt x="1" y="415"/>
                      <a:pt x="14" y="438"/>
                      <a:pt x="37" y="438"/>
                    </a:cubicBezTo>
                    <a:cubicBezTo>
                      <a:pt x="47" y="438"/>
                      <a:pt x="57" y="435"/>
                      <a:pt x="69" y="426"/>
                    </a:cubicBezTo>
                    <a:lnTo>
                      <a:pt x="530" y="156"/>
                    </a:lnTo>
                    <a:cubicBezTo>
                      <a:pt x="585" y="129"/>
                      <a:pt x="611" y="48"/>
                      <a:pt x="572" y="18"/>
                    </a:cubicBezTo>
                    <a:cubicBezTo>
                      <a:pt x="553" y="7"/>
                      <a:pt x="532" y="0"/>
                      <a:pt x="508"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2"/>
              <p:cNvSpPr/>
              <p:nvPr/>
            </p:nvSpPr>
            <p:spPr>
              <a:xfrm>
                <a:off x="7169450" y="2813675"/>
                <a:ext cx="15625" cy="11625"/>
              </a:xfrm>
              <a:custGeom>
                <a:avLst/>
                <a:gdLst/>
                <a:ahLst/>
                <a:cxnLst/>
                <a:rect l="l" t="t" r="r" b="b"/>
                <a:pathLst>
                  <a:path w="625" h="465" extrusionOk="0">
                    <a:moveTo>
                      <a:pt x="530" y="27"/>
                    </a:moveTo>
                    <a:cubicBezTo>
                      <a:pt x="543" y="27"/>
                      <a:pt x="572" y="27"/>
                      <a:pt x="585" y="41"/>
                    </a:cubicBezTo>
                    <a:cubicBezTo>
                      <a:pt x="598" y="41"/>
                      <a:pt x="598" y="57"/>
                      <a:pt x="598" y="70"/>
                    </a:cubicBezTo>
                    <a:cubicBezTo>
                      <a:pt x="598" y="96"/>
                      <a:pt x="572" y="138"/>
                      <a:pt x="543" y="165"/>
                    </a:cubicBezTo>
                    <a:lnTo>
                      <a:pt x="82" y="422"/>
                    </a:lnTo>
                    <a:cubicBezTo>
                      <a:pt x="69" y="435"/>
                      <a:pt x="40" y="435"/>
                      <a:pt x="40" y="435"/>
                    </a:cubicBezTo>
                    <a:cubicBezTo>
                      <a:pt x="27" y="422"/>
                      <a:pt x="14" y="409"/>
                      <a:pt x="14" y="396"/>
                    </a:cubicBezTo>
                    <a:lnTo>
                      <a:pt x="14" y="367"/>
                    </a:lnTo>
                    <a:cubicBezTo>
                      <a:pt x="14" y="328"/>
                      <a:pt x="53" y="272"/>
                      <a:pt x="95" y="246"/>
                    </a:cubicBezTo>
                    <a:lnTo>
                      <a:pt x="422" y="57"/>
                    </a:lnTo>
                    <a:cubicBezTo>
                      <a:pt x="461" y="27"/>
                      <a:pt x="490" y="27"/>
                      <a:pt x="530" y="27"/>
                    </a:cubicBezTo>
                    <a:close/>
                    <a:moveTo>
                      <a:pt x="535" y="0"/>
                    </a:moveTo>
                    <a:cubicBezTo>
                      <a:pt x="500" y="0"/>
                      <a:pt x="464" y="11"/>
                      <a:pt x="422" y="27"/>
                    </a:cubicBezTo>
                    <a:lnTo>
                      <a:pt x="82" y="233"/>
                    </a:lnTo>
                    <a:cubicBezTo>
                      <a:pt x="27" y="259"/>
                      <a:pt x="1" y="315"/>
                      <a:pt x="1" y="367"/>
                    </a:cubicBezTo>
                    <a:lnTo>
                      <a:pt x="1" y="396"/>
                    </a:lnTo>
                    <a:cubicBezTo>
                      <a:pt x="1" y="422"/>
                      <a:pt x="1" y="435"/>
                      <a:pt x="27" y="449"/>
                    </a:cubicBezTo>
                    <a:cubicBezTo>
                      <a:pt x="27" y="449"/>
                      <a:pt x="40" y="465"/>
                      <a:pt x="53" y="465"/>
                    </a:cubicBezTo>
                    <a:cubicBezTo>
                      <a:pt x="69" y="465"/>
                      <a:pt x="82" y="449"/>
                      <a:pt x="95" y="449"/>
                    </a:cubicBezTo>
                    <a:lnTo>
                      <a:pt x="559" y="178"/>
                    </a:lnTo>
                    <a:cubicBezTo>
                      <a:pt x="598" y="152"/>
                      <a:pt x="611" y="109"/>
                      <a:pt x="611" y="70"/>
                    </a:cubicBezTo>
                    <a:cubicBezTo>
                      <a:pt x="624" y="41"/>
                      <a:pt x="611" y="27"/>
                      <a:pt x="598" y="14"/>
                    </a:cubicBezTo>
                    <a:cubicBezTo>
                      <a:pt x="577" y="4"/>
                      <a:pt x="556" y="0"/>
                      <a:pt x="535"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2"/>
              <p:cNvSpPr/>
              <p:nvPr/>
            </p:nvSpPr>
            <p:spPr>
              <a:xfrm>
                <a:off x="7067450" y="2857150"/>
                <a:ext cx="18725" cy="7900"/>
              </a:xfrm>
              <a:custGeom>
                <a:avLst/>
                <a:gdLst/>
                <a:ahLst/>
                <a:cxnLst/>
                <a:rect l="l" t="t" r="r" b="b"/>
                <a:pathLst>
                  <a:path w="749" h="316" extrusionOk="0">
                    <a:moveTo>
                      <a:pt x="185" y="1"/>
                    </a:moveTo>
                    <a:cubicBezTo>
                      <a:pt x="160" y="1"/>
                      <a:pt x="138" y="5"/>
                      <a:pt x="121" y="15"/>
                    </a:cubicBezTo>
                    <a:cubicBezTo>
                      <a:pt x="40" y="71"/>
                      <a:pt x="1" y="208"/>
                      <a:pt x="53" y="247"/>
                    </a:cubicBezTo>
                    <a:cubicBezTo>
                      <a:pt x="95" y="289"/>
                      <a:pt x="216" y="315"/>
                      <a:pt x="216" y="315"/>
                    </a:cubicBezTo>
                    <a:lnTo>
                      <a:pt x="680" y="302"/>
                    </a:lnTo>
                    <a:lnTo>
                      <a:pt x="748" y="139"/>
                    </a:lnTo>
                    <a:cubicBezTo>
                      <a:pt x="748" y="139"/>
                      <a:pt x="564" y="53"/>
                      <a:pt x="496" y="53"/>
                    </a:cubicBezTo>
                    <a:cubicBezTo>
                      <a:pt x="488" y="53"/>
                      <a:pt x="481" y="55"/>
                      <a:pt x="477" y="58"/>
                    </a:cubicBezTo>
                    <a:cubicBezTo>
                      <a:pt x="475" y="58"/>
                      <a:pt x="472" y="59"/>
                      <a:pt x="468" y="59"/>
                    </a:cubicBezTo>
                    <a:cubicBezTo>
                      <a:pt x="421" y="59"/>
                      <a:pt x="280" y="1"/>
                      <a:pt x="185" y="1"/>
                    </a:cubicBez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2"/>
              <p:cNvSpPr/>
              <p:nvPr/>
            </p:nvSpPr>
            <p:spPr>
              <a:xfrm>
                <a:off x="7071850" y="2848975"/>
                <a:ext cx="35050" cy="21225"/>
              </a:xfrm>
              <a:custGeom>
                <a:avLst/>
                <a:gdLst/>
                <a:ahLst/>
                <a:cxnLst/>
                <a:rect l="l" t="t" r="r" b="b"/>
                <a:pathLst>
                  <a:path w="1402" h="849" extrusionOk="0">
                    <a:moveTo>
                      <a:pt x="380" y="1"/>
                    </a:moveTo>
                    <a:cubicBezTo>
                      <a:pt x="209" y="1"/>
                      <a:pt x="64" y="92"/>
                      <a:pt x="40" y="290"/>
                    </a:cubicBezTo>
                    <a:cubicBezTo>
                      <a:pt x="1" y="587"/>
                      <a:pt x="138" y="642"/>
                      <a:pt x="220" y="685"/>
                    </a:cubicBezTo>
                    <a:cubicBezTo>
                      <a:pt x="301" y="711"/>
                      <a:pt x="598" y="848"/>
                      <a:pt x="980" y="848"/>
                    </a:cubicBezTo>
                    <a:cubicBezTo>
                      <a:pt x="992" y="848"/>
                      <a:pt x="1003" y="849"/>
                      <a:pt x="1014" y="849"/>
                    </a:cubicBezTo>
                    <a:cubicBezTo>
                      <a:pt x="1364" y="849"/>
                      <a:pt x="1401" y="651"/>
                      <a:pt x="1401" y="522"/>
                    </a:cubicBezTo>
                    <a:lnTo>
                      <a:pt x="1401" y="479"/>
                    </a:lnTo>
                    <a:cubicBezTo>
                      <a:pt x="1388" y="290"/>
                      <a:pt x="1320" y="234"/>
                      <a:pt x="1199" y="195"/>
                    </a:cubicBezTo>
                    <a:cubicBezTo>
                      <a:pt x="912" y="114"/>
                      <a:pt x="504" y="16"/>
                      <a:pt x="504" y="16"/>
                    </a:cubicBezTo>
                    <a:cubicBezTo>
                      <a:pt x="462" y="6"/>
                      <a:pt x="420" y="1"/>
                      <a:pt x="380" y="1"/>
                    </a:cubicBez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2"/>
              <p:cNvSpPr/>
              <p:nvPr/>
            </p:nvSpPr>
            <p:spPr>
              <a:xfrm>
                <a:off x="7071850" y="2852400"/>
                <a:ext cx="31300" cy="17950"/>
              </a:xfrm>
              <a:custGeom>
                <a:avLst/>
                <a:gdLst/>
                <a:ahLst/>
                <a:cxnLst/>
                <a:rect l="l" t="t" r="r" b="b"/>
                <a:pathLst>
                  <a:path w="1252" h="718" extrusionOk="0">
                    <a:moveTo>
                      <a:pt x="253" y="0"/>
                    </a:moveTo>
                    <a:cubicBezTo>
                      <a:pt x="200" y="0"/>
                      <a:pt x="156" y="5"/>
                      <a:pt x="122" y="16"/>
                    </a:cubicBezTo>
                    <a:cubicBezTo>
                      <a:pt x="1" y="42"/>
                      <a:pt x="14" y="329"/>
                      <a:pt x="56" y="411"/>
                    </a:cubicBezTo>
                    <a:cubicBezTo>
                      <a:pt x="109" y="492"/>
                      <a:pt x="151" y="548"/>
                      <a:pt x="464" y="629"/>
                    </a:cubicBezTo>
                    <a:cubicBezTo>
                      <a:pt x="681" y="698"/>
                      <a:pt x="849" y="717"/>
                      <a:pt x="966" y="717"/>
                    </a:cubicBezTo>
                    <a:cubicBezTo>
                      <a:pt x="1009" y="717"/>
                      <a:pt x="1046" y="715"/>
                      <a:pt x="1075" y="711"/>
                    </a:cubicBezTo>
                    <a:cubicBezTo>
                      <a:pt x="1183" y="695"/>
                      <a:pt x="1251" y="629"/>
                      <a:pt x="1238" y="385"/>
                    </a:cubicBezTo>
                    <a:cubicBezTo>
                      <a:pt x="1212" y="124"/>
                      <a:pt x="1019" y="140"/>
                      <a:pt x="761" y="84"/>
                    </a:cubicBezTo>
                    <a:cubicBezTo>
                      <a:pt x="584" y="35"/>
                      <a:pt x="392" y="0"/>
                      <a:pt x="25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2"/>
              <p:cNvSpPr/>
              <p:nvPr/>
            </p:nvSpPr>
            <p:spPr>
              <a:xfrm>
                <a:off x="6809675" y="2947275"/>
                <a:ext cx="103100" cy="66200"/>
              </a:xfrm>
              <a:custGeom>
                <a:avLst/>
                <a:gdLst/>
                <a:ahLst/>
                <a:cxnLst/>
                <a:rect l="l" t="t" r="r" b="b"/>
                <a:pathLst>
                  <a:path w="4124" h="2648" extrusionOk="0">
                    <a:moveTo>
                      <a:pt x="82" y="1"/>
                    </a:moveTo>
                    <a:cubicBezTo>
                      <a:pt x="1" y="1"/>
                      <a:pt x="17" y="425"/>
                      <a:pt x="17" y="425"/>
                    </a:cubicBezTo>
                    <a:cubicBezTo>
                      <a:pt x="17" y="425"/>
                      <a:pt x="559" y="833"/>
                      <a:pt x="572" y="859"/>
                    </a:cubicBezTo>
                    <a:cubicBezTo>
                      <a:pt x="601" y="885"/>
                      <a:pt x="1796" y="1538"/>
                      <a:pt x="2015" y="1675"/>
                    </a:cubicBezTo>
                    <a:cubicBezTo>
                      <a:pt x="2210" y="1790"/>
                      <a:pt x="3957" y="2648"/>
                      <a:pt x="4112" y="2648"/>
                    </a:cubicBezTo>
                    <a:cubicBezTo>
                      <a:pt x="4120" y="2648"/>
                      <a:pt x="4124" y="2646"/>
                      <a:pt x="4123" y="2641"/>
                    </a:cubicBezTo>
                    <a:cubicBezTo>
                      <a:pt x="4097" y="2560"/>
                      <a:pt x="3960" y="2409"/>
                      <a:pt x="3852" y="2165"/>
                    </a:cubicBezTo>
                    <a:cubicBezTo>
                      <a:pt x="3741" y="1907"/>
                      <a:pt x="3320" y="1730"/>
                      <a:pt x="3049" y="1620"/>
                    </a:cubicBezTo>
                    <a:cubicBezTo>
                      <a:pt x="2259" y="1336"/>
                      <a:pt x="735" y="464"/>
                      <a:pt x="735" y="464"/>
                    </a:cubicBezTo>
                    <a:cubicBezTo>
                      <a:pt x="735" y="464"/>
                      <a:pt x="180" y="1"/>
                      <a:pt x="82" y="1"/>
                    </a:cubicBezTo>
                    <a:close/>
                  </a:path>
                </a:pathLst>
              </a:custGeom>
              <a:solidFill>
                <a:srgbClr val="272E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2"/>
              <p:cNvSpPr/>
              <p:nvPr/>
            </p:nvSpPr>
            <p:spPr>
              <a:xfrm>
                <a:off x="6809675" y="2947275"/>
                <a:ext cx="103100" cy="66200"/>
              </a:xfrm>
              <a:custGeom>
                <a:avLst/>
                <a:gdLst/>
                <a:ahLst/>
                <a:cxnLst/>
                <a:rect l="l" t="t" r="r" b="b"/>
                <a:pathLst>
                  <a:path w="4124" h="2648" extrusionOk="0">
                    <a:moveTo>
                      <a:pt x="82" y="1"/>
                    </a:moveTo>
                    <a:cubicBezTo>
                      <a:pt x="1" y="1"/>
                      <a:pt x="17" y="425"/>
                      <a:pt x="17" y="425"/>
                    </a:cubicBezTo>
                    <a:cubicBezTo>
                      <a:pt x="17" y="425"/>
                      <a:pt x="559" y="833"/>
                      <a:pt x="572" y="859"/>
                    </a:cubicBezTo>
                    <a:cubicBezTo>
                      <a:pt x="601" y="885"/>
                      <a:pt x="1796" y="1538"/>
                      <a:pt x="2015" y="1675"/>
                    </a:cubicBezTo>
                    <a:cubicBezTo>
                      <a:pt x="2210" y="1790"/>
                      <a:pt x="3957" y="2648"/>
                      <a:pt x="4112" y="2648"/>
                    </a:cubicBezTo>
                    <a:cubicBezTo>
                      <a:pt x="4120" y="2648"/>
                      <a:pt x="4124" y="2646"/>
                      <a:pt x="4123" y="2641"/>
                    </a:cubicBezTo>
                    <a:cubicBezTo>
                      <a:pt x="4097" y="2560"/>
                      <a:pt x="3960" y="2409"/>
                      <a:pt x="3852" y="2165"/>
                    </a:cubicBezTo>
                    <a:lnTo>
                      <a:pt x="3852" y="2152"/>
                    </a:lnTo>
                    <a:cubicBezTo>
                      <a:pt x="3428" y="1988"/>
                      <a:pt x="2968" y="1796"/>
                      <a:pt x="2736" y="1688"/>
                    </a:cubicBezTo>
                    <a:cubicBezTo>
                      <a:pt x="2259" y="1443"/>
                      <a:pt x="872" y="696"/>
                      <a:pt x="764" y="640"/>
                    </a:cubicBezTo>
                    <a:cubicBezTo>
                      <a:pt x="670" y="572"/>
                      <a:pt x="425" y="314"/>
                      <a:pt x="425" y="314"/>
                    </a:cubicBezTo>
                    <a:lnTo>
                      <a:pt x="425" y="219"/>
                    </a:lnTo>
                    <a:cubicBezTo>
                      <a:pt x="288" y="112"/>
                      <a:pt x="138" y="1"/>
                      <a:pt x="82" y="1"/>
                    </a:cubicBezTo>
                    <a:close/>
                  </a:path>
                </a:pathLst>
              </a:custGeom>
              <a:solidFill>
                <a:srgbClr val="272E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2"/>
              <p:cNvSpPr/>
              <p:nvPr/>
            </p:nvSpPr>
            <p:spPr>
              <a:xfrm>
                <a:off x="7321725" y="2648450"/>
                <a:ext cx="41225" cy="41475"/>
              </a:xfrm>
              <a:custGeom>
                <a:avLst/>
                <a:gdLst/>
                <a:ahLst/>
                <a:cxnLst/>
                <a:rect l="l" t="t" r="r" b="b"/>
                <a:pathLst>
                  <a:path w="1649" h="1659" extrusionOk="0">
                    <a:moveTo>
                      <a:pt x="0" y="1"/>
                    </a:moveTo>
                    <a:lnTo>
                      <a:pt x="0" y="1"/>
                    </a:lnTo>
                    <a:cubicBezTo>
                      <a:pt x="193" y="108"/>
                      <a:pt x="1117" y="1143"/>
                      <a:pt x="1293" y="1306"/>
                    </a:cubicBezTo>
                    <a:cubicBezTo>
                      <a:pt x="1469" y="1470"/>
                      <a:pt x="1469" y="1659"/>
                      <a:pt x="1469" y="1659"/>
                    </a:cubicBezTo>
                    <a:lnTo>
                      <a:pt x="1649" y="1659"/>
                    </a:lnTo>
                    <a:cubicBezTo>
                      <a:pt x="1649" y="1659"/>
                      <a:pt x="1606" y="1525"/>
                      <a:pt x="1525" y="1388"/>
                    </a:cubicBezTo>
                    <a:cubicBezTo>
                      <a:pt x="1443" y="1238"/>
                      <a:pt x="180" y="27"/>
                      <a:pt x="180" y="27"/>
                    </a:cubicBezTo>
                    <a:lnTo>
                      <a:pt x="0"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2"/>
              <p:cNvSpPr/>
              <p:nvPr/>
            </p:nvSpPr>
            <p:spPr>
              <a:xfrm>
                <a:off x="6995325" y="2829700"/>
                <a:ext cx="48000" cy="34375"/>
              </a:xfrm>
              <a:custGeom>
                <a:avLst/>
                <a:gdLst/>
                <a:ahLst/>
                <a:cxnLst/>
                <a:rect l="l" t="t" r="r" b="b"/>
                <a:pathLst>
                  <a:path w="1920" h="1375" extrusionOk="0">
                    <a:moveTo>
                      <a:pt x="1920" y="0"/>
                    </a:moveTo>
                    <a:lnTo>
                      <a:pt x="1077" y="529"/>
                    </a:lnTo>
                    <a:lnTo>
                      <a:pt x="653" y="597"/>
                    </a:lnTo>
                    <a:lnTo>
                      <a:pt x="261" y="597"/>
                    </a:lnTo>
                    <a:lnTo>
                      <a:pt x="150" y="842"/>
                    </a:lnTo>
                    <a:lnTo>
                      <a:pt x="0" y="1332"/>
                    </a:lnTo>
                    <a:lnTo>
                      <a:pt x="98" y="1374"/>
                    </a:lnTo>
                    <a:lnTo>
                      <a:pt x="464" y="803"/>
                    </a:lnTo>
                    <a:lnTo>
                      <a:pt x="966" y="761"/>
                    </a:lnTo>
                    <a:lnTo>
                      <a:pt x="192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2"/>
              <p:cNvSpPr/>
              <p:nvPr/>
            </p:nvSpPr>
            <p:spPr>
              <a:xfrm>
                <a:off x="6931750" y="2761625"/>
                <a:ext cx="24500" cy="76575"/>
              </a:xfrm>
              <a:custGeom>
                <a:avLst/>
                <a:gdLst/>
                <a:ahLst/>
                <a:cxnLst/>
                <a:rect l="l" t="t" r="r" b="b"/>
                <a:pathLst>
                  <a:path w="980" h="3063" extrusionOk="0">
                    <a:moveTo>
                      <a:pt x="980" y="1"/>
                    </a:moveTo>
                    <a:lnTo>
                      <a:pt x="138" y="520"/>
                    </a:lnTo>
                    <a:lnTo>
                      <a:pt x="1" y="1254"/>
                    </a:lnTo>
                    <a:lnTo>
                      <a:pt x="177" y="1457"/>
                    </a:lnTo>
                    <a:lnTo>
                      <a:pt x="301" y="1675"/>
                    </a:lnTo>
                    <a:lnTo>
                      <a:pt x="125" y="2178"/>
                    </a:lnTo>
                    <a:lnTo>
                      <a:pt x="206" y="2367"/>
                    </a:lnTo>
                    <a:lnTo>
                      <a:pt x="258" y="2560"/>
                    </a:lnTo>
                    <a:lnTo>
                      <a:pt x="219" y="2968"/>
                    </a:lnTo>
                    <a:lnTo>
                      <a:pt x="369" y="3063"/>
                    </a:lnTo>
                    <a:lnTo>
                      <a:pt x="396" y="2423"/>
                    </a:lnTo>
                    <a:lnTo>
                      <a:pt x="232" y="2165"/>
                    </a:lnTo>
                    <a:lnTo>
                      <a:pt x="422" y="1594"/>
                    </a:lnTo>
                    <a:lnTo>
                      <a:pt x="56" y="1212"/>
                    </a:lnTo>
                    <a:lnTo>
                      <a:pt x="245" y="628"/>
                    </a:lnTo>
                    <a:lnTo>
                      <a:pt x="98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2"/>
              <p:cNvSpPr/>
              <p:nvPr/>
            </p:nvSpPr>
            <p:spPr>
              <a:xfrm>
                <a:off x="6966425" y="2788575"/>
                <a:ext cx="26225" cy="63900"/>
              </a:xfrm>
              <a:custGeom>
                <a:avLst/>
                <a:gdLst/>
                <a:ahLst/>
                <a:cxnLst/>
                <a:rect l="l" t="t" r="r" b="b"/>
                <a:pathLst>
                  <a:path w="1049" h="2556" extrusionOk="0">
                    <a:moveTo>
                      <a:pt x="1036" y="0"/>
                    </a:moveTo>
                    <a:lnTo>
                      <a:pt x="872" y="666"/>
                    </a:lnTo>
                    <a:lnTo>
                      <a:pt x="490" y="1074"/>
                    </a:lnTo>
                    <a:lnTo>
                      <a:pt x="383" y="1345"/>
                    </a:lnTo>
                    <a:lnTo>
                      <a:pt x="327" y="1958"/>
                    </a:lnTo>
                    <a:lnTo>
                      <a:pt x="1" y="2474"/>
                    </a:lnTo>
                    <a:lnTo>
                      <a:pt x="164" y="2556"/>
                    </a:lnTo>
                    <a:lnTo>
                      <a:pt x="383" y="1998"/>
                    </a:lnTo>
                    <a:lnTo>
                      <a:pt x="490" y="1263"/>
                    </a:lnTo>
                    <a:lnTo>
                      <a:pt x="1049" y="637"/>
                    </a:lnTo>
                    <a:lnTo>
                      <a:pt x="1036"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2"/>
              <p:cNvSpPr/>
              <p:nvPr/>
            </p:nvSpPr>
            <p:spPr>
              <a:xfrm>
                <a:off x="6949450" y="2829375"/>
                <a:ext cx="63925" cy="40400"/>
              </a:xfrm>
              <a:custGeom>
                <a:avLst/>
                <a:gdLst/>
                <a:ahLst/>
                <a:cxnLst/>
                <a:rect l="l" t="t" r="r" b="b"/>
                <a:pathLst>
                  <a:path w="2557" h="1616" extrusionOk="0">
                    <a:moveTo>
                      <a:pt x="1088" y="0"/>
                    </a:moveTo>
                    <a:lnTo>
                      <a:pt x="885" y="95"/>
                    </a:lnTo>
                    <a:lnTo>
                      <a:pt x="641" y="147"/>
                    </a:lnTo>
                    <a:lnTo>
                      <a:pt x="327" y="163"/>
                    </a:lnTo>
                    <a:lnTo>
                      <a:pt x="1" y="503"/>
                    </a:lnTo>
                    <a:lnTo>
                      <a:pt x="56" y="529"/>
                    </a:lnTo>
                    <a:lnTo>
                      <a:pt x="138" y="421"/>
                    </a:lnTo>
                    <a:lnTo>
                      <a:pt x="327" y="215"/>
                    </a:lnTo>
                    <a:lnTo>
                      <a:pt x="872" y="202"/>
                    </a:lnTo>
                    <a:lnTo>
                      <a:pt x="1320" y="163"/>
                    </a:lnTo>
                    <a:lnTo>
                      <a:pt x="1564" y="516"/>
                    </a:lnTo>
                    <a:lnTo>
                      <a:pt x="1659" y="868"/>
                    </a:lnTo>
                    <a:lnTo>
                      <a:pt x="2162" y="1156"/>
                    </a:lnTo>
                    <a:lnTo>
                      <a:pt x="2406" y="1564"/>
                    </a:lnTo>
                    <a:lnTo>
                      <a:pt x="2557" y="1616"/>
                    </a:lnTo>
                    <a:lnTo>
                      <a:pt x="2367" y="1087"/>
                    </a:lnTo>
                    <a:lnTo>
                      <a:pt x="1985" y="992"/>
                    </a:lnTo>
                    <a:lnTo>
                      <a:pt x="1972" y="924"/>
                    </a:lnTo>
                    <a:lnTo>
                      <a:pt x="1715" y="787"/>
                    </a:lnTo>
                    <a:lnTo>
                      <a:pt x="1672" y="392"/>
                    </a:lnTo>
                    <a:lnTo>
                      <a:pt x="1483" y="271"/>
                    </a:lnTo>
                    <a:lnTo>
                      <a:pt x="1362" y="65"/>
                    </a:lnTo>
                    <a:lnTo>
                      <a:pt x="1088"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2"/>
              <p:cNvSpPr/>
              <p:nvPr/>
            </p:nvSpPr>
            <p:spPr>
              <a:xfrm>
                <a:off x="6906300" y="2802425"/>
                <a:ext cx="126500" cy="71425"/>
              </a:xfrm>
              <a:custGeom>
                <a:avLst/>
                <a:gdLst/>
                <a:ahLst/>
                <a:cxnLst/>
                <a:rect l="l" t="t" r="r" b="b"/>
                <a:pathLst>
                  <a:path w="5060" h="2857" extrusionOk="0">
                    <a:moveTo>
                      <a:pt x="1130" y="1"/>
                    </a:moveTo>
                    <a:lnTo>
                      <a:pt x="842" y="220"/>
                    </a:lnTo>
                    <a:lnTo>
                      <a:pt x="640" y="275"/>
                    </a:lnTo>
                    <a:lnTo>
                      <a:pt x="314" y="151"/>
                    </a:lnTo>
                    <a:lnTo>
                      <a:pt x="0" y="425"/>
                    </a:lnTo>
                    <a:lnTo>
                      <a:pt x="26" y="464"/>
                    </a:lnTo>
                    <a:lnTo>
                      <a:pt x="353" y="246"/>
                    </a:lnTo>
                    <a:lnTo>
                      <a:pt x="666" y="344"/>
                    </a:lnTo>
                    <a:lnTo>
                      <a:pt x="1130" y="99"/>
                    </a:lnTo>
                    <a:lnTo>
                      <a:pt x="1619" y="262"/>
                    </a:lnTo>
                    <a:lnTo>
                      <a:pt x="2040" y="670"/>
                    </a:lnTo>
                    <a:lnTo>
                      <a:pt x="2337" y="559"/>
                    </a:lnTo>
                    <a:lnTo>
                      <a:pt x="2680" y="301"/>
                    </a:lnTo>
                    <a:lnTo>
                      <a:pt x="3359" y="438"/>
                    </a:lnTo>
                    <a:lnTo>
                      <a:pt x="3822" y="872"/>
                    </a:lnTo>
                    <a:lnTo>
                      <a:pt x="4051" y="1336"/>
                    </a:lnTo>
                    <a:lnTo>
                      <a:pt x="4377" y="1404"/>
                    </a:lnTo>
                    <a:lnTo>
                      <a:pt x="4475" y="1701"/>
                    </a:lnTo>
                    <a:lnTo>
                      <a:pt x="4665" y="1688"/>
                    </a:lnTo>
                    <a:lnTo>
                      <a:pt x="4815" y="1989"/>
                    </a:lnTo>
                    <a:lnTo>
                      <a:pt x="4720" y="2410"/>
                    </a:lnTo>
                    <a:lnTo>
                      <a:pt x="4815" y="2749"/>
                    </a:lnTo>
                    <a:lnTo>
                      <a:pt x="4854" y="2857"/>
                    </a:lnTo>
                    <a:lnTo>
                      <a:pt x="5059" y="2844"/>
                    </a:lnTo>
                    <a:lnTo>
                      <a:pt x="4922" y="2655"/>
                    </a:lnTo>
                    <a:lnTo>
                      <a:pt x="4828" y="2423"/>
                    </a:lnTo>
                    <a:lnTo>
                      <a:pt x="4978" y="1933"/>
                    </a:lnTo>
                    <a:lnTo>
                      <a:pt x="4720" y="1620"/>
                    </a:lnTo>
                    <a:lnTo>
                      <a:pt x="4540" y="1594"/>
                    </a:lnTo>
                    <a:lnTo>
                      <a:pt x="4459" y="1212"/>
                    </a:lnTo>
                    <a:lnTo>
                      <a:pt x="4119" y="1225"/>
                    </a:lnTo>
                    <a:lnTo>
                      <a:pt x="3875" y="752"/>
                    </a:lnTo>
                    <a:lnTo>
                      <a:pt x="3398" y="357"/>
                    </a:lnTo>
                    <a:lnTo>
                      <a:pt x="2625" y="220"/>
                    </a:lnTo>
                    <a:lnTo>
                      <a:pt x="2311" y="491"/>
                    </a:lnTo>
                    <a:lnTo>
                      <a:pt x="2053" y="546"/>
                    </a:lnTo>
                    <a:lnTo>
                      <a:pt x="1835" y="409"/>
                    </a:lnTo>
                    <a:lnTo>
                      <a:pt x="1632" y="112"/>
                    </a:lnTo>
                    <a:lnTo>
                      <a:pt x="1427" y="125"/>
                    </a:lnTo>
                    <a:lnTo>
                      <a:pt x="113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2"/>
              <p:cNvSpPr/>
              <p:nvPr/>
            </p:nvSpPr>
            <p:spPr>
              <a:xfrm>
                <a:off x="6937550" y="2746050"/>
                <a:ext cx="5500" cy="28250"/>
              </a:xfrm>
              <a:custGeom>
                <a:avLst/>
                <a:gdLst/>
                <a:ahLst/>
                <a:cxnLst/>
                <a:rect l="l" t="t" r="r" b="b"/>
                <a:pathLst>
                  <a:path w="220" h="1130" extrusionOk="0">
                    <a:moveTo>
                      <a:pt x="190" y="0"/>
                    </a:moveTo>
                    <a:lnTo>
                      <a:pt x="150" y="314"/>
                    </a:lnTo>
                    <a:lnTo>
                      <a:pt x="0" y="572"/>
                    </a:lnTo>
                    <a:lnTo>
                      <a:pt x="26" y="1130"/>
                    </a:lnTo>
                    <a:lnTo>
                      <a:pt x="177" y="1032"/>
                    </a:lnTo>
                    <a:lnTo>
                      <a:pt x="69" y="572"/>
                    </a:lnTo>
                    <a:lnTo>
                      <a:pt x="219" y="353"/>
                    </a:lnTo>
                    <a:lnTo>
                      <a:pt x="19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2"/>
              <p:cNvSpPr/>
              <p:nvPr/>
            </p:nvSpPr>
            <p:spPr>
              <a:xfrm>
                <a:off x="6890300" y="2781700"/>
                <a:ext cx="30300" cy="42550"/>
              </a:xfrm>
              <a:custGeom>
                <a:avLst/>
                <a:gdLst/>
                <a:ahLst/>
                <a:cxnLst/>
                <a:rect l="l" t="t" r="r" b="b"/>
                <a:pathLst>
                  <a:path w="1212" h="1702" extrusionOk="0">
                    <a:moveTo>
                      <a:pt x="408" y="1"/>
                    </a:moveTo>
                    <a:lnTo>
                      <a:pt x="0" y="193"/>
                    </a:lnTo>
                    <a:lnTo>
                      <a:pt x="382" y="193"/>
                    </a:lnTo>
                    <a:lnTo>
                      <a:pt x="598" y="585"/>
                    </a:lnTo>
                    <a:lnTo>
                      <a:pt x="937" y="804"/>
                    </a:lnTo>
                    <a:lnTo>
                      <a:pt x="1087" y="1607"/>
                    </a:lnTo>
                    <a:lnTo>
                      <a:pt x="1211" y="1701"/>
                    </a:lnTo>
                    <a:lnTo>
                      <a:pt x="1035" y="709"/>
                    </a:lnTo>
                    <a:lnTo>
                      <a:pt x="640" y="533"/>
                    </a:lnTo>
                    <a:lnTo>
                      <a:pt x="408"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2"/>
              <p:cNvSpPr/>
              <p:nvPr/>
            </p:nvSpPr>
            <p:spPr>
              <a:xfrm>
                <a:off x="6928400" y="2823250"/>
                <a:ext cx="65650" cy="39425"/>
              </a:xfrm>
              <a:custGeom>
                <a:avLst/>
                <a:gdLst/>
                <a:ahLst/>
                <a:cxnLst/>
                <a:rect l="l" t="t" r="r" b="b"/>
                <a:pathLst>
                  <a:path w="2626" h="1577" extrusionOk="0">
                    <a:moveTo>
                      <a:pt x="122" y="0"/>
                    </a:moveTo>
                    <a:lnTo>
                      <a:pt x="1" y="271"/>
                    </a:lnTo>
                    <a:lnTo>
                      <a:pt x="122" y="366"/>
                    </a:lnTo>
                    <a:lnTo>
                      <a:pt x="229" y="82"/>
                    </a:lnTo>
                    <a:lnTo>
                      <a:pt x="843" y="134"/>
                    </a:lnTo>
                    <a:lnTo>
                      <a:pt x="938" y="392"/>
                    </a:lnTo>
                    <a:lnTo>
                      <a:pt x="1388" y="245"/>
                    </a:lnTo>
                    <a:lnTo>
                      <a:pt x="1470" y="692"/>
                    </a:lnTo>
                    <a:lnTo>
                      <a:pt x="2106" y="993"/>
                    </a:lnTo>
                    <a:lnTo>
                      <a:pt x="2462" y="1508"/>
                    </a:lnTo>
                    <a:lnTo>
                      <a:pt x="2625" y="1577"/>
                    </a:lnTo>
                    <a:lnTo>
                      <a:pt x="2175" y="842"/>
                    </a:lnTo>
                    <a:lnTo>
                      <a:pt x="1551" y="624"/>
                    </a:lnTo>
                    <a:lnTo>
                      <a:pt x="1470" y="108"/>
                    </a:lnTo>
                    <a:lnTo>
                      <a:pt x="1032" y="271"/>
                    </a:lnTo>
                    <a:lnTo>
                      <a:pt x="83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2"/>
              <p:cNvSpPr/>
              <p:nvPr/>
            </p:nvSpPr>
            <p:spPr>
              <a:xfrm>
                <a:off x="6973275" y="2800075"/>
                <a:ext cx="48600" cy="43925"/>
              </a:xfrm>
              <a:custGeom>
                <a:avLst/>
                <a:gdLst/>
                <a:ahLst/>
                <a:cxnLst/>
                <a:rect l="l" t="t" r="r" b="b"/>
                <a:pathLst>
                  <a:path w="1944" h="1757" extrusionOk="0">
                    <a:moveTo>
                      <a:pt x="1943" y="0"/>
                    </a:moveTo>
                    <a:lnTo>
                      <a:pt x="1741" y="382"/>
                    </a:lnTo>
                    <a:lnTo>
                      <a:pt x="1453" y="503"/>
                    </a:lnTo>
                    <a:lnTo>
                      <a:pt x="1143" y="966"/>
                    </a:lnTo>
                    <a:lnTo>
                      <a:pt x="830" y="966"/>
                    </a:lnTo>
                    <a:lnTo>
                      <a:pt x="530" y="1417"/>
                    </a:lnTo>
                    <a:lnTo>
                      <a:pt x="216" y="1606"/>
                    </a:lnTo>
                    <a:lnTo>
                      <a:pt x="1" y="1756"/>
                    </a:lnTo>
                    <a:lnTo>
                      <a:pt x="530" y="1538"/>
                    </a:lnTo>
                    <a:lnTo>
                      <a:pt x="817" y="1090"/>
                    </a:lnTo>
                    <a:lnTo>
                      <a:pt x="1183" y="1009"/>
                    </a:lnTo>
                    <a:lnTo>
                      <a:pt x="1453" y="627"/>
                    </a:lnTo>
                    <a:lnTo>
                      <a:pt x="1780" y="421"/>
                    </a:lnTo>
                    <a:lnTo>
                      <a:pt x="1943"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2"/>
              <p:cNvSpPr/>
              <p:nvPr/>
            </p:nvSpPr>
            <p:spPr>
              <a:xfrm>
                <a:off x="6910375" y="2774275"/>
                <a:ext cx="8500" cy="26150"/>
              </a:xfrm>
              <a:custGeom>
                <a:avLst/>
                <a:gdLst/>
                <a:ahLst/>
                <a:cxnLst/>
                <a:rect l="l" t="t" r="r" b="b"/>
                <a:pathLst>
                  <a:path w="340" h="1046" extrusionOk="0">
                    <a:moveTo>
                      <a:pt x="340" y="1"/>
                    </a:moveTo>
                    <a:lnTo>
                      <a:pt x="216" y="379"/>
                    </a:lnTo>
                    <a:lnTo>
                      <a:pt x="0" y="530"/>
                    </a:lnTo>
                    <a:lnTo>
                      <a:pt x="27" y="951"/>
                    </a:lnTo>
                    <a:lnTo>
                      <a:pt x="108" y="1045"/>
                    </a:lnTo>
                    <a:lnTo>
                      <a:pt x="53" y="585"/>
                    </a:lnTo>
                    <a:lnTo>
                      <a:pt x="271" y="422"/>
                    </a:lnTo>
                    <a:lnTo>
                      <a:pt x="34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2"/>
              <p:cNvSpPr/>
              <p:nvPr/>
            </p:nvSpPr>
            <p:spPr>
              <a:xfrm>
                <a:off x="6949775" y="2780000"/>
                <a:ext cx="22475" cy="67025"/>
              </a:xfrm>
              <a:custGeom>
                <a:avLst/>
                <a:gdLst/>
                <a:ahLst/>
                <a:cxnLst/>
                <a:rect l="l" t="t" r="r" b="b"/>
                <a:pathLst>
                  <a:path w="899" h="2681" extrusionOk="0">
                    <a:moveTo>
                      <a:pt x="899" y="0"/>
                    </a:moveTo>
                    <a:lnTo>
                      <a:pt x="353" y="506"/>
                    </a:lnTo>
                    <a:lnTo>
                      <a:pt x="396" y="1159"/>
                    </a:lnTo>
                    <a:lnTo>
                      <a:pt x="125" y="1335"/>
                    </a:lnTo>
                    <a:lnTo>
                      <a:pt x="138" y="1512"/>
                    </a:lnTo>
                    <a:lnTo>
                      <a:pt x="353" y="1512"/>
                    </a:lnTo>
                    <a:lnTo>
                      <a:pt x="435" y="1743"/>
                    </a:lnTo>
                    <a:lnTo>
                      <a:pt x="272" y="1975"/>
                    </a:lnTo>
                    <a:lnTo>
                      <a:pt x="1" y="2301"/>
                    </a:lnTo>
                    <a:lnTo>
                      <a:pt x="246" y="2491"/>
                    </a:lnTo>
                    <a:lnTo>
                      <a:pt x="259" y="2612"/>
                    </a:lnTo>
                    <a:lnTo>
                      <a:pt x="396" y="2680"/>
                    </a:lnTo>
                    <a:lnTo>
                      <a:pt x="396" y="2680"/>
                    </a:lnTo>
                    <a:lnTo>
                      <a:pt x="340" y="2491"/>
                    </a:lnTo>
                    <a:lnTo>
                      <a:pt x="125" y="2341"/>
                    </a:lnTo>
                    <a:lnTo>
                      <a:pt x="288" y="2027"/>
                    </a:lnTo>
                    <a:lnTo>
                      <a:pt x="491" y="1756"/>
                    </a:lnTo>
                    <a:lnTo>
                      <a:pt x="477" y="1469"/>
                    </a:lnTo>
                    <a:lnTo>
                      <a:pt x="233" y="1499"/>
                    </a:lnTo>
                    <a:lnTo>
                      <a:pt x="177" y="1361"/>
                    </a:lnTo>
                    <a:lnTo>
                      <a:pt x="435" y="1198"/>
                    </a:lnTo>
                    <a:lnTo>
                      <a:pt x="422" y="588"/>
                    </a:lnTo>
                    <a:lnTo>
                      <a:pt x="899"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2"/>
              <p:cNvSpPr/>
              <p:nvPr/>
            </p:nvSpPr>
            <p:spPr>
              <a:xfrm>
                <a:off x="6964075" y="2762700"/>
                <a:ext cx="28250" cy="65950"/>
              </a:xfrm>
              <a:custGeom>
                <a:avLst/>
                <a:gdLst/>
                <a:ahLst/>
                <a:cxnLst/>
                <a:rect l="l" t="t" r="r" b="b"/>
                <a:pathLst>
                  <a:path w="1130" h="2638" extrusionOk="0">
                    <a:moveTo>
                      <a:pt x="1130" y="0"/>
                    </a:moveTo>
                    <a:lnTo>
                      <a:pt x="885" y="245"/>
                    </a:lnTo>
                    <a:lnTo>
                      <a:pt x="859" y="545"/>
                    </a:lnTo>
                    <a:lnTo>
                      <a:pt x="666" y="748"/>
                    </a:lnTo>
                    <a:lnTo>
                      <a:pt x="627" y="1061"/>
                    </a:lnTo>
                    <a:lnTo>
                      <a:pt x="434" y="1443"/>
                    </a:lnTo>
                    <a:lnTo>
                      <a:pt x="434" y="1590"/>
                    </a:lnTo>
                    <a:lnTo>
                      <a:pt x="327" y="2161"/>
                    </a:lnTo>
                    <a:lnTo>
                      <a:pt x="137" y="2324"/>
                    </a:lnTo>
                    <a:lnTo>
                      <a:pt x="0" y="2599"/>
                    </a:lnTo>
                    <a:lnTo>
                      <a:pt x="0" y="2638"/>
                    </a:lnTo>
                    <a:lnTo>
                      <a:pt x="163" y="2380"/>
                    </a:lnTo>
                    <a:lnTo>
                      <a:pt x="369" y="2191"/>
                    </a:lnTo>
                    <a:lnTo>
                      <a:pt x="503" y="1619"/>
                    </a:lnTo>
                    <a:lnTo>
                      <a:pt x="490" y="1469"/>
                    </a:lnTo>
                    <a:lnTo>
                      <a:pt x="708" y="898"/>
                    </a:lnTo>
                    <a:lnTo>
                      <a:pt x="898" y="558"/>
                    </a:lnTo>
                    <a:lnTo>
                      <a:pt x="940" y="301"/>
                    </a:lnTo>
                    <a:lnTo>
                      <a:pt x="113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2"/>
              <p:cNvSpPr/>
              <p:nvPr/>
            </p:nvSpPr>
            <p:spPr>
              <a:xfrm>
                <a:off x="6894700" y="2750450"/>
                <a:ext cx="53400" cy="69075"/>
              </a:xfrm>
              <a:custGeom>
                <a:avLst/>
                <a:gdLst/>
                <a:ahLst/>
                <a:cxnLst/>
                <a:rect l="l" t="t" r="r" b="b"/>
                <a:pathLst>
                  <a:path w="2136" h="2763" extrusionOk="0">
                    <a:moveTo>
                      <a:pt x="206" y="1"/>
                    </a:moveTo>
                    <a:lnTo>
                      <a:pt x="177" y="353"/>
                    </a:lnTo>
                    <a:lnTo>
                      <a:pt x="1" y="856"/>
                    </a:lnTo>
                    <a:lnTo>
                      <a:pt x="82" y="1117"/>
                    </a:lnTo>
                    <a:lnTo>
                      <a:pt x="1" y="1456"/>
                    </a:lnTo>
                    <a:lnTo>
                      <a:pt x="82" y="1783"/>
                    </a:lnTo>
                    <a:lnTo>
                      <a:pt x="259" y="1959"/>
                    </a:lnTo>
                    <a:lnTo>
                      <a:pt x="314" y="2191"/>
                    </a:lnTo>
                    <a:lnTo>
                      <a:pt x="598" y="2436"/>
                    </a:lnTo>
                    <a:lnTo>
                      <a:pt x="709" y="2612"/>
                    </a:lnTo>
                    <a:lnTo>
                      <a:pt x="1388" y="2762"/>
                    </a:lnTo>
                    <a:lnTo>
                      <a:pt x="1512" y="2570"/>
                    </a:lnTo>
                    <a:lnTo>
                      <a:pt x="1878" y="2449"/>
                    </a:lnTo>
                    <a:lnTo>
                      <a:pt x="2135" y="2638"/>
                    </a:lnTo>
                    <a:lnTo>
                      <a:pt x="1891" y="2380"/>
                    </a:lnTo>
                    <a:lnTo>
                      <a:pt x="1456" y="2530"/>
                    </a:lnTo>
                    <a:lnTo>
                      <a:pt x="1375" y="2707"/>
                    </a:lnTo>
                    <a:lnTo>
                      <a:pt x="722" y="2570"/>
                    </a:lnTo>
                    <a:lnTo>
                      <a:pt x="598" y="2423"/>
                    </a:lnTo>
                    <a:lnTo>
                      <a:pt x="370" y="2162"/>
                    </a:lnTo>
                    <a:lnTo>
                      <a:pt x="288" y="1933"/>
                    </a:lnTo>
                    <a:lnTo>
                      <a:pt x="125" y="1740"/>
                    </a:lnTo>
                    <a:lnTo>
                      <a:pt x="56" y="1443"/>
                    </a:lnTo>
                    <a:lnTo>
                      <a:pt x="125" y="1101"/>
                    </a:lnTo>
                    <a:lnTo>
                      <a:pt x="56" y="843"/>
                    </a:lnTo>
                    <a:lnTo>
                      <a:pt x="232" y="366"/>
                    </a:lnTo>
                    <a:lnTo>
                      <a:pt x="206"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2"/>
              <p:cNvSpPr/>
              <p:nvPr/>
            </p:nvSpPr>
            <p:spPr>
              <a:xfrm>
                <a:off x="7023550" y="2795000"/>
                <a:ext cx="16025" cy="47925"/>
              </a:xfrm>
              <a:custGeom>
                <a:avLst/>
                <a:gdLst/>
                <a:ahLst/>
                <a:cxnLst/>
                <a:rect l="l" t="t" r="r" b="b"/>
                <a:pathLst>
                  <a:path w="641" h="1917" extrusionOk="0">
                    <a:moveTo>
                      <a:pt x="533" y="1"/>
                    </a:moveTo>
                    <a:lnTo>
                      <a:pt x="533" y="366"/>
                    </a:lnTo>
                    <a:lnTo>
                      <a:pt x="193" y="543"/>
                    </a:lnTo>
                    <a:lnTo>
                      <a:pt x="232" y="1277"/>
                    </a:lnTo>
                    <a:lnTo>
                      <a:pt x="1" y="1333"/>
                    </a:lnTo>
                    <a:lnTo>
                      <a:pt x="69" y="1917"/>
                    </a:lnTo>
                    <a:lnTo>
                      <a:pt x="112" y="1917"/>
                    </a:lnTo>
                    <a:lnTo>
                      <a:pt x="95" y="1440"/>
                    </a:lnTo>
                    <a:lnTo>
                      <a:pt x="275" y="1307"/>
                    </a:lnTo>
                    <a:lnTo>
                      <a:pt x="232" y="624"/>
                    </a:lnTo>
                    <a:lnTo>
                      <a:pt x="640" y="409"/>
                    </a:lnTo>
                    <a:lnTo>
                      <a:pt x="533"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2"/>
              <p:cNvSpPr/>
              <p:nvPr/>
            </p:nvSpPr>
            <p:spPr>
              <a:xfrm>
                <a:off x="6990575" y="2802425"/>
                <a:ext cx="64675" cy="29325"/>
              </a:xfrm>
              <a:custGeom>
                <a:avLst/>
                <a:gdLst/>
                <a:ahLst/>
                <a:cxnLst/>
                <a:rect l="l" t="t" r="r" b="b"/>
                <a:pathLst>
                  <a:path w="2587" h="1173" extrusionOk="0">
                    <a:moveTo>
                      <a:pt x="83" y="1"/>
                    </a:moveTo>
                    <a:lnTo>
                      <a:pt x="1" y="30"/>
                    </a:lnTo>
                    <a:lnTo>
                      <a:pt x="301" y="56"/>
                    </a:lnTo>
                    <a:lnTo>
                      <a:pt x="422" y="314"/>
                    </a:lnTo>
                    <a:lnTo>
                      <a:pt x="654" y="262"/>
                    </a:lnTo>
                    <a:lnTo>
                      <a:pt x="843" y="314"/>
                    </a:lnTo>
                    <a:lnTo>
                      <a:pt x="872" y="654"/>
                    </a:lnTo>
                    <a:lnTo>
                      <a:pt x="1156" y="696"/>
                    </a:lnTo>
                    <a:lnTo>
                      <a:pt x="1307" y="941"/>
                    </a:lnTo>
                    <a:lnTo>
                      <a:pt x="1659" y="722"/>
                    </a:lnTo>
                    <a:lnTo>
                      <a:pt x="1796" y="928"/>
                    </a:lnTo>
                    <a:lnTo>
                      <a:pt x="2299" y="859"/>
                    </a:lnTo>
                    <a:lnTo>
                      <a:pt x="2544" y="1173"/>
                    </a:lnTo>
                    <a:lnTo>
                      <a:pt x="2586" y="1078"/>
                    </a:lnTo>
                    <a:lnTo>
                      <a:pt x="2341" y="791"/>
                    </a:lnTo>
                    <a:lnTo>
                      <a:pt x="1865" y="872"/>
                    </a:lnTo>
                    <a:lnTo>
                      <a:pt x="1688" y="641"/>
                    </a:lnTo>
                    <a:lnTo>
                      <a:pt x="1362" y="872"/>
                    </a:lnTo>
                    <a:lnTo>
                      <a:pt x="1199" y="654"/>
                    </a:lnTo>
                    <a:lnTo>
                      <a:pt x="967" y="602"/>
                    </a:lnTo>
                    <a:lnTo>
                      <a:pt x="886" y="275"/>
                    </a:lnTo>
                    <a:lnTo>
                      <a:pt x="680" y="207"/>
                    </a:lnTo>
                    <a:lnTo>
                      <a:pt x="504" y="233"/>
                    </a:lnTo>
                    <a:lnTo>
                      <a:pt x="314"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2"/>
              <p:cNvSpPr/>
              <p:nvPr/>
            </p:nvSpPr>
            <p:spPr>
              <a:xfrm>
                <a:off x="6889250" y="2734125"/>
                <a:ext cx="119075" cy="60175"/>
              </a:xfrm>
              <a:custGeom>
                <a:avLst/>
                <a:gdLst/>
                <a:ahLst/>
                <a:cxnLst/>
                <a:rect l="l" t="t" r="r" b="b"/>
                <a:pathLst>
                  <a:path w="4763" h="2407" extrusionOk="0">
                    <a:moveTo>
                      <a:pt x="1469" y="1"/>
                    </a:moveTo>
                    <a:lnTo>
                      <a:pt x="1322" y="367"/>
                    </a:lnTo>
                    <a:lnTo>
                      <a:pt x="1116" y="628"/>
                    </a:lnTo>
                    <a:lnTo>
                      <a:pt x="1090" y="1019"/>
                    </a:lnTo>
                    <a:lnTo>
                      <a:pt x="1142" y="1225"/>
                    </a:lnTo>
                    <a:lnTo>
                      <a:pt x="1009" y="1646"/>
                    </a:lnTo>
                    <a:lnTo>
                      <a:pt x="1035" y="1728"/>
                    </a:lnTo>
                    <a:lnTo>
                      <a:pt x="1035" y="1728"/>
                    </a:lnTo>
                    <a:lnTo>
                      <a:pt x="898" y="1688"/>
                    </a:lnTo>
                    <a:lnTo>
                      <a:pt x="751" y="1457"/>
                    </a:lnTo>
                    <a:lnTo>
                      <a:pt x="588" y="1414"/>
                    </a:lnTo>
                    <a:lnTo>
                      <a:pt x="450" y="1238"/>
                    </a:lnTo>
                    <a:lnTo>
                      <a:pt x="98" y="1212"/>
                    </a:lnTo>
                    <a:lnTo>
                      <a:pt x="29" y="1251"/>
                    </a:lnTo>
                    <a:lnTo>
                      <a:pt x="111" y="1251"/>
                    </a:lnTo>
                    <a:lnTo>
                      <a:pt x="424" y="1280"/>
                    </a:lnTo>
                    <a:lnTo>
                      <a:pt x="588" y="1525"/>
                    </a:lnTo>
                    <a:lnTo>
                      <a:pt x="721" y="1496"/>
                    </a:lnTo>
                    <a:lnTo>
                      <a:pt x="885" y="1741"/>
                    </a:lnTo>
                    <a:lnTo>
                      <a:pt x="816" y="1946"/>
                    </a:lnTo>
                    <a:lnTo>
                      <a:pt x="614" y="1959"/>
                    </a:lnTo>
                    <a:lnTo>
                      <a:pt x="424" y="2230"/>
                    </a:lnTo>
                    <a:lnTo>
                      <a:pt x="111" y="2260"/>
                    </a:lnTo>
                    <a:lnTo>
                      <a:pt x="0" y="2367"/>
                    </a:lnTo>
                    <a:lnTo>
                      <a:pt x="29" y="2407"/>
                    </a:lnTo>
                    <a:lnTo>
                      <a:pt x="124" y="2299"/>
                    </a:lnTo>
                    <a:lnTo>
                      <a:pt x="424" y="2273"/>
                    </a:lnTo>
                    <a:lnTo>
                      <a:pt x="532" y="2162"/>
                    </a:lnTo>
                    <a:lnTo>
                      <a:pt x="653" y="2015"/>
                    </a:lnTo>
                    <a:lnTo>
                      <a:pt x="845" y="1985"/>
                    </a:lnTo>
                    <a:lnTo>
                      <a:pt x="940" y="1754"/>
                    </a:lnTo>
                    <a:lnTo>
                      <a:pt x="1240" y="1891"/>
                    </a:lnTo>
                    <a:lnTo>
                      <a:pt x="1580" y="1865"/>
                    </a:lnTo>
                    <a:lnTo>
                      <a:pt x="1688" y="2080"/>
                    </a:lnTo>
                    <a:lnTo>
                      <a:pt x="2203" y="2080"/>
                    </a:lnTo>
                    <a:lnTo>
                      <a:pt x="2448" y="2191"/>
                    </a:lnTo>
                    <a:lnTo>
                      <a:pt x="2872" y="1946"/>
                    </a:lnTo>
                    <a:lnTo>
                      <a:pt x="3130" y="2015"/>
                    </a:lnTo>
                    <a:lnTo>
                      <a:pt x="3169" y="2312"/>
                    </a:lnTo>
                    <a:lnTo>
                      <a:pt x="3741" y="2325"/>
                    </a:lnTo>
                    <a:lnTo>
                      <a:pt x="3933" y="2067"/>
                    </a:lnTo>
                    <a:lnTo>
                      <a:pt x="4273" y="2015"/>
                    </a:lnTo>
                    <a:lnTo>
                      <a:pt x="4762" y="1715"/>
                    </a:lnTo>
                    <a:lnTo>
                      <a:pt x="4762" y="1715"/>
                    </a:lnTo>
                    <a:lnTo>
                      <a:pt x="4243" y="1972"/>
                    </a:lnTo>
                    <a:lnTo>
                      <a:pt x="3878" y="2041"/>
                    </a:lnTo>
                    <a:lnTo>
                      <a:pt x="3701" y="2273"/>
                    </a:lnTo>
                    <a:lnTo>
                      <a:pt x="3199" y="2273"/>
                    </a:lnTo>
                    <a:lnTo>
                      <a:pt x="3143" y="1904"/>
                    </a:lnTo>
                    <a:lnTo>
                      <a:pt x="2856" y="1904"/>
                    </a:lnTo>
                    <a:lnTo>
                      <a:pt x="2680" y="1985"/>
                    </a:lnTo>
                    <a:lnTo>
                      <a:pt x="2680" y="1985"/>
                    </a:lnTo>
                    <a:lnTo>
                      <a:pt x="2804" y="1659"/>
                    </a:lnTo>
                    <a:lnTo>
                      <a:pt x="2680" y="1427"/>
                    </a:lnTo>
                    <a:lnTo>
                      <a:pt x="2748" y="1672"/>
                    </a:lnTo>
                    <a:lnTo>
                      <a:pt x="2611" y="2054"/>
                    </a:lnTo>
                    <a:lnTo>
                      <a:pt x="2448" y="2123"/>
                    </a:lnTo>
                    <a:lnTo>
                      <a:pt x="2203" y="1985"/>
                    </a:lnTo>
                    <a:lnTo>
                      <a:pt x="1688" y="2041"/>
                    </a:lnTo>
                    <a:lnTo>
                      <a:pt x="1593" y="1796"/>
                    </a:lnTo>
                    <a:lnTo>
                      <a:pt x="1240" y="1852"/>
                    </a:lnTo>
                    <a:lnTo>
                      <a:pt x="1129" y="1796"/>
                    </a:lnTo>
                    <a:lnTo>
                      <a:pt x="1048" y="1633"/>
                    </a:lnTo>
                    <a:lnTo>
                      <a:pt x="1185" y="1212"/>
                    </a:lnTo>
                    <a:lnTo>
                      <a:pt x="1116" y="1006"/>
                    </a:lnTo>
                    <a:lnTo>
                      <a:pt x="1172" y="628"/>
                    </a:lnTo>
                    <a:lnTo>
                      <a:pt x="1361" y="396"/>
                    </a:lnTo>
                    <a:lnTo>
                      <a:pt x="1469"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2"/>
              <p:cNvSpPr/>
              <p:nvPr/>
            </p:nvSpPr>
            <p:spPr>
              <a:xfrm>
                <a:off x="6949450" y="2880700"/>
                <a:ext cx="91825" cy="61225"/>
              </a:xfrm>
              <a:custGeom>
                <a:avLst/>
                <a:gdLst/>
                <a:ahLst/>
                <a:cxnLst/>
                <a:rect l="l" t="t" r="r" b="b"/>
                <a:pathLst>
                  <a:path w="3673" h="2449" extrusionOk="0">
                    <a:moveTo>
                      <a:pt x="3673" y="0"/>
                    </a:moveTo>
                    <a:lnTo>
                      <a:pt x="2230" y="774"/>
                    </a:lnTo>
                    <a:lnTo>
                      <a:pt x="1783" y="1319"/>
                    </a:lnTo>
                    <a:lnTo>
                      <a:pt x="885" y="1440"/>
                    </a:lnTo>
                    <a:lnTo>
                      <a:pt x="585" y="2148"/>
                    </a:lnTo>
                    <a:lnTo>
                      <a:pt x="1" y="2448"/>
                    </a:lnTo>
                    <a:lnTo>
                      <a:pt x="572" y="2435"/>
                    </a:lnTo>
                    <a:lnTo>
                      <a:pt x="925" y="2053"/>
                    </a:lnTo>
                    <a:lnTo>
                      <a:pt x="1444" y="1727"/>
                    </a:lnTo>
                    <a:lnTo>
                      <a:pt x="3523" y="271"/>
                    </a:lnTo>
                    <a:lnTo>
                      <a:pt x="3673"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2"/>
              <p:cNvSpPr/>
              <p:nvPr/>
            </p:nvSpPr>
            <p:spPr>
              <a:xfrm>
                <a:off x="6816200" y="2961975"/>
                <a:ext cx="96575" cy="53050"/>
              </a:xfrm>
              <a:custGeom>
                <a:avLst/>
                <a:gdLst/>
                <a:ahLst/>
                <a:cxnLst/>
                <a:rect l="l" t="t" r="r" b="b"/>
                <a:pathLst>
                  <a:path w="3863" h="2122" extrusionOk="0">
                    <a:moveTo>
                      <a:pt x="1" y="0"/>
                    </a:moveTo>
                    <a:lnTo>
                      <a:pt x="66" y="147"/>
                    </a:lnTo>
                    <a:lnTo>
                      <a:pt x="654" y="529"/>
                    </a:lnTo>
                    <a:lnTo>
                      <a:pt x="1156" y="610"/>
                    </a:lnTo>
                    <a:lnTo>
                      <a:pt x="2269" y="1400"/>
                    </a:lnTo>
                    <a:lnTo>
                      <a:pt x="3862" y="2122"/>
                    </a:lnTo>
                    <a:cubicBezTo>
                      <a:pt x="3862" y="2122"/>
                      <a:pt x="3630" y="1877"/>
                      <a:pt x="3617" y="1848"/>
                    </a:cubicBezTo>
                    <a:cubicBezTo>
                      <a:pt x="3617" y="1821"/>
                      <a:pt x="3020" y="1550"/>
                      <a:pt x="3020" y="1550"/>
                    </a:cubicBezTo>
                    <a:lnTo>
                      <a:pt x="2299" y="1263"/>
                    </a:lnTo>
                    <a:lnTo>
                      <a:pt x="1238" y="542"/>
                    </a:lnTo>
                    <a:lnTo>
                      <a:pt x="735" y="434"/>
                    </a:lnTo>
                    <a:lnTo>
                      <a:pt x="366" y="163"/>
                    </a:lnTo>
                    <a:lnTo>
                      <a:pt x="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2"/>
              <p:cNvSpPr/>
              <p:nvPr/>
            </p:nvSpPr>
            <p:spPr>
              <a:xfrm>
                <a:off x="6818575" y="2847000"/>
                <a:ext cx="153025" cy="87400"/>
              </a:xfrm>
              <a:custGeom>
                <a:avLst/>
                <a:gdLst/>
                <a:ahLst/>
                <a:cxnLst/>
                <a:rect l="l" t="t" r="r" b="b"/>
                <a:pathLst>
                  <a:path w="6121" h="3496" extrusionOk="0">
                    <a:moveTo>
                      <a:pt x="0" y="0"/>
                    </a:moveTo>
                    <a:lnTo>
                      <a:pt x="1113" y="1129"/>
                    </a:lnTo>
                    <a:lnTo>
                      <a:pt x="2869" y="2585"/>
                    </a:lnTo>
                    <a:lnTo>
                      <a:pt x="5820" y="3496"/>
                    </a:lnTo>
                    <a:lnTo>
                      <a:pt x="6120" y="2788"/>
                    </a:lnTo>
                    <a:lnTo>
                      <a:pt x="3415" y="2216"/>
                    </a:lnTo>
                    <a:lnTo>
                      <a:pt x="1358" y="721"/>
                    </a:lnTo>
                    <a:lnTo>
                      <a:pt x="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2"/>
              <p:cNvSpPr/>
              <p:nvPr/>
            </p:nvSpPr>
            <p:spPr>
              <a:xfrm>
                <a:off x="6831150" y="2805525"/>
                <a:ext cx="100625" cy="70050"/>
              </a:xfrm>
              <a:custGeom>
                <a:avLst/>
                <a:gdLst/>
                <a:ahLst/>
                <a:cxnLst/>
                <a:rect l="l" t="t" r="r" b="b"/>
                <a:pathLst>
                  <a:path w="4025" h="2802" extrusionOk="0">
                    <a:moveTo>
                      <a:pt x="408" y="1"/>
                    </a:moveTo>
                    <a:lnTo>
                      <a:pt x="0" y="559"/>
                    </a:lnTo>
                    <a:lnTo>
                      <a:pt x="679" y="1307"/>
                    </a:lnTo>
                    <a:lnTo>
                      <a:pt x="3114" y="2260"/>
                    </a:lnTo>
                    <a:lnTo>
                      <a:pt x="4025" y="2801"/>
                    </a:lnTo>
                    <a:lnTo>
                      <a:pt x="3346" y="2028"/>
                    </a:lnTo>
                    <a:lnTo>
                      <a:pt x="1061" y="954"/>
                    </a:lnTo>
                    <a:lnTo>
                      <a:pt x="1005" y="367"/>
                    </a:lnTo>
                    <a:lnTo>
                      <a:pt x="40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2"/>
              <p:cNvSpPr/>
              <p:nvPr/>
            </p:nvSpPr>
            <p:spPr>
              <a:xfrm>
                <a:off x="6841350" y="2805525"/>
                <a:ext cx="15675" cy="9175"/>
              </a:xfrm>
              <a:custGeom>
                <a:avLst/>
                <a:gdLst/>
                <a:ahLst/>
                <a:cxnLst/>
                <a:rect l="l" t="t" r="r" b="b"/>
                <a:pathLst>
                  <a:path w="627" h="367" extrusionOk="0">
                    <a:moveTo>
                      <a:pt x="0" y="1"/>
                    </a:moveTo>
                    <a:lnTo>
                      <a:pt x="597" y="367"/>
                    </a:lnTo>
                    <a:lnTo>
                      <a:pt x="627" y="109"/>
                    </a:lnTo>
                    <a:lnTo>
                      <a:pt x="0"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2"/>
              <p:cNvSpPr/>
              <p:nvPr/>
            </p:nvSpPr>
            <p:spPr>
              <a:xfrm>
                <a:off x="6799150" y="2856875"/>
                <a:ext cx="116625" cy="75825"/>
              </a:xfrm>
              <a:custGeom>
                <a:avLst/>
                <a:gdLst/>
                <a:ahLst/>
                <a:cxnLst/>
                <a:rect l="l" t="t" r="r" b="b"/>
                <a:pathLst>
                  <a:path w="4665" h="3033" extrusionOk="0">
                    <a:moveTo>
                      <a:pt x="1" y="0"/>
                    </a:moveTo>
                    <a:lnTo>
                      <a:pt x="928" y="1005"/>
                    </a:lnTo>
                    <a:lnTo>
                      <a:pt x="2817" y="1808"/>
                    </a:lnTo>
                    <a:lnTo>
                      <a:pt x="4665" y="3032"/>
                    </a:lnTo>
                    <a:lnTo>
                      <a:pt x="2912" y="1714"/>
                    </a:lnTo>
                    <a:lnTo>
                      <a:pt x="1267" y="653"/>
                    </a:lnTo>
                    <a:lnTo>
                      <a:pt x="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2"/>
              <p:cNvSpPr/>
              <p:nvPr/>
            </p:nvSpPr>
            <p:spPr>
              <a:xfrm>
                <a:off x="6811725" y="2878975"/>
                <a:ext cx="110175" cy="61875"/>
              </a:xfrm>
              <a:custGeom>
                <a:avLst/>
                <a:gdLst/>
                <a:ahLst/>
                <a:cxnLst/>
                <a:rect l="l" t="t" r="r" b="b"/>
                <a:pathLst>
                  <a:path w="4407" h="2475" extrusionOk="0">
                    <a:moveTo>
                      <a:pt x="30" y="1"/>
                    </a:moveTo>
                    <a:lnTo>
                      <a:pt x="0" y="27"/>
                    </a:lnTo>
                    <a:cubicBezTo>
                      <a:pt x="0" y="27"/>
                      <a:pt x="43" y="203"/>
                      <a:pt x="150" y="396"/>
                    </a:cubicBezTo>
                    <a:cubicBezTo>
                      <a:pt x="274" y="572"/>
                      <a:pt x="1619" y="843"/>
                      <a:pt x="1988" y="1074"/>
                    </a:cubicBezTo>
                    <a:cubicBezTo>
                      <a:pt x="2354" y="1306"/>
                      <a:pt x="3620" y="2393"/>
                      <a:pt x="3741" y="2406"/>
                    </a:cubicBezTo>
                    <a:cubicBezTo>
                      <a:pt x="3865" y="2436"/>
                      <a:pt x="4407" y="2475"/>
                      <a:pt x="4407" y="2475"/>
                    </a:cubicBezTo>
                    <a:lnTo>
                      <a:pt x="4299" y="2380"/>
                    </a:lnTo>
                    <a:cubicBezTo>
                      <a:pt x="4286" y="2367"/>
                      <a:pt x="2804" y="1443"/>
                      <a:pt x="2014" y="980"/>
                    </a:cubicBezTo>
                    <a:cubicBezTo>
                      <a:pt x="1267" y="529"/>
                      <a:pt x="314" y="301"/>
                      <a:pt x="43" y="14"/>
                    </a:cubicBezTo>
                    <a:cubicBezTo>
                      <a:pt x="43" y="1"/>
                      <a:pt x="30" y="1"/>
                      <a:pt x="30"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2"/>
              <p:cNvSpPr/>
              <p:nvPr/>
            </p:nvSpPr>
            <p:spPr>
              <a:xfrm>
                <a:off x="6819050" y="2932050"/>
                <a:ext cx="78050" cy="40475"/>
              </a:xfrm>
              <a:custGeom>
                <a:avLst/>
                <a:gdLst/>
                <a:ahLst/>
                <a:cxnLst/>
                <a:rect l="l" t="t" r="r" b="b"/>
                <a:pathLst>
                  <a:path w="3122" h="1619" extrusionOk="0">
                    <a:moveTo>
                      <a:pt x="32" y="0"/>
                    </a:moveTo>
                    <a:cubicBezTo>
                      <a:pt x="0" y="0"/>
                      <a:pt x="2" y="24"/>
                      <a:pt x="50" y="81"/>
                    </a:cubicBezTo>
                    <a:cubicBezTo>
                      <a:pt x="89" y="136"/>
                      <a:pt x="158" y="175"/>
                      <a:pt x="226" y="202"/>
                    </a:cubicBezTo>
                    <a:cubicBezTo>
                      <a:pt x="334" y="270"/>
                      <a:pt x="442" y="352"/>
                      <a:pt x="540" y="433"/>
                    </a:cubicBezTo>
                    <a:cubicBezTo>
                      <a:pt x="621" y="502"/>
                      <a:pt x="673" y="570"/>
                      <a:pt x="768" y="597"/>
                    </a:cubicBezTo>
                    <a:cubicBezTo>
                      <a:pt x="1013" y="678"/>
                      <a:pt x="1258" y="760"/>
                      <a:pt x="1502" y="828"/>
                    </a:cubicBezTo>
                    <a:cubicBezTo>
                      <a:pt x="1584" y="854"/>
                      <a:pt x="1653" y="884"/>
                      <a:pt x="1708" y="936"/>
                    </a:cubicBezTo>
                    <a:cubicBezTo>
                      <a:pt x="1777" y="1005"/>
                      <a:pt x="1790" y="1129"/>
                      <a:pt x="1858" y="1181"/>
                    </a:cubicBezTo>
                    <a:cubicBezTo>
                      <a:pt x="1940" y="1249"/>
                      <a:pt x="2074" y="1279"/>
                      <a:pt x="2172" y="1318"/>
                    </a:cubicBezTo>
                    <a:cubicBezTo>
                      <a:pt x="2318" y="1373"/>
                      <a:pt x="2469" y="1426"/>
                      <a:pt x="2619" y="1468"/>
                    </a:cubicBezTo>
                    <a:cubicBezTo>
                      <a:pt x="2795" y="1523"/>
                      <a:pt x="2958" y="1576"/>
                      <a:pt x="3121" y="1618"/>
                    </a:cubicBezTo>
                    <a:cubicBezTo>
                      <a:pt x="2837" y="1507"/>
                      <a:pt x="2713" y="1236"/>
                      <a:pt x="2537" y="991"/>
                    </a:cubicBezTo>
                    <a:cubicBezTo>
                      <a:pt x="2498" y="936"/>
                      <a:pt x="2442" y="871"/>
                      <a:pt x="2387" y="815"/>
                    </a:cubicBezTo>
                    <a:cubicBezTo>
                      <a:pt x="2335" y="773"/>
                      <a:pt x="2266" y="747"/>
                      <a:pt x="2211" y="721"/>
                    </a:cubicBezTo>
                    <a:cubicBezTo>
                      <a:pt x="1897" y="570"/>
                      <a:pt x="1584" y="433"/>
                      <a:pt x="1326" y="202"/>
                    </a:cubicBezTo>
                    <a:cubicBezTo>
                      <a:pt x="1300" y="175"/>
                      <a:pt x="1274" y="149"/>
                      <a:pt x="1245" y="136"/>
                    </a:cubicBezTo>
                    <a:cubicBezTo>
                      <a:pt x="1205" y="120"/>
                      <a:pt x="1163" y="120"/>
                      <a:pt x="1124" y="120"/>
                    </a:cubicBezTo>
                    <a:lnTo>
                      <a:pt x="605" y="120"/>
                    </a:lnTo>
                    <a:cubicBezTo>
                      <a:pt x="429" y="107"/>
                      <a:pt x="265" y="81"/>
                      <a:pt x="89" y="12"/>
                    </a:cubicBezTo>
                    <a:cubicBezTo>
                      <a:pt x="65" y="4"/>
                      <a:pt x="45" y="0"/>
                      <a:pt x="32" y="0"/>
                    </a:cubicBez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2"/>
              <p:cNvSpPr/>
              <p:nvPr/>
            </p:nvSpPr>
            <p:spPr>
              <a:xfrm>
                <a:off x="6802575" y="2932675"/>
                <a:ext cx="146250" cy="81300"/>
              </a:xfrm>
              <a:custGeom>
                <a:avLst/>
                <a:gdLst/>
                <a:ahLst/>
                <a:cxnLst/>
                <a:rect l="l" t="t" r="r" b="b"/>
                <a:pathLst>
                  <a:path w="5850" h="3252" extrusionOk="0">
                    <a:moveTo>
                      <a:pt x="1" y="0"/>
                    </a:moveTo>
                    <a:lnTo>
                      <a:pt x="190" y="340"/>
                    </a:lnTo>
                    <a:cubicBezTo>
                      <a:pt x="190" y="340"/>
                      <a:pt x="843" y="545"/>
                      <a:pt x="856" y="545"/>
                    </a:cubicBezTo>
                    <a:cubicBezTo>
                      <a:pt x="1048" y="601"/>
                      <a:pt x="1238" y="696"/>
                      <a:pt x="1414" y="790"/>
                    </a:cubicBezTo>
                    <a:cubicBezTo>
                      <a:pt x="1487" y="825"/>
                      <a:pt x="1539" y="874"/>
                      <a:pt x="1618" y="874"/>
                    </a:cubicBezTo>
                    <a:cubicBezTo>
                      <a:pt x="1627" y="874"/>
                      <a:pt x="1636" y="873"/>
                      <a:pt x="1646" y="872"/>
                    </a:cubicBezTo>
                    <a:cubicBezTo>
                      <a:pt x="1684" y="872"/>
                      <a:pt x="1721" y="870"/>
                      <a:pt x="1759" y="870"/>
                    </a:cubicBezTo>
                    <a:cubicBezTo>
                      <a:pt x="1817" y="870"/>
                      <a:pt x="1874" y="874"/>
                      <a:pt x="1933" y="898"/>
                    </a:cubicBezTo>
                    <a:cubicBezTo>
                      <a:pt x="1972" y="911"/>
                      <a:pt x="2015" y="953"/>
                      <a:pt x="2054" y="980"/>
                    </a:cubicBezTo>
                    <a:cubicBezTo>
                      <a:pt x="2217" y="1104"/>
                      <a:pt x="2380" y="1224"/>
                      <a:pt x="2530" y="1361"/>
                    </a:cubicBezTo>
                    <a:cubicBezTo>
                      <a:pt x="2693" y="1482"/>
                      <a:pt x="2844" y="1645"/>
                      <a:pt x="3007" y="1756"/>
                    </a:cubicBezTo>
                    <a:cubicBezTo>
                      <a:pt x="3222" y="1890"/>
                      <a:pt x="3454" y="2001"/>
                      <a:pt x="3686" y="2122"/>
                    </a:cubicBezTo>
                    <a:lnTo>
                      <a:pt x="4407" y="2246"/>
                    </a:lnTo>
                    <a:lnTo>
                      <a:pt x="5331" y="2625"/>
                    </a:lnTo>
                    <a:lnTo>
                      <a:pt x="5181" y="2830"/>
                    </a:lnTo>
                    <a:lnTo>
                      <a:pt x="5399" y="3251"/>
                    </a:lnTo>
                    <a:lnTo>
                      <a:pt x="5399" y="3006"/>
                    </a:lnTo>
                    <a:lnTo>
                      <a:pt x="5850" y="2396"/>
                    </a:lnTo>
                    <a:lnTo>
                      <a:pt x="5425" y="2367"/>
                    </a:lnTo>
                    <a:lnTo>
                      <a:pt x="4747" y="1988"/>
                    </a:lnTo>
                    <a:lnTo>
                      <a:pt x="3875" y="1809"/>
                    </a:lnTo>
                    <a:cubicBezTo>
                      <a:pt x="3673" y="1714"/>
                      <a:pt x="3496" y="1662"/>
                      <a:pt x="3359" y="1469"/>
                    </a:cubicBezTo>
                    <a:cubicBezTo>
                      <a:pt x="3239" y="1293"/>
                      <a:pt x="3141" y="1061"/>
                      <a:pt x="2938" y="953"/>
                    </a:cubicBezTo>
                    <a:cubicBezTo>
                      <a:pt x="2870" y="927"/>
                      <a:pt x="2801" y="898"/>
                      <a:pt x="2749" y="885"/>
                    </a:cubicBezTo>
                    <a:cubicBezTo>
                      <a:pt x="2475" y="790"/>
                      <a:pt x="2259" y="614"/>
                      <a:pt x="2041" y="438"/>
                    </a:cubicBezTo>
                    <a:cubicBezTo>
                      <a:pt x="1998" y="408"/>
                      <a:pt x="1959" y="369"/>
                      <a:pt x="1917" y="356"/>
                    </a:cubicBezTo>
                    <a:cubicBezTo>
                      <a:pt x="1864" y="340"/>
                      <a:pt x="1822" y="340"/>
                      <a:pt x="1770" y="340"/>
                    </a:cubicBezTo>
                    <a:lnTo>
                      <a:pt x="1035" y="340"/>
                    </a:lnTo>
                    <a:cubicBezTo>
                      <a:pt x="885" y="340"/>
                      <a:pt x="761" y="274"/>
                      <a:pt x="627" y="232"/>
                    </a:cubicBezTo>
                    <a:cubicBezTo>
                      <a:pt x="422" y="150"/>
                      <a:pt x="203" y="82"/>
                      <a:pt x="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2"/>
              <p:cNvSpPr/>
              <p:nvPr/>
            </p:nvSpPr>
            <p:spPr>
              <a:xfrm>
                <a:off x="6959650" y="3109175"/>
                <a:ext cx="13650" cy="21725"/>
              </a:xfrm>
              <a:custGeom>
                <a:avLst/>
                <a:gdLst/>
                <a:ahLst/>
                <a:cxnLst/>
                <a:rect l="l" t="t" r="r" b="b"/>
                <a:pathLst>
                  <a:path w="546" h="869" extrusionOk="0">
                    <a:moveTo>
                      <a:pt x="546" y="0"/>
                    </a:moveTo>
                    <a:lnTo>
                      <a:pt x="1" y="366"/>
                    </a:lnTo>
                    <a:lnTo>
                      <a:pt x="203" y="869"/>
                    </a:lnTo>
                    <a:lnTo>
                      <a:pt x="546" y="542"/>
                    </a:lnTo>
                    <a:lnTo>
                      <a:pt x="54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2"/>
              <p:cNvSpPr/>
              <p:nvPr/>
            </p:nvSpPr>
            <p:spPr>
              <a:xfrm>
                <a:off x="7025925" y="3023500"/>
                <a:ext cx="20100" cy="12575"/>
              </a:xfrm>
              <a:custGeom>
                <a:avLst/>
                <a:gdLst/>
                <a:ahLst/>
                <a:cxnLst/>
                <a:rect l="l" t="t" r="r" b="b"/>
                <a:pathLst>
                  <a:path w="804" h="503" extrusionOk="0">
                    <a:moveTo>
                      <a:pt x="803" y="0"/>
                    </a:moveTo>
                    <a:lnTo>
                      <a:pt x="0" y="327"/>
                    </a:lnTo>
                    <a:lnTo>
                      <a:pt x="408" y="503"/>
                    </a:lnTo>
                    <a:lnTo>
                      <a:pt x="80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2"/>
              <p:cNvSpPr/>
              <p:nvPr/>
            </p:nvSpPr>
            <p:spPr>
              <a:xfrm>
                <a:off x="6982750" y="3062900"/>
                <a:ext cx="14300" cy="24175"/>
              </a:xfrm>
              <a:custGeom>
                <a:avLst/>
                <a:gdLst/>
                <a:ahLst/>
                <a:cxnLst/>
                <a:rect l="l" t="t" r="r" b="b"/>
                <a:pathLst>
                  <a:path w="572" h="967" extrusionOk="0">
                    <a:moveTo>
                      <a:pt x="383" y="1"/>
                    </a:moveTo>
                    <a:lnTo>
                      <a:pt x="1" y="451"/>
                    </a:lnTo>
                    <a:lnTo>
                      <a:pt x="572" y="967"/>
                    </a:lnTo>
                    <a:lnTo>
                      <a:pt x="572" y="585"/>
                    </a:lnTo>
                    <a:lnTo>
                      <a:pt x="383"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2"/>
              <p:cNvSpPr/>
              <p:nvPr/>
            </p:nvSpPr>
            <p:spPr>
              <a:xfrm>
                <a:off x="7010975" y="3048950"/>
                <a:ext cx="14975" cy="9575"/>
              </a:xfrm>
              <a:custGeom>
                <a:avLst/>
                <a:gdLst/>
                <a:ahLst/>
                <a:cxnLst/>
                <a:rect l="l" t="t" r="r" b="b"/>
                <a:pathLst>
                  <a:path w="599" h="383" extrusionOk="0">
                    <a:moveTo>
                      <a:pt x="435" y="1"/>
                    </a:moveTo>
                    <a:lnTo>
                      <a:pt x="1" y="164"/>
                    </a:lnTo>
                    <a:lnTo>
                      <a:pt x="598" y="382"/>
                    </a:lnTo>
                    <a:lnTo>
                      <a:pt x="435" y="1"/>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2"/>
              <p:cNvSpPr/>
              <p:nvPr/>
            </p:nvSpPr>
            <p:spPr>
              <a:xfrm>
                <a:off x="7049750" y="3071400"/>
                <a:ext cx="21475" cy="9900"/>
              </a:xfrm>
              <a:custGeom>
                <a:avLst/>
                <a:gdLst/>
                <a:ahLst/>
                <a:cxnLst/>
                <a:rect l="l" t="t" r="r" b="b"/>
                <a:pathLst>
                  <a:path w="859" h="396" extrusionOk="0">
                    <a:moveTo>
                      <a:pt x="859" y="0"/>
                    </a:moveTo>
                    <a:lnTo>
                      <a:pt x="0" y="193"/>
                    </a:lnTo>
                    <a:lnTo>
                      <a:pt x="408" y="395"/>
                    </a:lnTo>
                    <a:lnTo>
                      <a:pt x="859" y="0"/>
                    </a:lnTo>
                    <a:close/>
                  </a:path>
                </a:pathLst>
              </a:custGeom>
              <a:solidFill>
                <a:srgbClr val="5BAD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2"/>
              <p:cNvSpPr/>
              <p:nvPr/>
            </p:nvSpPr>
            <p:spPr>
              <a:xfrm>
                <a:off x="7017100" y="3085025"/>
                <a:ext cx="13975" cy="8175"/>
              </a:xfrm>
              <a:custGeom>
                <a:avLst/>
                <a:gdLst/>
                <a:ahLst/>
                <a:cxnLst/>
                <a:rect l="l" t="t" r="r" b="b"/>
                <a:pathLst>
                  <a:path w="559" h="327" extrusionOk="0">
                    <a:moveTo>
                      <a:pt x="1" y="0"/>
                    </a:moveTo>
                    <a:lnTo>
                      <a:pt x="301" y="327"/>
                    </a:lnTo>
                    <a:lnTo>
                      <a:pt x="559" y="176"/>
                    </a:lnTo>
                    <a:lnTo>
                      <a:pt x="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2"/>
              <p:cNvSpPr/>
              <p:nvPr/>
            </p:nvSpPr>
            <p:spPr>
              <a:xfrm>
                <a:off x="6996375" y="3104025"/>
                <a:ext cx="17725" cy="10975"/>
              </a:xfrm>
              <a:custGeom>
                <a:avLst/>
                <a:gdLst/>
                <a:ahLst/>
                <a:cxnLst/>
                <a:rect l="l" t="t" r="r" b="b"/>
                <a:pathLst>
                  <a:path w="709" h="439" extrusionOk="0">
                    <a:moveTo>
                      <a:pt x="529" y="1"/>
                    </a:moveTo>
                    <a:lnTo>
                      <a:pt x="1" y="164"/>
                    </a:lnTo>
                    <a:lnTo>
                      <a:pt x="464" y="438"/>
                    </a:lnTo>
                    <a:lnTo>
                      <a:pt x="709" y="357"/>
                    </a:lnTo>
                    <a:lnTo>
                      <a:pt x="52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2"/>
              <p:cNvSpPr/>
              <p:nvPr/>
            </p:nvSpPr>
            <p:spPr>
              <a:xfrm>
                <a:off x="7016450" y="3069350"/>
                <a:ext cx="9500" cy="6475"/>
              </a:xfrm>
              <a:custGeom>
                <a:avLst/>
                <a:gdLst/>
                <a:ahLst/>
                <a:cxnLst/>
                <a:rect l="l" t="t" r="r" b="b"/>
                <a:pathLst>
                  <a:path w="380" h="259" extrusionOk="0">
                    <a:moveTo>
                      <a:pt x="314" y="1"/>
                    </a:moveTo>
                    <a:lnTo>
                      <a:pt x="1" y="82"/>
                    </a:lnTo>
                    <a:lnTo>
                      <a:pt x="379" y="258"/>
                    </a:lnTo>
                    <a:lnTo>
                      <a:pt x="31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2"/>
              <p:cNvSpPr/>
              <p:nvPr/>
            </p:nvSpPr>
            <p:spPr>
              <a:xfrm>
                <a:off x="6972550" y="3083950"/>
                <a:ext cx="11300" cy="8200"/>
              </a:xfrm>
              <a:custGeom>
                <a:avLst/>
                <a:gdLst/>
                <a:ahLst/>
                <a:cxnLst/>
                <a:rect l="l" t="t" r="r" b="b"/>
                <a:pathLst>
                  <a:path w="452" h="328" extrusionOk="0">
                    <a:moveTo>
                      <a:pt x="383" y="1"/>
                    </a:moveTo>
                    <a:lnTo>
                      <a:pt x="1" y="151"/>
                    </a:lnTo>
                    <a:lnTo>
                      <a:pt x="451" y="327"/>
                    </a:lnTo>
                    <a:lnTo>
                      <a:pt x="38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2"/>
              <p:cNvSpPr/>
              <p:nvPr/>
            </p:nvSpPr>
            <p:spPr>
              <a:xfrm>
                <a:off x="6948800" y="2851800"/>
                <a:ext cx="20750" cy="12275"/>
              </a:xfrm>
              <a:custGeom>
                <a:avLst/>
                <a:gdLst/>
                <a:ahLst/>
                <a:cxnLst/>
                <a:rect l="l" t="t" r="r" b="b"/>
                <a:pathLst>
                  <a:path w="830" h="491" extrusionOk="0">
                    <a:moveTo>
                      <a:pt x="1" y="1"/>
                    </a:moveTo>
                    <a:lnTo>
                      <a:pt x="108" y="490"/>
                    </a:lnTo>
                    <a:lnTo>
                      <a:pt x="830" y="490"/>
                    </a:lnTo>
                    <a:lnTo>
                      <a:pt x="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2"/>
              <p:cNvSpPr/>
              <p:nvPr/>
            </p:nvSpPr>
            <p:spPr>
              <a:xfrm>
                <a:off x="6888575" y="2824225"/>
                <a:ext cx="23850" cy="5825"/>
              </a:xfrm>
              <a:custGeom>
                <a:avLst/>
                <a:gdLst/>
                <a:ahLst/>
                <a:cxnLst/>
                <a:rect l="l" t="t" r="r" b="b"/>
                <a:pathLst>
                  <a:path w="954" h="233" extrusionOk="0">
                    <a:moveTo>
                      <a:pt x="1" y="0"/>
                    </a:moveTo>
                    <a:lnTo>
                      <a:pt x="628" y="232"/>
                    </a:lnTo>
                    <a:lnTo>
                      <a:pt x="954" y="124"/>
                    </a:lnTo>
                    <a:lnTo>
                      <a:pt x="680" y="27"/>
                    </a:lnTo>
                    <a:lnTo>
                      <a:pt x="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2"/>
              <p:cNvSpPr/>
              <p:nvPr/>
            </p:nvSpPr>
            <p:spPr>
              <a:xfrm>
                <a:off x="6924650" y="2846325"/>
                <a:ext cx="4750" cy="9575"/>
              </a:xfrm>
              <a:custGeom>
                <a:avLst/>
                <a:gdLst/>
                <a:ahLst/>
                <a:cxnLst/>
                <a:rect l="l" t="t" r="r" b="b"/>
                <a:pathLst>
                  <a:path w="190" h="383" extrusionOk="0">
                    <a:moveTo>
                      <a:pt x="190" y="1"/>
                    </a:moveTo>
                    <a:lnTo>
                      <a:pt x="1" y="203"/>
                    </a:lnTo>
                    <a:lnTo>
                      <a:pt x="190" y="383"/>
                    </a:lnTo>
                    <a:lnTo>
                      <a:pt x="190"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2"/>
              <p:cNvSpPr/>
              <p:nvPr/>
            </p:nvSpPr>
            <p:spPr>
              <a:xfrm>
                <a:off x="6975975" y="2880700"/>
                <a:ext cx="23850" cy="6450"/>
              </a:xfrm>
              <a:custGeom>
                <a:avLst/>
                <a:gdLst/>
                <a:ahLst/>
                <a:cxnLst/>
                <a:rect l="l" t="t" r="r" b="b"/>
                <a:pathLst>
                  <a:path w="954" h="258" extrusionOk="0">
                    <a:moveTo>
                      <a:pt x="177" y="0"/>
                    </a:moveTo>
                    <a:lnTo>
                      <a:pt x="1" y="258"/>
                    </a:lnTo>
                    <a:lnTo>
                      <a:pt x="954" y="39"/>
                    </a:lnTo>
                    <a:lnTo>
                      <a:pt x="17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2"/>
              <p:cNvSpPr/>
              <p:nvPr/>
            </p:nvSpPr>
            <p:spPr>
              <a:xfrm>
                <a:off x="7013350" y="2876275"/>
                <a:ext cx="9900" cy="8200"/>
              </a:xfrm>
              <a:custGeom>
                <a:avLst/>
                <a:gdLst/>
                <a:ahLst/>
                <a:cxnLst/>
                <a:rect l="l" t="t" r="r" b="b"/>
                <a:pathLst>
                  <a:path w="396" h="328" extrusionOk="0">
                    <a:moveTo>
                      <a:pt x="95" y="1"/>
                    </a:moveTo>
                    <a:lnTo>
                      <a:pt x="1" y="327"/>
                    </a:lnTo>
                    <a:lnTo>
                      <a:pt x="396" y="177"/>
                    </a:lnTo>
                    <a:lnTo>
                      <a:pt x="9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2"/>
              <p:cNvSpPr/>
              <p:nvPr/>
            </p:nvSpPr>
            <p:spPr>
              <a:xfrm>
                <a:off x="6920575" y="2884025"/>
                <a:ext cx="24175" cy="7550"/>
              </a:xfrm>
              <a:custGeom>
                <a:avLst/>
                <a:gdLst/>
                <a:ahLst/>
                <a:cxnLst/>
                <a:rect l="l" t="t" r="r" b="b"/>
                <a:pathLst>
                  <a:path w="967" h="302" extrusionOk="0">
                    <a:moveTo>
                      <a:pt x="967" y="1"/>
                    </a:moveTo>
                    <a:lnTo>
                      <a:pt x="0" y="151"/>
                    </a:lnTo>
                    <a:lnTo>
                      <a:pt x="748" y="301"/>
                    </a:lnTo>
                    <a:lnTo>
                      <a:pt x="96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2"/>
              <p:cNvSpPr/>
              <p:nvPr/>
            </p:nvSpPr>
            <p:spPr>
              <a:xfrm>
                <a:off x="6870550" y="2803175"/>
                <a:ext cx="8175" cy="8500"/>
              </a:xfrm>
              <a:custGeom>
                <a:avLst/>
                <a:gdLst/>
                <a:ahLst/>
                <a:cxnLst/>
                <a:rect l="l" t="t" r="r" b="b"/>
                <a:pathLst>
                  <a:path w="327" h="340" extrusionOk="0">
                    <a:moveTo>
                      <a:pt x="82" y="0"/>
                    </a:moveTo>
                    <a:lnTo>
                      <a:pt x="1" y="340"/>
                    </a:lnTo>
                    <a:lnTo>
                      <a:pt x="327" y="340"/>
                    </a:lnTo>
                    <a:lnTo>
                      <a:pt x="82"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2"/>
              <p:cNvSpPr/>
              <p:nvPr/>
            </p:nvSpPr>
            <p:spPr>
              <a:xfrm>
                <a:off x="6870550" y="2824875"/>
                <a:ext cx="8175" cy="5175"/>
              </a:xfrm>
              <a:custGeom>
                <a:avLst/>
                <a:gdLst/>
                <a:ahLst/>
                <a:cxnLst/>
                <a:rect l="l" t="t" r="r" b="b"/>
                <a:pathLst>
                  <a:path w="327" h="207" extrusionOk="0">
                    <a:moveTo>
                      <a:pt x="1" y="1"/>
                    </a:moveTo>
                    <a:lnTo>
                      <a:pt x="219" y="206"/>
                    </a:lnTo>
                    <a:lnTo>
                      <a:pt x="32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2"/>
              <p:cNvSpPr/>
              <p:nvPr/>
            </p:nvSpPr>
            <p:spPr>
              <a:xfrm>
                <a:off x="6906300" y="2964650"/>
                <a:ext cx="64575" cy="19850"/>
              </a:xfrm>
              <a:custGeom>
                <a:avLst/>
                <a:gdLst/>
                <a:ahLst/>
                <a:cxnLst/>
                <a:rect l="l" t="t" r="r" b="b"/>
                <a:pathLst>
                  <a:path w="2583" h="794" extrusionOk="0">
                    <a:moveTo>
                      <a:pt x="2556" y="1"/>
                    </a:moveTo>
                    <a:lnTo>
                      <a:pt x="2406" y="69"/>
                    </a:lnTo>
                    <a:lnTo>
                      <a:pt x="2448" y="219"/>
                    </a:lnTo>
                    <a:lnTo>
                      <a:pt x="2298" y="383"/>
                    </a:lnTo>
                    <a:lnTo>
                      <a:pt x="2230" y="246"/>
                    </a:lnTo>
                    <a:lnTo>
                      <a:pt x="2109" y="366"/>
                    </a:lnTo>
                    <a:lnTo>
                      <a:pt x="1808" y="219"/>
                    </a:lnTo>
                    <a:lnTo>
                      <a:pt x="1753" y="435"/>
                    </a:lnTo>
                    <a:lnTo>
                      <a:pt x="1521" y="572"/>
                    </a:lnTo>
                    <a:lnTo>
                      <a:pt x="1319" y="517"/>
                    </a:lnTo>
                    <a:lnTo>
                      <a:pt x="924" y="598"/>
                    </a:lnTo>
                    <a:lnTo>
                      <a:pt x="722" y="353"/>
                    </a:lnTo>
                    <a:lnTo>
                      <a:pt x="447" y="327"/>
                    </a:lnTo>
                    <a:lnTo>
                      <a:pt x="379" y="272"/>
                    </a:lnTo>
                    <a:lnTo>
                      <a:pt x="176" y="138"/>
                    </a:lnTo>
                    <a:lnTo>
                      <a:pt x="69" y="285"/>
                    </a:lnTo>
                    <a:lnTo>
                      <a:pt x="0" y="233"/>
                    </a:lnTo>
                    <a:lnTo>
                      <a:pt x="0" y="233"/>
                    </a:lnTo>
                    <a:cubicBezTo>
                      <a:pt x="0" y="259"/>
                      <a:pt x="13" y="285"/>
                      <a:pt x="13" y="301"/>
                    </a:cubicBezTo>
                    <a:cubicBezTo>
                      <a:pt x="39" y="353"/>
                      <a:pt x="52" y="396"/>
                      <a:pt x="52" y="396"/>
                    </a:cubicBezTo>
                    <a:lnTo>
                      <a:pt x="855" y="641"/>
                    </a:lnTo>
                    <a:cubicBezTo>
                      <a:pt x="855" y="641"/>
                      <a:pt x="1481" y="793"/>
                      <a:pt x="1654" y="793"/>
                    </a:cubicBezTo>
                    <a:cubicBezTo>
                      <a:pt x="1667" y="793"/>
                      <a:pt x="1677" y="792"/>
                      <a:pt x="1684" y="791"/>
                    </a:cubicBezTo>
                    <a:cubicBezTo>
                      <a:pt x="1782" y="761"/>
                      <a:pt x="2324" y="490"/>
                      <a:pt x="2367" y="409"/>
                    </a:cubicBezTo>
                    <a:cubicBezTo>
                      <a:pt x="2380" y="409"/>
                      <a:pt x="2380" y="396"/>
                      <a:pt x="2393" y="383"/>
                    </a:cubicBezTo>
                    <a:cubicBezTo>
                      <a:pt x="2393" y="383"/>
                      <a:pt x="2393" y="366"/>
                      <a:pt x="2406" y="353"/>
                    </a:cubicBezTo>
                    <a:cubicBezTo>
                      <a:pt x="2406" y="353"/>
                      <a:pt x="2419" y="340"/>
                      <a:pt x="2419" y="327"/>
                    </a:cubicBezTo>
                    <a:lnTo>
                      <a:pt x="2435" y="314"/>
                    </a:lnTo>
                    <a:cubicBezTo>
                      <a:pt x="2435" y="301"/>
                      <a:pt x="2448" y="301"/>
                      <a:pt x="2448" y="285"/>
                    </a:cubicBezTo>
                    <a:cubicBezTo>
                      <a:pt x="2461" y="272"/>
                      <a:pt x="2461" y="259"/>
                      <a:pt x="2461" y="246"/>
                    </a:cubicBezTo>
                    <a:cubicBezTo>
                      <a:pt x="2500" y="190"/>
                      <a:pt x="2543" y="109"/>
                      <a:pt x="2582" y="56"/>
                    </a:cubicBezTo>
                    <a:lnTo>
                      <a:pt x="255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2"/>
              <p:cNvSpPr/>
              <p:nvPr/>
            </p:nvSpPr>
            <p:spPr>
              <a:xfrm>
                <a:off x="6788625" y="2871800"/>
                <a:ext cx="18375" cy="45950"/>
              </a:xfrm>
              <a:custGeom>
                <a:avLst/>
                <a:gdLst/>
                <a:ahLst/>
                <a:cxnLst/>
                <a:rect l="l" t="t" r="r" b="b"/>
                <a:pathLst>
                  <a:path w="735" h="1838" extrusionOk="0">
                    <a:moveTo>
                      <a:pt x="190" y="0"/>
                    </a:moveTo>
                    <a:cubicBezTo>
                      <a:pt x="95" y="301"/>
                      <a:pt x="0" y="627"/>
                      <a:pt x="14" y="735"/>
                    </a:cubicBezTo>
                    <a:cubicBezTo>
                      <a:pt x="14" y="940"/>
                      <a:pt x="219" y="1254"/>
                      <a:pt x="301" y="1388"/>
                    </a:cubicBezTo>
                    <a:cubicBezTo>
                      <a:pt x="395" y="1525"/>
                      <a:pt x="503" y="1688"/>
                      <a:pt x="572" y="1756"/>
                    </a:cubicBezTo>
                    <a:cubicBezTo>
                      <a:pt x="614" y="1796"/>
                      <a:pt x="666" y="1838"/>
                      <a:pt x="735" y="1838"/>
                    </a:cubicBezTo>
                    <a:lnTo>
                      <a:pt x="709" y="1756"/>
                    </a:lnTo>
                    <a:lnTo>
                      <a:pt x="666" y="1469"/>
                    </a:lnTo>
                    <a:lnTo>
                      <a:pt x="572" y="1538"/>
                    </a:lnTo>
                    <a:lnTo>
                      <a:pt x="490" y="1293"/>
                    </a:lnTo>
                    <a:lnTo>
                      <a:pt x="408" y="1254"/>
                    </a:lnTo>
                    <a:lnTo>
                      <a:pt x="451" y="1061"/>
                    </a:lnTo>
                    <a:lnTo>
                      <a:pt x="314" y="940"/>
                    </a:lnTo>
                    <a:lnTo>
                      <a:pt x="232" y="1009"/>
                    </a:lnTo>
                    <a:lnTo>
                      <a:pt x="164" y="790"/>
                    </a:lnTo>
                    <a:lnTo>
                      <a:pt x="69" y="669"/>
                    </a:lnTo>
                    <a:lnTo>
                      <a:pt x="151" y="356"/>
                    </a:lnTo>
                    <a:lnTo>
                      <a:pt x="258" y="219"/>
                    </a:lnTo>
                    <a:lnTo>
                      <a:pt x="190"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1" name="Google Shape;1311;p2"/>
            <p:cNvGrpSpPr/>
            <p:nvPr/>
          </p:nvGrpSpPr>
          <p:grpSpPr>
            <a:xfrm flipH="1">
              <a:off x="1099799" y="3224013"/>
              <a:ext cx="1485742" cy="977793"/>
              <a:chOff x="6705625" y="2019075"/>
              <a:chExt cx="510775" cy="336150"/>
            </a:xfrm>
          </p:grpSpPr>
          <p:sp>
            <p:nvSpPr>
              <p:cNvPr id="1312" name="Google Shape;1312;p2"/>
              <p:cNvSpPr/>
              <p:nvPr/>
            </p:nvSpPr>
            <p:spPr>
              <a:xfrm>
                <a:off x="6944725" y="2027900"/>
                <a:ext cx="24825" cy="22650"/>
              </a:xfrm>
              <a:custGeom>
                <a:avLst/>
                <a:gdLst/>
                <a:ahLst/>
                <a:cxnLst/>
                <a:rect l="l" t="t" r="r" b="b"/>
                <a:pathLst>
                  <a:path w="993" h="906" extrusionOk="0">
                    <a:moveTo>
                      <a:pt x="749" y="0"/>
                    </a:moveTo>
                    <a:cubicBezTo>
                      <a:pt x="661" y="0"/>
                      <a:pt x="531" y="61"/>
                      <a:pt x="285" y="205"/>
                    </a:cubicBezTo>
                    <a:cubicBezTo>
                      <a:pt x="147" y="274"/>
                      <a:pt x="53" y="411"/>
                      <a:pt x="40" y="519"/>
                    </a:cubicBezTo>
                    <a:cubicBezTo>
                      <a:pt x="40" y="627"/>
                      <a:pt x="1" y="738"/>
                      <a:pt x="53" y="790"/>
                    </a:cubicBezTo>
                    <a:cubicBezTo>
                      <a:pt x="102" y="827"/>
                      <a:pt x="255" y="905"/>
                      <a:pt x="366" y="905"/>
                    </a:cubicBezTo>
                    <a:cubicBezTo>
                      <a:pt x="381" y="905"/>
                      <a:pt x="395" y="904"/>
                      <a:pt x="409" y="901"/>
                    </a:cubicBezTo>
                    <a:cubicBezTo>
                      <a:pt x="611" y="832"/>
                      <a:pt x="843" y="724"/>
                      <a:pt x="898" y="561"/>
                    </a:cubicBezTo>
                    <a:cubicBezTo>
                      <a:pt x="950" y="411"/>
                      <a:pt x="993" y="124"/>
                      <a:pt x="856" y="42"/>
                    </a:cubicBezTo>
                    <a:cubicBezTo>
                      <a:pt x="824" y="15"/>
                      <a:pt x="792" y="0"/>
                      <a:pt x="749"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2"/>
              <p:cNvSpPr/>
              <p:nvPr/>
            </p:nvSpPr>
            <p:spPr>
              <a:xfrm>
                <a:off x="6705625" y="2068425"/>
                <a:ext cx="510775" cy="286800"/>
              </a:xfrm>
              <a:custGeom>
                <a:avLst/>
                <a:gdLst/>
                <a:ahLst/>
                <a:cxnLst/>
                <a:rect l="l" t="t" r="r" b="b"/>
                <a:pathLst>
                  <a:path w="20431" h="11472" extrusionOk="0">
                    <a:moveTo>
                      <a:pt x="4473" y="0"/>
                    </a:moveTo>
                    <a:cubicBezTo>
                      <a:pt x="3380" y="0"/>
                      <a:pt x="163" y="2712"/>
                      <a:pt x="83" y="3183"/>
                    </a:cubicBezTo>
                    <a:cubicBezTo>
                      <a:pt x="1" y="3631"/>
                      <a:pt x="425" y="3889"/>
                      <a:pt x="1023" y="4244"/>
                    </a:cubicBezTo>
                    <a:lnTo>
                      <a:pt x="12352" y="10867"/>
                    </a:lnTo>
                    <a:cubicBezTo>
                      <a:pt x="12352" y="10867"/>
                      <a:pt x="13383" y="11396"/>
                      <a:pt x="14418" y="11464"/>
                    </a:cubicBezTo>
                    <a:cubicBezTo>
                      <a:pt x="14487" y="11469"/>
                      <a:pt x="14555" y="11471"/>
                      <a:pt x="14623" y="11471"/>
                    </a:cubicBezTo>
                    <a:cubicBezTo>
                      <a:pt x="15560" y="11471"/>
                      <a:pt x="16380" y="11050"/>
                      <a:pt x="16961" y="10785"/>
                    </a:cubicBezTo>
                    <a:cubicBezTo>
                      <a:pt x="17588" y="10498"/>
                      <a:pt x="19014" y="9669"/>
                      <a:pt x="19314" y="9385"/>
                    </a:cubicBezTo>
                    <a:cubicBezTo>
                      <a:pt x="19615" y="9111"/>
                      <a:pt x="20431" y="8514"/>
                      <a:pt x="19628" y="7724"/>
                    </a:cubicBezTo>
                    <a:cubicBezTo>
                      <a:pt x="18812" y="6921"/>
                      <a:pt x="5579" y="40"/>
                      <a:pt x="4505" y="1"/>
                    </a:cubicBezTo>
                    <a:cubicBezTo>
                      <a:pt x="4495" y="1"/>
                      <a:pt x="4484" y="0"/>
                      <a:pt x="447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2"/>
              <p:cNvSpPr/>
              <p:nvPr/>
            </p:nvSpPr>
            <p:spPr>
              <a:xfrm>
                <a:off x="6741700" y="2109575"/>
                <a:ext cx="335250" cy="201650"/>
              </a:xfrm>
              <a:custGeom>
                <a:avLst/>
                <a:gdLst/>
                <a:ahLst/>
                <a:cxnLst/>
                <a:rect l="l" t="t" r="r" b="b"/>
                <a:pathLst>
                  <a:path w="13410" h="8066" extrusionOk="0">
                    <a:moveTo>
                      <a:pt x="396" y="0"/>
                    </a:moveTo>
                    <a:cubicBezTo>
                      <a:pt x="396" y="0"/>
                      <a:pt x="1" y="1276"/>
                      <a:pt x="340" y="1903"/>
                    </a:cubicBezTo>
                    <a:lnTo>
                      <a:pt x="1414" y="1182"/>
                    </a:lnTo>
                    <a:lnTo>
                      <a:pt x="4463" y="3088"/>
                    </a:lnTo>
                    <a:lnTo>
                      <a:pt x="9672" y="7452"/>
                    </a:lnTo>
                    <a:lnTo>
                      <a:pt x="10759" y="6717"/>
                    </a:lnTo>
                    <a:lnTo>
                      <a:pt x="12528" y="8066"/>
                    </a:lnTo>
                    <a:lnTo>
                      <a:pt x="13409" y="4364"/>
                    </a:lnTo>
                    <a:lnTo>
                      <a:pt x="396" y="0"/>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2"/>
              <p:cNvSpPr/>
              <p:nvPr/>
            </p:nvSpPr>
            <p:spPr>
              <a:xfrm>
                <a:off x="7034075" y="2240450"/>
                <a:ext cx="66700" cy="73800"/>
              </a:xfrm>
              <a:custGeom>
                <a:avLst/>
                <a:gdLst/>
                <a:ahLst/>
                <a:cxnLst/>
                <a:rect l="l" t="t" r="r" b="b"/>
                <a:pathLst>
                  <a:path w="2668" h="2952" extrusionOk="0">
                    <a:moveTo>
                      <a:pt x="1035" y="1"/>
                    </a:moveTo>
                    <a:lnTo>
                      <a:pt x="1" y="585"/>
                    </a:lnTo>
                    <a:lnTo>
                      <a:pt x="1430" y="2951"/>
                    </a:lnTo>
                    <a:lnTo>
                      <a:pt x="2465" y="2354"/>
                    </a:lnTo>
                    <a:lnTo>
                      <a:pt x="2667" y="1035"/>
                    </a:lnTo>
                    <a:lnTo>
                      <a:pt x="1035" y="1"/>
                    </a:lnTo>
                    <a:close/>
                  </a:path>
                </a:pathLst>
              </a:custGeom>
              <a:solidFill>
                <a:srgbClr val="7427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2"/>
              <p:cNvSpPr/>
              <p:nvPr/>
            </p:nvSpPr>
            <p:spPr>
              <a:xfrm>
                <a:off x="6992950" y="2258150"/>
                <a:ext cx="62950" cy="74775"/>
              </a:xfrm>
              <a:custGeom>
                <a:avLst/>
                <a:gdLst/>
                <a:ahLst/>
                <a:cxnLst/>
                <a:rect l="l" t="t" r="r" b="b"/>
                <a:pathLst>
                  <a:path w="2518" h="2991" extrusionOk="0">
                    <a:moveTo>
                      <a:pt x="1074" y="1"/>
                    </a:moveTo>
                    <a:lnTo>
                      <a:pt x="1" y="624"/>
                    </a:lnTo>
                    <a:lnTo>
                      <a:pt x="1430" y="2991"/>
                    </a:lnTo>
                    <a:lnTo>
                      <a:pt x="2517" y="2367"/>
                    </a:lnTo>
                    <a:lnTo>
                      <a:pt x="2165" y="435"/>
                    </a:lnTo>
                    <a:lnTo>
                      <a:pt x="1074"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2"/>
              <p:cNvSpPr/>
              <p:nvPr/>
            </p:nvSpPr>
            <p:spPr>
              <a:xfrm>
                <a:off x="6842725" y="2019075"/>
                <a:ext cx="367225" cy="247275"/>
              </a:xfrm>
              <a:custGeom>
                <a:avLst/>
                <a:gdLst/>
                <a:ahLst/>
                <a:cxnLst/>
                <a:rect l="l" t="t" r="r" b="b"/>
                <a:pathLst>
                  <a:path w="14689" h="9891" extrusionOk="0">
                    <a:moveTo>
                      <a:pt x="924" y="0"/>
                    </a:moveTo>
                    <a:lnTo>
                      <a:pt x="843" y="98"/>
                    </a:lnTo>
                    <a:lnTo>
                      <a:pt x="379" y="532"/>
                    </a:lnTo>
                    <a:lnTo>
                      <a:pt x="53" y="408"/>
                    </a:lnTo>
                    <a:lnTo>
                      <a:pt x="1" y="490"/>
                    </a:lnTo>
                    <a:lnTo>
                      <a:pt x="82" y="1035"/>
                    </a:lnTo>
                    <a:lnTo>
                      <a:pt x="461" y="1580"/>
                    </a:lnTo>
                    <a:lnTo>
                      <a:pt x="555" y="2083"/>
                    </a:lnTo>
                    <a:lnTo>
                      <a:pt x="1469" y="2517"/>
                    </a:lnTo>
                    <a:lnTo>
                      <a:pt x="1616" y="2628"/>
                    </a:lnTo>
                    <a:lnTo>
                      <a:pt x="1616" y="2448"/>
                    </a:lnTo>
                    <a:cubicBezTo>
                      <a:pt x="1616" y="1947"/>
                      <a:pt x="1876" y="1655"/>
                      <a:pt x="2255" y="1655"/>
                    </a:cubicBezTo>
                    <a:cubicBezTo>
                      <a:pt x="2418" y="1655"/>
                      <a:pt x="2604" y="1710"/>
                      <a:pt x="2801" y="1825"/>
                    </a:cubicBezTo>
                    <a:cubicBezTo>
                      <a:pt x="3454" y="2204"/>
                      <a:pt x="3983" y="3101"/>
                      <a:pt x="3983" y="3822"/>
                    </a:cubicBezTo>
                    <a:lnTo>
                      <a:pt x="3983" y="4312"/>
                    </a:lnTo>
                    <a:lnTo>
                      <a:pt x="10050" y="7821"/>
                    </a:lnTo>
                    <a:lnTo>
                      <a:pt x="10716" y="8177"/>
                    </a:lnTo>
                    <a:lnTo>
                      <a:pt x="10853" y="8258"/>
                    </a:lnTo>
                    <a:lnTo>
                      <a:pt x="10853" y="7808"/>
                    </a:lnTo>
                    <a:cubicBezTo>
                      <a:pt x="10853" y="7304"/>
                      <a:pt x="11118" y="7013"/>
                      <a:pt x="11500" y="7013"/>
                    </a:cubicBezTo>
                    <a:cubicBezTo>
                      <a:pt x="11665" y="7013"/>
                      <a:pt x="11852" y="7067"/>
                      <a:pt x="12048" y="7181"/>
                    </a:cubicBezTo>
                    <a:cubicBezTo>
                      <a:pt x="12701" y="7563"/>
                      <a:pt x="13233" y="8461"/>
                      <a:pt x="13233" y="9182"/>
                    </a:cubicBezTo>
                    <a:lnTo>
                      <a:pt x="13233" y="9521"/>
                    </a:lnTo>
                    <a:lnTo>
                      <a:pt x="13383" y="9603"/>
                    </a:lnTo>
                    <a:lnTo>
                      <a:pt x="13559" y="9698"/>
                    </a:lnTo>
                    <a:lnTo>
                      <a:pt x="14264" y="9890"/>
                    </a:lnTo>
                    <a:lnTo>
                      <a:pt x="14646" y="9495"/>
                    </a:lnTo>
                    <a:lnTo>
                      <a:pt x="14689" y="8963"/>
                    </a:lnTo>
                    <a:lnTo>
                      <a:pt x="14633" y="8787"/>
                    </a:lnTo>
                    <a:lnTo>
                      <a:pt x="14375" y="8516"/>
                    </a:lnTo>
                    <a:lnTo>
                      <a:pt x="14238" y="7047"/>
                    </a:lnTo>
                    <a:lnTo>
                      <a:pt x="14117" y="6760"/>
                    </a:lnTo>
                    <a:lnTo>
                      <a:pt x="12619" y="5686"/>
                    </a:lnTo>
                    <a:cubicBezTo>
                      <a:pt x="12619" y="5686"/>
                      <a:pt x="11180" y="3754"/>
                      <a:pt x="10919" y="3457"/>
                    </a:cubicBezTo>
                    <a:cubicBezTo>
                      <a:pt x="10674" y="3170"/>
                      <a:pt x="9724" y="2654"/>
                      <a:pt x="8895" y="2177"/>
                    </a:cubicBezTo>
                    <a:cubicBezTo>
                      <a:pt x="8079" y="1701"/>
                      <a:pt x="6881" y="1143"/>
                      <a:pt x="6392" y="953"/>
                    </a:cubicBezTo>
                    <a:cubicBezTo>
                      <a:pt x="6322" y="934"/>
                      <a:pt x="6215" y="925"/>
                      <a:pt x="6084" y="925"/>
                    </a:cubicBezTo>
                    <a:cubicBezTo>
                      <a:pt x="5493" y="925"/>
                      <a:pt x="4411" y="1095"/>
                      <a:pt x="4064" y="1172"/>
                    </a:cubicBezTo>
                    <a:cubicBezTo>
                      <a:pt x="3754" y="980"/>
                      <a:pt x="924" y="0"/>
                      <a:pt x="924"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2"/>
              <p:cNvSpPr/>
              <p:nvPr/>
            </p:nvSpPr>
            <p:spPr>
              <a:xfrm>
                <a:off x="6888250" y="2066075"/>
                <a:ext cx="49000" cy="62975"/>
              </a:xfrm>
              <a:custGeom>
                <a:avLst/>
                <a:gdLst/>
                <a:ahLst/>
                <a:cxnLst/>
                <a:rect l="l" t="t" r="r" b="b"/>
                <a:pathLst>
                  <a:path w="1960" h="2519" extrusionOk="0">
                    <a:moveTo>
                      <a:pt x="542" y="0"/>
                    </a:moveTo>
                    <a:cubicBezTo>
                      <a:pt x="220" y="0"/>
                      <a:pt x="1" y="257"/>
                      <a:pt x="1" y="692"/>
                    </a:cubicBezTo>
                    <a:cubicBezTo>
                      <a:pt x="1" y="1319"/>
                      <a:pt x="435" y="2080"/>
                      <a:pt x="980" y="2393"/>
                    </a:cubicBezTo>
                    <a:cubicBezTo>
                      <a:pt x="1136" y="2478"/>
                      <a:pt x="1283" y="2519"/>
                      <a:pt x="1414" y="2519"/>
                    </a:cubicBezTo>
                    <a:cubicBezTo>
                      <a:pt x="1738" y="2519"/>
                      <a:pt x="1959" y="2267"/>
                      <a:pt x="1959" y="1822"/>
                    </a:cubicBezTo>
                    <a:cubicBezTo>
                      <a:pt x="1959" y="1208"/>
                      <a:pt x="1525" y="448"/>
                      <a:pt x="980" y="134"/>
                    </a:cubicBezTo>
                    <a:cubicBezTo>
                      <a:pt x="822" y="43"/>
                      <a:pt x="673" y="0"/>
                      <a:pt x="542"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2"/>
              <p:cNvSpPr/>
              <p:nvPr/>
            </p:nvSpPr>
            <p:spPr>
              <a:xfrm>
                <a:off x="6879450" y="2054500"/>
                <a:ext cx="66600" cy="74750"/>
              </a:xfrm>
              <a:custGeom>
                <a:avLst/>
                <a:gdLst/>
                <a:ahLst/>
                <a:cxnLst/>
                <a:rect l="l" t="t" r="r" b="b"/>
                <a:pathLst>
                  <a:path w="2664" h="2990" extrusionOk="0">
                    <a:moveTo>
                      <a:pt x="730" y="0"/>
                    </a:moveTo>
                    <a:cubicBezTo>
                      <a:pt x="297" y="0"/>
                      <a:pt x="0" y="347"/>
                      <a:pt x="0" y="950"/>
                    </a:cubicBezTo>
                    <a:lnTo>
                      <a:pt x="0" y="1100"/>
                    </a:lnTo>
                    <a:lnTo>
                      <a:pt x="147" y="1211"/>
                    </a:lnTo>
                    <a:lnTo>
                      <a:pt x="147" y="1031"/>
                    </a:lnTo>
                    <a:cubicBezTo>
                      <a:pt x="147" y="530"/>
                      <a:pt x="407" y="238"/>
                      <a:pt x="786" y="238"/>
                    </a:cubicBezTo>
                    <a:cubicBezTo>
                      <a:pt x="949" y="238"/>
                      <a:pt x="1135" y="293"/>
                      <a:pt x="1332" y="408"/>
                    </a:cubicBezTo>
                    <a:cubicBezTo>
                      <a:pt x="1985" y="787"/>
                      <a:pt x="2514" y="1684"/>
                      <a:pt x="2514" y="2405"/>
                    </a:cubicBezTo>
                    <a:lnTo>
                      <a:pt x="2514" y="2895"/>
                    </a:lnTo>
                    <a:lnTo>
                      <a:pt x="2664" y="2990"/>
                    </a:lnTo>
                    <a:lnTo>
                      <a:pt x="2664" y="2500"/>
                    </a:lnTo>
                    <a:cubicBezTo>
                      <a:pt x="2664" y="1645"/>
                      <a:pt x="2066" y="610"/>
                      <a:pt x="1332" y="189"/>
                    </a:cubicBezTo>
                    <a:cubicBezTo>
                      <a:pt x="1115" y="61"/>
                      <a:pt x="911" y="0"/>
                      <a:pt x="730"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2"/>
              <p:cNvSpPr/>
              <p:nvPr/>
            </p:nvSpPr>
            <p:spPr>
              <a:xfrm>
                <a:off x="7119425" y="2200000"/>
                <a:ext cx="49000" cy="62900"/>
              </a:xfrm>
              <a:custGeom>
                <a:avLst/>
                <a:gdLst/>
                <a:ahLst/>
                <a:cxnLst/>
                <a:rect l="l" t="t" r="r" b="b"/>
                <a:pathLst>
                  <a:path w="1960" h="2516" extrusionOk="0">
                    <a:moveTo>
                      <a:pt x="537" y="1"/>
                    </a:moveTo>
                    <a:cubicBezTo>
                      <a:pt x="219" y="1"/>
                      <a:pt x="1" y="253"/>
                      <a:pt x="1" y="695"/>
                    </a:cubicBezTo>
                    <a:cubicBezTo>
                      <a:pt x="1" y="1318"/>
                      <a:pt x="438" y="2066"/>
                      <a:pt x="980" y="2379"/>
                    </a:cubicBezTo>
                    <a:cubicBezTo>
                      <a:pt x="1141" y="2471"/>
                      <a:pt x="1291" y="2515"/>
                      <a:pt x="1424" y="2515"/>
                    </a:cubicBezTo>
                    <a:cubicBezTo>
                      <a:pt x="1743" y="2515"/>
                      <a:pt x="1959" y="2263"/>
                      <a:pt x="1959" y="1821"/>
                    </a:cubicBezTo>
                    <a:cubicBezTo>
                      <a:pt x="1959" y="1211"/>
                      <a:pt x="1525" y="450"/>
                      <a:pt x="980" y="137"/>
                    </a:cubicBezTo>
                    <a:cubicBezTo>
                      <a:pt x="821" y="45"/>
                      <a:pt x="670" y="1"/>
                      <a:pt x="537"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2"/>
              <p:cNvSpPr/>
              <p:nvPr/>
            </p:nvSpPr>
            <p:spPr>
              <a:xfrm>
                <a:off x="7110625" y="2188325"/>
                <a:ext cx="66700" cy="70850"/>
              </a:xfrm>
              <a:custGeom>
                <a:avLst/>
                <a:gdLst/>
                <a:ahLst/>
                <a:cxnLst/>
                <a:rect l="l" t="t" r="r" b="b"/>
                <a:pathLst>
                  <a:path w="2668" h="2834" extrusionOk="0">
                    <a:moveTo>
                      <a:pt x="738" y="1"/>
                    </a:moveTo>
                    <a:cubicBezTo>
                      <a:pt x="301" y="1"/>
                      <a:pt x="0" y="350"/>
                      <a:pt x="0" y="956"/>
                    </a:cubicBezTo>
                    <a:lnTo>
                      <a:pt x="0" y="1407"/>
                    </a:lnTo>
                    <a:lnTo>
                      <a:pt x="137" y="1488"/>
                    </a:lnTo>
                    <a:lnTo>
                      <a:pt x="137" y="1038"/>
                    </a:lnTo>
                    <a:cubicBezTo>
                      <a:pt x="137" y="534"/>
                      <a:pt x="402" y="243"/>
                      <a:pt x="784" y="243"/>
                    </a:cubicBezTo>
                    <a:cubicBezTo>
                      <a:pt x="949" y="243"/>
                      <a:pt x="1136" y="297"/>
                      <a:pt x="1332" y="411"/>
                    </a:cubicBezTo>
                    <a:cubicBezTo>
                      <a:pt x="1985" y="793"/>
                      <a:pt x="2517" y="1691"/>
                      <a:pt x="2517" y="2412"/>
                    </a:cubicBezTo>
                    <a:lnTo>
                      <a:pt x="2517" y="2751"/>
                    </a:lnTo>
                    <a:lnTo>
                      <a:pt x="2667" y="2833"/>
                    </a:lnTo>
                    <a:lnTo>
                      <a:pt x="2667" y="2507"/>
                    </a:lnTo>
                    <a:cubicBezTo>
                      <a:pt x="2667" y="1651"/>
                      <a:pt x="2066" y="617"/>
                      <a:pt x="1332" y="183"/>
                    </a:cubicBezTo>
                    <a:cubicBezTo>
                      <a:pt x="1119" y="59"/>
                      <a:pt x="917" y="1"/>
                      <a:pt x="738"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2"/>
              <p:cNvSpPr/>
              <p:nvPr/>
            </p:nvSpPr>
            <p:spPr>
              <a:xfrm>
                <a:off x="7071525" y="2195250"/>
                <a:ext cx="127825" cy="144525"/>
              </a:xfrm>
              <a:custGeom>
                <a:avLst/>
                <a:gdLst/>
                <a:ahLst/>
                <a:cxnLst/>
                <a:rect l="l" t="t" r="r" b="b"/>
                <a:pathLst>
                  <a:path w="5113" h="5781" extrusionOk="0">
                    <a:moveTo>
                      <a:pt x="5086" y="0"/>
                    </a:moveTo>
                    <a:lnTo>
                      <a:pt x="4910" y="245"/>
                    </a:lnTo>
                    <a:lnTo>
                      <a:pt x="1238" y="2380"/>
                    </a:lnTo>
                    <a:lnTo>
                      <a:pt x="1" y="2951"/>
                    </a:lnTo>
                    <a:lnTo>
                      <a:pt x="40" y="5781"/>
                    </a:lnTo>
                    <a:lnTo>
                      <a:pt x="774" y="5670"/>
                    </a:lnTo>
                    <a:lnTo>
                      <a:pt x="1946" y="5099"/>
                    </a:lnTo>
                    <a:lnTo>
                      <a:pt x="4163" y="3823"/>
                    </a:lnTo>
                    <a:lnTo>
                      <a:pt x="4828" y="3317"/>
                    </a:lnTo>
                    <a:lnTo>
                      <a:pt x="5112" y="2843"/>
                    </a:lnTo>
                    <a:lnTo>
                      <a:pt x="5086"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2"/>
              <p:cNvSpPr/>
              <p:nvPr/>
            </p:nvSpPr>
            <p:spPr>
              <a:xfrm>
                <a:off x="7029675" y="2161225"/>
                <a:ext cx="169025" cy="107825"/>
              </a:xfrm>
              <a:custGeom>
                <a:avLst/>
                <a:gdLst/>
                <a:ahLst/>
                <a:cxnLst/>
                <a:rect l="l" t="t" r="r" b="b"/>
                <a:pathLst>
                  <a:path w="6761" h="4313" extrusionOk="0">
                    <a:moveTo>
                      <a:pt x="5141" y="0"/>
                    </a:moveTo>
                    <a:lnTo>
                      <a:pt x="0" y="2980"/>
                    </a:lnTo>
                    <a:lnTo>
                      <a:pt x="1675" y="4312"/>
                    </a:lnTo>
                    <a:lnTo>
                      <a:pt x="2775" y="3878"/>
                    </a:lnTo>
                    <a:lnTo>
                      <a:pt x="3904" y="3333"/>
                    </a:lnTo>
                    <a:lnTo>
                      <a:pt x="5742" y="2272"/>
                    </a:lnTo>
                    <a:lnTo>
                      <a:pt x="6584" y="1606"/>
                    </a:lnTo>
                    <a:lnTo>
                      <a:pt x="6760" y="1361"/>
                    </a:lnTo>
                    <a:lnTo>
                      <a:pt x="6639" y="1074"/>
                    </a:lnTo>
                    <a:lnTo>
                      <a:pt x="514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2"/>
              <p:cNvSpPr/>
              <p:nvPr/>
            </p:nvSpPr>
            <p:spPr>
              <a:xfrm>
                <a:off x="6993275" y="2105475"/>
                <a:ext cx="164950" cy="130275"/>
              </a:xfrm>
              <a:custGeom>
                <a:avLst/>
                <a:gdLst/>
                <a:ahLst/>
                <a:cxnLst/>
                <a:rect l="l" t="t" r="r" b="b"/>
                <a:pathLst>
                  <a:path w="6598" h="5211" extrusionOk="0">
                    <a:moveTo>
                      <a:pt x="4897" y="1"/>
                    </a:moveTo>
                    <a:lnTo>
                      <a:pt x="4600" y="353"/>
                    </a:lnTo>
                    <a:lnTo>
                      <a:pt x="3918" y="830"/>
                    </a:lnTo>
                    <a:lnTo>
                      <a:pt x="2070" y="1891"/>
                    </a:lnTo>
                    <a:lnTo>
                      <a:pt x="1022" y="2420"/>
                    </a:lnTo>
                    <a:lnTo>
                      <a:pt x="1" y="2844"/>
                    </a:lnTo>
                    <a:lnTo>
                      <a:pt x="1456" y="5210"/>
                    </a:lnTo>
                    <a:lnTo>
                      <a:pt x="2680" y="4773"/>
                    </a:lnTo>
                    <a:lnTo>
                      <a:pt x="3836" y="4231"/>
                    </a:lnTo>
                    <a:lnTo>
                      <a:pt x="5876" y="3033"/>
                    </a:lnTo>
                    <a:lnTo>
                      <a:pt x="6326" y="2664"/>
                    </a:lnTo>
                    <a:lnTo>
                      <a:pt x="6597" y="2230"/>
                    </a:lnTo>
                    <a:lnTo>
                      <a:pt x="4897"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2"/>
              <p:cNvSpPr/>
              <p:nvPr/>
            </p:nvSpPr>
            <p:spPr>
              <a:xfrm>
                <a:off x="6955250" y="2044900"/>
                <a:ext cx="165800" cy="95450"/>
              </a:xfrm>
              <a:custGeom>
                <a:avLst/>
                <a:gdLst/>
                <a:ahLst/>
                <a:cxnLst/>
                <a:rect l="l" t="t" r="r" b="b"/>
                <a:pathLst>
                  <a:path w="6632" h="3818" extrusionOk="0">
                    <a:moveTo>
                      <a:pt x="1720" y="1"/>
                    </a:moveTo>
                    <a:cubicBezTo>
                      <a:pt x="1214" y="1"/>
                      <a:pt x="1" y="384"/>
                      <a:pt x="1" y="384"/>
                    </a:cubicBezTo>
                    <a:lnTo>
                      <a:pt x="6336" y="3798"/>
                    </a:lnTo>
                    <a:cubicBezTo>
                      <a:pt x="6336" y="3798"/>
                      <a:pt x="6399" y="3817"/>
                      <a:pt x="6466" y="3817"/>
                    </a:cubicBezTo>
                    <a:cubicBezTo>
                      <a:pt x="6547" y="3817"/>
                      <a:pt x="6632" y="3789"/>
                      <a:pt x="6610" y="3661"/>
                    </a:cubicBezTo>
                    <a:cubicBezTo>
                      <a:pt x="6568" y="3416"/>
                      <a:pt x="5589" y="2029"/>
                      <a:pt x="5589" y="2029"/>
                    </a:cubicBezTo>
                    <a:cubicBezTo>
                      <a:pt x="5589" y="2029"/>
                      <a:pt x="4965" y="1595"/>
                      <a:pt x="4068" y="1089"/>
                    </a:cubicBezTo>
                    <a:cubicBezTo>
                      <a:pt x="3154" y="586"/>
                      <a:pt x="2191" y="97"/>
                      <a:pt x="1766" y="2"/>
                    </a:cubicBezTo>
                    <a:cubicBezTo>
                      <a:pt x="1752" y="1"/>
                      <a:pt x="1736" y="1"/>
                      <a:pt x="172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2"/>
              <p:cNvSpPr/>
              <p:nvPr/>
            </p:nvSpPr>
            <p:spPr>
              <a:xfrm>
                <a:off x="6743425" y="2021525"/>
                <a:ext cx="204025" cy="103000"/>
              </a:xfrm>
              <a:custGeom>
                <a:avLst/>
                <a:gdLst/>
                <a:ahLst/>
                <a:cxnLst/>
                <a:rect l="l" t="t" r="r" b="b"/>
                <a:pathLst>
                  <a:path w="8161" h="4120" extrusionOk="0">
                    <a:moveTo>
                      <a:pt x="4815" y="0"/>
                    </a:moveTo>
                    <a:lnTo>
                      <a:pt x="3986" y="245"/>
                    </a:lnTo>
                    <a:lnTo>
                      <a:pt x="3046" y="611"/>
                    </a:lnTo>
                    <a:lnTo>
                      <a:pt x="1508" y="1508"/>
                    </a:lnTo>
                    <a:lnTo>
                      <a:pt x="708" y="2135"/>
                    </a:lnTo>
                    <a:lnTo>
                      <a:pt x="0" y="2788"/>
                    </a:lnTo>
                    <a:lnTo>
                      <a:pt x="3019" y="4119"/>
                    </a:lnTo>
                    <a:lnTo>
                      <a:pt x="8160" y="1143"/>
                    </a:lnTo>
                    <a:lnTo>
                      <a:pt x="4815"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2"/>
              <p:cNvSpPr/>
              <p:nvPr/>
            </p:nvSpPr>
            <p:spPr>
              <a:xfrm>
                <a:off x="6818900" y="2042900"/>
                <a:ext cx="183625" cy="81625"/>
              </a:xfrm>
              <a:custGeom>
                <a:avLst/>
                <a:gdLst/>
                <a:ahLst/>
                <a:cxnLst/>
                <a:rect l="l" t="t" r="r" b="b"/>
                <a:pathLst>
                  <a:path w="7345" h="3265" extrusionOk="0">
                    <a:moveTo>
                      <a:pt x="6963" y="0"/>
                    </a:moveTo>
                    <a:lnTo>
                      <a:pt x="5141" y="219"/>
                    </a:lnTo>
                    <a:lnTo>
                      <a:pt x="4420" y="395"/>
                    </a:lnTo>
                    <a:lnTo>
                      <a:pt x="3278" y="843"/>
                    </a:lnTo>
                    <a:lnTo>
                      <a:pt x="1796" y="1701"/>
                    </a:lnTo>
                    <a:lnTo>
                      <a:pt x="885" y="2448"/>
                    </a:lnTo>
                    <a:lnTo>
                      <a:pt x="0" y="3264"/>
                    </a:lnTo>
                    <a:lnTo>
                      <a:pt x="2448" y="2830"/>
                    </a:lnTo>
                    <a:lnTo>
                      <a:pt x="7345"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2"/>
              <p:cNvSpPr/>
              <p:nvPr/>
            </p:nvSpPr>
            <p:spPr>
              <a:xfrm>
                <a:off x="6818900" y="2042900"/>
                <a:ext cx="183625" cy="81625"/>
              </a:xfrm>
              <a:custGeom>
                <a:avLst/>
                <a:gdLst/>
                <a:ahLst/>
                <a:cxnLst/>
                <a:rect l="l" t="t" r="r" b="b"/>
                <a:pathLst>
                  <a:path w="7345" h="3265" extrusionOk="0">
                    <a:moveTo>
                      <a:pt x="6963" y="0"/>
                    </a:moveTo>
                    <a:lnTo>
                      <a:pt x="5141" y="219"/>
                    </a:lnTo>
                    <a:lnTo>
                      <a:pt x="4420" y="395"/>
                    </a:lnTo>
                    <a:lnTo>
                      <a:pt x="3278" y="843"/>
                    </a:lnTo>
                    <a:lnTo>
                      <a:pt x="1796" y="1701"/>
                    </a:lnTo>
                    <a:lnTo>
                      <a:pt x="885" y="2448"/>
                    </a:lnTo>
                    <a:lnTo>
                      <a:pt x="0" y="3264"/>
                    </a:lnTo>
                    <a:lnTo>
                      <a:pt x="203" y="3225"/>
                    </a:lnTo>
                    <a:lnTo>
                      <a:pt x="993" y="2491"/>
                    </a:lnTo>
                    <a:lnTo>
                      <a:pt x="1916" y="1740"/>
                    </a:lnTo>
                    <a:lnTo>
                      <a:pt x="3385" y="898"/>
                    </a:lnTo>
                    <a:lnTo>
                      <a:pt x="4544" y="435"/>
                    </a:lnTo>
                    <a:lnTo>
                      <a:pt x="5262" y="258"/>
                    </a:lnTo>
                    <a:lnTo>
                      <a:pt x="7074" y="43"/>
                    </a:lnTo>
                    <a:lnTo>
                      <a:pt x="7263" y="43"/>
                    </a:lnTo>
                    <a:lnTo>
                      <a:pt x="7345"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2"/>
              <p:cNvSpPr/>
              <p:nvPr/>
            </p:nvSpPr>
            <p:spPr>
              <a:xfrm>
                <a:off x="6823950" y="2051375"/>
                <a:ext cx="125850" cy="72175"/>
              </a:xfrm>
              <a:custGeom>
                <a:avLst/>
                <a:gdLst/>
                <a:ahLst/>
                <a:cxnLst/>
                <a:rect l="l" t="t" r="r" b="b"/>
                <a:pathLst>
                  <a:path w="5034" h="2887" extrusionOk="0">
                    <a:moveTo>
                      <a:pt x="4734" y="1"/>
                    </a:moveTo>
                    <a:lnTo>
                      <a:pt x="4342" y="96"/>
                    </a:lnTo>
                    <a:lnTo>
                      <a:pt x="3183" y="559"/>
                    </a:lnTo>
                    <a:lnTo>
                      <a:pt x="1714" y="1401"/>
                    </a:lnTo>
                    <a:lnTo>
                      <a:pt x="791" y="2152"/>
                    </a:lnTo>
                    <a:lnTo>
                      <a:pt x="1" y="2886"/>
                    </a:lnTo>
                    <a:lnTo>
                      <a:pt x="1" y="2886"/>
                    </a:lnTo>
                    <a:lnTo>
                      <a:pt x="1714" y="2586"/>
                    </a:lnTo>
                    <a:lnTo>
                      <a:pt x="2436" y="2002"/>
                    </a:lnTo>
                    <a:lnTo>
                      <a:pt x="3771" y="1036"/>
                    </a:lnTo>
                    <a:lnTo>
                      <a:pt x="5034" y="383"/>
                    </a:lnTo>
                    <a:lnTo>
                      <a:pt x="4884"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2"/>
              <p:cNvSpPr/>
              <p:nvPr/>
            </p:nvSpPr>
            <p:spPr>
              <a:xfrm>
                <a:off x="6817500" y="2099375"/>
                <a:ext cx="80650" cy="26200"/>
              </a:xfrm>
              <a:custGeom>
                <a:avLst/>
                <a:gdLst/>
                <a:ahLst/>
                <a:cxnLst/>
                <a:rect l="l" t="t" r="r" b="b"/>
                <a:pathLst>
                  <a:path w="3226" h="1048" extrusionOk="0">
                    <a:moveTo>
                      <a:pt x="3226" y="0"/>
                    </a:moveTo>
                    <a:cubicBezTo>
                      <a:pt x="3226" y="0"/>
                      <a:pt x="2599" y="379"/>
                      <a:pt x="2573" y="379"/>
                    </a:cubicBezTo>
                    <a:cubicBezTo>
                      <a:pt x="2544" y="379"/>
                      <a:pt x="2123" y="434"/>
                      <a:pt x="1744" y="490"/>
                    </a:cubicBezTo>
                    <a:cubicBezTo>
                      <a:pt x="1375" y="558"/>
                      <a:pt x="859" y="653"/>
                      <a:pt x="370" y="803"/>
                    </a:cubicBezTo>
                    <a:cubicBezTo>
                      <a:pt x="370" y="774"/>
                      <a:pt x="464" y="624"/>
                      <a:pt x="464" y="624"/>
                    </a:cubicBezTo>
                    <a:lnTo>
                      <a:pt x="464" y="624"/>
                    </a:lnTo>
                    <a:lnTo>
                      <a:pt x="30" y="803"/>
                    </a:lnTo>
                    <a:lnTo>
                      <a:pt x="1" y="1048"/>
                    </a:lnTo>
                    <a:lnTo>
                      <a:pt x="1499" y="666"/>
                    </a:lnTo>
                    <a:lnTo>
                      <a:pt x="2504" y="571"/>
                    </a:lnTo>
                    <a:lnTo>
                      <a:pt x="3226"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2"/>
              <p:cNvSpPr/>
              <p:nvPr/>
            </p:nvSpPr>
            <p:spPr>
              <a:xfrm>
                <a:off x="6880100" y="2042900"/>
                <a:ext cx="235600" cy="133675"/>
              </a:xfrm>
              <a:custGeom>
                <a:avLst/>
                <a:gdLst/>
                <a:ahLst/>
                <a:cxnLst/>
                <a:rect l="l" t="t" r="r" b="b"/>
                <a:pathLst>
                  <a:path w="9424" h="5347" extrusionOk="0">
                    <a:moveTo>
                      <a:pt x="4897" y="0"/>
                    </a:moveTo>
                    <a:lnTo>
                      <a:pt x="4162" y="232"/>
                    </a:lnTo>
                    <a:lnTo>
                      <a:pt x="3509" y="516"/>
                    </a:lnTo>
                    <a:lnTo>
                      <a:pt x="1688" y="1564"/>
                    </a:lnTo>
                    <a:lnTo>
                      <a:pt x="856" y="2148"/>
                    </a:lnTo>
                    <a:lnTo>
                      <a:pt x="0" y="2830"/>
                    </a:lnTo>
                    <a:lnTo>
                      <a:pt x="4528" y="5347"/>
                    </a:lnTo>
                    <a:lnTo>
                      <a:pt x="5549" y="4923"/>
                    </a:lnTo>
                    <a:lnTo>
                      <a:pt x="6597" y="4394"/>
                    </a:lnTo>
                    <a:lnTo>
                      <a:pt x="8445" y="3333"/>
                    </a:lnTo>
                    <a:lnTo>
                      <a:pt x="9127" y="2856"/>
                    </a:lnTo>
                    <a:lnTo>
                      <a:pt x="9424" y="2504"/>
                    </a:lnTo>
                    <a:lnTo>
                      <a:pt x="6992" y="1035"/>
                    </a:lnTo>
                    <a:lnTo>
                      <a:pt x="4897"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2"/>
              <p:cNvSpPr/>
              <p:nvPr/>
            </p:nvSpPr>
            <p:spPr>
              <a:xfrm>
                <a:off x="6990250" y="2170775"/>
                <a:ext cx="70775" cy="67325"/>
              </a:xfrm>
              <a:custGeom>
                <a:avLst/>
                <a:gdLst/>
                <a:ahLst/>
                <a:cxnLst/>
                <a:rect l="l" t="t" r="r" b="b"/>
                <a:pathLst>
                  <a:path w="2831" h="2693" extrusionOk="0">
                    <a:moveTo>
                      <a:pt x="680" y="0"/>
                    </a:moveTo>
                    <a:lnTo>
                      <a:pt x="1" y="108"/>
                    </a:lnTo>
                    <a:lnTo>
                      <a:pt x="1019" y="2216"/>
                    </a:lnTo>
                    <a:cubicBezTo>
                      <a:pt x="1019" y="2216"/>
                      <a:pt x="1457" y="2693"/>
                      <a:pt x="1577" y="2693"/>
                    </a:cubicBezTo>
                    <a:cubicBezTo>
                      <a:pt x="1715" y="2693"/>
                      <a:pt x="2831" y="2148"/>
                      <a:pt x="2831" y="2148"/>
                    </a:cubicBezTo>
                    <a:lnTo>
                      <a:pt x="2831" y="2148"/>
                    </a:lnTo>
                    <a:cubicBezTo>
                      <a:pt x="2831" y="2148"/>
                      <a:pt x="2162" y="2256"/>
                      <a:pt x="1701" y="2272"/>
                    </a:cubicBezTo>
                    <a:cubicBezTo>
                      <a:pt x="1577" y="1998"/>
                      <a:pt x="435" y="258"/>
                      <a:pt x="435" y="258"/>
                    </a:cubicBezTo>
                    <a:lnTo>
                      <a:pt x="68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2"/>
              <p:cNvSpPr/>
              <p:nvPr/>
            </p:nvSpPr>
            <p:spPr>
              <a:xfrm>
                <a:off x="6770600" y="2139100"/>
                <a:ext cx="37800" cy="67350"/>
              </a:xfrm>
              <a:custGeom>
                <a:avLst/>
                <a:gdLst/>
                <a:ahLst/>
                <a:cxnLst/>
                <a:rect l="l" t="t" r="r" b="b"/>
                <a:pathLst>
                  <a:path w="1512" h="2694" extrusionOk="0">
                    <a:moveTo>
                      <a:pt x="640" y="1"/>
                    </a:moveTo>
                    <a:lnTo>
                      <a:pt x="0" y="125"/>
                    </a:lnTo>
                    <a:lnTo>
                      <a:pt x="532" y="2694"/>
                    </a:lnTo>
                    <a:lnTo>
                      <a:pt x="1185" y="2573"/>
                    </a:lnTo>
                    <a:lnTo>
                      <a:pt x="1293" y="2380"/>
                    </a:lnTo>
                    <a:lnTo>
                      <a:pt x="1511" y="1062"/>
                    </a:lnTo>
                    <a:lnTo>
                      <a:pt x="64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2"/>
              <p:cNvSpPr/>
              <p:nvPr/>
            </p:nvSpPr>
            <p:spPr>
              <a:xfrm>
                <a:off x="6770925" y="2138700"/>
                <a:ext cx="44900" cy="65000"/>
              </a:xfrm>
              <a:custGeom>
                <a:avLst/>
                <a:gdLst/>
                <a:ahLst/>
                <a:cxnLst/>
                <a:rect l="l" t="t" r="r" b="b"/>
                <a:pathLst>
                  <a:path w="1796" h="2600" extrusionOk="0">
                    <a:moveTo>
                      <a:pt x="722" y="1"/>
                    </a:moveTo>
                    <a:cubicBezTo>
                      <a:pt x="500" y="1"/>
                      <a:pt x="300" y="164"/>
                      <a:pt x="193" y="480"/>
                    </a:cubicBezTo>
                    <a:cubicBezTo>
                      <a:pt x="0" y="1038"/>
                      <a:pt x="150" y="1867"/>
                      <a:pt x="545" y="2315"/>
                    </a:cubicBezTo>
                    <a:cubicBezTo>
                      <a:pt x="708" y="2507"/>
                      <a:pt x="889" y="2600"/>
                      <a:pt x="1056" y="2600"/>
                    </a:cubicBezTo>
                    <a:cubicBezTo>
                      <a:pt x="1282" y="2600"/>
                      <a:pt x="1485" y="2432"/>
                      <a:pt x="1593" y="2112"/>
                    </a:cubicBezTo>
                    <a:cubicBezTo>
                      <a:pt x="1795" y="1554"/>
                      <a:pt x="1632" y="738"/>
                      <a:pt x="1241" y="291"/>
                    </a:cubicBezTo>
                    <a:cubicBezTo>
                      <a:pt x="1075" y="96"/>
                      <a:pt x="892" y="1"/>
                      <a:pt x="722"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2"/>
              <p:cNvSpPr/>
              <p:nvPr/>
            </p:nvSpPr>
            <p:spPr>
              <a:xfrm>
                <a:off x="6755000" y="2141800"/>
                <a:ext cx="44900" cy="64950"/>
              </a:xfrm>
              <a:custGeom>
                <a:avLst/>
                <a:gdLst/>
                <a:ahLst/>
                <a:cxnLst/>
                <a:rect l="l" t="t" r="r" b="b"/>
                <a:pathLst>
                  <a:path w="1796" h="2598" extrusionOk="0">
                    <a:moveTo>
                      <a:pt x="726" y="1"/>
                    </a:moveTo>
                    <a:cubicBezTo>
                      <a:pt x="499" y="1"/>
                      <a:pt x="298" y="168"/>
                      <a:pt x="190" y="493"/>
                    </a:cubicBezTo>
                    <a:cubicBezTo>
                      <a:pt x="1" y="1048"/>
                      <a:pt x="164" y="1864"/>
                      <a:pt x="543" y="2315"/>
                    </a:cubicBezTo>
                    <a:cubicBezTo>
                      <a:pt x="711" y="2505"/>
                      <a:pt x="891" y="2597"/>
                      <a:pt x="1059" y="2597"/>
                    </a:cubicBezTo>
                    <a:cubicBezTo>
                      <a:pt x="1285" y="2597"/>
                      <a:pt x="1487" y="2429"/>
                      <a:pt x="1603" y="2109"/>
                    </a:cubicBezTo>
                    <a:cubicBezTo>
                      <a:pt x="1796" y="1554"/>
                      <a:pt x="1633" y="738"/>
                      <a:pt x="1251" y="288"/>
                    </a:cubicBezTo>
                    <a:cubicBezTo>
                      <a:pt x="1081" y="96"/>
                      <a:pt x="896" y="1"/>
                      <a:pt x="72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2"/>
              <p:cNvSpPr/>
              <p:nvPr/>
            </p:nvSpPr>
            <p:spPr>
              <a:xfrm>
                <a:off x="6755975" y="2144875"/>
                <a:ext cx="40825" cy="59275"/>
              </a:xfrm>
              <a:custGeom>
                <a:avLst/>
                <a:gdLst/>
                <a:ahLst/>
                <a:cxnLst/>
                <a:rect l="l" t="t" r="r" b="b"/>
                <a:pathLst>
                  <a:path w="1633" h="2371" extrusionOk="0">
                    <a:moveTo>
                      <a:pt x="660" y="0"/>
                    </a:moveTo>
                    <a:cubicBezTo>
                      <a:pt x="452" y="0"/>
                      <a:pt x="265" y="154"/>
                      <a:pt x="164" y="452"/>
                    </a:cubicBezTo>
                    <a:cubicBezTo>
                      <a:pt x="1" y="955"/>
                      <a:pt x="138" y="1702"/>
                      <a:pt x="490" y="2110"/>
                    </a:cubicBezTo>
                    <a:cubicBezTo>
                      <a:pt x="642" y="2285"/>
                      <a:pt x="809" y="2370"/>
                      <a:pt x="964" y="2370"/>
                    </a:cubicBezTo>
                    <a:cubicBezTo>
                      <a:pt x="1171" y="2370"/>
                      <a:pt x="1356" y="2220"/>
                      <a:pt x="1457" y="1934"/>
                    </a:cubicBezTo>
                    <a:cubicBezTo>
                      <a:pt x="1633" y="1415"/>
                      <a:pt x="1483" y="667"/>
                      <a:pt x="1130" y="259"/>
                    </a:cubicBezTo>
                    <a:cubicBezTo>
                      <a:pt x="980" y="85"/>
                      <a:pt x="814" y="0"/>
                      <a:pt x="660"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2"/>
              <p:cNvSpPr/>
              <p:nvPr/>
            </p:nvSpPr>
            <p:spPr>
              <a:xfrm>
                <a:off x="6760725" y="2153625"/>
                <a:ext cx="27275" cy="42250"/>
              </a:xfrm>
              <a:custGeom>
                <a:avLst/>
                <a:gdLst/>
                <a:ahLst/>
                <a:cxnLst/>
                <a:rect l="l" t="t" r="r" b="b"/>
                <a:pathLst>
                  <a:path w="1091" h="1690" extrusionOk="0">
                    <a:moveTo>
                      <a:pt x="459" y="0"/>
                    </a:moveTo>
                    <a:cubicBezTo>
                      <a:pt x="314" y="0"/>
                      <a:pt x="186" y="108"/>
                      <a:pt x="124" y="317"/>
                    </a:cubicBezTo>
                    <a:cubicBezTo>
                      <a:pt x="0" y="673"/>
                      <a:pt x="98" y="1215"/>
                      <a:pt x="356" y="1502"/>
                    </a:cubicBezTo>
                    <a:cubicBezTo>
                      <a:pt x="461" y="1625"/>
                      <a:pt x="578" y="1689"/>
                      <a:pt x="690" y="1689"/>
                    </a:cubicBezTo>
                    <a:cubicBezTo>
                      <a:pt x="739" y="1689"/>
                      <a:pt x="787" y="1677"/>
                      <a:pt x="833" y="1652"/>
                    </a:cubicBezTo>
                    <a:cubicBezTo>
                      <a:pt x="898" y="1610"/>
                      <a:pt x="966" y="1541"/>
                      <a:pt x="1009" y="1434"/>
                    </a:cubicBezTo>
                    <a:cubicBezTo>
                      <a:pt x="1022" y="1421"/>
                      <a:pt x="1022" y="1391"/>
                      <a:pt x="1035" y="1378"/>
                    </a:cubicBezTo>
                    <a:cubicBezTo>
                      <a:pt x="1048" y="1339"/>
                      <a:pt x="1048" y="1310"/>
                      <a:pt x="1061" y="1270"/>
                    </a:cubicBezTo>
                    <a:cubicBezTo>
                      <a:pt x="1077" y="1215"/>
                      <a:pt x="1090" y="1146"/>
                      <a:pt x="1090" y="1081"/>
                    </a:cubicBezTo>
                    <a:lnTo>
                      <a:pt x="1090" y="957"/>
                    </a:lnTo>
                    <a:cubicBezTo>
                      <a:pt x="1077" y="862"/>
                      <a:pt x="1061" y="781"/>
                      <a:pt x="1048" y="699"/>
                    </a:cubicBezTo>
                    <a:cubicBezTo>
                      <a:pt x="1048" y="673"/>
                      <a:pt x="1035" y="657"/>
                      <a:pt x="1035" y="631"/>
                    </a:cubicBezTo>
                    <a:cubicBezTo>
                      <a:pt x="1009" y="562"/>
                      <a:pt x="979" y="481"/>
                      <a:pt x="953" y="412"/>
                    </a:cubicBezTo>
                    <a:cubicBezTo>
                      <a:pt x="927" y="360"/>
                      <a:pt x="898" y="317"/>
                      <a:pt x="859" y="265"/>
                    </a:cubicBezTo>
                    <a:cubicBezTo>
                      <a:pt x="846" y="236"/>
                      <a:pt x="833" y="210"/>
                      <a:pt x="803" y="183"/>
                    </a:cubicBezTo>
                    <a:cubicBezTo>
                      <a:pt x="777" y="167"/>
                      <a:pt x="764" y="141"/>
                      <a:pt x="735" y="115"/>
                    </a:cubicBezTo>
                    <a:cubicBezTo>
                      <a:pt x="708" y="102"/>
                      <a:pt x="695" y="86"/>
                      <a:pt x="669" y="59"/>
                    </a:cubicBezTo>
                    <a:cubicBezTo>
                      <a:pt x="614" y="33"/>
                      <a:pt x="558" y="4"/>
                      <a:pt x="506" y="4"/>
                    </a:cubicBezTo>
                    <a:cubicBezTo>
                      <a:pt x="490" y="1"/>
                      <a:pt x="474" y="0"/>
                      <a:pt x="45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2"/>
              <p:cNvSpPr/>
              <p:nvPr/>
            </p:nvSpPr>
            <p:spPr>
              <a:xfrm>
                <a:off x="6761125" y="2152075"/>
                <a:ext cx="29575" cy="44950"/>
              </a:xfrm>
              <a:custGeom>
                <a:avLst/>
                <a:gdLst/>
                <a:ahLst/>
                <a:cxnLst/>
                <a:rect l="l" t="t" r="r" b="b"/>
                <a:pathLst>
                  <a:path w="1183" h="1798" extrusionOk="0">
                    <a:moveTo>
                      <a:pt x="490" y="53"/>
                    </a:moveTo>
                    <a:cubicBezTo>
                      <a:pt x="529" y="53"/>
                      <a:pt x="555" y="53"/>
                      <a:pt x="598" y="66"/>
                    </a:cubicBezTo>
                    <a:cubicBezTo>
                      <a:pt x="679" y="95"/>
                      <a:pt x="735" y="177"/>
                      <a:pt x="817" y="259"/>
                    </a:cubicBezTo>
                    <a:cubicBezTo>
                      <a:pt x="980" y="448"/>
                      <a:pt x="1074" y="735"/>
                      <a:pt x="1087" y="1019"/>
                    </a:cubicBezTo>
                    <a:cubicBezTo>
                      <a:pt x="1087" y="1156"/>
                      <a:pt x="1100" y="1306"/>
                      <a:pt x="1061" y="1427"/>
                    </a:cubicBezTo>
                    <a:cubicBezTo>
                      <a:pt x="1006" y="1577"/>
                      <a:pt x="924" y="1685"/>
                      <a:pt x="817" y="1727"/>
                    </a:cubicBezTo>
                    <a:cubicBezTo>
                      <a:pt x="787" y="1727"/>
                      <a:pt x="774" y="1740"/>
                      <a:pt x="748" y="1740"/>
                    </a:cubicBezTo>
                    <a:cubicBezTo>
                      <a:pt x="738" y="1741"/>
                      <a:pt x="728" y="1742"/>
                      <a:pt x="718" y="1742"/>
                    </a:cubicBezTo>
                    <a:cubicBezTo>
                      <a:pt x="602" y="1742"/>
                      <a:pt x="481" y="1674"/>
                      <a:pt x="379" y="1551"/>
                    </a:cubicBezTo>
                    <a:cubicBezTo>
                      <a:pt x="121" y="1264"/>
                      <a:pt x="27" y="735"/>
                      <a:pt x="147" y="366"/>
                    </a:cubicBezTo>
                    <a:cubicBezTo>
                      <a:pt x="203" y="203"/>
                      <a:pt x="298" y="95"/>
                      <a:pt x="422" y="66"/>
                    </a:cubicBezTo>
                    <a:cubicBezTo>
                      <a:pt x="435" y="53"/>
                      <a:pt x="461" y="53"/>
                      <a:pt x="474" y="53"/>
                    </a:cubicBezTo>
                    <a:close/>
                    <a:moveTo>
                      <a:pt x="461" y="1"/>
                    </a:moveTo>
                    <a:cubicBezTo>
                      <a:pt x="448" y="1"/>
                      <a:pt x="435" y="1"/>
                      <a:pt x="409" y="14"/>
                    </a:cubicBezTo>
                    <a:lnTo>
                      <a:pt x="379" y="14"/>
                    </a:lnTo>
                    <a:cubicBezTo>
                      <a:pt x="271" y="53"/>
                      <a:pt x="177" y="164"/>
                      <a:pt x="121" y="327"/>
                    </a:cubicBezTo>
                    <a:cubicBezTo>
                      <a:pt x="108" y="353"/>
                      <a:pt x="108" y="366"/>
                      <a:pt x="95" y="392"/>
                    </a:cubicBezTo>
                    <a:cubicBezTo>
                      <a:pt x="0" y="761"/>
                      <a:pt x="95" y="1238"/>
                      <a:pt x="311" y="1535"/>
                    </a:cubicBezTo>
                    <a:cubicBezTo>
                      <a:pt x="327" y="1564"/>
                      <a:pt x="340" y="1577"/>
                      <a:pt x="366" y="1603"/>
                    </a:cubicBezTo>
                    <a:cubicBezTo>
                      <a:pt x="478" y="1739"/>
                      <a:pt x="610" y="1798"/>
                      <a:pt x="726" y="1798"/>
                    </a:cubicBezTo>
                    <a:cubicBezTo>
                      <a:pt x="738" y="1798"/>
                      <a:pt x="749" y="1797"/>
                      <a:pt x="761" y="1796"/>
                    </a:cubicBezTo>
                    <a:cubicBezTo>
                      <a:pt x="787" y="1796"/>
                      <a:pt x="800" y="1796"/>
                      <a:pt x="830" y="1780"/>
                    </a:cubicBezTo>
                    <a:cubicBezTo>
                      <a:pt x="843" y="1780"/>
                      <a:pt x="843" y="1780"/>
                      <a:pt x="856" y="1767"/>
                    </a:cubicBezTo>
                    <a:cubicBezTo>
                      <a:pt x="950" y="1727"/>
                      <a:pt x="1045" y="1616"/>
                      <a:pt x="1087" y="1469"/>
                    </a:cubicBezTo>
                    <a:cubicBezTo>
                      <a:pt x="1182" y="1195"/>
                      <a:pt x="1156" y="830"/>
                      <a:pt x="1045" y="529"/>
                    </a:cubicBezTo>
                    <a:cubicBezTo>
                      <a:pt x="993" y="392"/>
                      <a:pt x="924" y="285"/>
                      <a:pt x="843" y="190"/>
                    </a:cubicBezTo>
                    <a:lnTo>
                      <a:pt x="800" y="148"/>
                    </a:lnTo>
                    <a:cubicBezTo>
                      <a:pt x="706" y="53"/>
                      <a:pt x="611" y="1"/>
                      <a:pt x="516"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2"/>
              <p:cNvSpPr/>
              <p:nvPr/>
            </p:nvSpPr>
            <p:spPr>
              <a:xfrm>
                <a:off x="6764800" y="2153700"/>
                <a:ext cx="23200" cy="41250"/>
              </a:xfrm>
              <a:custGeom>
                <a:avLst/>
                <a:gdLst/>
                <a:ahLst/>
                <a:cxnLst/>
                <a:rect l="l" t="t" r="r" b="b"/>
                <a:pathLst>
                  <a:path w="928" h="1650" extrusionOk="0">
                    <a:moveTo>
                      <a:pt x="343" y="1"/>
                    </a:moveTo>
                    <a:cubicBezTo>
                      <a:pt x="262" y="43"/>
                      <a:pt x="180" y="138"/>
                      <a:pt x="137" y="275"/>
                    </a:cubicBezTo>
                    <a:cubicBezTo>
                      <a:pt x="0" y="641"/>
                      <a:pt x="111" y="1173"/>
                      <a:pt x="369" y="1470"/>
                    </a:cubicBezTo>
                    <a:cubicBezTo>
                      <a:pt x="464" y="1581"/>
                      <a:pt x="559" y="1633"/>
                      <a:pt x="670" y="1649"/>
                    </a:cubicBezTo>
                    <a:cubicBezTo>
                      <a:pt x="735" y="1607"/>
                      <a:pt x="803" y="1538"/>
                      <a:pt x="846" y="1431"/>
                    </a:cubicBezTo>
                    <a:cubicBezTo>
                      <a:pt x="859" y="1418"/>
                      <a:pt x="859" y="1388"/>
                      <a:pt x="872" y="1375"/>
                    </a:cubicBezTo>
                    <a:cubicBezTo>
                      <a:pt x="885" y="1336"/>
                      <a:pt x="885" y="1307"/>
                      <a:pt x="898" y="1267"/>
                    </a:cubicBezTo>
                    <a:cubicBezTo>
                      <a:pt x="914" y="1212"/>
                      <a:pt x="927" y="1143"/>
                      <a:pt x="927" y="1078"/>
                    </a:cubicBezTo>
                    <a:lnTo>
                      <a:pt x="927" y="954"/>
                    </a:lnTo>
                    <a:cubicBezTo>
                      <a:pt x="914" y="859"/>
                      <a:pt x="898" y="778"/>
                      <a:pt x="885" y="696"/>
                    </a:cubicBezTo>
                    <a:cubicBezTo>
                      <a:pt x="885" y="670"/>
                      <a:pt x="872" y="654"/>
                      <a:pt x="872" y="628"/>
                    </a:cubicBezTo>
                    <a:cubicBezTo>
                      <a:pt x="846" y="559"/>
                      <a:pt x="816" y="478"/>
                      <a:pt x="790" y="409"/>
                    </a:cubicBezTo>
                    <a:cubicBezTo>
                      <a:pt x="764" y="357"/>
                      <a:pt x="735" y="314"/>
                      <a:pt x="696" y="262"/>
                    </a:cubicBezTo>
                    <a:cubicBezTo>
                      <a:pt x="683" y="233"/>
                      <a:pt x="670" y="207"/>
                      <a:pt x="640" y="180"/>
                    </a:cubicBezTo>
                    <a:cubicBezTo>
                      <a:pt x="614" y="164"/>
                      <a:pt x="601" y="138"/>
                      <a:pt x="572" y="112"/>
                    </a:cubicBezTo>
                    <a:cubicBezTo>
                      <a:pt x="545" y="99"/>
                      <a:pt x="532" y="83"/>
                      <a:pt x="506" y="56"/>
                    </a:cubicBezTo>
                    <a:cubicBezTo>
                      <a:pt x="451" y="30"/>
                      <a:pt x="395" y="1"/>
                      <a:pt x="343"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2"/>
              <p:cNvSpPr/>
              <p:nvPr/>
            </p:nvSpPr>
            <p:spPr>
              <a:xfrm>
                <a:off x="6759750" y="2152075"/>
                <a:ext cx="30950" cy="45200"/>
              </a:xfrm>
              <a:custGeom>
                <a:avLst/>
                <a:gdLst/>
                <a:ahLst/>
                <a:cxnLst/>
                <a:rect l="l" t="t" r="r" b="b"/>
                <a:pathLst>
                  <a:path w="1238" h="1808" extrusionOk="0">
                    <a:moveTo>
                      <a:pt x="545" y="66"/>
                    </a:moveTo>
                    <a:cubicBezTo>
                      <a:pt x="571" y="66"/>
                      <a:pt x="584" y="66"/>
                      <a:pt x="610" y="82"/>
                    </a:cubicBezTo>
                    <a:cubicBezTo>
                      <a:pt x="627" y="82"/>
                      <a:pt x="640" y="95"/>
                      <a:pt x="640" y="95"/>
                    </a:cubicBezTo>
                    <a:cubicBezTo>
                      <a:pt x="653" y="95"/>
                      <a:pt x="666" y="108"/>
                      <a:pt x="679" y="108"/>
                    </a:cubicBezTo>
                    <a:cubicBezTo>
                      <a:pt x="679" y="121"/>
                      <a:pt x="692" y="121"/>
                      <a:pt x="708" y="121"/>
                    </a:cubicBezTo>
                    <a:cubicBezTo>
                      <a:pt x="721" y="135"/>
                      <a:pt x="734" y="148"/>
                      <a:pt x="747" y="148"/>
                    </a:cubicBezTo>
                    <a:cubicBezTo>
                      <a:pt x="761" y="164"/>
                      <a:pt x="774" y="190"/>
                      <a:pt x="803" y="203"/>
                    </a:cubicBezTo>
                    <a:lnTo>
                      <a:pt x="816" y="216"/>
                    </a:lnTo>
                    <a:cubicBezTo>
                      <a:pt x="829" y="229"/>
                      <a:pt x="829" y="245"/>
                      <a:pt x="842" y="245"/>
                    </a:cubicBezTo>
                    <a:cubicBezTo>
                      <a:pt x="872" y="272"/>
                      <a:pt x="885" y="298"/>
                      <a:pt x="898" y="327"/>
                    </a:cubicBezTo>
                    <a:cubicBezTo>
                      <a:pt x="937" y="379"/>
                      <a:pt x="966" y="422"/>
                      <a:pt x="992" y="474"/>
                    </a:cubicBezTo>
                    <a:cubicBezTo>
                      <a:pt x="1005" y="503"/>
                      <a:pt x="1005" y="529"/>
                      <a:pt x="1018" y="556"/>
                    </a:cubicBezTo>
                    <a:cubicBezTo>
                      <a:pt x="1035" y="585"/>
                      <a:pt x="1048" y="611"/>
                      <a:pt x="1061" y="637"/>
                    </a:cubicBezTo>
                    <a:cubicBezTo>
                      <a:pt x="1061" y="667"/>
                      <a:pt x="1061" y="680"/>
                      <a:pt x="1074" y="693"/>
                    </a:cubicBezTo>
                    <a:cubicBezTo>
                      <a:pt x="1074" y="719"/>
                      <a:pt x="1087" y="735"/>
                      <a:pt x="1087" y="748"/>
                    </a:cubicBezTo>
                    <a:cubicBezTo>
                      <a:pt x="1087" y="774"/>
                      <a:pt x="1100" y="800"/>
                      <a:pt x="1100" y="817"/>
                    </a:cubicBezTo>
                    <a:lnTo>
                      <a:pt x="1100" y="856"/>
                    </a:lnTo>
                    <a:cubicBezTo>
                      <a:pt x="1116" y="869"/>
                      <a:pt x="1116" y="882"/>
                      <a:pt x="1116" y="898"/>
                    </a:cubicBezTo>
                    <a:lnTo>
                      <a:pt x="1116" y="951"/>
                    </a:lnTo>
                    <a:lnTo>
                      <a:pt x="1116" y="980"/>
                    </a:lnTo>
                    <a:cubicBezTo>
                      <a:pt x="1129" y="1006"/>
                      <a:pt x="1129" y="1032"/>
                      <a:pt x="1129" y="1061"/>
                    </a:cubicBezTo>
                    <a:lnTo>
                      <a:pt x="1129" y="1143"/>
                    </a:lnTo>
                    <a:cubicBezTo>
                      <a:pt x="1129" y="1169"/>
                      <a:pt x="1129" y="1182"/>
                      <a:pt x="1116" y="1195"/>
                    </a:cubicBezTo>
                    <a:lnTo>
                      <a:pt x="1116" y="1238"/>
                    </a:lnTo>
                    <a:lnTo>
                      <a:pt x="1116" y="1264"/>
                    </a:lnTo>
                    <a:lnTo>
                      <a:pt x="1116" y="1290"/>
                    </a:lnTo>
                    <a:lnTo>
                      <a:pt x="1100" y="1290"/>
                    </a:lnTo>
                    <a:lnTo>
                      <a:pt x="1100" y="1332"/>
                    </a:lnTo>
                    <a:cubicBezTo>
                      <a:pt x="1100" y="1345"/>
                      <a:pt x="1100" y="1359"/>
                      <a:pt x="1087" y="1372"/>
                    </a:cubicBezTo>
                    <a:cubicBezTo>
                      <a:pt x="1087" y="1401"/>
                      <a:pt x="1074" y="1414"/>
                      <a:pt x="1074" y="1440"/>
                    </a:cubicBezTo>
                    <a:cubicBezTo>
                      <a:pt x="1061" y="1453"/>
                      <a:pt x="1061" y="1483"/>
                      <a:pt x="1048" y="1496"/>
                    </a:cubicBezTo>
                    <a:lnTo>
                      <a:pt x="1048" y="1509"/>
                    </a:lnTo>
                    <a:cubicBezTo>
                      <a:pt x="1035" y="1522"/>
                      <a:pt x="1035" y="1522"/>
                      <a:pt x="1035" y="1535"/>
                    </a:cubicBezTo>
                    <a:cubicBezTo>
                      <a:pt x="1005" y="1577"/>
                      <a:pt x="992" y="1603"/>
                      <a:pt x="966" y="1633"/>
                    </a:cubicBezTo>
                    <a:cubicBezTo>
                      <a:pt x="953" y="1646"/>
                      <a:pt x="953" y="1646"/>
                      <a:pt x="937" y="1659"/>
                    </a:cubicBezTo>
                    <a:cubicBezTo>
                      <a:pt x="924" y="1672"/>
                      <a:pt x="924" y="1672"/>
                      <a:pt x="911" y="1685"/>
                    </a:cubicBezTo>
                    <a:lnTo>
                      <a:pt x="898" y="1698"/>
                    </a:lnTo>
                    <a:cubicBezTo>
                      <a:pt x="885" y="1698"/>
                      <a:pt x="872" y="1714"/>
                      <a:pt x="872" y="1714"/>
                    </a:cubicBezTo>
                    <a:cubicBezTo>
                      <a:pt x="855" y="1727"/>
                      <a:pt x="842" y="1727"/>
                      <a:pt x="829" y="1727"/>
                    </a:cubicBezTo>
                    <a:cubicBezTo>
                      <a:pt x="829" y="1727"/>
                      <a:pt x="816" y="1740"/>
                      <a:pt x="803" y="1740"/>
                    </a:cubicBezTo>
                    <a:lnTo>
                      <a:pt x="774" y="1740"/>
                    </a:lnTo>
                    <a:cubicBezTo>
                      <a:pt x="761" y="1753"/>
                      <a:pt x="761" y="1753"/>
                      <a:pt x="747" y="1753"/>
                    </a:cubicBezTo>
                    <a:lnTo>
                      <a:pt x="721" y="1753"/>
                    </a:lnTo>
                    <a:cubicBezTo>
                      <a:pt x="653" y="1753"/>
                      <a:pt x="597" y="1727"/>
                      <a:pt x="529" y="1685"/>
                    </a:cubicBezTo>
                    <a:cubicBezTo>
                      <a:pt x="516" y="1672"/>
                      <a:pt x="490" y="1659"/>
                      <a:pt x="477" y="1646"/>
                    </a:cubicBezTo>
                    <a:cubicBezTo>
                      <a:pt x="464" y="1646"/>
                      <a:pt x="447" y="1633"/>
                      <a:pt x="447" y="1616"/>
                    </a:cubicBezTo>
                    <a:cubicBezTo>
                      <a:pt x="434" y="1616"/>
                      <a:pt x="421" y="1603"/>
                      <a:pt x="421" y="1590"/>
                    </a:cubicBezTo>
                    <a:cubicBezTo>
                      <a:pt x="408" y="1590"/>
                      <a:pt x="395" y="1577"/>
                      <a:pt x="395" y="1564"/>
                    </a:cubicBezTo>
                    <a:cubicBezTo>
                      <a:pt x="382" y="1551"/>
                      <a:pt x="366" y="1551"/>
                      <a:pt x="366" y="1535"/>
                    </a:cubicBezTo>
                    <a:cubicBezTo>
                      <a:pt x="339" y="1496"/>
                      <a:pt x="313" y="1453"/>
                      <a:pt x="284" y="1414"/>
                    </a:cubicBezTo>
                    <a:cubicBezTo>
                      <a:pt x="271" y="1388"/>
                      <a:pt x="258" y="1372"/>
                      <a:pt x="245" y="1345"/>
                    </a:cubicBezTo>
                    <a:cubicBezTo>
                      <a:pt x="245" y="1332"/>
                      <a:pt x="232" y="1319"/>
                      <a:pt x="232" y="1306"/>
                    </a:cubicBezTo>
                    <a:cubicBezTo>
                      <a:pt x="219" y="1264"/>
                      <a:pt x="202" y="1238"/>
                      <a:pt x="189" y="1195"/>
                    </a:cubicBezTo>
                    <a:cubicBezTo>
                      <a:pt x="176" y="1182"/>
                      <a:pt x="176" y="1156"/>
                      <a:pt x="163" y="1143"/>
                    </a:cubicBezTo>
                    <a:cubicBezTo>
                      <a:pt x="150" y="1061"/>
                      <a:pt x="121" y="993"/>
                      <a:pt x="121" y="911"/>
                    </a:cubicBezTo>
                    <a:cubicBezTo>
                      <a:pt x="108" y="882"/>
                      <a:pt x="108" y="856"/>
                      <a:pt x="108" y="830"/>
                    </a:cubicBezTo>
                    <a:lnTo>
                      <a:pt x="108" y="761"/>
                    </a:lnTo>
                    <a:lnTo>
                      <a:pt x="108" y="748"/>
                    </a:lnTo>
                    <a:lnTo>
                      <a:pt x="108" y="680"/>
                    </a:lnTo>
                    <a:lnTo>
                      <a:pt x="108" y="598"/>
                    </a:lnTo>
                    <a:cubicBezTo>
                      <a:pt x="108" y="572"/>
                      <a:pt x="121" y="556"/>
                      <a:pt x="121" y="529"/>
                    </a:cubicBezTo>
                    <a:lnTo>
                      <a:pt x="121" y="516"/>
                    </a:lnTo>
                    <a:cubicBezTo>
                      <a:pt x="121" y="503"/>
                      <a:pt x="137" y="474"/>
                      <a:pt x="137" y="461"/>
                    </a:cubicBezTo>
                    <a:cubicBezTo>
                      <a:pt x="137" y="435"/>
                      <a:pt x="150" y="422"/>
                      <a:pt x="150" y="392"/>
                    </a:cubicBezTo>
                    <a:lnTo>
                      <a:pt x="163" y="379"/>
                    </a:lnTo>
                    <a:cubicBezTo>
                      <a:pt x="163" y="366"/>
                      <a:pt x="163" y="353"/>
                      <a:pt x="176" y="340"/>
                    </a:cubicBezTo>
                    <a:cubicBezTo>
                      <a:pt x="176" y="327"/>
                      <a:pt x="176" y="327"/>
                      <a:pt x="189" y="311"/>
                    </a:cubicBezTo>
                    <a:cubicBezTo>
                      <a:pt x="189" y="298"/>
                      <a:pt x="189" y="285"/>
                      <a:pt x="202" y="285"/>
                    </a:cubicBezTo>
                    <a:cubicBezTo>
                      <a:pt x="202" y="272"/>
                      <a:pt x="219" y="259"/>
                      <a:pt x="219" y="245"/>
                    </a:cubicBezTo>
                    <a:cubicBezTo>
                      <a:pt x="219" y="245"/>
                      <a:pt x="232" y="229"/>
                      <a:pt x="232" y="216"/>
                    </a:cubicBezTo>
                    <a:lnTo>
                      <a:pt x="245" y="216"/>
                    </a:lnTo>
                    <a:cubicBezTo>
                      <a:pt x="245" y="203"/>
                      <a:pt x="258" y="203"/>
                      <a:pt x="258" y="190"/>
                    </a:cubicBezTo>
                    <a:lnTo>
                      <a:pt x="271" y="177"/>
                    </a:lnTo>
                    <a:cubicBezTo>
                      <a:pt x="271" y="177"/>
                      <a:pt x="284" y="164"/>
                      <a:pt x="300" y="148"/>
                    </a:cubicBezTo>
                    <a:cubicBezTo>
                      <a:pt x="300" y="148"/>
                      <a:pt x="313" y="135"/>
                      <a:pt x="326" y="135"/>
                    </a:cubicBezTo>
                    <a:cubicBezTo>
                      <a:pt x="326" y="121"/>
                      <a:pt x="339" y="121"/>
                      <a:pt x="339" y="108"/>
                    </a:cubicBezTo>
                    <a:cubicBezTo>
                      <a:pt x="353" y="108"/>
                      <a:pt x="366" y="95"/>
                      <a:pt x="366" y="95"/>
                    </a:cubicBezTo>
                    <a:cubicBezTo>
                      <a:pt x="382" y="95"/>
                      <a:pt x="382" y="95"/>
                      <a:pt x="395" y="82"/>
                    </a:cubicBezTo>
                    <a:lnTo>
                      <a:pt x="421" y="82"/>
                    </a:lnTo>
                    <a:cubicBezTo>
                      <a:pt x="434" y="66"/>
                      <a:pt x="434" y="66"/>
                      <a:pt x="447" y="66"/>
                    </a:cubicBezTo>
                    <a:close/>
                    <a:moveTo>
                      <a:pt x="490" y="1"/>
                    </a:moveTo>
                    <a:cubicBezTo>
                      <a:pt x="477" y="1"/>
                      <a:pt x="477" y="1"/>
                      <a:pt x="464" y="14"/>
                    </a:cubicBezTo>
                    <a:cubicBezTo>
                      <a:pt x="434" y="14"/>
                      <a:pt x="408" y="14"/>
                      <a:pt x="382" y="27"/>
                    </a:cubicBezTo>
                    <a:cubicBezTo>
                      <a:pt x="271" y="66"/>
                      <a:pt x="189" y="177"/>
                      <a:pt x="121" y="340"/>
                    </a:cubicBezTo>
                    <a:cubicBezTo>
                      <a:pt x="0" y="735"/>
                      <a:pt x="108" y="1290"/>
                      <a:pt x="366" y="1603"/>
                    </a:cubicBezTo>
                    <a:cubicBezTo>
                      <a:pt x="486" y="1744"/>
                      <a:pt x="614" y="1808"/>
                      <a:pt x="730" y="1808"/>
                    </a:cubicBezTo>
                    <a:cubicBezTo>
                      <a:pt x="760" y="1808"/>
                      <a:pt x="788" y="1804"/>
                      <a:pt x="816" y="1796"/>
                    </a:cubicBezTo>
                    <a:cubicBezTo>
                      <a:pt x="829" y="1796"/>
                      <a:pt x="855" y="1780"/>
                      <a:pt x="885" y="1767"/>
                    </a:cubicBezTo>
                    <a:cubicBezTo>
                      <a:pt x="885" y="1767"/>
                      <a:pt x="898" y="1767"/>
                      <a:pt x="898" y="1753"/>
                    </a:cubicBezTo>
                    <a:cubicBezTo>
                      <a:pt x="992" y="1698"/>
                      <a:pt x="1061" y="1603"/>
                      <a:pt x="1100" y="1469"/>
                    </a:cubicBezTo>
                    <a:cubicBezTo>
                      <a:pt x="1237" y="1088"/>
                      <a:pt x="1129" y="516"/>
                      <a:pt x="855" y="203"/>
                    </a:cubicBezTo>
                    <a:cubicBezTo>
                      <a:pt x="761" y="95"/>
                      <a:pt x="666" y="27"/>
                      <a:pt x="558" y="14"/>
                    </a:cubicBezTo>
                    <a:lnTo>
                      <a:pt x="516" y="14"/>
                    </a:lnTo>
                    <a:cubicBezTo>
                      <a:pt x="516" y="1"/>
                      <a:pt x="503" y="1"/>
                      <a:pt x="490"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2"/>
              <p:cNvSpPr/>
              <p:nvPr/>
            </p:nvSpPr>
            <p:spPr>
              <a:xfrm>
                <a:off x="6772300" y="2164150"/>
                <a:ext cx="13325" cy="19500"/>
              </a:xfrm>
              <a:custGeom>
                <a:avLst/>
                <a:gdLst/>
                <a:ahLst/>
                <a:cxnLst/>
                <a:rect l="l" t="t" r="r" b="b"/>
                <a:pathLst>
                  <a:path w="533" h="780" extrusionOk="0">
                    <a:moveTo>
                      <a:pt x="214" y="0"/>
                    </a:moveTo>
                    <a:cubicBezTo>
                      <a:pt x="146" y="0"/>
                      <a:pt x="86" y="49"/>
                      <a:pt x="56" y="141"/>
                    </a:cubicBezTo>
                    <a:cubicBezTo>
                      <a:pt x="1" y="317"/>
                      <a:pt x="43" y="562"/>
                      <a:pt x="164" y="699"/>
                    </a:cubicBezTo>
                    <a:cubicBezTo>
                      <a:pt x="210" y="752"/>
                      <a:pt x="264" y="780"/>
                      <a:pt x="315" y="780"/>
                    </a:cubicBezTo>
                    <a:cubicBezTo>
                      <a:pt x="383" y="780"/>
                      <a:pt x="446" y="731"/>
                      <a:pt x="477" y="631"/>
                    </a:cubicBezTo>
                    <a:cubicBezTo>
                      <a:pt x="533" y="468"/>
                      <a:pt x="490" y="223"/>
                      <a:pt x="370" y="89"/>
                    </a:cubicBezTo>
                    <a:cubicBezTo>
                      <a:pt x="321" y="29"/>
                      <a:pt x="266" y="0"/>
                      <a:pt x="21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2"/>
              <p:cNvSpPr/>
              <p:nvPr/>
            </p:nvSpPr>
            <p:spPr>
              <a:xfrm>
                <a:off x="6772625" y="2165725"/>
                <a:ext cx="11625" cy="16700"/>
              </a:xfrm>
              <a:custGeom>
                <a:avLst/>
                <a:gdLst/>
                <a:ahLst/>
                <a:cxnLst/>
                <a:rect l="l" t="t" r="r" b="b"/>
                <a:pathLst>
                  <a:path w="465" h="668" extrusionOk="0">
                    <a:moveTo>
                      <a:pt x="186" y="1"/>
                    </a:moveTo>
                    <a:cubicBezTo>
                      <a:pt x="128" y="1"/>
                      <a:pt x="78" y="43"/>
                      <a:pt x="56" y="121"/>
                    </a:cubicBezTo>
                    <a:cubicBezTo>
                      <a:pt x="1" y="271"/>
                      <a:pt x="43" y="473"/>
                      <a:pt x="138" y="597"/>
                    </a:cubicBezTo>
                    <a:cubicBezTo>
                      <a:pt x="184" y="644"/>
                      <a:pt x="234" y="668"/>
                      <a:pt x="279" y="668"/>
                    </a:cubicBezTo>
                    <a:cubicBezTo>
                      <a:pt x="337" y="668"/>
                      <a:pt x="387" y="627"/>
                      <a:pt x="409" y="542"/>
                    </a:cubicBezTo>
                    <a:cubicBezTo>
                      <a:pt x="464" y="405"/>
                      <a:pt x="422" y="189"/>
                      <a:pt x="327" y="78"/>
                    </a:cubicBezTo>
                    <a:cubicBezTo>
                      <a:pt x="280" y="26"/>
                      <a:pt x="231" y="1"/>
                      <a:pt x="186"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2"/>
              <p:cNvSpPr/>
              <p:nvPr/>
            </p:nvSpPr>
            <p:spPr>
              <a:xfrm>
                <a:off x="6772300" y="2166825"/>
                <a:ext cx="10225" cy="15000"/>
              </a:xfrm>
              <a:custGeom>
                <a:avLst/>
                <a:gdLst/>
                <a:ahLst/>
                <a:cxnLst/>
                <a:rect l="l" t="t" r="r" b="b"/>
                <a:pathLst>
                  <a:path w="409" h="600" extrusionOk="0">
                    <a:moveTo>
                      <a:pt x="163" y="1"/>
                    </a:moveTo>
                    <a:cubicBezTo>
                      <a:pt x="111" y="1"/>
                      <a:pt x="66" y="39"/>
                      <a:pt x="43" y="116"/>
                    </a:cubicBezTo>
                    <a:cubicBezTo>
                      <a:pt x="1" y="240"/>
                      <a:pt x="27" y="429"/>
                      <a:pt x="125" y="537"/>
                    </a:cubicBezTo>
                    <a:cubicBezTo>
                      <a:pt x="159" y="578"/>
                      <a:pt x="201" y="599"/>
                      <a:pt x="241" y="599"/>
                    </a:cubicBezTo>
                    <a:cubicBezTo>
                      <a:pt x="295" y="599"/>
                      <a:pt x="345" y="561"/>
                      <a:pt x="370" y="485"/>
                    </a:cubicBezTo>
                    <a:cubicBezTo>
                      <a:pt x="409" y="361"/>
                      <a:pt x="370" y="171"/>
                      <a:pt x="288" y="63"/>
                    </a:cubicBezTo>
                    <a:cubicBezTo>
                      <a:pt x="246" y="22"/>
                      <a:pt x="203" y="1"/>
                      <a:pt x="163"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2"/>
              <p:cNvSpPr/>
              <p:nvPr/>
            </p:nvSpPr>
            <p:spPr>
              <a:xfrm>
                <a:off x="6782175" y="2160250"/>
                <a:ext cx="2400" cy="3850"/>
              </a:xfrm>
              <a:custGeom>
                <a:avLst/>
                <a:gdLst/>
                <a:ahLst/>
                <a:cxnLst/>
                <a:rect l="l" t="t" r="r" b="b"/>
                <a:pathLst>
                  <a:path w="96" h="154" extrusionOk="0">
                    <a:moveTo>
                      <a:pt x="1" y="0"/>
                    </a:moveTo>
                    <a:cubicBezTo>
                      <a:pt x="1" y="39"/>
                      <a:pt x="14" y="95"/>
                      <a:pt x="40" y="134"/>
                    </a:cubicBezTo>
                    <a:cubicBezTo>
                      <a:pt x="51" y="143"/>
                      <a:pt x="67" y="154"/>
                      <a:pt x="81" y="154"/>
                    </a:cubicBezTo>
                    <a:cubicBezTo>
                      <a:pt x="86" y="154"/>
                      <a:pt x="91" y="152"/>
                      <a:pt x="95" y="147"/>
                    </a:cubicBezTo>
                    <a:cubicBezTo>
                      <a:pt x="69" y="95"/>
                      <a:pt x="40" y="52"/>
                      <a:pt x="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2"/>
              <p:cNvSpPr/>
              <p:nvPr/>
            </p:nvSpPr>
            <p:spPr>
              <a:xfrm>
                <a:off x="6786575" y="2169375"/>
                <a:ext cx="350" cy="1750"/>
              </a:xfrm>
              <a:custGeom>
                <a:avLst/>
                <a:gdLst/>
                <a:ahLst/>
                <a:cxnLst/>
                <a:rect l="l" t="t" r="r" b="b"/>
                <a:pathLst>
                  <a:path w="14" h="70" extrusionOk="0">
                    <a:moveTo>
                      <a:pt x="1" y="1"/>
                    </a:moveTo>
                    <a:lnTo>
                      <a:pt x="1" y="43"/>
                    </a:lnTo>
                    <a:cubicBezTo>
                      <a:pt x="1" y="56"/>
                      <a:pt x="14" y="56"/>
                      <a:pt x="14" y="69"/>
                    </a:cubicBezTo>
                    <a:cubicBezTo>
                      <a:pt x="14" y="43"/>
                      <a:pt x="1" y="27"/>
                      <a:pt x="1"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2"/>
              <p:cNvSpPr/>
              <p:nvPr/>
            </p:nvSpPr>
            <p:spPr>
              <a:xfrm>
                <a:off x="6787650" y="2177550"/>
                <a:ext cx="350" cy="3125"/>
              </a:xfrm>
              <a:custGeom>
                <a:avLst/>
                <a:gdLst/>
                <a:ahLst/>
                <a:cxnLst/>
                <a:rect l="l" t="t" r="r" b="b"/>
                <a:pathLst>
                  <a:path w="14" h="125" extrusionOk="0">
                    <a:moveTo>
                      <a:pt x="13" y="0"/>
                    </a:moveTo>
                    <a:cubicBezTo>
                      <a:pt x="0" y="13"/>
                      <a:pt x="0" y="26"/>
                      <a:pt x="0" y="42"/>
                    </a:cubicBezTo>
                    <a:cubicBezTo>
                      <a:pt x="0" y="69"/>
                      <a:pt x="0" y="108"/>
                      <a:pt x="13" y="124"/>
                    </a:cubicBezTo>
                    <a:lnTo>
                      <a:pt x="13"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2"/>
              <p:cNvSpPr/>
              <p:nvPr/>
            </p:nvSpPr>
            <p:spPr>
              <a:xfrm>
                <a:off x="6784550" y="2184525"/>
                <a:ext cx="2700" cy="4950"/>
              </a:xfrm>
              <a:custGeom>
                <a:avLst/>
                <a:gdLst/>
                <a:ahLst/>
                <a:cxnLst/>
                <a:rect l="l" t="t" r="r" b="b"/>
                <a:pathLst>
                  <a:path w="108" h="198" extrusionOk="0">
                    <a:moveTo>
                      <a:pt x="65" y="1"/>
                    </a:moveTo>
                    <a:cubicBezTo>
                      <a:pt x="52" y="1"/>
                      <a:pt x="40" y="8"/>
                      <a:pt x="26" y="21"/>
                    </a:cubicBezTo>
                    <a:cubicBezTo>
                      <a:pt x="0" y="47"/>
                      <a:pt x="0" y="116"/>
                      <a:pt x="26" y="171"/>
                    </a:cubicBezTo>
                    <a:cubicBezTo>
                      <a:pt x="43" y="185"/>
                      <a:pt x="43" y="198"/>
                      <a:pt x="56" y="198"/>
                    </a:cubicBezTo>
                    <a:cubicBezTo>
                      <a:pt x="69" y="185"/>
                      <a:pt x="69" y="155"/>
                      <a:pt x="82" y="142"/>
                    </a:cubicBezTo>
                    <a:cubicBezTo>
                      <a:pt x="95" y="103"/>
                      <a:pt x="95" y="74"/>
                      <a:pt x="108" y="34"/>
                    </a:cubicBezTo>
                    <a:cubicBezTo>
                      <a:pt x="94" y="11"/>
                      <a:pt x="79" y="1"/>
                      <a:pt x="65"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2"/>
              <p:cNvSpPr/>
              <p:nvPr/>
            </p:nvSpPr>
            <p:spPr>
              <a:xfrm>
                <a:off x="6779475" y="2187075"/>
                <a:ext cx="3375" cy="5425"/>
              </a:xfrm>
              <a:custGeom>
                <a:avLst/>
                <a:gdLst/>
                <a:ahLst/>
                <a:cxnLst/>
                <a:rect l="l" t="t" r="r" b="b"/>
                <a:pathLst>
                  <a:path w="135" h="217" extrusionOk="0">
                    <a:moveTo>
                      <a:pt x="53" y="1"/>
                    </a:moveTo>
                    <a:cubicBezTo>
                      <a:pt x="27" y="1"/>
                      <a:pt x="1" y="40"/>
                      <a:pt x="1" y="109"/>
                    </a:cubicBezTo>
                    <a:cubicBezTo>
                      <a:pt x="14" y="164"/>
                      <a:pt x="40" y="216"/>
                      <a:pt x="83" y="216"/>
                    </a:cubicBezTo>
                    <a:cubicBezTo>
                      <a:pt x="109" y="216"/>
                      <a:pt x="135" y="177"/>
                      <a:pt x="135" y="122"/>
                    </a:cubicBezTo>
                    <a:cubicBezTo>
                      <a:pt x="122" y="53"/>
                      <a:pt x="96" y="14"/>
                      <a:pt x="53"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2"/>
              <p:cNvSpPr/>
              <p:nvPr/>
            </p:nvSpPr>
            <p:spPr>
              <a:xfrm>
                <a:off x="6773375" y="2183725"/>
                <a:ext cx="3675" cy="5350"/>
              </a:xfrm>
              <a:custGeom>
                <a:avLst/>
                <a:gdLst/>
                <a:ahLst/>
                <a:cxnLst/>
                <a:rect l="l" t="t" r="r" b="b"/>
                <a:pathLst>
                  <a:path w="147" h="214" extrusionOk="0">
                    <a:moveTo>
                      <a:pt x="63" y="1"/>
                    </a:moveTo>
                    <a:cubicBezTo>
                      <a:pt x="44" y="1"/>
                      <a:pt x="29" y="15"/>
                      <a:pt x="13" y="40"/>
                    </a:cubicBezTo>
                    <a:cubicBezTo>
                      <a:pt x="0" y="79"/>
                      <a:pt x="13" y="148"/>
                      <a:pt x="52" y="187"/>
                    </a:cubicBezTo>
                    <a:cubicBezTo>
                      <a:pt x="65" y="205"/>
                      <a:pt x="79" y="213"/>
                      <a:pt x="92" y="213"/>
                    </a:cubicBezTo>
                    <a:cubicBezTo>
                      <a:pt x="110" y="213"/>
                      <a:pt x="126" y="199"/>
                      <a:pt x="134" y="174"/>
                    </a:cubicBezTo>
                    <a:cubicBezTo>
                      <a:pt x="147" y="122"/>
                      <a:pt x="134" y="53"/>
                      <a:pt x="108" y="24"/>
                    </a:cubicBezTo>
                    <a:cubicBezTo>
                      <a:pt x="90" y="8"/>
                      <a:pt x="76" y="1"/>
                      <a:pt x="63"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2"/>
              <p:cNvSpPr/>
              <p:nvPr/>
            </p:nvSpPr>
            <p:spPr>
              <a:xfrm>
                <a:off x="6769275" y="2175425"/>
                <a:ext cx="3375" cy="5325"/>
              </a:xfrm>
              <a:custGeom>
                <a:avLst/>
                <a:gdLst/>
                <a:ahLst/>
                <a:cxnLst/>
                <a:rect l="l" t="t" r="r" b="b"/>
                <a:pathLst>
                  <a:path w="135" h="213" extrusionOk="0">
                    <a:moveTo>
                      <a:pt x="55" y="0"/>
                    </a:moveTo>
                    <a:cubicBezTo>
                      <a:pt x="49" y="0"/>
                      <a:pt x="45" y="1"/>
                      <a:pt x="40" y="3"/>
                    </a:cubicBezTo>
                    <a:cubicBezTo>
                      <a:pt x="14" y="17"/>
                      <a:pt x="1" y="72"/>
                      <a:pt x="14" y="141"/>
                    </a:cubicBezTo>
                    <a:cubicBezTo>
                      <a:pt x="25" y="184"/>
                      <a:pt x="54" y="212"/>
                      <a:pt x="81" y="212"/>
                    </a:cubicBezTo>
                    <a:cubicBezTo>
                      <a:pt x="86" y="212"/>
                      <a:pt x="91" y="211"/>
                      <a:pt x="96" y="209"/>
                    </a:cubicBezTo>
                    <a:cubicBezTo>
                      <a:pt x="135" y="193"/>
                      <a:pt x="135" y="141"/>
                      <a:pt x="122" y="72"/>
                    </a:cubicBezTo>
                    <a:cubicBezTo>
                      <a:pt x="111" y="26"/>
                      <a:pt x="80" y="0"/>
                      <a:pt x="55"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2"/>
              <p:cNvSpPr/>
              <p:nvPr/>
            </p:nvSpPr>
            <p:spPr>
              <a:xfrm>
                <a:off x="6768225" y="2165550"/>
                <a:ext cx="3450" cy="5325"/>
              </a:xfrm>
              <a:custGeom>
                <a:avLst/>
                <a:gdLst/>
                <a:ahLst/>
                <a:cxnLst/>
                <a:rect l="l" t="t" r="r" b="b"/>
                <a:pathLst>
                  <a:path w="138" h="213" extrusionOk="0">
                    <a:moveTo>
                      <a:pt x="63" y="0"/>
                    </a:moveTo>
                    <a:cubicBezTo>
                      <a:pt x="34" y="0"/>
                      <a:pt x="14" y="26"/>
                      <a:pt x="14" y="72"/>
                    </a:cubicBezTo>
                    <a:cubicBezTo>
                      <a:pt x="0" y="128"/>
                      <a:pt x="27" y="180"/>
                      <a:pt x="56" y="209"/>
                    </a:cubicBezTo>
                    <a:cubicBezTo>
                      <a:pt x="63" y="211"/>
                      <a:pt x="69" y="212"/>
                      <a:pt x="75" y="212"/>
                    </a:cubicBezTo>
                    <a:cubicBezTo>
                      <a:pt x="105" y="212"/>
                      <a:pt x="127" y="187"/>
                      <a:pt x="138" y="141"/>
                    </a:cubicBezTo>
                    <a:cubicBezTo>
                      <a:pt x="138" y="85"/>
                      <a:pt x="108" y="33"/>
                      <a:pt x="82" y="4"/>
                    </a:cubicBezTo>
                    <a:cubicBezTo>
                      <a:pt x="75" y="1"/>
                      <a:pt x="69" y="0"/>
                      <a:pt x="6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2"/>
              <p:cNvSpPr/>
              <p:nvPr/>
            </p:nvSpPr>
            <p:spPr>
              <a:xfrm>
                <a:off x="6770925" y="2157825"/>
                <a:ext cx="3450" cy="5375"/>
              </a:xfrm>
              <a:custGeom>
                <a:avLst/>
                <a:gdLst/>
                <a:ahLst/>
                <a:cxnLst/>
                <a:rect l="l" t="t" r="r" b="b"/>
                <a:pathLst>
                  <a:path w="138" h="215" extrusionOk="0">
                    <a:moveTo>
                      <a:pt x="51" y="0"/>
                    </a:moveTo>
                    <a:cubicBezTo>
                      <a:pt x="42" y="0"/>
                      <a:pt x="34" y="5"/>
                      <a:pt x="30" y="15"/>
                    </a:cubicBezTo>
                    <a:cubicBezTo>
                      <a:pt x="0" y="55"/>
                      <a:pt x="0" y="110"/>
                      <a:pt x="30" y="162"/>
                    </a:cubicBezTo>
                    <a:cubicBezTo>
                      <a:pt x="46" y="196"/>
                      <a:pt x="68" y="214"/>
                      <a:pt x="85" y="214"/>
                    </a:cubicBezTo>
                    <a:cubicBezTo>
                      <a:pt x="97" y="214"/>
                      <a:pt x="106" y="207"/>
                      <a:pt x="111" y="192"/>
                    </a:cubicBezTo>
                    <a:cubicBezTo>
                      <a:pt x="137" y="162"/>
                      <a:pt x="137" y="97"/>
                      <a:pt x="111" y="55"/>
                    </a:cubicBezTo>
                    <a:cubicBezTo>
                      <a:pt x="92" y="18"/>
                      <a:pt x="69" y="0"/>
                      <a:pt x="5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2"/>
              <p:cNvSpPr/>
              <p:nvPr/>
            </p:nvSpPr>
            <p:spPr>
              <a:xfrm>
                <a:off x="6776375" y="2155100"/>
                <a:ext cx="3450" cy="5500"/>
              </a:xfrm>
              <a:custGeom>
                <a:avLst/>
                <a:gdLst/>
                <a:ahLst/>
                <a:cxnLst/>
                <a:rect l="l" t="t" r="r" b="b"/>
                <a:pathLst>
                  <a:path w="138" h="220" extrusionOk="0">
                    <a:moveTo>
                      <a:pt x="43" y="0"/>
                    </a:moveTo>
                    <a:cubicBezTo>
                      <a:pt x="14" y="14"/>
                      <a:pt x="1" y="56"/>
                      <a:pt x="1" y="108"/>
                    </a:cubicBezTo>
                    <a:cubicBezTo>
                      <a:pt x="1" y="164"/>
                      <a:pt x="43" y="219"/>
                      <a:pt x="69" y="219"/>
                    </a:cubicBezTo>
                    <a:cubicBezTo>
                      <a:pt x="109" y="219"/>
                      <a:pt x="138" y="177"/>
                      <a:pt x="125" y="124"/>
                    </a:cubicBezTo>
                    <a:cubicBezTo>
                      <a:pt x="125" y="95"/>
                      <a:pt x="125" y="82"/>
                      <a:pt x="109" y="56"/>
                    </a:cubicBezTo>
                    <a:cubicBezTo>
                      <a:pt x="82" y="43"/>
                      <a:pt x="69" y="27"/>
                      <a:pt x="4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2"/>
              <p:cNvSpPr/>
              <p:nvPr/>
            </p:nvSpPr>
            <p:spPr>
              <a:xfrm>
                <a:off x="6732150" y="2088850"/>
                <a:ext cx="349275" cy="250925"/>
              </a:xfrm>
              <a:custGeom>
                <a:avLst/>
                <a:gdLst/>
                <a:ahLst/>
                <a:cxnLst/>
                <a:rect l="l" t="t" r="r" b="b"/>
                <a:pathLst>
                  <a:path w="13971" h="10037" extrusionOk="0">
                    <a:moveTo>
                      <a:pt x="520" y="0"/>
                    </a:moveTo>
                    <a:lnTo>
                      <a:pt x="451" y="95"/>
                    </a:lnTo>
                    <a:lnTo>
                      <a:pt x="383" y="787"/>
                    </a:lnTo>
                    <a:lnTo>
                      <a:pt x="56" y="653"/>
                    </a:lnTo>
                    <a:lnTo>
                      <a:pt x="1" y="748"/>
                    </a:lnTo>
                    <a:lnTo>
                      <a:pt x="99" y="1289"/>
                    </a:lnTo>
                    <a:lnTo>
                      <a:pt x="301" y="1972"/>
                    </a:lnTo>
                    <a:lnTo>
                      <a:pt x="275" y="2366"/>
                    </a:lnTo>
                    <a:lnTo>
                      <a:pt x="709" y="2758"/>
                    </a:lnTo>
                    <a:lnTo>
                      <a:pt x="859" y="2869"/>
                    </a:lnTo>
                    <a:lnTo>
                      <a:pt x="885" y="2637"/>
                    </a:lnTo>
                    <a:cubicBezTo>
                      <a:pt x="885" y="2530"/>
                      <a:pt x="898" y="2419"/>
                      <a:pt x="928" y="2324"/>
                    </a:cubicBezTo>
                    <a:cubicBezTo>
                      <a:pt x="1013" y="2012"/>
                      <a:pt x="1233" y="1843"/>
                      <a:pt x="1525" y="1843"/>
                    </a:cubicBezTo>
                    <a:cubicBezTo>
                      <a:pt x="1691" y="1843"/>
                      <a:pt x="1881" y="1897"/>
                      <a:pt x="2083" y="2011"/>
                    </a:cubicBezTo>
                    <a:cubicBezTo>
                      <a:pt x="2504" y="2255"/>
                      <a:pt x="2886" y="2732"/>
                      <a:pt x="3089" y="3235"/>
                    </a:cubicBezTo>
                    <a:cubicBezTo>
                      <a:pt x="3213" y="3493"/>
                      <a:pt x="3265" y="3767"/>
                      <a:pt x="3265" y="4012"/>
                    </a:cubicBezTo>
                    <a:lnTo>
                      <a:pt x="3333" y="4472"/>
                    </a:lnTo>
                    <a:lnTo>
                      <a:pt x="9385" y="7981"/>
                    </a:lnTo>
                    <a:lnTo>
                      <a:pt x="10054" y="8336"/>
                    </a:lnTo>
                    <a:lnTo>
                      <a:pt x="10201" y="8405"/>
                    </a:lnTo>
                    <a:lnTo>
                      <a:pt x="10201" y="8405"/>
                    </a:lnTo>
                    <a:lnTo>
                      <a:pt x="10136" y="7997"/>
                    </a:lnTo>
                    <a:cubicBezTo>
                      <a:pt x="10136" y="7954"/>
                      <a:pt x="10136" y="7928"/>
                      <a:pt x="10149" y="7886"/>
                    </a:cubicBezTo>
                    <a:cubicBezTo>
                      <a:pt x="10175" y="7450"/>
                      <a:pt x="10425" y="7197"/>
                      <a:pt x="10778" y="7197"/>
                    </a:cubicBezTo>
                    <a:cubicBezTo>
                      <a:pt x="10944" y="7197"/>
                      <a:pt x="11132" y="7253"/>
                      <a:pt x="11330" y="7370"/>
                    </a:cubicBezTo>
                    <a:cubicBezTo>
                      <a:pt x="11983" y="7752"/>
                      <a:pt x="12515" y="8650"/>
                      <a:pt x="12515" y="9368"/>
                    </a:cubicBezTo>
                    <a:lnTo>
                      <a:pt x="12584" y="9681"/>
                    </a:lnTo>
                    <a:lnTo>
                      <a:pt x="12731" y="9763"/>
                    </a:lnTo>
                    <a:lnTo>
                      <a:pt x="12910" y="9857"/>
                    </a:lnTo>
                    <a:lnTo>
                      <a:pt x="13615" y="10037"/>
                    </a:lnTo>
                    <a:lnTo>
                      <a:pt x="13928" y="9681"/>
                    </a:lnTo>
                    <a:lnTo>
                      <a:pt x="13971" y="9152"/>
                    </a:lnTo>
                    <a:lnTo>
                      <a:pt x="13915" y="8976"/>
                    </a:lnTo>
                    <a:lnTo>
                      <a:pt x="13657" y="8702"/>
                    </a:lnTo>
                    <a:lnTo>
                      <a:pt x="13576" y="7207"/>
                    </a:lnTo>
                    <a:lnTo>
                      <a:pt x="13465" y="6907"/>
                    </a:lnTo>
                    <a:lnTo>
                      <a:pt x="11901" y="5875"/>
                    </a:lnTo>
                    <a:cubicBezTo>
                      <a:pt x="11901" y="5875"/>
                      <a:pt x="10707" y="3793"/>
                      <a:pt x="10446" y="3509"/>
                    </a:cubicBezTo>
                    <a:cubicBezTo>
                      <a:pt x="10201" y="3209"/>
                      <a:pt x="9251" y="2693"/>
                      <a:pt x="8422" y="2216"/>
                    </a:cubicBezTo>
                    <a:cubicBezTo>
                      <a:pt x="7606" y="1740"/>
                      <a:pt x="6408" y="1182"/>
                      <a:pt x="5918" y="992"/>
                    </a:cubicBezTo>
                    <a:cubicBezTo>
                      <a:pt x="5833" y="959"/>
                      <a:pt x="5728" y="945"/>
                      <a:pt x="5608" y="945"/>
                    </a:cubicBezTo>
                    <a:cubicBezTo>
                      <a:pt x="5028" y="945"/>
                      <a:pt x="4112" y="1280"/>
                      <a:pt x="3470" y="1426"/>
                    </a:cubicBezTo>
                    <a:cubicBezTo>
                      <a:pt x="3157" y="1237"/>
                      <a:pt x="520" y="0"/>
                      <a:pt x="520"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2"/>
              <p:cNvSpPr/>
              <p:nvPr/>
            </p:nvSpPr>
            <p:spPr>
              <a:xfrm>
                <a:off x="6739000" y="2138125"/>
                <a:ext cx="16350" cy="22475"/>
              </a:xfrm>
              <a:custGeom>
                <a:avLst/>
                <a:gdLst/>
                <a:ahLst/>
                <a:cxnLst/>
                <a:rect l="l" t="t" r="r" b="b"/>
                <a:pathLst>
                  <a:path w="654" h="899" extrusionOk="0">
                    <a:moveTo>
                      <a:pt x="27" y="1"/>
                    </a:moveTo>
                    <a:lnTo>
                      <a:pt x="1" y="395"/>
                    </a:lnTo>
                    <a:lnTo>
                      <a:pt x="435" y="787"/>
                    </a:lnTo>
                    <a:lnTo>
                      <a:pt x="585" y="898"/>
                    </a:lnTo>
                    <a:lnTo>
                      <a:pt x="611" y="666"/>
                    </a:lnTo>
                    <a:cubicBezTo>
                      <a:pt x="611" y="559"/>
                      <a:pt x="624" y="448"/>
                      <a:pt x="654" y="353"/>
                    </a:cubicBezTo>
                    <a:cubicBezTo>
                      <a:pt x="624" y="340"/>
                      <a:pt x="598" y="327"/>
                      <a:pt x="572" y="314"/>
                    </a:cubicBezTo>
                    <a:cubicBezTo>
                      <a:pt x="259" y="190"/>
                      <a:pt x="27" y="1"/>
                      <a:pt x="27"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2"/>
              <p:cNvSpPr/>
              <p:nvPr/>
            </p:nvSpPr>
            <p:spPr>
              <a:xfrm>
                <a:off x="6809350" y="2169700"/>
                <a:ext cx="177825" cy="129275"/>
              </a:xfrm>
              <a:custGeom>
                <a:avLst/>
                <a:gdLst/>
                <a:ahLst/>
                <a:cxnLst/>
                <a:rect l="l" t="t" r="r" b="b"/>
                <a:pathLst>
                  <a:path w="7113" h="5171" extrusionOk="0">
                    <a:moveTo>
                      <a:pt x="1" y="1"/>
                    </a:moveTo>
                    <a:lnTo>
                      <a:pt x="1" y="1"/>
                    </a:lnTo>
                    <a:cubicBezTo>
                      <a:pt x="125" y="259"/>
                      <a:pt x="177" y="533"/>
                      <a:pt x="177" y="778"/>
                    </a:cubicBezTo>
                    <a:lnTo>
                      <a:pt x="245" y="1238"/>
                    </a:lnTo>
                    <a:lnTo>
                      <a:pt x="6297" y="4747"/>
                    </a:lnTo>
                    <a:lnTo>
                      <a:pt x="6966" y="5102"/>
                    </a:lnTo>
                    <a:lnTo>
                      <a:pt x="7113" y="5171"/>
                    </a:lnTo>
                    <a:lnTo>
                      <a:pt x="7113" y="5171"/>
                    </a:lnTo>
                    <a:lnTo>
                      <a:pt x="7048" y="4763"/>
                    </a:lnTo>
                    <a:cubicBezTo>
                      <a:pt x="7048" y="4720"/>
                      <a:pt x="7048" y="4694"/>
                      <a:pt x="7061" y="4652"/>
                    </a:cubicBezTo>
                    <a:cubicBezTo>
                      <a:pt x="6992" y="4544"/>
                      <a:pt x="6950" y="4476"/>
                      <a:pt x="6950" y="4476"/>
                    </a:cubicBezTo>
                    <a:cubicBezTo>
                      <a:pt x="6950" y="4476"/>
                      <a:pt x="6816" y="4081"/>
                      <a:pt x="6760" y="4029"/>
                    </a:cubicBezTo>
                    <a:cubicBezTo>
                      <a:pt x="6705" y="3960"/>
                      <a:pt x="885" y="546"/>
                      <a:pt x="382" y="246"/>
                    </a:cubicBezTo>
                    <a:cubicBezTo>
                      <a:pt x="301" y="193"/>
                      <a:pt x="151" y="69"/>
                      <a:pt x="1"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2"/>
              <p:cNvSpPr/>
              <p:nvPr/>
            </p:nvSpPr>
            <p:spPr>
              <a:xfrm>
                <a:off x="6751250" y="2123225"/>
                <a:ext cx="69050" cy="66900"/>
              </a:xfrm>
              <a:custGeom>
                <a:avLst/>
                <a:gdLst/>
                <a:ahLst/>
                <a:cxnLst/>
                <a:rect l="l" t="t" r="r" b="b"/>
                <a:pathLst>
                  <a:path w="2762" h="2676" extrusionOk="0">
                    <a:moveTo>
                      <a:pt x="716" y="1"/>
                    </a:moveTo>
                    <a:cubicBezTo>
                      <a:pt x="367" y="1"/>
                      <a:pt x="250" y="222"/>
                      <a:pt x="177" y="352"/>
                    </a:cubicBezTo>
                    <a:cubicBezTo>
                      <a:pt x="69" y="528"/>
                      <a:pt x="1" y="894"/>
                      <a:pt x="1" y="894"/>
                    </a:cubicBezTo>
                    <a:cubicBezTo>
                      <a:pt x="1" y="894"/>
                      <a:pt x="151" y="378"/>
                      <a:pt x="624" y="378"/>
                    </a:cubicBezTo>
                    <a:cubicBezTo>
                      <a:pt x="1087" y="378"/>
                      <a:pt x="1603" y="691"/>
                      <a:pt x="1603" y="691"/>
                    </a:cubicBezTo>
                    <a:lnTo>
                      <a:pt x="2191" y="1383"/>
                    </a:lnTo>
                    <a:lnTo>
                      <a:pt x="2488" y="2052"/>
                    </a:lnTo>
                    <a:lnTo>
                      <a:pt x="2651" y="2676"/>
                    </a:lnTo>
                    <a:cubicBezTo>
                      <a:pt x="2762" y="2242"/>
                      <a:pt x="2706" y="2105"/>
                      <a:pt x="2706" y="2105"/>
                    </a:cubicBezTo>
                    <a:cubicBezTo>
                      <a:pt x="2706" y="2105"/>
                      <a:pt x="2311" y="623"/>
                      <a:pt x="1401" y="189"/>
                    </a:cubicBezTo>
                    <a:cubicBezTo>
                      <a:pt x="1105" y="52"/>
                      <a:pt x="884" y="1"/>
                      <a:pt x="716"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2"/>
              <p:cNvSpPr/>
              <p:nvPr/>
            </p:nvSpPr>
            <p:spPr>
              <a:xfrm>
                <a:off x="6982100" y="2256500"/>
                <a:ext cx="64650" cy="54725"/>
              </a:xfrm>
              <a:custGeom>
                <a:avLst/>
                <a:gdLst/>
                <a:ahLst/>
                <a:cxnLst/>
                <a:rect l="l" t="t" r="r" b="b"/>
                <a:pathLst>
                  <a:path w="2586" h="2189" extrusionOk="0">
                    <a:moveTo>
                      <a:pt x="820" y="1"/>
                    </a:moveTo>
                    <a:cubicBezTo>
                      <a:pt x="533" y="1"/>
                      <a:pt x="387" y="149"/>
                      <a:pt x="271" y="256"/>
                    </a:cubicBezTo>
                    <a:cubicBezTo>
                      <a:pt x="108" y="419"/>
                      <a:pt x="14" y="677"/>
                      <a:pt x="1" y="991"/>
                    </a:cubicBezTo>
                    <a:cubicBezTo>
                      <a:pt x="340" y="501"/>
                      <a:pt x="627" y="406"/>
                      <a:pt x="627" y="406"/>
                    </a:cubicBezTo>
                    <a:cubicBezTo>
                      <a:pt x="627" y="406"/>
                      <a:pt x="1238" y="419"/>
                      <a:pt x="1427" y="596"/>
                    </a:cubicBezTo>
                    <a:cubicBezTo>
                      <a:pt x="1606" y="759"/>
                      <a:pt x="2161" y="1399"/>
                      <a:pt x="2161" y="1399"/>
                    </a:cubicBezTo>
                    <a:lnTo>
                      <a:pt x="2586" y="2189"/>
                    </a:lnTo>
                    <a:cubicBezTo>
                      <a:pt x="2488" y="1128"/>
                      <a:pt x="2096" y="459"/>
                      <a:pt x="1401" y="149"/>
                    </a:cubicBezTo>
                    <a:cubicBezTo>
                      <a:pt x="1158" y="41"/>
                      <a:pt x="970" y="1"/>
                      <a:pt x="820"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2"/>
              <p:cNvSpPr/>
              <p:nvPr/>
            </p:nvSpPr>
            <p:spPr>
              <a:xfrm>
                <a:off x="6743425" y="2088850"/>
                <a:ext cx="328125" cy="180200"/>
              </a:xfrm>
              <a:custGeom>
                <a:avLst/>
                <a:gdLst/>
                <a:ahLst/>
                <a:cxnLst/>
                <a:rect l="l" t="t" r="r" b="b"/>
                <a:pathLst>
                  <a:path w="13125" h="7208" extrusionOk="0">
                    <a:moveTo>
                      <a:pt x="69" y="0"/>
                    </a:moveTo>
                    <a:lnTo>
                      <a:pt x="0" y="95"/>
                    </a:lnTo>
                    <a:lnTo>
                      <a:pt x="2964" y="1495"/>
                    </a:lnTo>
                    <a:lnTo>
                      <a:pt x="10132" y="5304"/>
                    </a:lnTo>
                    <a:lnTo>
                      <a:pt x="13125" y="7207"/>
                    </a:lnTo>
                    <a:lnTo>
                      <a:pt x="13014" y="6907"/>
                    </a:lnTo>
                    <a:lnTo>
                      <a:pt x="11450" y="5875"/>
                    </a:lnTo>
                    <a:cubicBezTo>
                      <a:pt x="11450" y="5875"/>
                      <a:pt x="10256" y="3793"/>
                      <a:pt x="9995" y="3509"/>
                    </a:cubicBezTo>
                    <a:cubicBezTo>
                      <a:pt x="9750" y="3209"/>
                      <a:pt x="8800" y="2693"/>
                      <a:pt x="7971" y="2216"/>
                    </a:cubicBezTo>
                    <a:cubicBezTo>
                      <a:pt x="7155" y="1740"/>
                      <a:pt x="5957" y="1182"/>
                      <a:pt x="5467" y="992"/>
                    </a:cubicBezTo>
                    <a:cubicBezTo>
                      <a:pt x="5382" y="959"/>
                      <a:pt x="5277" y="945"/>
                      <a:pt x="5157" y="945"/>
                    </a:cubicBezTo>
                    <a:cubicBezTo>
                      <a:pt x="4577" y="945"/>
                      <a:pt x="3661" y="1280"/>
                      <a:pt x="3019" y="1426"/>
                    </a:cubicBezTo>
                    <a:cubicBezTo>
                      <a:pt x="2706" y="1237"/>
                      <a:pt x="69" y="0"/>
                      <a:pt x="69"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2"/>
              <p:cNvSpPr/>
              <p:nvPr/>
            </p:nvSpPr>
            <p:spPr>
              <a:xfrm>
                <a:off x="6743425" y="2091200"/>
                <a:ext cx="328125" cy="178050"/>
              </a:xfrm>
              <a:custGeom>
                <a:avLst/>
                <a:gdLst/>
                <a:ahLst/>
                <a:cxnLst/>
                <a:rect l="l" t="t" r="r" b="b"/>
                <a:pathLst>
                  <a:path w="13125" h="7122" extrusionOk="0">
                    <a:moveTo>
                      <a:pt x="0" y="1"/>
                    </a:moveTo>
                    <a:lnTo>
                      <a:pt x="0" y="40"/>
                    </a:lnTo>
                    <a:cubicBezTo>
                      <a:pt x="0" y="121"/>
                      <a:pt x="95" y="177"/>
                      <a:pt x="300" y="298"/>
                    </a:cubicBezTo>
                    <a:cubicBezTo>
                      <a:pt x="529" y="435"/>
                      <a:pt x="3209" y="1796"/>
                      <a:pt x="3209" y="1796"/>
                    </a:cubicBezTo>
                    <a:cubicBezTo>
                      <a:pt x="3209" y="1796"/>
                      <a:pt x="9831" y="5373"/>
                      <a:pt x="10158" y="5536"/>
                    </a:cubicBezTo>
                    <a:cubicBezTo>
                      <a:pt x="10471" y="5700"/>
                      <a:pt x="12511" y="6950"/>
                      <a:pt x="12798" y="7058"/>
                    </a:cubicBezTo>
                    <a:cubicBezTo>
                      <a:pt x="12954" y="7109"/>
                      <a:pt x="13037" y="7121"/>
                      <a:pt x="13080" y="7121"/>
                    </a:cubicBezTo>
                    <a:cubicBezTo>
                      <a:pt x="13116" y="7121"/>
                      <a:pt x="13125" y="7113"/>
                      <a:pt x="13125" y="7113"/>
                    </a:cubicBezTo>
                    <a:cubicBezTo>
                      <a:pt x="13125" y="7113"/>
                      <a:pt x="11506" y="5984"/>
                      <a:pt x="11235" y="5820"/>
                    </a:cubicBezTo>
                    <a:cubicBezTo>
                      <a:pt x="10948" y="5644"/>
                      <a:pt x="5073" y="2517"/>
                      <a:pt x="5073" y="2517"/>
                    </a:cubicBezTo>
                    <a:lnTo>
                      <a:pt x="2964" y="1401"/>
                    </a:lnTo>
                    <a:lnTo>
                      <a:pt x="0"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2"/>
              <p:cNvSpPr/>
              <p:nvPr/>
            </p:nvSpPr>
            <p:spPr>
              <a:xfrm>
                <a:off x="6819875" y="2128250"/>
                <a:ext cx="177500" cy="157425"/>
              </a:xfrm>
              <a:custGeom>
                <a:avLst/>
                <a:gdLst/>
                <a:ahLst/>
                <a:cxnLst/>
                <a:rect l="l" t="t" r="r" b="b"/>
                <a:pathLst>
                  <a:path w="7100" h="6297" extrusionOk="0">
                    <a:moveTo>
                      <a:pt x="275" y="40"/>
                    </a:moveTo>
                    <a:cubicBezTo>
                      <a:pt x="1757" y="572"/>
                      <a:pt x="6640" y="3252"/>
                      <a:pt x="6871" y="3359"/>
                    </a:cubicBezTo>
                    <a:lnTo>
                      <a:pt x="7061" y="4038"/>
                    </a:lnTo>
                    <a:lnTo>
                      <a:pt x="6966" y="4871"/>
                    </a:lnTo>
                    <a:cubicBezTo>
                      <a:pt x="6855" y="4884"/>
                      <a:pt x="6271" y="5047"/>
                      <a:pt x="6189" y="6228"/>
                    </a:cubicBezTo>
                    <a:cubicBezTo>
                      <a:pt x="4926" y="5481"/>
                      <a:pt x="588" y="2977"/>
                      <a:pt x="396" y="2857"/>
                    </a:cubicBezTo>
                    <a:cubicBezTo>
                      <a:pt x="369" y="2788"/>
                      <a:pt x="232" y="2325"/>
                      <a:pt x="193" y="1998"/>
                    </a:cubicBezTo>
                    <a:cubicBezTo>
                      <a:pt x="138" y="1577"/>
                      <a:pt x="82" y="138"/>
                      <a:pt x="275" y="40"/>
                    </a:cubicBezTo>
                    <a:close/>
                    <a:moveTo>
                      <a:pt x="262" y="1"/>
                    </a:moveTo>
                    <a:cubicBezTo>
                      <a:pt x="1" y="82"/>
                      <a:pt x="125" y="1753"/>
                      <a:pt x="151" y="2014"/>
                    </a:cubicBezTo>
                    <a:cubicBezTo>
                      <a:pt x="206" y="2354"/>
                      <a:pt x="356" y="2870"/>
                      <a:pt x="356" y="2883"/>
                    </a:cubicBezTo>
                    <a:lnTo>
                      <a:pt x="356" y="2896"/>
                    </a:lnTo>
                    <a:cubicBezTo>
                      <a:pt x="356" y="2896"/>
                      <a:pt x="4939" y="5549"/>
                      <a:pt x="6202" y="6271"/>
                    </a:cubicBezTo>
                    <a:lnTo>
                      <a:pt x="6232" y="6297"/>
                    </a:lnTo>
                    <a:lnTo>
                      <a:pt x="6232" y="6258"/>
                    </a:lnTo>
                    <a:cubicBezTo>
                      <a:pt x="6313" y="4991"/>
                      <a:pt x="6979" y="4910"/>
                      <a:pt x="6979" y="4910"/>
                    </a:cubicBezTo>
                    <a:lnTo>
                      <a:pt x="6992" y="4910"/>
                    </a:lnTo>
                    <a:lnTo>
                      <a:pt x="7100" y="4038"/>
                    </a:lnTo>
                    <a:lnTo>
                      <a:pt x="6898" y="3346"/>
                    </a:lnTo>
                    <a:lnTo>
                      <a:pt x="6898" y="3333"/>
                    </a:lnTo>
                    <a:cubicBezTo>
                      <a:pt x="6842" y="3304"/>
                      <a:pt x="1783" y="546"/>
                      <a:pt x="275"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2"/>
              <p:cNvSpPr/>
              <p:nvPr/>
            </p:nvSpPr>
            <p:spPr>
              <a:xfrm>
                <a:off x="6895350" y="2144575"/>
                <a:ext cx="18800" cy="96550"/>
              </a:xfrm>
              <a:custGeom>
                <a:avLst/>
                <a:gdLst/>
                <a:ahLst/>
                <a:cxnLst/>
                <a:rect l="l" t="t" r="r" b="b"/>
                <a:pathLst>
                  <a:path w="752" h="3862" extrusionOk="0">
                    <a:moveTo>
                      <a:pt x="709" y="0"/>
                    </a:moveTo>
                    <a:cubicBezTo>
                      <a:pt x="709" y="0"/>
                      <a:pt x="327" y="1117"/>
                      <a:pt x="262" y="1293"/>
                    </a:cubicBezTo>
                    <a:cubicBezTo>
                      <a:pt x="206" y="1469"/>
                      <a:pt x="69" y="2706"/>
                      <a:pt x="30" y="3075"/>
                    </a:cubicBezTo>
                    <a:cubicBezTo>
                      <a:pt x="1" y="3277"/>
                      <a:pt x="151" y="3836"/>
                      <a:pt x="164" y="3862"/>
                    </a:cubicBezTo>
                    <a:lnTo>
                      <a:pt x="206" y="3849"/>
                    </a:lnTo>
                    <a:cubicBezTo>
                      <a:pt x="193" y="3849"/>
                      <a:pt x="43" y="3277"/>
                      <a:pt x="69" y="3088"/>
                    </a:cubicBezTo>
                    <a:cubicBezTo>
                      <a:pt x="151" y="2311"/>
                      <a:pt x="246" y="1443"/>
                      <a:pt x="301" y="1306"/>
                    </a:cubicBezTo>
                    <a:cubicBezTo>
                      <a:pt x="370" y="1130"/>
                      <a:pt x="735" y="13"/>
                      <a:pt x="752" y="13"/>
                    </a:cubicBezTo>
                    <a:lnTo>
                      <a:pt x="709"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2"/>
              <p:cNvSpPr/>
              <p:nvPr/>
            </p:nvSpPr>
            <p:spPr>
              <a:xfrm>
                <a:off x="6824700" y="2116000"/>
                <a:ext cx="167950" cy="101375"/>
              </a:xfrm>
              <a:custGeom>
                <a:avLst/>
                <a:gdLst/>
                <a:ahLst/>
                <a:cxnLst/>
                <a:rect l="l" t="t" r="r" b="b"/>
                <a:pathLst>
                  <a:path w="6718" h="4055" extrusionOk="0">
                    <a:moveTo>
                      <a:pt x="2064" y="0"/>
                    </a:moveTo>
                    <a:cubicBezTo>
                      <a:pt x="1557" y="0"/>
                      <a:pt x="0" y="641"/>
                      <a:pt x="0" y="641"/>
                    </a:cubicBezTo>
                    <a:lnTo>
                      <a:pt x="6323" y="4055"/>
                    </a:lnTo>
                    <a:cubicBezTo>
                      <a:pt x="6323" y="4055"/>
                      <a:pt x="6718" y="4026"/>
                      <a:pt x="6691" y="3794"/>
                    </a:cubicBezTo>
                    <a:cubicBezTo>
                      <a:pt x="6649" y="3549"/>
                      <a:pt x="5915" y="2015"/>
                      <a:pt x="5915" y="2015"/>
                    </a:cubicBezTo>
                    <a:cubicBezTo>
                      <a:pt x="5915" y="2015"/>
                      <a:pt x="5291" y="1578"/>
                      <a:pt x="4394" y="1075"/>
                    </a:cubicBezTo>
                    <a:cubicBezTo>
                      <a:pt x="3480" y="572"/>
                      <a:pt x="2517" y="96"/>
                      <a:pt x="2092" y="1"/>
                    </a:cubicBezTo>
                    <a:cubicBezTo>
                      <a:pt x="2083" y="0"/>
                      <a:pt x="2074" y="0"/>
                      <a:pt x="206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2"/>
              <p:cNvSpPr/>
              <p:nvPr/>
            </p:nvSpPr>
            <p:spPr>
              <a:xfrm>
                <a:off x="6830800" y="2118375"/>
                <a:ext cx="158825" cy="96550"/>
              </a:xfrm>
              <a:custGeom>
                <a:avLst/>
                <a:gdLst/>
                <a:ahLst/>
                <a:cxnLst/>
                <a:rect l="l" t="t" r="r" b="b"/>
                <a:pathLst>
                  <a:path w="6353" h="3862" extrusionOk="0">
                    <a:moveTo>
                      <a:pt x="1809" y="1"/>
                    </a:moveTo>
                    <a:cubicBezTo>
                      <a:pt x="1440" y="1"/>
                      <a:pt x="504" y="301"/>
                      <a:pt x="1" y="559"/>
                    </a:cubicBezTo>
                    <a:lnTo>
                      <a:pt x="6121" y="3862"/>
                    </a:lnTo>
                    <a:cubicBezTo>
                      <a:pt x="6199" y="3763"/>
                      <a:pt x="6239" y="3754"/>
                      <a:pt x="6275" y="3754"/>
                    </a:cubicBezTo>
                    <a:cubicBezTo>
                      <a:pt x="6282" y="3754"/>
                      <a:pt x="6290" y="3754"/>
                      <a:pt x="6297" y="3754"/>
                    </a:cubicBezTo>
                    <a:cubicBezTo>
                      <a:pt x="6323" y="3754"/>
                      <a:pt x="6336" y="3741"/>
                      <a:pt x="6336" y="3741"/>
                    </a:cubicBezTo>
                    <a:cubicBezTo>
                      <a:pt x="6336" y="3741"/>
                      <a:pt x="6353" y="3741"/>
                      <a:pt x="6336" y="3715"/>
                    </a:cubicBezTo>
                    <a:cubicBezTo>
                      <a:pt x="6310" y="3552"/>
                      <a:pt x="5876" y="2586"/>
                      <a:pt x="5602" y="1985"/>
                    </a:cubicBezTo>
                    <a:cubicBezTo>
                      <a:pt x="5481" y="1904"/>
                      <a:pt x="4897" y="1512"/>
                      <a:pt x="4094" y="1074"/>
                    </a:cubicBezTo>
                    <a:cubicBezTo>
                      <a:pt x="3020" y="477"/>
                      <a:pt x="2204" y="82"/>
                      <a:pt x="1835"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2"/>
              <p:cNvSpPr/>
              <p:nvPr/>
            </p:nvSpPr>
            <p:spPr>
              <a:xfrm>
                <a:off x="6749875" y="2128950"/>
                <a:ext cx="69375" cy="73750"/>
              </a:xfrm>
              <a:custGeom>
                <a:avLst/>
                <a:gdLst/>
                <a:ahLst/>
                <a:cxnLst/>
                <a:rect l="l" t="t" r="r" b="b"/>
                <a:pathLst>
                  <a:path w="2775" h="2950" extrusionOk="0">
                    <a:moveTo>
                      <a:pt x="761" y="0"/>
                    </a:moveTo>
                    <a:cubicBezTo>
                      <a:pt x="324" y="0"/>
                      <a:pt x="26" y="347"/>
                      <a:pt x="26" y="952"/>
                    </a:cubicBezTo>
                    <a:lnTo>
                      <a:pt x="0" y="1154"/>
                    </a:lnTo>
                    <a:lnTo>
                      <a:pt x="150" y="1265"/>
                    </a:lnTo>
                    <a:lnTo>
                      <a:pt x="176" y="1033"/>
                    </a:lnTo>
                    <a:cubicBezTo>
                      <a:pt x="176" y="529"/>
                      <a:pt x="443" y="239"/>
                      <a:pt x="826" y="239"/>
                    </a:cubicBezTo>
                    <a:cubicBezTo>
                      <a:pt x="991" y="239"/>
                      <a:pt x="1178" y="293"/>
                      <a:pt x="1374" y="407"/>
                    </a:cubicBezTo>
                    <a:cubicBezTo>
                      <a:pt x="2027" y="789"/>
                      <a:pt x="2556" y="1686"/>
                      <a:pt x="2556" y="2408"/>
                    </a:cubicBezTo>
                    <a:lnTo>
                      <a:pt x="2624" y="2868"/>
                    </a:lnTo>
                    <a:lnTo>
                      <a:pt x="2774" y="2949"/>
                    </a:lnTo>
                    <a:lnTo>
                      <a:pt x="2706" y="2502"/>
                    </a:lnTo>
                    <a:cubicBezTo>
                      <a:pt x="2706" y="1644"/>
                      <a:pt x="2109" y="612"/>
                      <a:pt x="1374" y="191"/>
                    </a:cubicBezTo>
                    <a:cubicBezTo>
                      <a:pt x="1153" y="62"/>
                      <a:pt x="945" y="0"/>
                      <a:pt x="761"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2"/>
              <p:cNvSpPr/>
              <p:nvPr/>
            </p:nvSpPr>
            <p:spPr>
              <a:xfrm>
                <a:off x="6990925" y="2274425"/>
                <a:ext cx="48975" cy="62975"/>
              </a:xfrm>
              <a:custGeom>
                <a:avLst/>
                <a:gdLst/>
                <a:ahLst/>
                <a:cxnLst/>
                <a:rect l="l" t="t" r="r" b="b"/>
                <a:pathLst>
                  <a:path w="1959" h="2519" extrusionOk="0">
                    <a:moveTo>
                      <a:pt x="536" y="0"/>
                    </a:moveTo>
                    <a:cubicBezTo>
                      <a:pt x="218" y="0"/>
                      <a:pt x="0" y="252"/>
                      <a:pt x="0" y="695"/>
                    </a:cubicBezTo>
                    <a:cubicBezTo>
                      <a:pt x="0" y="1321"/>
                      <a:pt x="437" y="2069"/>
                      <a:pt x="979" y="2382"/>
                    </a:cubicBezTo>
                    <a:cubicBezTo>
                      <a:pt x="1136" y="2474"/>
                      <a:pt x="1285" y="2518"/>
                      <a:pt x="1418" y="2518"/>
                    </a:cubicBezTo>
                    <a:cubicBezTo>
                      <a:pt x="1736" y="2518"/>
                      <a:pt x="1958" y="2266"/>
                      <a:pt x="1958" y="1824"/>
                    </a:cubicBezTo>
                    <a:cubicBezTo>
                      <a:pt x="1958" y="1210"/>
                      <a:pt x="1511" y="450"/>
                      <a:pt x="979" y="137"/>
                    </a:cubicBezTo>
                    <a:cubicBezTo>
                      <a:pt x="820" y="44"/>
                      <a:pt x="669" y="0"/>
                      <a:pt x="536" y="0"/>
                    </a:cubicBezTo>
                    <a:close/>
                  </a:path>
                </a:pathLst>
              </a:custGeom>
              <a:solidFill>
                <a:srgbClr val="525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2"/>
              <p:cNvSpPr/>
              <p:nvPr/>
            </p:nvSpPr>
            <p:spPr>
              <a:xfrm>
                <a:off x="6981775" y="2262800"/>
                <a:ext cx="68650" cy="70125"/>
              </a:xfrm>
              <a:custGeom>
                <a:avLst/>
                <a:gdLst/>
                <a:ahLst/>
                <a:cxnLst/>
                <a:rect l="l" t="t" r="r" b="b"/>
                <a:pathLst>
                  <a:path w="2746" h="2805" extrusionOk="0">
                    <a:moveTo>
                      <a:pt x="743" y="0"/>
                    </a:moveTo>
                    <a:cubicBezTo>
                      <a:pt x="301" y="0"/>
                      <a:pt x="0" y="348"/>
                      <a:pt x="0" y="957"/>
                    </a:cubicBezTo>
                    <a:lnTo>
                      <a:pt x="69" y="1378"/>
                    </a:lnTo>
                    <a:lnTo>
                      <a:pt x="216" y="1447"/>
                    </a:lnTo>
                    <a:lnTo>
                      <a:pt x="216" y="1447"/>
                    </a:lnTo>
                    <a:lnTo>
                      <a:pt x="151" y="1039"/>
                    </a:lnTo>
                    <a:cubicBezTo>
                      <a:pt x="151" y="535"/>
                      <a:pt x="409" y="243"/>
                      <a:pt x="791" y="243"/>
                    </a:cubicBezTo>
                    <a:cubicBezTo>
                      <a:pt x="956" y="243"/>
                      <a:pt x="1145" y="297"/>
                      <a:pt x="1345" y="412"/>
                    </a:cubicBezTo>
                    <a:cubicBezTo>
                      <a:pt x="1998" y="794"/>
                      <a:pt x="2530" y="1692"/>
                      <a:pt x="2530" y="2410"/>
                    </a:cubicBezTo>
                    <a:lnTo>
                      <a:pt x="2599" y="2723"/>
                    </a:lnTo>
                    <a:lnTo>
                      <a:pt x="2746" y="2805"/>
                    </a:lnTo>
                    <a:lnTo>
                      <a:pt x="2680" y="2508"/>
                    </a:lnTo>
                    <a:cubicBezTo>
                      <a:pt x="2680" y="1649"/>
                      <a:pt x="2080" y="615"/>
                      <a:pt x="1345" y="180"/>
                    </a:cubicBezTo>
                    <a:cubicBezTo>
                      <a:pt x="1128" y="58"/>
                      <a:pt x="924" y="0"/>
                      <a:pt x="743"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2"/>
              <p:cNvSpPr/>
              <p:nvPr/>
            </p:nvSpPr>
            <p:spPr>
              <a:xfrm>
                <a:off x="7069500" y="2232300"/>
                <a:ext cx="140450" cy="78925"/>
              </a:xfrm>
              <a:custGeom>
                <a:avLst/>
                <a:gdLst/>
                <a:ahLst/>
                <a:cxnLst/>
                <a:rect l="l" t="t" r="r" b="b"/>
                <a:pathLst>
                  <a:path w="5618" h="3157" extrusionOk="0">
                    <a:moveTo>
                      <a:pt x="5291" y="0"/>
                    </a:moveTo>
                    <a:lnTo>
                      <a:pt x="4922" y="408"/>
                    </a:lnTo>
                    <a:lnTo>
                      <a:pt x="4394" y="829"/>
                    </a:lnTo>
                    <a:lnTo>
                      <a:pt x="2380" y="1998"/>
                    </a:lnTo>
                    <a:lnTo>
                      <a:pt x="1250" y="2530"/>
                    </a:lnTo>
                    <a:lnTo>
                      <a:pt x="0" y="3032"/>
                    </a:lnTo>
                    <a:lnTo>
                      <a:pt x="1143" y="3157"/>
                    </a:lnTo>
                    <a:lnTo>
                      <a:pt x="1577" y="2977"/>
                    </a:lnTo>
                    <a:lnTo>
                      <a:pt x="2706" y="2448"/>
                    </a:lnTo>
                    <a:lnTo>
                      <a:pt x="4720" y="1280"/>
                    </a:lnTo>
                    <a:lnTo>
                      <a:pt x="5249" y="855"/>
                    </a:lnTo>
                    <a:lnTo>
                      <a:pt x="5618" y="434"/>
                    </a:lnTo>
                    <a:lnTo>
                      <a:pt x="5507" y="137"/>
                    </a:lnTo>
                    <a:lnTo>
                      <a:pt x="529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2"/>
              <p:cNvSpPr/>
              <p:nvPr/>
            </p:nvSpPr>
            <p:spPr>
              <a:xfrm>
                <a:off x="7201350" y="2225850"/>
                <a:ext cx="8600" cy="17325"/>
              </a:xfrm>
              <a:custGeom>
                <a:avLst/>
                <a:gdLst/>
                <a:ahLst/>
                <a:cxnLst/>
                <a:rect l="l" t="t" r="r" b="b"/>
                <a:pathLst>
                  <a:path w="344" h="693" extrusionOk="0">
                    <a:moveTo>
                      <a:pt x="1" y="0"/>
                    </a:moveTo>
                    <a:lnTo>
                      <a:pt x="17" y="258"/>
                    </a:lnTo>
                    <a:lnTo>
                      <a:pt x="344" y="692"/>
                    </a:lnTo>
                    <a:lnTo>
                      <a:pt x="275" y="327"/>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2"/>
              <p:cNvSpPr/>
              <p:nvPr/>
            </p:nvSpPr>
            <p:spPr>
              <a:xfrm>
                <a:off x="7046325" y="2303050"/>
                <a:ext cx="51750" cy="13125"/>
              </a:xfrm>
              <a:custGeom>
                <a:avLst/>
                <a:gdLst/>
                <a:ahLst/>
                <a:cxnLst/>
                <a:rect l="l" t="t" r="r" b="b"/>
                <a:pathLst>
                  <a:path w="2070" h="525" extrusionOk="0">
                    <a:moveTo>
                      <a:pt x="0" y="0"/>
                    </a:moveTo>
                    <a:cubicBezTo>
                      <a:pt x="0" y="0"/>
                      <a:pt x="232" y="147"/>
                      <a:pt x="709" y="353"/>
                    </a:cubicBezTo>
                    <a:cubicBezTo>
                      <a:pt x="914" y="447"/>
                      <a:pt x="1143" y="516"/>
                      <a:pt x="1198" y="516"/>
                    </a:cubicBezTo>
                    <a:cubicBezTo>
                      <a:pt x="1221" y="520"/>
                      <a:pt x="1264" y="524"/>
                      <a:pt x="1321" y="524"/>
                    </a:cubicBezTo>
                    <a:cubicBezTo>
                      <a:pt x="1438" y="524"/>
                      <a:pt x="1614" y="507"/>
                      <a:pt x="1796" y="434"/>
                    </a:cubicBezTo>
                    <a:lnTo>
                      <a:pt x="2070" y="327"/>
                    </a:lnTo>
                    <a:lnTo>
                      <a:pt x="1090" y="134"/>
                    </a:lnTo>
                    <a:cubicBezTo>
                      <a:pt x="1090" y="134"/>
                      <a:pt x="1039" y="166"/>
                      <a:pt x="919" y="166"/>
                    </a:cubicBezTo>
                    <a:cubicBezTo>
                      <a:pt x="901" y="166"/>
                      <a:pt x="881" y="165"/>
                      <a:pt x="859" y="163"/>
                    </a:cubicBezTo>
                    <a:cubicBezTo>
                      <a:pt x="696" y="147"/>
                      <a:pt x="369" y="52"/>
                      <a:pt x="369" y="52"/>
                    </a:cubicBez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2"/>
              <p:cNvSpPr/>
              <p:nvPr/>
            </p:nvSpPr>
            <p:spPr>
              <a:xfrm>
                <a:off x="7184725" y="2200625"/>
                <a:ext cx="17075" cy="38475"/>
              </a:xfrm>
              <a:custGeom>
                <a:avLst/>
                <a:gdLst/>
                <a:ahLst/>
                <a:cxnLst/>
                <a:rect l="l" t="t" r="r" b="b"/>
                <a:pathLst>
                  <a:path w="683" h="1539" extrusionOk="0">
                    <a:moveTo>
                      <a:pt x="571" y="1"/>
                    </a:moveTo>
                    <a:lnTo>
                      <a:pt x="193" y="396"/>
                    </a:lnTo>
                    <a:lnTo>
                      <a:pt x="0" y="833"/>
                    </a:lnTo>
                    <a:lnTo>
                      <a:pt x="0" y="1499"/>
                    </a:lnTo>
                    <a:lnTo>
                      <a:pt x="193" y="1538"/>
                    </a:lnTo>
                    <a:lnTo>
                      <a:pt x="682" y="1117"/>
                    </a:lnTo>
                    <a:lnTo>
                      <a:pt x="571"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2"/>
              <p:cNvSpPr/>
              <p:nvPr/>
            </p:nvSpPr>
            <p:spPr>
              <a:xfrm>
                <a:off x="7108250" y="2105475"/>
                <a:ext cx="49975" cy="66625"/>
              </a:xfrm>
              <a:custGeom>
                <a:avLst/>
                <a:gdLst/>
                <a:ahLst/>
                <a:cxnLst/>
                <a:rect l="l" t="t" r="r" b="b"/>
                <a:pathLst>
                  <a:path w="1999" h="2665" extrusionOk="0">
                    <a:moveTo>
                      <a:pt x="298" y="1"/>
                    </a:moveTo>
                    <a:lnTo>
                      <a:pt x="1" y="353"/>
                    </a:lnTo>
                    <a:cubicBezTo>
                      <a:pt x="1" y="353"/>
                      <a:pt x="246" y="177"/>
                      <a:pt x="340" y="177"/>
                    </a:cubicBezTo>
                    <a:cubicBezTo>
                      <a:pt x="490" y="327"/>
                      <a:pt x="1917" y="2256"/>
                      <a:pt x="1917" y="2256"/>
                    </a:cubicBezTo>
                    <a:lnTo>
                      <a:pt x="1727" y="2664"/>
                    </a:lnTo>
                    <a:cubicBezTo>
                      <a:pt x="1727" y="2664"/>
                      <a:pt x="1848" y="2557"/>
                      <a:pt x="1998" y="2230"/>
                    </a:cubicBezTo>
                    <a:cubicBezTo>
                      <a:pt x="1904" y="2012"/>
                      <a:pt x="298" y="1"/>
                      <a:pt x="298"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2"/>
              <p:cNvSpPr/>
              <p:nvPr/>
            </p:nvSpPr>
            <p:spPr>
              <a:xfrm>
                <a:off x="7059950" y="2267950"/>
                <a:ext cx="41150" cy="34050"/>
              </a:xfrm>
              <a:custGeom>
                <a:avLst/>
                <a:gdLst/>
                <a:ahLst/>
                <a:cxnLst/>
                <a:rect l="l" t="t" r="r" b="b"/>
                <a:pathLst>
                  <a:path w="1646" h="1362" extrusionOk="0">
                    <a:moveTo>
                      <a:pt x="1224" y="1"/>
                    </a:moveTo>
                    <a:lnTo>
                      <a:pt x="572" y="262"/>
                    </a:lnTo>
                    <a:lnTo>
                      <a:pt x="219" y="245"/>
                    </a:lnTo>
                    <a:lnTo>
                      <a:pt x="27" y="343"/>
                    </a:lnTo>
                    <a:lnTo>
                      <a:pt x="0" y="1159"/>
                    </a:lnTo>
                    <a:lnTo>
                      <a:pt x="137" y="1293"/>
                    </a:lnTo>
                    <a:lnTo>
                      <a:pt x="395" y="1362"/>
                    </a:lnTo>
                    <a:lnTo>
                      <a:pt x="735" y="1336"/>
                    </a:lnTo>
                    <a:lnTo>
                      <a:pt x="1512" y="967"/>
                    </a:lnTo>
                    <a:lnTo>
                      <a:pt x="1645" y="735"/>
                    </a:lnTo>
                    <a:lnTo>
                      <a:pt x="1593" y="56"/>
                    </a:lnTo>
                    <a:lnTo>
                      <a:pt x="122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2"/>
              <p:cNvSpPr/>
              <p:nvPr/>
            </p:nvSpPr>
            <p:spPr>
              <a:xfrm>
                <a:off x="6731825" y="2093900"/>
                <a:ext cx="16025" cy="24500"/>
              </a:xfrm>
              <a:custGeom>
                <a:avLst/>
                <a:gdLst/>
                <a:ahLst/>
                <a:cxnLst/>
                <a:rect l="l" t="t" r="r" b="b"/>
                <a:pathLst>
                  <a:path w="641" h="980" extrusionOk="0">
                    <a:moveTo>
                      <a:pt x="451" y="0"/>
                    </a:moveTo>
                    <a:lnTo>
                      <a:pt x="451" y="0"/>
                    </a:lnTo>
                    <a:cubicBezTo>
                      <a:pt x="451" y="1"/>
                      <a:pt x="1" y="435"/>
                      <a:pt x="14" y="546"/>
                    </a:cubicBezTo>
                    <a:cubicBezTo>
                      <a:pt x="14" y="666"/>
                      <a:pt x="327" y="829"/>
                      <a:pt x="327" y="829"/>
                    </a:cubicBezTo>
                    <a:lnTo>
                      <a:pt x="640" y="980"/>
                    </a:lnTo>
                    <a:lnTo>
                      <a:pt x="503" y="748"/>
                    </a:lnTo>
                    <a:lnTo>
                      <a:pt x="396" y="585"/>
                    </a:lnTo>
                    <a:lnTo>
                      <a:pt x="45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2"/>
              <p:cNvSpPr/>
              <p:nvPr/>
            </p:nvSpPr>
            <p:spPr>
              <a:xfrm>
                <a:off x="6990925" y="2274425"/>
                <a:ext cx="48975" cy="62975"/>
              </a:xfrm>
              <a:custGeom>
                <a:avLst/>
                <a:gdLst/>
                <a:ahLst/>
                <a:cxnLst/>
                <a:rect l="l" t="t" r="r" b="b"/>
                <a:pathLst>
                  <a:path w="1959" h="2519" extrusionOk="0">
                    <a:moveTo>
                      <a:pt x="536" y="0"/>
                    </a:moveTo>
                    <a:cubicBezTo>
                      <a:pt x="218" y="0"/>
                      <a:pt x="0" y="252"/>
                      <a:pt x="0" y="695"/>
                    </a:cubicBezTo>
                    <a:cubicBezTo>
                      <a:pt x="0" y="1321"/>
                      <a:pt x="437" y="2069"/>
                      <a:pt x="979" y="2382"/>
                    </a:cubicBezTo>
                    <a:cubicBezTo>
                      <a:pt x="1136" y="2474"/>
                      <a:pt x="1285" y="2518"/>
                      <a:pt x="1418" y="2518"/>
                    </a:cubicBezTo>
                    <a:cubicBezTo>
                      <a:pt x="1736" y="2518"/>
                      <a:pt x="1958" y="2266"/>
                      <a:pt x="1958" y="1824"/>
                    </a:cubicBezTo>
                    <a:cubicBezTo>
                      <a:pt x="1958" y="1210"/>
                      <a:pt x="1511" y="450"/>
                      <a:pt x="979" y="137"/>
                    </a:cubicBezTo>
                    <a:cubicBezTo>
                      <a:pt x="820" y="44"/>
                      <a:pt x="669" y="0"/>
                      <a:pt x="536"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2"/>
              <p:cNvSpPr/>
              <p:nvPr/>
            </p:nvSpPr>
            <p:spPr>
              <a:xfrm>
                <a:off x="6991975" y="2277825"/>
                <a:ext cx="44575" cy="57500"/>
              </a:xfrm>
              <a:custGeom>
                <a:avLst/>
                <a:gdLst/>
                <a:ahLst/>
                <a:cxnLst/>
                <a:rect l="l" t="t" r="r" b="b"/>
                <a:pathLst>
                  <a:path w="1783" h="2300" extrusionOk="0">
                    <a:moveTo>
                      <a:pt x="497" y="1"/>
                    </a:moveTo>
                    <a:cubicBezTo>
                      <a:pt x="205" y="1"/>
                      <a:pt x="0" y="232"/>
                      <a:pt x="0" y="627"/>
                    </a:cubicBezTo>
                    <a:cubicBezTo>
                      <a:pt x="0" y="1198"/>
                      <a:pt x="408" y="1890"/>
                      <a:pt x="898" y="2178"/>
                    </a:cubicBezTo>
                    <a:cubicBezTo>
                      <a:pt x="1041" y="2260"/>
                      <a:pt x="1175" y="2300"/>
                      <a:pt x="1294" y="2300"/>
                    </a:cubicBezTo>
                    <a:cubicBezTo>
                      <a:pt x="1584" y="2300"/>
                      <a:pt x="1783" y="2067"/>
                      <a:pt x="1783" y="1662"/>
                    </a:cubicBezTo>
                    <a:cubicBezTo>
                      <a:pt x="1783" y="1104"/>
                      <a:pt x="1388" y="409"/>
                      <a:pt x="898" y="125"/>
                    </a:cubicBezTo>
                    <a:cubicBezTo>
                      <a:pt x="755" y="41"/>
                      <a:pt x="619" y="1"/>
                      <a:pt x="497"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2"/>
              <p:cNvSpPr/>
              <p:nvPr/>
            </p:nvSpPr>
            <p:spPr>
              <a:xfrm>
                <a:off x="6997350" y="2286800"/>
                <a:ext cx="31700" cy="40800"/>
              </a:xfrm>
              <a:custGeom>
                <a:avLst/>
                <a:gdLst/>
                <a:ahLst/>
                <a:cxnLst/>
                <a:rect l="l" t="t" r="r" b="b"/>
                <a:pathLst>
                  <a:path w="1268" h="1632" extrusionOk="0">
                    <a:moveTo>
                      <a:pt x="364" y="1"/>
                    </a:moveTo>
                    <a:cubicBezTo>
                      <a:pt x="331" y="1"/>
                      <a:pt x="301" y="4"/>
                      <a:pt x="275" y="10"/>
                    </a:cubicBezTo>
                    <a:cubicBezTo>
                      <a:pt x="112" y="36"/>
                      <a:pt x="1" y="200"/>
                      <a:pt x="1" y="444"/>
                    </a:cubicBezTo>
                    <a:cubicBezTo>
                      <a:pt x="1" y="852"/>
                      <a:pt x="288" y="1342"/>
                      <a:pt x="641" y="1548"/>
                    </a:cubicBezTo>
                    <a:cubicBezTo>
                      <a:pt x="743" y="1604"/>
                      <a:pt x="840" y="1632"/>
                      <a:pt x="924" y="1632"/>
                    </a:cubicBezTo>
                    <a:cubicBezTo>
                      <a:pt x="1020" y="1632"/>
                      <a:pt x="1101" y="1597"/>
                      <a:pt x="1160" y="1531"/>
                    </a:cubicBezTo>
                    <a:cubicBezTo>
                      <a:pt x="1225" y="1466"/>
                      <a:pt x="1254" y="1368"/>
                      <a:pt x="1267" y="1247"/>
                    </a:cubicBezTo>
                    <a:lnTo>
                      <a:pt x="1267" y="1179"/>
                    </a:lnTo>
                    <a:lnTo>
                      <a:pt x="1267" y="1071"/>
                    </a:lnTo>
                    <a:cubicBezTo>
                      <a:pt x="1254" y="1003"/>
                      <a:pt x="1241" y="934"/>
                      <a:pt x="1225" y="879"/>
                    </a:cubicBezTo>
                    <a:cubicBezTo>
                      <a:pt x="1212" y="839"/>
                      <a:pt x="1199" y="784"/>
                      <a:pt x="1186" y="745"/>
                    </a:cubicBezTo>
                    <a:cubicBezTo>
                      <a:pt x="1143" y="663"/>
                      <a:pt x="1104" y="582"/>
                      <a:pt x="1049" y="500"/>
                    </a:cubicBezTo>
                    <a:cubicBezTo>
                      <a:pt x="1036" y="487"/>
                      <a:pt x="1036" y="471"/>
                      <a:pt x="1023" y="444"/>
                    </a:cubicBezTo>
                    <a:cubicBezTo>
                      <a:pt x="967" y="376"/>
                      <a:pt x="915" y="324"/>
                      <a:pt x="859" y="255"/>
                    </a:cubicBezTo>
                    <a:cubicBezTo>
                      <a:pt x="817" y="213"/>
                      <a:pt x="778" y="174"/>
                      <a:pt x="722" y="131"/>
                    </a:cubicBezTo>
                    <a:cubicBezTo>
                      <a:pt x="696" y="118"/>
                      <a:pt x="670" y="105"/>
                      <a:pt x="641" y="79"/>
                    </a:cubicBezTo>
                    <a:cubicBezTo>
                      <a:pt x="601" y="63"/>
                      <a:pt x="572" y="50"/>
                      <a:pt x="546" y="36"/>
                    </a:cubicBezTo>
                    <a:cubicBezTo>
                      <a:pt x="520" y="23"/>
                      <a:pt x="490" y="10"/>
                      <a:pt x="464" y="10"/>
                    </a:cubicBezTo>
                    <a:cubicBezTo>
                      <a:pt x="430" y="4"/>
                      <a:pt x="396" y="1"/>
                      <a:pt x="36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2"/>
              <p:cNvSpPr/>
              <p:nvPr/>
            </p:nvSpPr>
            <p:spPr>
              <a:xfrm>
                <a:off x="6997350" y="2284650"/>
                <a:ext cx="34050" cy="43650"/>
              </a:xfrm>
              <a:custGeom>
                <a:avLst/>
                <a:gdLst/>
                <a:ahLst/>
                <a:cxnLst/>
                <a:rect l="l" t="t" r="r" b="b"/>
                <a:pathLst>
                  <a:path w="1362" h="1746" extrusionOk="0">
                    <a:moveTo>
                      <a:pt x="383" y="54"/>
                    </a:moveTo>
                    <a:cubicBezTo>
                      <a:pt x="477" y="54"/>
                      <a:pt x="559" y="109"/>
                      <a:pt x="670" y="165"/>
                    </a:cubicBezTo>
                    <a:cubicBezTo>
                      <a:pt x="898" y="299"/>
                      <a:pt x="1078" y="544"/>
                      <a:pt x="1199" y="831"/>
                    </a:cubicBezTo>
                    <a:cubicBezTo>
                      <a:pt x="1254" y="965"/>
                      <a:pt x="1306" y="1102"/>
                      <a:pt x="1306" y="1239"/>
                    </a:cubicBezTo>
                    <a:cubicBezTo>
                      <a:pt x="1306" y="1415"/>
                      <a:pt x="1267" y="1552"/>
                      <a:pt x="1173" y="1617"/>
                    </a:cubicBezTo>
                    <a:cubicBezTo>
                      <a:pt x="1143" y="1634"/>
                      <a:pt x="1130" y="1647"/>
                      <a:pt x="1104" y="1660"/>
                    </a:cubicBezTo>
                    <a:cubicBezTo>
                      <a:pt x="1063" y="1681"/>
                      <a:pt x="1016" y="1692"/>
                      <a:pt x="965" y="1692"/>
                    </a:cubicBezTo>
                    <a:cubicBezTo>
                      <a:pt x="880" y="1692"/>
                      <a:pt x="784" y="1663"/>
                      <a:pt x="683" y="1604"/>
                    </a:cubicBezTo>
                    <a:cubicBezTo>
                      <a:pt x="327" y="1402"/>
                      <a:pt x="43" y="912"/>
                      <a:pt x="43" y="504"/>
                    </a:cubicBezTo>
                    <a:cubicBezTo>
                      <a:pt x="43" y="328"/>
                      <a:pt x="112" y="191"/>
                      <a:pt x="207" y="109"/>
                    </a:cubicBezTo>
                    <a:cubicBezTo>
                      <a:pt x="220" y="96"/>
                      <a:pt x="246" y="96"/>
                      <a:pt x="262" y="83"/>
                    </a:cubicBezTo>
                    <a:lnTo>
                      <a:pt x="275" y="83"/>
                    </a:lnTo>
                    <a:cubicBezTo>
                      <a:pt x="314" y="67"/>
                      <a:pt x="344" y="54"/>
                      <a:pt x="383" y="54"/>
                    </a:cubicBezTo>
                    <a:close/>
                    <a:moveTo>
                      <a:pt x="378" y="0"/>
                    </a:moveTo>
                    <a:cubicBezTo>
                      <a:pt x="341" y="0"/>
                      <a:pt x="307" y="5"/>
                      <a:pt x="275" y="15"/>
                    </a:cubicBezTo>
                    <a:cubicBezTo>
                      <a:pt x="262" y="15"/>
                      <a:pt x="246" y="28"/>
                      <a:pt x="233" y="28"/>
                    </a:cubicBezTo>
                    <a:cubicBezTo>
                      <a:pt x="207" y="41"/>
                      <a:pt x="193" y="41"/>
                      <a:pt x="180" y="54"/>
                    </a:cubicBezTo>
                    <a:cubicBezTo>
                      <a:pt x="164" y="67"/>
                      <a:pt x="164" y="67"/>
                      <a:pt x="151" y="83"/>
                    </a:cubicBezTo>
                    <a:cubicBezTo>
                      <a:pt x="56" y="165"/>
                      <a:pt x="1" y="299"/>
                      <a:pt x="1" y="475"/>
                    </a:cubicBezTo>
                    <a:lnTo>
                      <a:pt x="1" y="544"/>
                    </a:lnTo>
                    <a:lnTo>
                      <a:pt x="1" y="557"/>
                    </a:lnTo>
                    <a:cubicBezTo>
                      <a:pt x="30" y="938"/>
                      <a:pt x="288" y="1389"/>
                      <a:pt x="601" y="1604"/>
                    </a:cubicBezTo>
                    <a:cubicBezTo>
                      <a:pt x="628" y="1634"/>
                      <a:pt x="654" y="1647"/>
                      <a:pt x="683" y="1660"/>
                    </a:cubicBezTo>
                    <a:cubicBezTo>
                      <a:pt x="792" y="1718"/>
                      <a:pt x="896" y="1746"/>
                      <a:pt x="988" y="1746"/>
                    </a:cubicBezTo>
                    <a:cubicBezTo>
                      <a:pt x="1045" y="1746"/>
                      <a:pt x="1097" y="1735"/>
                      <a:pt x="1143" y="1715"/>
                    </a:cubicBezTo>
                    <a:cubicBezTo>
                      <a:pt x="1160" y="1699"/>
                      <a:pt x="1186" y="1686"/>
                      <a:pt x="1199" y="1673"/>
                    </a:cubicBezTo>
                    <a:cubicBezTo>
                      <a:pt x="1212" y="1673"/>
                      <a:pt x="1212" y="1660"/>
                      <a:pt x="1225" y="1660"/>
                    </a:cubicBezTo>
                    <a:cubicBezTo>
                      <a:pt x="1306" y="1565"/>
                      <a:pt x="1362" y="1441"/>
                      <a:pt x="1362" y="1265"/>
                    </a:cubicBezTo>
                    <a:cubicBezTo>
                      <a:pt x="1362" y="965"/>
                      <a:pt x="1199" y="612"/>
                      <a:pt x="980" y="354"/>
                    </a:cubicBezTo>
                    <a:cubicBezTo>
                      <a:pt x="885" y="247"/>
                      <a:pt x="791" y="165"/>
                      <a:pt x="683" y="96"/>
                    </a:cubicBezTo>
                    <a:cubicBezTo>
                      <a:pt x="654" y="83"/>
                      <a:pt x="641" y="67"/>
                      <a:pt x="615" y="54"/>
                    </a:cubicBezTo>
                    <a:cubicBezTo>
                      <a:pt x="532" y="19"/>
                      <a:pt x="451" y="0"/>
                      <a:pt x="378"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2"/>
              <p:cNvSpPr/>
              <p:nvPr/>
            </p:nvSpPr>
            <p:spPr>
              <a:xfrm>
                <a:off x="7001450" y="2286800"/>
                <a:ext cx="27600" cy="38400"/>
              </a:xfrm>
              <a:custGeom>
                <a:avLst/>
                <a:gdLst/>
                <a:ahLst/>
                <a:cxnLst/>
                <a:rect l="l" t="t" r="r" b="b"/>
                <a:pathLst>
                  <a:path w="1104" h="1536" extrusionOk="0">
                    <a:moveTo>
                      <a:pt x="200" y="1"/>
                    </a:moveTo>
                    <a:cubicBezTo>
                      <a:pt x="167" y="1"/>
                      <a:pt x="137" y="4"/>
                      <a:pt x="111" y="10"/>
                    </a:cubicBezTo>
                    <a:cubicBezTo>
                      <a:pt x="43" y="79"/>
                      <a:pt x="0" y="200"/>
                      <a:pt x="0" y="350"/>
                    </a:cubicBezTo>
                    <a:cubicBezTo>
                      <a:pt x="0" y="758"/>
                      <a:pt x="287" y="1247"/>
                      <a:pt x="640" y="1450"/>
                    </a:cubicBezTo>
                    <a:cubicBezTo>
                      <a:pt x="752" y="1506"/>
                      <a:pt x="853" y="1536"/>
                      <a:pt x="940" y="1536"/>
                    </a:cubicBezTo>
                    <a:cubicBezTo>
                      <a:pt x="959" y="1536"/>
                      <a:pt x="978" y="1534"/>
                      <a:pt x="996" y="1531"/>
                    </a:cubicBezTo>
                    <a:cubicBezTo>
                      <a:pt x="1061" y="1466"/>
                      <a:pt x="1090" y="1368"/>
                      <a:pt x="1103" y="1247"/>
                    </a:cubicBezTo>
                    <a:lnTo>
                      <a:pt x="1103" y="1179"/>
                    </a:lnTo>
                    <a:lnTo>
                      <a:pt x="1103" y="1071"/>
                    </a:lnTo>
                    <a:cubicBezTo>
                      <a:pt x="1090" y="1003"/>
                      <a:pt x="1077" y="934"/>
                      <a:pt x="1061" y="879"/>
                    </a:cubicBezTo>
                    <a:cubicBezTo>
                      <a:pt x="1048" y="839"/>
                      <a:pt x="1035" y="784"/>
                      <a:pt x="1022" y="745"/>
                    </a:cubicBezTo>
                    <a:cubicBezTo>
                      <a:pt x="979" y="663"/>
                      <a:pt x="940" y="582"/>
                      <a:pt x="885" y="500"/>
                    </a:cubicBezTo>
                    <a:cubicBezTo>
                      <a:pt x="872" y="487"/>
                      <a:pt x="872" y="471"/>
                      <a:pt x="859" y="444"/>
                    </a:cubicBezTo>
                    <a:cubicBezTo>
                      <a:pt x="803" y="376"/>
                      <a:pt x="751" y="324"/>
                      <a:pt x="695" y="255"/>
                    </a:cubicBezTo>
                    <a:cubicBezTo>
                      <a:pt x="653" y="213"/>
                      <a:pt x="614" y="174"/>
                      <a:pt x="558" y="131"/>
                    </a:cubicBezTo>
                    <a:cubicBezTo>
                      <a:pt x="532" y="118"/>
                      <a:pt x="506" y="105"/>
                      <a:pt x="477" y="79"/>
                    </a:cubicBezTo>
                    <a:cubicBezTo>
                      <a:pt x="437" y="63"/>
                      <a:pt x="408" y="50"/>
                      <a:pt x="382" y="36"/>
                    </a:cubicBezTo>
                    <a:cubicBezTo>
                      <a:pt x="356" y="23"/>
                      <a:pt x="326" y="10"/>
                      <a:pt x="300" y="10"/>
                    </a:cubicBezTo>
                    <a:cubicBezTo>
                      <a:pt x="266" y="4"/>
                      <a:pt x="232" y="1"/>
                      <a:pt x="200"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2"/>
              <p:cNvSpPr/>
              <p:nvPr/>
            </p:nvSpPr>
            <p:spPr>
              <a:xfrm>
                <a:off x="6996375" y="2285250"/>
                <a:ext cx="34050" cy="43725"/>
              </a:xfrm>
              <a:custGeom>
                <a:avLst/>
                <a:gdLst/>
                <a:ahLst/>
                <a:cxnLst/>
                <a:rect l="l" t="t" r="r" b="b"/>
                <a:pathLst>
                  <a:path w="1362" h="1749" extrusionOk="0">
                    <a:moveTo>
                      <a:pt x="464" y="59"/>
                    </a:moveTo>
                    <a:cubicBezTo>
                      <a:pt x="477" y="72"/>
                      <a:pt x="490" y="72"/>
                      <a:pt x="503" y="72"/>
                    </a:cubicBezTo>
                    <a:cubicBezTo>
                      <a:pt x="516" y="72"/>
                      <a:pt x="529" y="85"/>
                      <a:pt x="546" y="85"/>
                    </a:cubicBezTo>
                    <a:cubicBezTo>
                      <a:pt x="572" y="85"/>
                      <a:pt x="598" y="98"/>
                      <a:pt x="611" y="112"/>
                    </a:cubicBezTo>
                    <a:cubicBezTo>
                      <a:pt x="627" y="112"/>
                      <a:pt x="627" y="125"/>
                      <a:pt x="640" y="125"/>
                    </a:cubicBezTo>
                    <a:cubicBezTo>
                      <a:pt x="654" y="125"/>
                      <a:pt x="667" y="141"/>
                      <a:pt x="680" y="141"/>
                    </a:cubicBezTo>
                    <a:cubicBezTo>
                      <a:pt x="709" y="167"/>
                      <a:pt x="735" y="180"/>
                      <a:pt x="761" y="193"/>
                    </a:cubicBezTo>
                    <a:cubicBezTo>
                      <a:pt x="817" y="236"/>
                      <a:pt x="856" y="275"/>
                      <a:pt x="898" y="317"/>
                    </a:cubicBezTo>
                    <a:cubicBezTo>
                      <a:pt x="924" y="343"/>
                      <a:pt x="937" y="356"/>
                      <a:pt x="954" y="386"/>
                    </a:cubicBezTo>
                    <a:cubicBezTo>
                      <a:pt x="980" y="412"/>
                      <a:pt x="1006" y="438"/>
                      <a:pt x="1019" y="467"/>
                    </a:cubicBezTo>
                    <a:cubicBezTo>
                      <a:pt x="1035" y="480"/>
                      <a:pt x="1048" y="493"/>
                      <a:pt x="1062" y="506"/>
                    </a:cubicBezTo>
                    <a:cubicBezTo>
                      <a:pt x="1075" y="533"/>
                      <a:pt x="1075" y="549"/>
                      <a:pt x="1088" y="562"/>
                    </a:cubicBezTo>
                    <a:cubicBezTo>
                      <a:pt x="1101" y="575"/>
                      <a:pt x="1117" y="601"/>
                      <a:pt x="1130" y="614"/>
                    </a:cubicBezTo>
                    <a:cubicBezTo>
                      <a:pt x="1130" y="631"/>
                      <a:pt x="1143" y="644"/>
                      <a:pt x="1143" y="657"/>
                    </a:cubicBezTo>
                    <a:cubicBezTo>
                      <a:pt x="1156" y="670"/>
                      <a:pt x="1156" y="683"/>
                      <a:pt x="1169" y="696"/>
                    </a:cubicBezTo>
                    <a:cubicBezTo>
                      <a:pt x="1169" y="712"/>
                      <a:pt x="1182" y="725"/>
                      <a:pt x="1199" y="751"/>
                    </a:cubicBezTo>
                    <a:lnTo>
                      <a:pt x="1199" y="764"/>
                    </a:lnTo>
                    <a:cubicBezTo>
                      <a:pt x="1212" y="794"/>
                      <a:pt x="1225" y="820"/>
                      <a:pt x="1238" y="846"/>
                    </a:cubicBezTo>
                    <a:cubicBezTo>
                      <a:pt x="1251" y="875"/>
                      <a:pt x="1251" y="914"/>
                      <a:pt x="1264" y="941"/>
                    </a:cubicBezTo>
                    <a:cubicBezTo>
                      <a:pt x="1264" y="957"/>
                      <a:pt x="1280" y="970"/>
                      <a:pt x="1280" y="983"/>
                    </a:cubicBezTo>
                    <a:cubicBezTo>
                      <a:pt x="1280" y="996"/>
                      <a:pt x="1280" y="1009"/>
                      <a:pt x="1293" y="1022"/>
                    </a:cubicBezTo>
                    <a:lnTo>
                      <a:pt x="1293" y="1039"/>
                    </a:lnTo>
                    <a:lnTo>
                      <a:pt x="1293" y="1065"/>
                    </a:lnTo>
                    <a:lnTo>
                      <a:pt x="1293" y="1091"/>
                    </a:lnTo>
                    <a:cubicBezTo>
                      <a:pt x="1306" y="1104"/>
                      <a:pt x="1306" y="1120"/>
                      <a:pt x="1306" y="1133"/>
                    </a:cubicBezTo>
                    <a:lnTo>
                      <a:pt x="1306" y="1172"/>
                    </a:lnTo>
                    <a:lnTo>
                      <a:pt x="1306" y="1241"/>
                    </a:lnTo>
                    <a:lnTo>
                      <a:pt x="1306" y="1309"/>
                    </a:lnTo>
                    <a:lnTo>
                      <a:pt x="1306" y="1322"/>
                    </a:lnTo>
                    <a:lnTo>
                      <a:pt x="1306" y="1349"/>
                    </a:lnTo>
                    <a:cubicBezTo>
                      <a:pt x="1293" y="1404"/>
                      <a:pt x="1293" y="1430"/>
                      <a:pt x="1280" y="1473"/>
                    </a:cubicBezTo>
                    <a:cubicBezTo>
                      <a:pt x="1264" y="1486"/>
                      <a:pt x="1264" y="1499"/>
                      <a:pt x="1251" y="1512"/>
                    </a:cubicBezTo>
                    <a:cubicBezTo>
                      <a:pt x="1251" y="1528"/>
                      <a:pt x="1238" y="1528"/>
                      <a:pt x="1238" y="1541"/>
                    </a:cubicBezTo>
                    <a:cubicBezTo>
                      <a:pt x="1238" y="1554"/>
                      <a:pt x="1225" y="1554"/>
                      <a:pt x="1225" y="1567"/>
                    </a:cubicBezTo>
                    <a:cubicBezTo>
                      <a:pt x="1212" y="1567"/>
                      <a:pt x="1212" y="1580"/>
                      <a:pt x="1199" y="1580"/>
                    </a:cubicBezTo>
                    <a:lnTo>
                      <a:pt x="1199" y="1593"/>
                    </a:lnTo>
                    <a:cubicBezTo>
                      <a:pt x="1199" y="1593"/>
                      <a:pt x="1182" y="1610"/>
                      <a:pt x="1169" y="1623"/>
                    </a:cubicBezTo>
                    <a:cubicBezTo>
                      <a:pt x="1169" y="1623"/>
                      <a:pt x="1156" y="1623"/>
                      <a:pt x="1156" y="1636"/>
                    </a:cubicBezTo>
                    <a:lnTo>
                      <a:pt x="1143" y="1636"/>
                    </a:lnTo>
                    <a:cubicBezTo>
                      <a:pt x="1143" y="1649"/>
                      <a:pt x="1130" y="1649"/>
                      <a:pt x="1130" y="1649"/>
                    </a:cubicBezTo>
                    <a:cubicBezTo>
                      <a:pt x="1117" y="1662"/>
                      <a:pt x="1101" y="1662"/>
                      <a:pt x="1101" y="1662"/>
                    </a:cubicBezTo>
                    <a:cubicBezTo>
                      <a:pt x="1088" y="1675"/>
                      <a:pt x="1075" y="1675"/>
                      <a:pt x="1062" y="1675"/>
                    </a:cubicBezTo>
                    <a:cubicBezTo>
                      <a:pt x="1030" y="1684"/>
                      <a:pt x="994" y="1692"/>
                      <a:pt x="954" y="1692"/>
                    </a:cubicBezTo>
                    <a:cubicBezTo>
                      <a:pt x="924" y="1692"/>
                      <a:pt x="891" y="1688"/>
                      <a:pt x="856" y="1675"/>
                    </a:cubicBezTo>
                    <a:cubicBezTo>
                      <a:pt x="843" y="1675"/>
                      <a:pt x="817" y="1662"/>
                      <a:pt x="791" y="1662"/>
                    </a:cubicBezTo>
                    <a:cubicBezTo>
                      <a:pt x="774" y="1649"/>
                      <a:pt x="761" y="1649"/>
                      <a:pt x="748" y="1649"/>
                    </a:cubicBezTo>
                    <a:cubicBezTo>
                      <a:pt x="735" y="1636"/>
                      <a:pt x="722" y="1636"/>
                      <a:pt x="722" y="1623"/>
                    </a:cubicBezTo>
                    <a:cubicBezTo>
                      <a:pt x="709" y="1623"/>
                      <a:pt x="693" y="1610"/>
                      <a:pt x="680" y="1610"/>
                    </a:cubicBezTo>
                    <a:cubicBezTo>
                      <a:pt x="667" y="1593"/>
                      <a:pt x="654" y="1593"/>
                      <a:pt x="640" y="1580"/>
                    </a:cubicBezTo>
                    <a:cubicBezTo>
                      <a:pt x="598" y="1554"/>
                      <a:pt x="559" y="1528"/>
                      <a:pt x="516" y="1486"/>
                    </a:cubicBezTo>
                    <a:cubicBezTo>
                      <a:pt x="503" y="1473"/>
                      <a:pt x="477" y="1460"/>
                      <a:pt x="464" y="1447"/>
                    </a:cubicBezTo>
                    <a:cubicBezTo>
                      <a:pt x="448" y="1430"/>
                      <a:pt x="435" y="1417"/>
                      <a:pt x="435" y="1404"/>
                    </a:cubicBezTo>
                    <a:cubicBezTo>
                      <a:pt x="396" y="1378"/>
                      <a:pt x="383" y="1336"/>
                      <a:pt x="353" y="1309"/>
                    </a:cubicBezTo>
                    <a:cubicBezTo>
                      <a:pt x="340" y="1296"/>
                      <a:pt x="327" y="1283"/>
                      <a:pt x="314" y="1254"/>
                    </a:cubicBezTo>
                    <a:cubicBezTo>
                      <a:pt x="259" y="1185"/>
                      <a:pt x="219" y="1120"/>
                      <a:pt x="177" y="1052"/>
                    </a:cubicBezTo>
                    <a:cubicBezTo>
                      <a:pt x="177" y="1022"/>
                      <a:pt x="164" y="996"/>
                      <a:pt x="151" y="983"/>
                    </a:cubicBezTo>
                    <a:lnTo>
                      <a:pt x="151" y="970"/>
                    </a:lnTo>
                    <a:cubicBezTo>
                      <a:pt x="138" y="957"/>
                      <a:pt x="121" y="928"/>
                      <a:pt x="121" y="901"/>
                    </a:cubicBezTo>
                    <a:lnTo>
                      <a:pt x="121" y="888"/>
                    </a:lnTo>
                    <a:cubicBezTo>
                      <a:pt x="108" y="875"/>
                      <a:pt x="95" y="846"/>
                      <a:pt x="95" y="820"/>
                    </a:cubicBezTo>
                    <a:cubicBezTo>
                      <a:pt x="82" y="794"/>
                      <a:pt x="82" y="764"/>
                      <a:pt x="69" y="751"/>
                    </a:cubicBezTo>
                    <a:lnTo>
                      <a:pt x="69" y="738"/>
                    </a:lnTo>
                    <a:cubicBezTo>
                      <a:pt x="69" y="725"/>
                      <a:pt x="56" y="696"/>
                      <a:pt x="56" y="683"/>
                    </a:cubicBezTo>
                    <a:lnTo>
                      <a:pt x="56" y="657"/>
                    </a:lnTo>
                    <a:cubicBezTo>
                      <a:pt x="56" y="644"/>
                      <a:pt x="40" y="614"/>
                      <a:pt x="40" y="601"/>
                    </a:cubicBezTo>
                    <a:lnTo>
                      <a:pt x="40" y="533"/>
                    </a:lnTo>
                    <a:lnTo>
                      <a:pt x="40" y="520"/>
                    </a:lnTo>
                    <a:lnTo>
                      <a:pt x="40" y="506"/>
                    </a:lnTo>
                    <a:lnTo>
                      <a:pt x="40" y="467"/>
                    </a:lnTo>
                    <a:lnTo>
                      <a:pt x="40" y="438"/>
                    </a:lnTo>
                    <a:cubicBezTo>
                      <a:pt x="40" y="425"/>
                      <a:pt x="40" y="412"/>
                      <a:pt x="56" y="399"/>
                    </a:cubicBezTo>
                    <a:lnTo>
                      <a:pt x="56" y="356"/>
                    </a:lnTo>
                    <a:cubicBezTo>
                      <a:pt x="56" y="343"/>
                      <a:pt x="56" y="343"/>
                      <a:pt x="69" y="330"/>
                    </a:cubicBezTo>
                    <a:lnTo>
                      <a:pt x="69" y="317"/>
                    </a:lnTo>
                    <a:cubicBezTo>
                      <a:pt x="69" y="304"/>
                      <a:pt x="69" y="304"/>
                      <a:pt x="82" y="288"/>
                    </a:cubicBezTo>
                    <a:lnTo>
                      <a:pt x="82" y="275"/>
                    </a:lnTo>
                    <a:cubicBezTo>
                      <a:pt x="82" y="262"/>
                      <a:pt x="95" y="249"/>
                      <a:pt x="95" y="236"/>
                    </a:cubicBezTo>
                    <a:cubicBezTo>
                      <a:pt x="108" y="236"/>
                      <a:pt x="108" y="223"/>
                      <a:pt x="121" y="206"/>
                    </a:cubicBezTo>
                    <a:cubicBezTo>
                      <a:pt x="121" y="193"/>
                      <a:pt x="121" y="193"/>
                      <a:pt x="138" y="180"/>
                    </a:cubicBezTo>
                    <a:cubicBezTo>
                      <a:pt x="138" y="167"/>
                      <a:pt x="151" y="167"/>
                      <a:pt x="151" y="154"/>
                    </a:cubicBezTo>
                    <a:cubicBezTo>
                      <a:pt x="164" y="154"/>
                      <a:pt x="164" y="141"/>
                      <a:pt x="177" y="141"/>
                    </a:cubicBezTo>
                    <a:lnTo>
                      <a:pt x="177" y="125"/>
                    </a:lnTo>
                    <a:cubicBezTo>
                      <a:pt x="190" y="125"/>
                      <a:pt x="190" y="125"/>
                      <a:pt x="203" y="112"/>
                    </a:cubicBezTo>
                    <a:cubicBezTo>
                      <a:pt x="203" y="112"/>
                      <a:pt x="219" y="112"/>
                      <a:pt x="219" y="98"/>
                    </a:cubicBezTo>
                    <a:lnTo>
                      <a:pt x="246" y="98"/>
                    </a:lnTo>
                    <a:lnTo>
                      <a:pt x="246" y="85"/>
                    </a:lnTo>
                    <a:lnTo>
                      <a:pt x="259" y="85"/>
                    </a:lnTo>
                    <a:cubicBezTo>
                      <a:pt x="272" y="72"/>
                      <a:pt x="285" y="72"/>
                      <a:pt x="301" y="72"/>
                    </a:cubicBezTo>
                    <a:lnTo>
                      <a:pt x="314" y="72"/>
                    </a:lnTo>
                    <a:cubicBezTo>
                      <a:pt x="340" y="59"/>
                      <a:pt x="366" y="59"/>
                      <a:pt x="396" y="59"/>
                    </a:cubicBezTo>
                    <a:close/>
                    <a:moveTo>
                      <a:pt x="367" y="1"/>
                    </a:moveTo>
                    <a:cubicBezTo>
                      <a:pt x="349" y="1"/>
                      <a:pt x="331" y="2"/>
                      <a:pt x="314" y="4"/>
                    </a:cubicBezTo>
                    <a:cubicBezTo>
                      <a:pt x="301" y="4"/>
                      <a:pt x="285" y="4"/>
                      <a:pt x="272" y="17"/>
                    </a:cubicBezTo>
                    <a:cubicBezTo>
                      <a:pt x="259" y="17"/>
                      <a:pt x="246" y="17"/>
                      <a:pt x="246" y="30"/>
                    </a:cubicBezTo>
                    <a:lnTo>
                      <a:pt x="219" y="30"/>
                    </a:lnTo>
                    <a:cubicBezTo>
                      <a:pt x="190" y="43"/>
                      <a:pt x="164" y="59"/>
                      <a:pt x="151" y="85"/>
                    </a:cubicBezTo>
                    <a:cubicBezTo>
                      <a:pt x="56" y="167"/>
                      <a:pt x="1" y="304"/>
                      <a:pt x="1" y="480"/>
                    </a:cubicBezTo>
                    <a:cubicBezTo>
                      <a:pt x="1" y="914"/>
                      <a:pt x="301" y="1447"/>
                      <a:pt x="680" y="1649"/>
                    </a:cubicBezTo>
                    <a:cubicBezTo>
                      <a:pt x="786" y="1717"/>
                      <a:pt x="891" y="1748"/>
                      <a:pt x="985" y="1748"/>
                    </a:cubicBezTo>
                    <a:cubicBezTo>
                      <a:pt x="1060" y="1748"/>
                      <a:pt x="1128" y="1728"/>
                      <a:pt x="1182" y="1691"/>
                    </a:cubicBezTo>
                    <a:cubicBezTo>
                      <a:pt x="1199" y="1675"/>
                      <a:pt x="1212" y="1662"/>
                      <a:pt x="1238" y="1649"/>
                    </a:cubicBezTo>
                    <a:cubicBezTo>
                      <a:pt x="1238" y="1636"/>
                      <a:pt x="1251" y="1636"/>
                      <a:pt x="1251" y="1623"/>
                    </a:cubicBezTo>
                    <a:cubicBezTo>
                      <a:pt x="1319" y="1541"/>
                      <a:pt x="1362" y="1417"/>
                      <a:pt x="1362" y="1267"/>
                    </a:cubicBezTo>
                    <a:cubicBezTo>
                      <a:pt x="1362" y="833"/>
                      <a:pt x="1048" y="317"/>
                      <a:pt x="680" y="98"/>
                    </a:cubicBezTo>
                    <a:cubicBezTo>
                      <a:pt x="567" y="30"/>
                      <a:pt x="462" y="1"/>
                      <a:pt x="367"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2"/>
              <p:cNvSpPr/>
              <p:nvPr/>
            </p:nvSpPr>
            <p:spPr>
              <a:xfrm>
                <a:off x="7009600" y="2295525"/>
                <a:ext cx="14700" cy="18925"/>
              </a:xfrm>
              <a:custGeom>
                <a:avLst/>
                <a:gdLst/>
                <a:ahLst/>
                <a:cxnLst/>
                <a:rect l="l" t="t" r="r" b="b"/>
                <a:pathLst>
                  <a:path w="588" h="757" extrusionOk="0">
                    <a:moveTo>
                      <a:pt x="159" y="0"/>
                    </a:moveTo>
                    <a:cubicBezTo>
                      <a:pt x="63" y="0"/>
                      <a:pt x="0" y="78"/>
                      <a:pt x="0" y="203"/>
                    </a:cubicBezTo>
                    <a:cubicBezTo>
                      <a:pt x="0" y="396"/>
                      <a:pt x="125" y="628"/>
                      <a:pt x="288" y="722"/>
                    </a:cubicBezTo>
                    <a:cubicBezTo>
                      <a:pt x="333" y="745"/>
                      <a:pt x="377" y="756"/>
                      <a:pt x="416" y="756"/>
                    </a:cubicBezTo>
                    <a:cubicBezTo>
                      <a:pt x="517" y="756"/>
                      <a:pt x="588" y="682"/>
                      <a:pt x="588" y="546"/>
                    </a:cubicBezTo>
                    <a:cubicBezTo>
                      <a:pt x="588" y="366"/>
                      <a:pt x="451" y="138"/>
                      <a:pt x="288" y="40"/>
                    </a:cubicBezTo>
                    <a:cubicBezTo>
                      <a:pt x="241" y="13"/>
                      <a:pt x="197" y="0"/>
                      <a:pt x="159"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2"/>
              <p:cNvSpPr/>
              <p:nvPr/>
            </p:nvSpPr>
            <p:spPr>
              <a:xfrm>
                <a:off x="7010000" y="2297300"/>
                <a:ext cx="12600" cy="16100"/>
              </a:xfrm>
              <a:custGeom>
                <a:avLst/>
                <a:gdLst/>
                <a:ahLst/>
                <a:cxnLst/>
                <a:rect l="l" t="t" r="r" b="b"/>
                <a:pathLst>
                  <a:path w="504" h="644" extrusionOk="0">
                    <a:moveTo>
                      <a:pt x="140" y="0"/>
                    </a:moveTo>
                    <a:cubicBezTo>
                      <a:pt x="59" y="0"/>
                      <a:pt x="1" y="62"/>
                      <a:pt x="1" y="175"/>
                    </a:cubicBezTo>
                    <a:cubicBezTo>
                      <a:pt x="1" y="338"/>
                      <a:pt x="122" y="527"/>
                      <a:pt x="259" y="609"/>
                    </a:cubicBezTo>
                    <a:cubicBezTo>
                      <a:pt x="297" y="632"/>
                      <a:pt x="334" y="643"/>
                      <a:pt x="366" y="643"/>
                    </a:cubicBezTo>
                    <a:cubicBezTo>
                      <a:pt x="447" y="643"/>
                      <a:pt x="503" y="575"/>
                      <a:pt x="503" y="459"/>
                    </a:cubicBezTo>
                    <a:cubicBezTo>
                      <a:pt x="503" y="312"/>
                      <a:pt x="392" y="119"/>
                      <a:pt x="259" y="38"/>
                    </a:cubicBezTo>
                    <a:cubicBezTo>
                      <a:pt x="216" y="12"/>
                      <a:pt x="176" y="0"/>
                      <a:pt x="14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2"/>
              <p:cNvSpPr/>
              <p:nvPr/>
            </p:nvSpPr>
            <p:spPr>
              <a:xfrm>
                <a:off x="7009600" y="2298550"/>
                <a:ext cx="11275" cy="14700"/>
              </a:xfrm>
              <a:custGeom>
                <a:avLst/>
                <a:gdLst/>
                <a:ahLst/>
                <a:cxnLst/>
                <a:rect l="l" t="t" r="r" b="b"/>
                <a:pathLst>
                  <a:path w="451" h="588" extrusionOk="0">
                    <a:moveTo>
                      <a:pt x="133" y="1"/>
                    </a:moveTo>
                    <a:cubicBezTo>
                      <a:pt x="57" y="1"/>
                      <a:pt x="0" y="59"/>
                      <a:pt x="0" y="164"/>
                    </a:cubicBezTo>
                    <a:cubicBezTo>
                      <a:pt x="0" y="314"/>
                      <a:pt x="111" y="477"/>
                      <a:pt x="232" y="559"/>
                    </a:cubicBezTo>
                    <a:cubicBezTo>
                      <a:pt x="268" y="578"/>
                      <a:pt x="301" y="588"/>
                      <a:pt x="330" y="588"/>
                    </a:cubicBezTo>
                    <a:cubicBezTo>
                      <a:pt x="403" y="588"/>
                      <a:pt x="451" y="530"/>
                      <a:pt x="451" y="425"/>
                    </a:cubicBezTo>
                    <a:cubicBezTo>
                      <a:pt x="451" y="288"/>
                      <a:pt x="356" y="112"/>
                      <a:pt x="232" y="30"/>
                    </a:cubicBezTo>
                    <a:cubicBezTo>
                      <a:pt x="198" y="10"/>
                      <a:pt x="164" y="1"/>
                      <a:pt x="133"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2"/>
              <p:cNvSpPr/>
              <p:nvPr/>
            </p:nvSpPr>
            <p:spPr>
              <a:xfrm>
                <a:off x="7015400" y="2290075"/>
                <a:ext cx="3450" cy="3350"/>
              </a:xfrm>
              <a:custGeom>
                <a:avLst/>
                <a:gdLst/>
                <a:ahLst/>
                <a:cxnLst/>
                <a:rect l="l" t="t" r="r" b="b"/>
                <a:pathLst>
                  <a:path w="138" h="134" extrusionOk="0">
                    <a:moveTo>
                      <a:pt x="0" y="0"/>
                    </a:moveTo>
                    <a:lnTo>
                      <a:pt x="0" y="0"/>
                    </a:lnTo>
                    <a:cubicBezTo>
                      <a:pt x="13" y="56"/>
                      <a:pt x="43" y="111"/>
                      <a:pt x="82" y="124"/>
                    </a:cubicBezTo>
                    <a:cubicBezTo>
                      <a:pt x="97" y="131"/>
                      <a:pt x="107" y="134"/>
                      <a:pt x="116" y="134"/>
                    </a:cubicBezTo>
                    <a:cubicBezTo>
                      <a:pt x="124" y="134"/>
                      <a:pt x="131" y="131"/>
                      <a:pt x="137" y="124"/>
                    </a:cubicBezTo>
                    <a:cubicBezTo>
                      <a:pt x="95" y="82"/>
                      <a:pt x="56" y="43"/>
                      <a:pt x="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2"/>
              <p:cNvSpPr/>
              <p:nvPr/>
            </p:nvSpPr>
            <p:spPr>
              <a:xfrm>
                <a:off x="7022900" y="2297900"/>
                <a:ext cx="675" cy="1400"/>
              </a:xfrm>
              <a:custGeom>
                <a:avLst/>
                <a:gdLst/>
                <a:ahLst/>
                <a:cxnLst/>
                <a:rect l="l" t="t" r="r" b="b"/>
                <a:pathLst>
                  <a:path w="27" h="56" extrusionOk="0">
                    <a:moveTo>
                      <a:pt x="1" y="0"/>
                    </a:moveTo>
                    <a:cubicBezTo>
                      <a:pt x="1" y="14"/>
                      <a:pt x="14" y="27"/>
                      <a:pt x="14" y="43"/>
                    </a:cubicBezTo>
                    <a:lnTo>
                      <a:pt x="27" y="56"/>
                    </a:lnTo>
                    <a:cubicBezTo>
                      <a:pt x="14" y="43"/>
                      <a:pt x="14" y="27"/>
                      <a:pt x="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2"/>
              <p:cNvSpPr/>
              <p:nvPr/>
            </p:nvSpPr>
            <p:spPr>
              <a:xfrm>
                <a:off x="7026650" y="2305400"/>
                <a:ext cx="1325" cy="3375"/>
              </a:xfrm>
              <a:custGeom>
                <a:avLst/>
                <a:gdLst/>
                <a:ahLst/>
                <a:cxnLst/>
                <a:rect l="l" t="t" r="r" b="b"/>
                <a:pathLst>
                  <a:path w="53" h="135" extrusionOk="0">
                    <a:moveTo>
                      <a:pt x="14" y="1"/>
                    </a:moveTo>
                    <a:cubicBezTo>
                      <a:pt x="1" y="14"/>
                      <a:pt x="1" y="40"/>
                      <a:pt x="14" y="53"/>
                    </a:cubicBezTo>
                    <a:cubicBezTo>
                      <a:pt x="14" y="82"/>
                      <a:pt x="27" y="108"/>
                      <a:pt x="53" y="135"/>
                    </a:cubicBezTo>
                    <a:cubicBezTo>
                      <a:pt x="40" y="95"/>
                      <a:pt x="27" y="40"/>
                      <a:pt x="14"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2"/>
              <p:cNvSpPr/>
              <p:nvPr/>
            </p:nvSpPr>
            <p:spPr>
              <a:xfrm>
                <a:off x="7026650" y="2313050"/>
                <a:ext cx="2400" cy="4950"/>
              </a:xfrm>
              <a:custGeom>
                <a:avLst/>
                <a:gdLst/>
                <a:ahLst/>
                <a:cxnLst/>
                <a:rect l="l" t="t" r="r" b="b"/>
                <a:pathLst>
                  <a:path w="96" h="198" extrusionOk="0">
                    <a:moveTo>
                      <a:pt x="47" y="1"/>
                    </a:moveTo>
                    <a:cubicBezTo>
                      <a:pt x="32" y="1"/>
                      <a:pt x="21" y="11"/>
                      <a:pt x="14" y="34"/>
                    </a:cubicBezTo>
                    <a:cubicBezTo>
                      <a:pt x="1" y="73"/>
                      <a:pt x="14" y="142"/>
                      <a:pt x="69" y="184"/>
                    </a:cubicBezTo>
                    <a:cubicBezTo>
                      <a:pt x="69" y="184"/>
                      <a:pt x="82" y="197"/>
                      <a:pt x="95" y="197"/>
                    </a:cubicBezTo>
                    <a:lnTo>
                      <a:pt x="95" y="129"/>
                    </a:lnTo>
                    <a:lnTo>
                      <a:pt x="95" y="21"/>
                    </a:lnTo>
                    <a:cubicBezTo>
                      <a:pt x="76" y="8"/>
                      <a:pt x="60" y="1"/>
                      <a:pt x="4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2"/>
              <p:cNvSpPr/>
              <p:nvPr/>
            </p:nvSpPr>
            <p:spPr>
              <a:xfrm>
                <a:off x="7022250" y="2317575"/>
                <a:ext cx="4425" cy="5150"/>
              </a:xfrm>
              <a:custGeom>
                <a:avLst/>
                <a:gdLst/>
                <a:ahLst/>
                <a:cxnLst/>
                <a:rect l="l" t="t" r="r" b="b"/>
                <a:pathLst>
                  <a:path w="177" h="206" extrusionOk="0">
                    <a:moveTo>
                      <a:pt x="56" y="1"/>
                    </a:moveTo>
                    <a:cubicBezTo>
                      <a:pt x="51" y="1"/>
                      <a:pt x="45" y="2"/>
                      <a:pt x="40" y="3"/>
                    </a:cubicBezTo>
                    <a:cubicBezTo>
                      <a:pt x="0" y="3"/>
                      <a:pt x="0" y="56"/>
                      <a:pt x="27" y="111"/>
                    </a:cubicBezTo>
                    <a:cubicBezTo>
                      <a:pt x="53" y="167"/>
                      <a:pt x="95" y="206"/>
                      <a:pt x="134" y="206"/>
                    </a:cubicBezTo>
                    <a:cubicBezTo>
                      <a:pt x="177" y="193"/>
                      <a:pt x="177" y="137"/>
                      <a:pt x="147" y="85"/>
                    </a:cubicBezTo>
                    <a:cubicBezTo>
                      <a:pt x="125" y="37"/>
                      <a:pt x="92" y="1"/>
                      <a:pt x="5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2"/>
              <p:cNvSpPr/>
              <p:nvPr/>
            </p:nvSpPr>
            <p:spPr>
              <a:xfrm>
                <a:off x="7015400" y="2316000"/>
                <a:ext cx="4100" cy="5175"/>
              </a:xfrm>
              <a:custGeom>
                <a:avLst/>
                <a:gdLst/>
                <a:ahLst/>
                <a:cxnLst/>
                <a:rect l="l" t="t" r="r" b="b"/>
                <a:pathLst>
                  <a:path w="164" h="207" extrusionOk="0">
                    <a:moveTo>
                      <a:pt x="44" y="0"/>
                    </a:moveTo>
                    <a:cubicBezTo>
                      <a:pt x="16" y="0"/>
                      <a:pt x="0" y="23"/>
                      <a:pt x="0" y="53"/>
                    </a:cubicBezTo>
                    <a:cubicBezTo>
                      <a:pt x="0" y="106"/>
                      <a:pt x="30" y="174"/>
                      <a:pt x="82" y="200"/>
                    </a:cubicBezTo>
                    <a:cubicBezTo>
                      <a:pt x="92" y="204"/>
                      <a:pt x="103" y="206"/>
                      <a:pt x="112" y="206"/>
                    </a:cubicBezTo>
                    <a:cubicBezTo>
                      <a:pt x="141" y="206"/>
                      <a:pt x="163" y="187"/>
                      <a:pt x="163" y="148"/>
                    </a:cubicBezTo>
                    <a:cubicBezTo>
                      <a:pt x="163" y="92"/>
                      <a:pt x="124" y="37"/>
                      <a:pt x="82" y="11"/>
                    </a:cubicBezTo>
                    <a:cubicBezTo>
                      <a:pt x="67" y="4"/>
                      <a:pt x="55" y="0"/>
                      <a:pt x="4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2"/>
              <p:cNvSpPr/>
              <p:nvPr/>
            </p:nvSpPr>
            <p:spPr>
              <a:xfrm>
                <a:off x="7007975" y="2309200"/>
                <a:ext cx="4750" cy="5300"/>
              </a:xfrm>
              <a:custGeom>
                <a:avLst/>
                <a:gdLst/>
                <a:ahLst/>
                <a:cxnLst/>
                <a:rect l="l" t="t" r="r" b="b"/>
                <a:pathLst>
                  <a:path w="190" h="212" extrusionOk="0">
                    <a:moveTo>
                      <a:pt x="53" y="0"/>
                    </a:moveTo>
                    <a:cubicBezTo>
                      <a:pt x="43" y="0"/>
                      <a:pt x="33" y="4"/>
                      <a:pt x="26" y="12"/>
                    </a:cubicBezTo>
                    <a:cubicBezTo>
                      <a:pt x="0" y="38"/>
                      <a:pt x="13" y="107"/>
                      <a:pt x="39" y="146"/>
                    </a:cubicBezTo>
                    <a:cubicBezTo>
                      <a:pt x="71" y="187"/>
                      <a:pt x="107" y="211"/>
                      <a:pt x="136" y="211"/>
                    </a:cubicBezTo>
                    <a:cubicBezTo>
                      <a:pt x="146" y="211"/>
                      <a:pt x="156" y="208"/>
                      <a:pt x="163" y="201"/>
                    </a:cubicBezTo>
                    <a:cubicBezTo>
                      <a:pt x="190" y="175"/>
                      <a:pt x="176" y="107"/>
                      <a:pt x="134" y="64"/>
                    </a:cubicBezTo>
                    <a:cubicBezTo>
                      <a:pt x="115" y="26"/>
                      <a:pt x="81" y="0"/>
                      <a:pt x="5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2"/>
              <p:cNvSpPr/>
              <p:nvPr/>
            </p:nvSpPr>
            <p:spPr>
              <a:xfrm>
                <a:off x="7003925" y="2299875"/>
                <a:ext cx="4400" cy="5225"/>
              </a:xfrm>
              <a:custGeom>
                <a:avLst/>
                <a:gdLst/>
                <a:ahLst/>
                <a:cxnLst/>
                <a:rect l="l" t="t" r="r" b="b"/>
                <a:pathLst>
                  <a:path w="176" h="209" extrusionOk="0">
                    <a:moveTo>
                      <a:pt x="37" y="1"/>
                    </a:moveTo>
                    <a:cubicBezTo>
                      <a:pt x="9" y="1"/>
                      <a:pt x="1" y="36"/>
                      <a:pt x="12" y="85"/>
                    </a:cubicBezTo>
                    <a:cubicBezTo>
                      <a:pt x="25" y="140"/>
                      <a:pt x="64" y="192"/>
                      <a:pt x="107" y="209"/>
                    </a:cubicBezTo>
                    <a:cubicBezTo>
                      <a:pt x="146" y="209"/>
                      <a:pt x="175" y="166"/>
                      <a:pt x="162" y="111"/>
                    </a:cubicBezTo>
                    <a:cubicBezTo>
                      <a:pt x="146" y="59"/>
                      <a:pt x="94" y="3"/>
                      <a:pt x="51" y="3"/>
                    </a:cubicBezTo>
                    <a:cubicBezTo>
                      <a:pt x="46" y="1"/>
                      <a:pt x="41" y="1"/>
                      <a:pt x="3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2"/>
              <p:cNvSpPr/>
              <p:nvPr/>
            </p:nvSpPr>
            <p:spPr>
              <a:xfrm>
                <a:off x="7003900" y="2291375"/>
                <a:ext cx="4425" cy="4925"/>
              </a:xfrm>
              <a:custGeom>
                <a:avLst/>
                <a:gdLst/>
                <a:ahLst/>
                <a:cxnLst/>
                <a:rect l="l" t="t" r="r" b="b"/>
                <a:pathLst>
                  <a:path w="177" h="197" extrusionOk="0">
                    <a:moveTo>
                      <a:pt x="49" y="0"/>
                    </a:moveTo>
                    <a:cubicBezTo>
                      <a:pt x="33" y="0"/>
                      <a:pt x="20" y="10"/>
                      <a:pt x="13" y="30"/>
                    </a:cubicBezTo>
                    <a:cubicBezTo>
                      <a:pt x="0" y="72"/>
                      <a:pt x="13" y="124"/>
                      <a:pt x="52" y="167"/>
                    </a:cubicBezTo>
                    <a:cubicBezTo>
                      <a:pt x="73" y="186"/>
                      <a:pt x="97" y="196"/>
                      <a:pt x="118" y="196"/>
                    </a:cubicBezTo>
                    <a:cubicBezTo>
                      <a:pt x="138" y="196"/>
                      <a:pt x="155" y="186"/>
                      <a:pt x="163" y="167"/>
                    </a:cubicBezTo>
                    <a:cubicBezTo>
                      <a:pt x="176" y="124"/>
                      <a:pt x="147" y="72"/>
                      <a:pt x="108" y="30"/>
                    </a:cubicBezTo>
                    <a:cubicBezTo>
                      <a:pt x="86" y="10"/>
                      <a:pt x="66" y="0"/>
                      <a:pt x="49"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2"/>
              <p:cNvSpPr/>
              <p:nvPr/>
            </p:nvSpPr>
            <p:spPr>
              <a:xfrm>
                <a:off x="7008300" y="2287050"/>
                <a:ext cx="4425" cy="5075"/>
              </a:xfrm>
              <a:custGeom>
                <a:avLst/>
                <a:gdLst/>
                <a:ahLst/>
                <a:cxnLst/>
                <a:rect l="l" t="t" r="r" b="b"/>
                <a:pathLst>
                  <a:path w="177" h="203" extrusionOk="0">
                    <a:moveTo>
                      <a:pt x="26" y="0"/>
                    </a:moveTo>
                    <a:cubicBezTo>
                      <a:pt x="0" y="13"/>
                      <a:pt x="0" y="69"/>
                      <a:pt x="13" y="108"/>
                    </a:cubicBezTo>
                    <a:cubicBezTo>
                      <a:pt x="39" y="164"/>
                      <a:pt x="95" y="203"/>
                      <a:pt x="121" y="203"/>
                    </a:cubicBezTo>
                    <a:cubicBezTo>
                      <a:pt x="163" y="190"/>
                      <a:pt x="177" y="134"/>
                      <a:pt x="150" y="82"/>
                    </a:cubicBezTo>
                    <a:cubicBezTo>
                      <a:pt x="134" y="53"/>
                      <a:pt x="121" y="40"/>
                      <a:pt x="108" y="26"/>
                    </a:cubicBezTo>
                    <a:cubicBezTo>
                      <a:pt x="82" y="13"/>
                      <a:pt x="52" y="0"/>
                      <a:pt x="26"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2"/>
              <p:cNvSpPr/>
              <p:nvPr/>
            </p:nvSpPr>
            <p:spPr>
              <a:xfrm>
                <a:off x="6929375" y="2042550"/>
                <a:ext cx="73150" cy="10250"/>
              </a:xfrm>
              <a:custGeom>
                <a:avLst/>
                <a:gdLst/>
                <a:ahLst/>
                <a:cxnLst/>
                <a:rect l="l" t="t" r="r" b="b"/>
                <a:pathLst>
                  <a:path w="2926" h="410" extrusionOk="0">
                    <a:moveTo>
                      <a:pt x="2581" y="0"/>
                    </a:moveTo>
                    <a:cubicBezTo>
                      <a:pt x="2439" y="0"/>
                      <a:pt x="2263" y="7"/>
                      <a:pt x="2067" y="27"/>
                    </a:cubicBezTo>
                    <a:cubicBezTo>
                      <a:pt x="1564" y="83"/>
                      <a:pt x="761" y="204"/>
                      <a:pt x="598" y="233"/>
                    </a:cubicBezTo>
                    <a:cubicBezTo>
                      <a:pt x="451" y="259"/>
                      <a:pt x="1" y="409"/>
                      <a:pt x="1" y="409"/>
                    </a:cubicBezTo>
                    <a:cubicBezTo>
                      <a:pt x="1" y="409"/>
                      <a:pt x="615" y="259"/>
                      <a:pt x="1186" y="191"/>
                    </a:cubicBezTo>
                    <a:cubicBezTo>
                      <a:pt x="1741" y="109"/>
                      <a:pt x="2573" y="41"/>
                      <a:pt x="2573" y="41"/>
                    </a:cubicBezTo>
                    <a:lnTo>
                      <a:pt x="2573" y="41"/>
                    </a:lnTo>
                    <a:lnTo>
                      <a:pt x="2191" y="246"/>
                    </a:lnTo>
                    <a:lnTo>
                      <a:pt x="2926" y="14"/>
                    </a:lnTo>
                    <a:cubicBezTo>
                      <a:pt x="2926" y="14"/>
                      <a:pt x="2793" y="0"/>
                      <a:pt x="2581"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2"/>
              <p:cNvSpPr/>
              <p:nvPr/>
            </p:nvSpPr>
            <p:spPr>
              <a:xfrm>
                <a:off x="6829100" y="2181625"/>
                <a:ext cx="143800" cy="87075"/>
              </a:xfrm>
              <a:custGeom>
                <a:avLst/>
                <a:gdLst/>
                <a:ahLst/>
                <a:cxnLst/>
                <a:rect l="l" t="t" r="r" b="b"/>
                <a:pathLst>
                  <a:path w="5752" h="3483" extrusionOk="0">
                    <a:moveTo>
                      <a:pt x="13" y="0"/>
                    </a:moveTo>
                    <a:lnTo>
                      <a:pt x="0" y="82"/>
                    </a:lnTo>
                    <a:lnTo>
                      <a:pt x="151" y="232"/>
                    </a:lnTo>
                    <a:lnTo>
                      <a:pt x="5713" y="3483"/>
                    </a:lnTo>
                    <a:lnTo>
                      <a:pt x="5752" y="3346"/>
                    </a:lnTo>
                    <a:lnTo>
                      <a:pt x="164" y="95"/>
                    </a:lnTo>
                    <a:lnTo>
                      <a:pt x="13"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2"/>
              <p:cNvSpPr/>
              <p:nvPr/>
            </p:nvSpPr>
            <p:spPr>
              <a:xfrm>
                <a:off x="6741700" y="2093900"/>
                <a:ext cx="5500" cy="19025"/>
              </a:xfrm>
              <a:custGeom>
                <a:avLst/>
                <a:gdLst/>
                <a:ahLst/>
                <a:cxnLst/>
                <a:rect l="l" t="t" r="r" b="b"/>
                <a:pathLst>
                  <a:path w="220" h="761" extrusionOk="0">
                    <a:moveTo>
                      <a:pt x="56" y="0"/>
                    </a:moveTo>
                    <a:lnTo>
                      <a:pt x="1" y="585"/>
                    </a:lnTo>
                    <a:cubicBezTo>
                      <a:pt x="1" y="585"/>
                      <a:pt x="138" y="761"/>
                      <a:pt x="177" y="761"/>
                    </a:cubicBezTo>
                    <a:cubicBezTo>
                      <a:pt x="219" y="761"/>
                      <a:pt x="219" y="245"/>
                      <a:pt x="219" y="245"/>
                    </a:cubicBezTo>
                    <a:lnTo>
                      <a:pt x="56"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2"/>
              <p:cNvSpPr/>
              <p:nvPr/>
            </p:nvSpPr>
            <p:spPr>
              <a:xfrm>
                <a:off x="7113000" y="2232300"/>
                <a:ext cx="52725" cy="45225"/>
              </a:xfrm>
              <a:custGeom>
                <a:avLst/>
                <a:gdLst/>
                <a:ahLst/>
                <a:cxnLst/>
                <a:rect l="l" t="t" r="r" b="b"/>
                <a:pathLst>
                  <a:path w="2109" h="1809" extrusionOk="0">
                    <a:moveTo>
                      <a:pt x="2109" y="0"/>
                    </a:moveTo>
                    <a:lnTo>
                      <a:pt x="0" y="1211"/>
                    </a:lnTo>
                    <a:lnTo>
                      <a:pt x="408" y="1808"/>
                    </a:lnTo>
                    <a:lnTo>
                      <a:pt x="1361" y="1319"/>
                    </a:lnTo>
                    <a:lnTo>
                      <a:pt x="2027" y="885"/>
                    </a:lnTo>
                    <a:lnTo>
                      <a:pt x="2109"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2"/>
              <p:cNvSpPr/>
              <p:nvPr/>
            </p:nvSpPr>
            <p:spPr>
              <a:xfrm>
                <a:off x="7101075" y="2225100"/>
                <a:ext cx="74525" cy="41575"/>
              </a:xfrm>
              <a:custGeom>
                <a:avLst/>
                <a:gdLst/>
                <a:ahLst/>
                <a:cxnLst/>
                <a:rect l="l" t="t" r="r" b="b"/>
                <a:pathLst>
                  <a:path w="2981" h="1663" extrusionOk="0">
                    <a:moveTo>
                      <a:pt x="2981" y="1"/>
                    </a:moveTo>
                    <a:lnTo>
                      <a:pt x="1224" y="980"/>
                    </a:lnTo>
                    <a:lnTo>
                      <a:pt x="0" y="1594"/>
                    </a:lnTo>
                    <a:lnTo>
                      <a:pt x="193" y="1662"/>
                    </a:lnTo>
                    <a:lnTo>
                      <a:pt x="1280" y="1143"/>
                    </a:lnTo>
                    <a:lnTo>
                      <a:pt x="2951" y="164"/>
                    </a:lnTo>
                    <a:lnTo>
                      <a:pt x="298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2"/>
              <p:cNvSpPr/>
              <p:nvPr/>
            </p:nvSpPr>
            <p:spPr>
              <a:xfrm>
                <a:off x="6806650" y="2120425"/>
                <a:ext cx="20750" cy="22950"/>
              </a:xfrm>
              <a:custGeom>
                <a:avLst/>
                <a:gdLst/>
                <a:ahLst/>
                <a:cxnLst/>
                <a:rect l="l" t="t" r="r" b="b"/>
                <a:pathLst>
                  <a:path w="830" h="918" extrusionOk="0">
                    <a:moveTo>
                      <a:pt x="537" y="0"/>
                    </a:moveTo>
                    <a:cubicBezTo>
                      <a:pt x="436" y="0"/>
                      <a:pt x="335" y="46"/>
                      <a:pt x="220" y="137"/>
                    </a:cubicBezTo>
                    <a:cubicBezTo>
                      <a:pt x="122" y="219"/>
                      <a:pt x="14" y="395"/>
                      <a:pt x="1" y="503"/>
                    </a:cubicBezTo>
                    <a:cubicBezTo>
                      <a:pt x="1" y="598"/>
                      <a:pt x="1" y="761"/>
                      <a:pt x="40" y="803"/>
                    </a:cubicBezTo>
                    <a:cubicBezTo>
                      <a:pt x="87" y="851"/>
                      <a:pt x="204" y="917"/>
                      <a:pt x="304" y="917"/>
                    </a:cubicBezTo>
                    <a:cubicBezTo>
                      <a:pt x="321" y="917"/>
                      <a:pt x="338" y="915"/>
                      <a:pt x="353" y="911"/>
                    </a:cubicBezTo>
                    <a:cubicBezTo>
                      <a:pt x="517" y="842"/>
                      <a:pt x="722" y="640"/>
                      <a:pt x="761" y="477"/>
                    </a:cubicBezTo>
                    <a:cubicBezTo>
                      <a:pt x="817" y="314"/>
                      <a:pt x="830" y="108"/>
                      <a:pt x="735" y="56"/>
                    </a:cubicBezTo>
                    <a:cubicBezTo>
                      <a:pt x="667" y="19"/>
                      <a:pt x="602" y="0"/>
                      <a:pt x="537"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2"/>
              <p:cNvSpPr/>
              <p:nvPr/>
            </p:nvSpPr>
            <p:spPr>
              <a:xfrm>
                <a:off x="6811075" y="2122100"/>
                <a:ext cx="15675" cy="21050"/>
              </a:xfrm>
              <a:custGeom>
                <a:avLst/>
                <a:gdLst/>
                <a:ahLst/>
                <a:cxnLst/>
                <a:rect l="l" t="t" r="r" b="b"/>
                <a:pathLst>
                  <a:path w="627" h="842" extrusionOk="0">
                    <a:moveTo>
                      <a:pt x="529" y="0"/>
                    </a:moveTo>
                    <a:cubicBezTo>
                      <a:pt x="461" y="0"/>
                      <a:pt x="306" y="64"/>
                      <a:pt x="219" y="139"/>
                    </a:cubicBezTo>
                    <a:cubicBezTo>
                      <a:pt x="108" y="234"/>
                      <a:pt x="0" y="302"/>
                      <a:pt x="0" y="504"/>
                    </a:cubicBezTo>
                    <a:cubicBezTo>
                      <a:pt x="0" y="674"/>
                      <a:pt x="9" y="842"/>
                      <a:pt x="128" y="842"/>
                    </a:cubicBezTo>
                    <a:cubicBezTo>
                      <a:pt x="153" y="842"/>
                      <a:pt x="183" y="834"/>
                      <a:pt x="219" y="818"/>
                    </a:cubicBezTo>
                    <a:cubicBezTo>
                      <a:pt x="421" y="710"/>
                      <a:pt x="584" y="491"/>
                      <a:pt x="614" y="315"/>
                    </a:cubicBezTo>
                    <a:cubicBezTo>
                      <a:pt x="627" y="123"/>
                      <a:pt x="584" y="15"/>
                      <a:pt x="545" y="2"/>
                    </a:cubicBezTo>
                    <a:cubicBezTo>
                      <a:pt x="541" y="1"/>
                      <a:pt x="535" y="0"/>
                      <a:pt x="529"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2"/>
              <p:cNvSpPr/>
              <p:nvPr/>
            </p:nvSpPr>
            <p:spPr>
              <a:xfrm>
                <a:off x="6864750" y="2081325"/>
                <a:ext cx="14725" cy="22800"/>
              </a:xfrm>
              <a:custGeom>
                <a:avLst/>
                <a:gdLst/>
                <a:ahLst/>
                <a:cxnLst/>
                <a:rect l="l" t="t" r="r" b="b"/>
                <a:pathLst>
                  <a:path w="589" h="912" extrusionOk="0">
                    <a:moveTo>
                      <a:pt x="180" y="1"/>
                    </a:moveTo>
                    <a:cubicBezTo>
                      <a:pt x="151" y="14"/>
                      <a:pt x="125" y="27"/>
                      <a:pt x="99" y="40"/>
                    </a:cubicBezTo>
                    <a:cubicBezTo>
                      <a:pt x="112" y="40"/>
                      <a:pt x="112" y="40"/>
                      <a:pt x="125" y="56"/>
                    </a:cubicBezTo>
                    <a:lnTo>
                      <a:pt x="112" y="56"/>
                    </a:lnTo>
                    <a:cubicBezTo>
                      <a:pt x="69" y="69"/>
                      <a:pt x="30" y="82"/>
                      <a:pt x="1" y="95"/>
                    </a:cubicBezTo>
                    <a:lnTo>
                      <a:pt x="17" y="108"/>
                    </a:lnTo>
                    <a:lnTo>
                      <a:pt x="30" y="108"/>
                    </a:lnTo>
                    <a:cubicBezTo>
                      <a:pt x="43" y="108"/>
                      <a:pt x="43" y="108"/>
                      <a:pt x="82" y="95"/>
                    </a:cubicBezTo>
                    <a:lnTo>
                      <a:pt x="99" y="95"/>
                    </a:lnTo>
                    <a:cubicBezTo>
                      <a:pt x="125" y="82"/>
                      <a:pt x="151" y="82"/>
                      <a:pt x="180" y="82"/>
                    </a:cubicBezTo>
                    <a:lnTo>
                      <a:pt x="206" y="82"/>
                    </a:lnTo>
                    <a:cubicBezTo>
                      <a:pt x="233" y="108"/>
                      <a:pt x="275" y="108"/>
                      <a:pt x="301" y="122"/>
                    </a:cubicBezTo>
                    <a:cubicBezTo>
                      <a:pt x="314" y="138"/>
                      <a:pt x="327" y="138"/>
                      <a:pt x="327" y="151"/>
                    </a:cubicBezTo>
                    <a:cubicBezTo>
                      <a:pt x="327" y="151"/>
                      <a:pt x="327" y="164"/>
                      <a:pt x="344" y="177"/>
                    </a:cubicBezTo>
                    <a:lnTo>
                      <a:pt x="357" y="177"/>
                    </a:lnTo>
                    <a:lnTo>
                      <a:pt x="357" y="190"/>
                    </a:lnTo>
                    <a:cubicBezTo>
                      <a:pt x="327" y="203"/>
                      <a:pt x="314" y="219"/>
                      <a:pt x="301" y="233"/>
                    </a:cubicBezTo>
                    <a:cubicBezTo>
                      <a:pt x="275" y="259"/>
                      <a:pt x="233" y="285"/>
                      <a:pt x="180" y="314"/>
                    </a:cubicBezTo>
                    <a:cubicBezTo>
                      <a:pt x="208" y="305"/>
                      <a:pt x="222" y="294"/>
                      <a:pt x="233" y="294"/>
                    </a:cubicBezTo>
                    <a:cubicBezTo>
                      <a:pt x="238" y="294"/>
                      <a:pt x="242" y="296"/>
                      <a:pt x="246" y="301"/>
                    </a:cubicBezTo>
                    <a:cubicBezTo>
                      <a:pt x="275" y="301"/>
                      <a:pt x="275" y="314"/>
                      <a:pt x="288" y="314"/>
                    </a:cubicBezTo>
                    <a:lnTo>
                      <a:pt x="301" y="314"/>
                    </a:lnTo>
                    <a:cubicBezTo>
                      <a:pt x="314" y="327"/>
                      <a:pt x="344" y="327"/>
                      <a:pt x="357" y="327"/>
                    </a:cubicBezTo>
                    <a:lnTo>
                      <a:pt x="370" y="327"/>
                    </a:lnTo>
                    <a:lnTo>
                      <a:pt x="357" y="340"/>
                    </a:lnTo>
                    <a:cubicBezTo>
                      <a:pt x="357" y="366"/>
                      <a:pt x="344" y="383"/>
                      <a:pt x="327" y="409"/>
                    </a:cubicBezTo>
                    <a:lnTo>
                      <a:pt x="314" y="422"/>
                    </a:lnTo>
                    <a:cubicBezTo>
                      <a:pt x="288" y="422"/>
                      <a:pt x="275" y="435"/>
                      <a:pt x="246" y="435"/>
                    </a:cubicBezTo>
                    <a:cubicBezTo>
                      <a:pt x="233" y="435"/>
                      <a:pt x="233" y="448"/>
                      <a:pt x="220" y="448"/>
                    </a:cubicBezTo>
                    <a:lnTo>
                      <a:pt x="233" y="448"/>
                    </a:lnTo>
                    <a:cubicBezTo>
                      <a:pt x="233" y="448"/>
                      <a:pt x="246" y="464"/>
                      <a:pt x="262" y="464"/>
                    </a:cubicBezTo>
                    <a:cubicBezTo>
                      <a:pt x="286" y="449"/>
                      <a:pt x="311" y="437"/>
                      <a:pt x="349" y="424"/>
                    </a:cubicBezTo>
                    <a:lnTo>
                      <a:pt x="349" y="424"/>
                    </a:lnTo>
                    <a:cubicBezTo>
                      <a:pt x="343" y="429"/>
                      <a:pt x="340" y="442"/>
                      <a:pt x="327" y="464"/>
                    </a:cubicBezTo>
                    <a:cubicBezTo>
                      <a:pt x="327" y="464"/>
                      <a:pt x="327" y="477"/>
                      <a:pt x="314" y="477"/>
                    </a:cubicBezTo>
                    <a:lnTo>
                      <a:pt x="314" y="503"/>
                    </a:lnTo>
                    <a:cubicBezTo>
                      <a:pt x="314" y="516"/>
                      <a:pt x="314" y="516"/>
                      <a:pt x="327" y="530"/>
                    </a:cubicBezTo>
                    <a:cubicBezTo>
                      <a:pt x="327" y="516"/>
                      <a:pt x="327" y="516"/>
                      <a:pt x="344" y="503"/>
                    </a:cubicBezTo>
                    <a:cubicBezTo>
                      <a:pt x="357" y="503"/>
                      <a:pt x="370" y="490"/>
                      <a:pt x="383" y="490"/>
                    </a:cubicBezTo>
                    <a:cubicBezTo>
                      <a:pt x="409" y="477"/>
                      <a:pt x="438" y="464"/>
                      <a:pt x="464" y="448"/>
                    </a:cubicBezTo>
                    <a:cubicBezTo>
                      <a:pt x="477" y="448"/>
                      <a:pt x="477" y="464"/>
                      <a:pt x="464" y="477"/>
                    </a:cubicBezTo>
                    <a:cubicBezTo>
                      <a:pt x="451" y="503"/>
                      <a:pt x="425" y="516"/>
                      <a:pt x="409" y="530"/>
                    </a:cubicBezTo>
                    <a:cubicBezTo>
                      <a:pt x="396" y="546"/>
                      <a:pt x="383" y="559"/>
                      <a:pt x="370" y="572"/>
                    </a:cubicBezTo>
                    <a:cubicBezTo>
                      <a:pt x="370" y="585"/>
                      <a:pt x="357" y="598"/>
                      <a:pt x="344" y="627"/>
                    </a:cubicBezTo>
                    <a:cubicBezTo>
                      <a:pt x="327" y="641"/>
                      <a:pt x="344" y="641"/>
                      <a:pt x="344" y="654"/>
                    </a:cubicBezTo>
                    <a:cubicBezTo>
                      <a:pt x="344" y="680"/>
                      <a:pt x="357" y="709"/>
                      <a:pt x="357" y="722"/>
                    </a:cubicBezTo>
                    <a:cubicBezTo>
                      <a:pt x="357" y="735"/>
                      <a:pt x="357" y="735"/>
                      <a:pt x="370" y="735"/>
                    </a:cubicBezTo>
                    <a:lnTo>
                      <a:pt x="370" y="748"/>
                    </a:lnTo>
                    <a:lnTo>
                      <a:pt x="370" y="761"/>
                    </a:lnTo>
                    <a:lnTo>
                      <a:pt x="383" y="774"/>
                    </a:lnTo>
                    <a:cubicBezTo>
                      <a:pt x="383" y="774"/>
                      <a:pt x="396" y="791"/>
                      <a:pt x="383" y="817"/>
                    </a:cubicBezTo>
                    <a:cubicBezTo>
                      <a:pt x="383" y="817"/>
                      <a:pt x="370" y="843"/>
                      <a:pt x="370" y="856"/>
                    </a:cubicBezTo>
                    <a:cubicBezTo>
                      <a:pt x="357" y="872"/>
                      <a:pt x="344" y="898"/>
                      <a:pt x="344" y="911"/>
                    </a:cubicBezTo>
                    <a:cubicBezTo>
                      <a:pt x="383" y="885"/>
                      <a:pt x="425" y="843"/>
                      <a:pt x="438" y="817"/>
                    </a:cubicBezTo>
                    <a:cubicBezTo>
                      <a:pt x="490" y="830"/>
                      <a:pt x="533" y="843"/>
                      <a:pt x="588" y="856"/>
                    </a:cubicBezTo>
                    <a:cubicBezTo>
                      <a:pt x="559" y="843"/>
                      <a:pt x="572" y="817"/>
                      <a:pt x="559" y="804"/>
                    </a:cubicBezTo>
                    <a:cubicBezTo>
                      <a:pt x="541" y="795"/>
                      <a:pt x="523" y="778"/>
                      <a:pt x="487" y="778"/>
                    </a:cubicBezTo>
                    <a:cubicBezTo>
                      <a:pt x="471" y="778"/>
                      <a:pt x="451" y="781"/>
                      <a:pt x="425" y="791"/>
                    </a:cubicBezTo>
                    <a:cubicBezTo>
                      <a:pt x="409" y="774"/>
                      <a:pt x="409" y="761"/>
                      <a:pt x="409" y="735"/>
                    </a:cubicBezTo>
                    <a:lnTo>
                      <a:pt x="409" y="709"/>
                    </a:lnTo>
                    <a:lnTo>
                      <a:pt x="409" y="680"/>
                    </a:lnTo>
                    <a:lnTo>
                      <a:pt x="409" y="667"/>
                    </a:lnTo>
                    <a:lnTo>
                      <a:pt x="396" y="667"/>
                    </a:lnTo>
                    <a:cubicBezTo>
                      <a:pt x="383" y="667"/>
                      <a:pt x="370" y="641"/>
                      <a:pt x="383" y="627"/>
                    </a:cubicBezTo>
                    <a:lnTo>
                      <a:pt x="425" y="585"/>
                    </a:lnTo>
                    <a:cubicBezTo>
                      <a:pt x="425" y="572"/>
                      <a:pt x="425" y="572"/>
                      <a:pt x="438" y="559"/>
                    </a:cubicBezTo>
                    <a:cubicBezTo>
                      <a:pt x="477" y="490"/>
                      <a:pt x="533" y="435"/>
                      <a:pt x="588" y="366"/>
                    </a:cubicBezTo>
                    <a:lnTo>
                      <a:pt x="588" y="366"/>
                    </a:lnTo>
                    <a:cubicBezTo>
                      <a:pt x="520" y="409"/>
                      <a:pt x="438" y="422"/>
                      <a:pt x="383" y="464"/>
                    </a:cubicBezTo>
                    <a:lnTo>
                      <a:pt x="383" y="422"/>
                    </a:lnTo>
                    <a:cubicBezTo>
                      <a:pt x="396" y="396"/>
                      <a:pt x="396" y="353"/>
                      <a:pt x="409" y="314"/>
                    </a:cubicBezTo>
                    <a:lnTo>
                      <a:pt x="409" y="301"/>
                    </a:lnTo>
                    <a:lnTo>
                      <a:pt x="409" y="285"/>
                    </a:lnTo>
                    <a:lnTo>
                      <a:pt x="301" y="285"/>
                    </a:lnTo>
                    <a:cubicBezTo>
                      <a:pt x="314" y="285"/>
                      <a:pt x="383" y="219"/>
                      <a:pt x="383" y="219"/>
                    </a:cubicBezTo>
                    <a:cubicBezTo>
                      <a:pt x="383" y="203"/>
                      <a:pt x="396" y="190"/>
                      <a:pt x="396" y="177"/>
                    </a:cubicBezTo>
                    <a:cubicBezTo>
                      <a:pt x="409" y="177"/>
                      <a:pt x="409" y="164"/>
                      <a:pt x="425" y="164"/>
                    </a:cubicBezTo>
                    <a:cubicBezTo>
                      <a:pt x="425" y="151"/>
                      <a:pt x="438" y="138"/>
                      <a:pt x="438" y="122"/>
                    </a:cubicBezTo>
                    <a:lnTo>
                      <a:pt x="438" y="122"/>
                    </a:lnTo>
                    <a:cubicBezTo>
                      <a:pt x="426" y="124"/>
                      <a:pt x="415" y="125"/>
                      <a:pt x="406" y="125"/>
                    </a:cubicBezTo>
                    <a:cubicBezTo>
                      <a:pt x="356" y="125"/>
                      <a:pt x="350" y="91"/>
                      <a:pt x="314" y="69"/>
                    </a:cubicBezTo>
                    <a:cubicBezTo>
                      <a:pt x="301" y="56"/>
                      <a:pt x="275" y="56"/>
                      <a:pt x="246" y="40"/>
                    </a:cubicBezTo>
                    <a:lnTo>
                      <a:pt x="233" y="40"/>
                    </a:lnTo>
                    <a:lnTo>
                      <a:pt x="233" y="27"/>
                    </a:lnTo>
                    <a:lnTo>
                      <a:pt x="220" y="27"/>
                    </a:lnTo>
                    <a:lnTo>
                      <a:pt x="206" y="14"/>
                    </a:lnTo>
                    <a:cubicBezTo>
                      <a:pt x="193" y="1"/>
                      <a:pt x="193" y="1"/>
                      <a:pt x="18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2"/>
              <p:cNvSpPr/>
              <p:nvPr/>
            </p:nvSpPr>
            <p:spPr>
              <a:xfrm>
                <a:off x="6852200" y="2088425"/>
                <a:ext cx="18700" cy="15050"/>
              </a:xfrm>
              <a:custGeom>
                <a:avLst/>
                <a:gdLst/>
                <a:ahLst/>
                <a:cxnLst/>
                <a:rect l="l" t="t" r="r" b="b"/>
                <a:pathLst>
                  <a:path w="748" h="602" extrusionOk="0">
                    <a:moveTo>
                      <a:pt x="558" y="1"/>
                    </a:moveTo>
                    <a:lnTo>
                      <a:pt x="558" y="1"/>
                    </a:lnTo>
                    <a:cubicBezTo>
                      <a:pt x="503" y="30"/>
                      <a:pt x="451" y="69"/>
                      <a:pt x="438" y="99"/>
                    </a:cubicBezTo>
                    <a:cubicBezTo>
                      <a:pt x="421" y="112"/>
                      <a:pt x="421" y="112"/>
                      <a:pt x="421" y="125"/>
                    </a:cubicBezTo>
                    <a:cubicBezTo>
                      <a:pt x="421" y="125"/>
                      <a:pt x="421" y="138"/>
                      <a:pt x="408" y="138"/>
                    </a:cubicBezTo>
                    <a:lnTo>
                      <a:pt x="408" y="151"/>
                    </a:lnTo>
                    <a:cubicBezTo>
                      <a:pt x="395" y="193"/>
                      <a:pt x="340" y="246"/>
                      <a:pt x="274" y="301"/>
                    </a:cubicBezTo>
                    <a:cubicBezTo>
                      <a:pt x="258" y="314"/>
                      <a:pt x="232" y="327"/>
                      <a:pt x="219" y="343"/>
                    </a:cubicBezTo>
                    <a:cubicBezTo>
                      <a:pt x="163" y="370"/>
                      <a:pt x="95" y="409"/>
                      <a:pt x="30" y="451"/>
                    </a:cubicBezTo>
                    <a:lnTo>
                      <a:pt x="30" y="477"/>
                    </a:lnTo>
                    <a:lnTo>
                      <a:pt x="30" y="490"/>
                    </a:lnTo>
                    <a:cubicBezTo>
                      <a:pt x="13" y="507"/>
                      <a:pt x="13" y="507"/>
                      <a:pt x="13" y="520"/>
                    </a:cubicBezTo>
                    <a:lnTo>
                      <a:pt x="13" y="546"/>
                    </a:lnTo>
                    <a:cubicBezTo>
                      <a:pt x="13" y="559"/>
                      <a:pt x="0" y="559"/>
                      <a:pt x="0" y="572"/>
                    </a:cubicBezTo>
                    <a:lnTo>
                      <a:pt x="0" y="588"/>
                    </a:lnTo>
                    <a:cubicBezTo>
                      <a:pt x="13" y="588"/>
                      <a:pt x="43" y="601"/>
                      <a:pt x="56" y="601"/>
                    </a:cubicBezTo>
                    <a:cubicBezTo>
                      <a:pt x="56" y="572"/>
                      <a:pt x="69" y="559"/>
                      <a:pt x="82" y="533"/>
                    </a:cubicBezTo>
                    <a:lnTo>
                      <a:pt x="82" y="520"/>
                    </a:lnTo>
                    <a:cubicBezTo>
                      <a:pt x="82" y="507"/>
                      <a:pt x="82" y="507"/>
                      <a:pt x="95" y="490"/>
                    </a:cubicBezTo>
                    <a:cubicBezTo>
                      <a:pt x="95" y="490"/>
                      <a:pt x="111" y="477"/>
                      <a:pt x="111" y="464"/>
                    </a:cubicBezTo>
                    <a:cubicBezTo>
                      <a:pt x="124" y="451"/>
                      <a:pt x="111" y="438"/>
                      <a:pt x="137" y="409"/>
                    </a:cubicBezTo>
                    <a:cubicBezTo>
                      <a:pt x="150" y="396"/>
                      <a:pt x="163" y="383"/>
                      <a:pt x="193" y="370"/>
                    </a:cubicBezTo>
                    <a:cubicBezTo>
                      <a:pt x="206" y="357"/>
                      <a:pt x="232" y="343"/>
                      <a:pt x="258" y="327"/>
                    </a:cubicBezTo>
                    <a:cubicBezTo>
                      <a:pt x="274" y="314"/>
                      <a:pt x="300" y="301"/>
                      <a:pt x="314" y="288"/>
                    </a:cubicBezTo>
                    <a:cubicBezTo>
                      <a:pt x="327" y="288"/>
                      <a:pt x="327" y="288"/>
                      <a:pt x="340" y="275"/>
                    </a:cubicBezTo>
                    <a:cubicBezTo>
                      <a:pt x="395" y="246"/>
                      <a:pt x="421" y="246"/>
                      <a:pt x="464" y="246"/>
                    </a:cubicBezTo>
                    <a:cubicBezTo>
                      <a:pt x="477" y="246"/>
                      <a:pt x="503" y="246"/>
                      <a:pt x="532" y="232"/>
                    </a:cubicBezTo>
                    <a:cubicBezTo>
                      <a:pt x="558" y="219"/>
                      <a:pt x="584" y="206"/>
                      <a:pt x="614" y="193"/>
                    </a:cubicBezTo>
                    <a:cubicBezTo>
                      <a:pt x="614" y="193"/>
                      <a:pt x="627" y="193"/>
                      <a:pt x="627" y="180"/>
                    </a:cubicBezTo>
                    <a:lnTo>
                      <a:pt x="653" y="180"/>
                    </a:lnTo>
                    <a:cubicBezTo>
                      <a:pt x="682" y="164"/>
                      <a:pt x="708" y="164"/>
                      <a:pt x="735" y="164"/>
                    </a:cubicBezTo>
                    <a:lnTo>
                      <a:pt x="748" y="151"/>
                    </a:lnTo>
                    <a:cubicBezTo>
                      <a:pt x="748" y="151"/>
                      <a:pt x="748" y="138"/>
                      <a:pt x="735" y="138"/>
                    </a:cubicBezTo>
                    <a:cubicBezTo>
                      <a:pt x="695" y="151"/>
                      <a:pt x="653" y="164"/>
                      <a:pt x="614" y="180"/>
                    </a:cubicBezTo>
                    <a:lnTo>
                      <a:pt x="601" y="180"/>
                    </a:lnTo>
                    <a:cubicBezTo>
                      <a:pt x="584" y="193"/>
                      <a:pt x="571" y="193"/>
                      <a:pt x="558" y="206"/>
                    </a:cubicBezTo>
                    <a:cubicBezTo>
                      <a:pt x="545" y="219"/>
                      <a:pt x="519" y="219"/>
                      <a:pt x="490" y="232"/>
                    </a:cubicBezTo>
                    <a:cubicBezTo>
                      <a:pt x="464" y="232"/>
                      <a:pt x="421" y="246"/>
                      <a:pt x="408" y="246"/>
                    </a:cubicBezTo>
                    <a:cubicBezTo>
                      <a:pt x="408" y="232"/>
                      <a:pt x="421" y="219"/>
                      <a:pt x="438" y="206"/>
                    </a:cubicBezTo>
                    <a:cubicBezTo>
                      <a:pt x="438" y="193"/>
                      <a:pt x="438" y="180"/>
                      <a:pt x="464" y="151"/>
                    </a:cubicBezTo>
                    <a:cubicBezTo>
                      <a:pt x="464" y="138"/>
                      <a:pt x="477" y="125"/>
                      <a:pt x="477" y="125"/>
                    </a:cubicBezTo>
                    <a:cubicBezTo>
                      <a:pt x="477" y="112"/>
                      <a:pt x="477" y="112"/>
                      <a:pt x="490" y="112"/>
                    </a:cubicBezTo>
                    <a:cubicBezTo>
                      <a:pt x="490" y="99"/>
                      <a:pt x="490" y="82"/>
                      <a:pt x="503" y="69"/>
                    </a:cubicBezTo>
                    <a:cubicBezTo>
                      <a:pt x="503" y="56"/>
                      <a:pt x="532" y="17"/>
                      <a:pt x="55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2"/>
              <p:cNvSpPr/>
              <p:nvPr/>
            </p:nvSpPr>
            <p:spPr>
              <a:xfrm>
                <a:off x="6844025" y="2094550"/>
                <a:ext cx="10225" cy="7850"/>
              </a:xfrm>
              <a:custGeom>
                <a:avLst/>
                <a:gdLst/>
                <a:ahLst/>
                <a:cxnLst/>
                <a:rect l="l" t="t" r="r" b="b"/>
                <a:pathLst>
                  <a:path w="409" h="314" extrusionOk="0">
                    <a:moveTo>
                      <a:pt x="95" y="1"/>
                    </a:moveTo>
                    <a:cubicBezTo>
                      <a:pt x="82" y="30"/>
                      <a:pt x="82" y="56"/>
                      <a:pt x="95" y="82"/>
                    </a:cubicBezTo>
                    <a:cubicBezTo>
                      <a:pt x="112" y="82"/>
                      <a:pt x="125" y="98"/>
                      <a:pt x="112" y="112"/>
                    </a:cubicBezTo>
                    <a:cubicBezTo>
                      <a:pt x="95" y="125"/>
                      <a:pt x="69" y="138"/>
                      <a:pt x="56" y="151"/>
                    </a:cubicBezTo>
                    <a:cubicBezTo>
                      <a:pt x="43" y="164"/>
                      <a:pt x="43" y="180"/>
                      <a:pt x="56" y="180"/>
                    </a:cubicBezTo>
                    <a:cubicBezTo>
                      <a:pt x="56" y="180"/>
                      <a:pt x="69" y="193"/>
                      <a:pt x="82" y="193"/>
                    </a:cubicBezTo>
                    <a:cubicBezTo>
                      <a:pt x="112" y="206"/>
                      <a:pt x="112" y="219"/>
                      <a:pt x="112" y="245"/>
                    </a:cubicBezTo>
                    <a:cubicBezTo>
                      <a:pt x="95" y="262"/>
                      <a:pt x="95" y="262"/>
                      <a:pt x="82" y="262"/>
                    </a:cubicBezTo>
                    <a:cubicBezTo>
                      <a:pt x="56" y="275"/>
                      <a:pt x="30" y="288"/>
                      <a:pt x="1" y="288"/>
                    </a:cubicBezTo>
                    <a:cubicBezTo>
                      <a:pt x="30" y="288"/>
                      <a:pt x="43" y="288"/>
                      <a:pt x="56" y="301"/>
                    </a:cubicBezTo>
                    <a:cubicBezTo>
                      <a:pt x="69" y="288"/>
                      <a:pt x="82" y="288"/>
                      <a:pt x="95" y="275"/>
                    </a:cubicBezTo>
                    <a:lnTo>
                      <a:pt x="95" y="275"/>
                    </a:lnTo>
                    <a:cubicBezTo>
                      <a:pt x="95" y="288"/>
                      <a:pt x="82" y="288"/>
                      <a:pt x="82" y="301"/>
                    </a:cubicBezTo>
                    <a:cubicBezTo>
                      <a:pt x="95" y="301"/>
                      <a:pt x="112" y="301"/>
                      <a:pt x="125" y="314"/>
                    </a:cubicBezTo>
                    <a:cubicBezTo>
                      <a:pt x="164" y="301"/>
                      <a:pt x="206" y="288"/>
                      <a:pt x="259" y="275"/>
                    </a:cubicBezTo>
                    <a:cubicBezTo>
                      <a:pt x="288" y="262"/>
                      <a:pt x="314" y="262"/>
                      <a:pt x="357" y="245"/>
                    </a:cubicBezTo>
                    <a:cubicBezTo>
                      <a:pt x="370" y="232"/>
                      <a:pt x="383" y="232"/>
                      <a:pt x="409" y="219"/>
                    </a:cubicBezTo>
                    <a:lnTo>
                      <a:pt x="409" y="219"/>
                    </a:lnTo>
                    <a:cubicBezTo>
                      <a:pt x="396" y="219"/>
                      <a:pt x="370" y="232"/>
                      <a:pt x="357" y="232"/>
                    </a:cubicBezTo>
                    <a:lnTo>
                      <a:pt x="327" y="232"/>
                    </a:lnTo>
                    <a:cubicBezTo>
                      <a:pt x="288" y="245"/>
                      <a:pt x="233" y="245"/>
                      <a:pt x="193" y="262"/>
                    </a:cubicBezTo>
                    <a:lnTo>
                      <a:pt x="164" y="262"/>
                    </a:lnTo>
                    <a:cubicBezTo>
                      <a:pt x="164" y="262"/>
                      <a:pt x="164" y="245"/>
                      <a:pt x="177" y="245"/>
                    </a:cubicBezTo>
                    <a:cubicBezTo>
                      <a:pt x="193" y="219"/>
                      <a:pt x="177" y="219"/>
                      <a:pt x="164" y="206"/>
                    </a:cubicBezTo>
                    <a:cubicBezTo>
                      <a:pt x="138" y="193"/>
                      <a:pt x="125" y="164"/>
                      <a:pt x="112" y="151"/>
                    </a:cubicBezTo>
                    <a:lnTo>
                      <a:pt x="95" y="151"/>
                    </a:lnTo>
                    <a:lnTo>
                      <a:pt x="125" y="125"/>
                    </a:lnTo>
                    <a:cubicBezTo>
                      <a:pt x="151" y="112"/>
                      <a:pt x="177" y="82"/>
                      <a:pt x="193" y="69"/>
                    </a:cubicBezTo>
                    <a:lnTo>
                      <a:pt x="193" y="56"/>
                    </a:lnTo>
                    <a:cubicBezTo>
                      <a:pt x="151" y="43"/>
                      <a:pt x="112" y="30"/>
                      <a:pt x="9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2"/>
              <p:cNvSpPr/>
              <p:nvPr/>
            </p:nvSpPr>
            <p:spPr>
              <a:xfrm>
                <a:off x="6849500" y="2070075"/>
                <a:ext cx="43525" cy="32650"/>
              </a:xfrm>
              <a:custGeom>
                <a:avLst/>
                <a:gdLst/>
                <a:ahLst/>
                <a:cxnLst/>
                <a:rect l="l" t="t" r="r" b="b"/>
                <a:pathLst>
                  <a:path w="1741" h="1306" extrusionOk="0">
                    <a:moveTo>
                      <a:pt x="1701" y="0"/>
                    </a:moveTo>
                    <a:cubicBezTo>
                      <a:pt x="1672" y="17"/>
                      <a:pt x="1646" y="30"/>
                      <a:pt x="1619" y="43"/>
                    </a:cubicBezTo>
                    <a:cubicBezTo>
                      <a:pt x="1619" y="56"/>
                      <a:pt x="1632" y="56"/>
                      <a:pt x="1632" y="69"/>
                    </a:cubicBezTo>
                    <a:cubicBezTo>
                      <a:pt x="1632" y="69"/>
                      <a:pt x="1646" y="82"/>
                      <a:pt x="1659" y="98"/>
                    </a:cubicBezTo>
                    <a:lnTo>
                      <a:pt x="1659" y="111"/>
                    </a:lnTo>
                    <a:lnTo>
                      <a:pt x="1659" y="124"/>
                    </a:lnTo>
                    <a:cubicBezTo>
                      <a:pt x="1646" y="124"/>
                      <a:pt x="1632" y="137"/>
                      <a:pt x="1619" y="150"/>
                    </a:cubicBezTo>
                    <a:cubicBezTo>
                      <a:pt x="1577" y="180"/>
                      <a:pt x="1577" y="206"/>
                      <a:pt x="1577" y="219"/>
                    </a:cubicBezTo>
                    <a:cubicBezTo>
                      <a:pt x="1577" y="245"/>
                      <a:pt x="1577" y="275"/>
                      <a:pt x="1606" y="288"/>
                    </a:cubicBezTo>
                    <a:lnTo>
                      <a:pt x="1606" y="301"/>
                    </a:lnTo>
                    <a:lnTo>
                      <a:pt x="1590" y="301"/>
                    </a:lnTo>
                    <a:cubicBezTo>
                      <a:pt x="1564" y="327"/>
                      <a:pt x="1525" y="356"/>
                      <a:pt x="1495" y="369"/>
                    </a:cubicBezTo>
                    <a:cubicBezTo>
                      <a:pt x="1495" y="382"/>
                      <a:pt x="1482" y="382"/>
                      <a:pt x="1482" y="395"/>
                    </a:cubicBezTo>
                    <a:cubicBezTo>
                      <a:pt x="1456" y="395"/>
                      <a:pt x="1443" y="408"/>
                      <a:pt x="1427" y="425"/>
                    </a:cubicBezTo>
                    <a:cubicBezTo>
                      <a:pt x="1414" y="438"/>
                      <a:pt x="1414" y="438"/>
                      <a:pt x="1414" y="451"/>
                    </a:cubicBezTo>
                    <a:lnTo>
                      <a:pt x="1414" y="490"/>
                    </a:lnTo>
                    <a:lnTo>
                      <a:pt x="1414" y="519"/>
                    </a:lnTo>
                    <a:cubicBezTo>
                      <a:pt x="1401" y="532"/>
                      <a:pt x="1375" y="545"/>
                      <a:pt x="1362" y="545"/>
                    </a:cubicBezTo>
                    <a:cubicBezTo>
                      <a:pt x="1345" y="558"/>
                      <a:pt x="1280" y="601"/>
                      <a:pt x="1280" y="601"/>
                    </a:cubicBezTo>
                    <a:lnTo>
                      <a:pt x="1280" y="653"/>
                    </a:lnTo>
                    <a:lnTo>
                      <a:pt x="1264" y="669"/>
                    </a:lnTo>
                    <a:lnTo>
                      <a:pt x="1251" y="669"/>
                    </a:lnTo>
                    <a:cubicBezTo>
                      <a:pt x="1251" y="683"/>
                      <a:pt x="1238" y="683"/>
                      <a:pt x="1238" y="696"/>
                    </a:cubicBezTo>
                    <a:lnTo>
                      <a:pt x="1224" y="696"/>
                    </a:lnTo>
                    <a:cubicBezTo>
                      <a:pt x="1211" y="709"/>
                      <a:pt x="1238" y="709"/>
                      <a:pt x="1224" y="722"/>
                    </a:cubicBezTo>
                    <a:cubicBezTo>
                      <a:pt x="1224" y="735"/>
                      <a:pt x="1211" y="735"/>
                      <a:pt x="1198" y="751"/>
                    </a:cubicBezTo>
                    <a:cubicBezTo>
                      <a:pt x="1182" y="751"/>
                      <a:pt x="1169" y="764"/>
                      <a:pt x="1156" y="777"/>
                    </a:cubicBezTo>
                    <a:cubicBezTo>
                      <a:pt x="1143" y="790"/>
                      <a:pt x="1117" y="803"/>
                      <a:pt x="1100" y="816"/>
                    </a:cubicBezTo>
                    <a:cubicBezTo>
                      <a:pt x="1074" y="833"/>
                      <a:pt x="1061" y="846"/>
                      <a:pt x="1048" y="859"/>
                    </a:cubicBezTo>
                    <a:cubicBezTo>
                      <a:pt x="1035" y="859"/>
                      <a:pt x="1019" y="872"/>
                      <a:pt x="993" y="872"/>
                    </a:cubicBezTo>
                    <a:cubicBezTo>
                      <a:pt x="980" y="885"/>
                      <a:pt x="954" y="898"/>
                      <a:pt x="937" y="914"/>
                    </a:cubicBezTo>
                    <a:cubicBezTo>
                      <a:pt x="885" y="940"/>
                      <a:pt x="830" y="966"/>
                      <a:pt x="790" y="996"/>
                    </a:cubicBezTo>
                    <a:cubicBezTo>
                      <a:pt x="748" y="1022"/>
                      <a:pt x="722" y="1048"/>
                      <a:pt x="679" y="1061"/>
                    </a:cubicBezTo>
                    <a:cubicBezTo>
                      <a:pt x="611" y="1091"/>
                      <a:pt x="572" y="1077"/>
                      <a:pt x="503" y="1104"/>
                    </a:cubicBezTo>
                    <a:lnTo>
                      <a:pt x="490" y="1104"/>
                    </a:lnTo>
                    <a:cubicBezTo>
                      <a:pt x="477" y="1104"/>
                      <a:pt x="464" y="1117"/>
                      <a:pt x="448" y="1117"/>
                    </a:cubicBezTo>
                    <a:cubicBezTo>
                      <a:pt x="408" y="1143"/>
                      <a:pt x="382" y="1185"/>
                      <a:pt x="327" y="1198"/>
                    </a:cubicBezTo>
                    <a:cubicBezTo>
                      <a:pt x="284" y="1211"/>
                      <a:pt x="245" y="1224"/>
                      <a:pt x="219" y="1224"/>
                    </a:cubicBezTo>
                    <a:lnTo>
                      <a:pt x="203" y="1224"/>
                    </a:lnTo>
                    <a:cubicBezTo>
                      <a:pt x="177" y="1241"/>
                      <a:pt x="151" y="1241"/>
                      <a:pt x="121" y="1254"/>
                    </a:cubicBezTo>
                    <a:cubicBezTo>
                      <a:pt x="82" y="1267"/>
                      <a:pt x="40" y="1280"/>
                      <a:pt x="0" y="1306"/>
                    </a:cubicBezTo>
                    <a:lnTo>
                      <a:pt x="40" y="1306"/>
                    </a:lnTo>
                    <a:cubicBezTo>
                      <a:pt x="69" y="1306"/>
                      <a:pt x="95" y="1293"/>
                      <a:pt x="121" y="1280"/>
                    </a:cubicBezTo>
                    <a:cubicBezTo>
                      <a:pt x="151" y="1267"/>
                      <a:pt x="164" y="1267"/>
                      <a:pt x="190" y="1254"/>
                    </a:cubicBezTo>
                    <a:cubicBezTo>
                      <a:pt x="203" y="1254"/>
                      <a:pt x="232" y="1241"/>
                      <a:pt x="245" y="1241"/>
                    </a:cubicBezTo>
                    <a:cubicBezTo>
                      <a:pt x="271" y="1224"/>
                      <a:pt x="314" y="1224"/>
                      <a:pt x="353" y="1211"/>
                    </a:cubicBezTo>
                    <a:cubicBezTo>
                      <a:pt x="408" y="1198"/>
                      <a:pt x="435" y="1159"/>
                      <a:pt x="477" y="1143"/>
                    </a:cubicBezTo>
                    <a:lnTo>
                      <a:pt x="503" y="1117"/>
                    </a:lnTo>
                    <a:lnTo>
                      <a:pt x="516" y="1117"/>
                    </a:lnTo>
                    <a:cubicBezTo>
                      <a:pt x="585" y="1091"/>
                      <a:pt x="640" y="1117"/>
                      <a:pt x="709" y="1077"/>
                    </a:cubicBezTo>
                    <a:cubicBezTo>
                      <a:pt x="735" y="1077"/>
                      <a:pt x="761" y="1048"/>
                      <a:pt x="790" y="1035"/>
                    </a:cubicBezTo>
                    <a:cubicBezTo>
                      <a:pt x="830" y="1009"/>
                      <a:pt x="885" y="980"/>
                      <a:pt x="924" y="953"/>
                    </a:cubicBezTo>
                    <a:cubicBezTo>
                      <a:pt x="954" y="940"/>
                      <a:pt x="967" y="927"/>
                      <a:pt x="993" y="914"/>
                    </a:cubicBezTo>
                    <a:cubicBezTo>
                      <a:pt x="1019" y="885"/>
                      <a:pt x="1048" y="872"/>
                      <a:pt x="1074" y="859"/>
                    </a:cubicBezTo>
                    <a:cubicBezTo>
                      <a:pt x="1130" y="816"/>
                      <a:pt x="1169" y="790"/>
                      <a:pt x="1211" y="764"/>
                    </a:cubicBezTo>
                    <a:cubicBezTo>
                      <a:pt x="1251" y="735"/>
                      <a:pt x="1264" y="722"/>
                      <a:pt x="1264" y="709"/>
                    </a:cubicBezTo>
                    <a:lnTo>
                      <a:pt x="1264" y="696"/>
                    </a:lnTo>
                    <a:lnTo>
                      <a:pt x="1264" y="683"/>
                    </a:lnTo>
                    <a:lnTo>
                      <a:pt x="1280" y="683"/>
                    </a:lnTo>
                    <a:lnTo>
                      <a:pt x="1293" y="669"/>
                    </a:lnTo>
                    <a:lnTo>
                      <a:pt x="1306" y="669"/>
                    </a:lnTo>
                    <a:cubicBezTo>
                      <a:pt x="1319" y="653"/>
                      <a:pt x="1319" y="653"/>
                      <a:pt x="1332" y="653"/>
                    </a:cubicBezTo>
                    <a:lnTo>
                      <a:pt x="1332" y="640"/>
                    </a:lnTo>
                    <a:lnTo>
                      <a:pt x="1332" y="588"/>
                    </a:lnTo>
                    <a:cubicBezTo>
                      <a:pt x="1375" y="572"/>
                      <a:pt x="1401" y="558"/>
                      <a:pt x="1443" y="532"/>
                    </a:cubicBezTo>
                    <a:cubicBezTo>
                      <a:pt x="1456" y="532"/>
                      <a:pt x="1456" y="519"/>
                      <a:pt x="1469" y="519"/>
                    </a:cubicBezTo>
                    <a:cubicBezTo>
                      <a:pt x="1482" y="506"/>
                      <a:pt x="1495" y="506"/>
                      <a:pt x="1495" y="490"/>
                    </a:cubicBezTo>
                    <a:lnTo>
                      <a:pt x="1508" y="490"/>
                    </a:lnTo>
                    <a:lnTo>
                      <a:pt x="1508" y="477"/>
                    </a:lnTo>
                    <a:lnTo>
                      <a:pt x="1495" y="477"/>
                    </a:lnTo>
                    <a:lnTo>
                      <a:pt x="1482" y="464"/>
                    </a:lnTo>
                    <a:lnTo>
                      <a:pt x="1456" y="438"/>
                    </a:lnTo>
                    <a:cubicBezTo>
                      <a:pt x="1482" y="425"/>
                      <a:pt x="1508" y="408"/>
                      <a:pt x="1538" y="395"/>
                    </a:cubicBezTo>
                    <a:cubicBezTo>
                      <a:pt x="1551" y="382"/>
                      <a:pt x="1564" y="382"/>
                      <a:pt x="1564" y="369"/>
                    </a:cubicBezTo>
                    <a:cubicBezTo>
                      <a:pt x="1577" y="369"/>
                      <a:pt x="1577" y="356"/>
                      <a:pt x="1590" y="356"/>
                    </a:cubicBezTo>
                    <a:cubicBezTo>
                      <a:pt x="1606" y="327"/>
                      <a:pt x="1619" y="314"/>
                      <a:pt x="1632" y="288"/>
                    </a:cubicBezTo>
                    <a:lnTo>
                      <a:pt x="1646" y="275"/>
                    </a:lnTo>
                    <a:cubicBezTo>
                      <a:pt x="1646" y="261"/>
                      <a:pt x="1632" y="261"/>
                      <a:pt x="1632" y="245"/>
                    </a:cubicBezTo>
                    <a:cubicBezTo>
                      <a:pt x="1619" y="232"/>
                      <a:pt x="1619" y="206"/>
                      <a:pt x="1606" y="193"/>
                    </a:cubicBezTo>
                    <a:cubicBezTo>
                      <a:pt x="1632" y="180"/>
                      <a:pt x="1646" y="164"/>
                      <a:pt x="1672" y="150"/>
                    </a:cubicBezTo>
                    <a:cubicBezTo>
                      <a:pt x="1688" y="150"/>
                      <a:pt x="1688" y="137"/>
                      <a:pt x="1701" y="137"/>
                    </a:cubicBezTo>
                    <a:cubicBezTo>
                      <a:pt x="1701" y="124"/>
                      <a:pt x="1714" y="111"/>
                      <a:pt x="1727" y="98"/>
                    </a:cubicBezTo>
                    <a:cubicBezTo>
                      <a:pt x="1740" y="82"/>
                      <a:pt x="1740" y="69"/>
                      <a:pt x="1740" y="56"/>
                    </a:cubicBezTo>
                    <a:cubicBezTo>
                      <a:pt x="1727" y="43"/>
                      <a:pt x="1727" y="30"/>
                      <a:pt x="1714" y="30"/>
                    </a:cubicBezTo>
                    <a:cubicBezTo>
                      <a:pt x="1701" y="17"/>
                      <a:pt x="1701" y="17"/>
                      <a:pt x="170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2"/>
              <p:cNvSpPr/>
              <p:nvPr/>
            </p:nvSpPr>
            <p:spPr>
              <a:xfrm>
                <a:off x="6888250" y="2077575"/>
                <a:ext cx="14650" cy="9900"/>
              </a:xfrm>
              <a:custGeom>
                <a:avLst/>
                <a:gdLst/>
                <a:ahLst/>
                <a:cxnLst/>
                <a:rect l="l" t="t" r="r" b="b"/>
                <a:pathLst>
                  <a:path w="586" h="396" extrusionOk="0">
                    <a:moveTo>
                      <a:pt x="585" y="1"/>
                    </a:moveTo>
                    <a:lnTo>
                      <a:pt x="585" y="1"/>
                    </a:lnTo>
                    <a:cubicBezTo>
                      <a:pt x="572" y="14"/>
                      <a:pt x="546" y="27"/>
                      <a:pt x="504" y="43"/>
                    </a:cubicBezTo>
                    <a:cubicBezTo>
                      <a:pt x="448" y="69"/>
                      <a:pt x="396" y="82"/>
                      <a:pt x="340" y="108"/>
                    </a:cubicBezTo>
                    <a:cubicBezTo>
                      <a:pt x="327" y="125"/>
                      <a:pt x="327" y="125"/>
                      <a:pt x="314" y="125"/>
                    </a:cubicBezTo>
                    <a:lnTo>
                      <a:pt x="314" y="138"/>
                    </a:lnTo>
                    <a:lnTo>
                      <a:pt x="301" y="151"/>
                    </a:lnTo>
                    <a:cubicBezTo>
                      <a:pt x="259" y="190"/>
                      <a:pt x="203" y="232"/>
                      <a:pt x="164" y="258"/>
                    </a:cubicBezTo>
                    <a:cubicBezTo>
                      <a:pt x="164" y="272"/>
                      <a:pt x="151" y="272"/>
                      <a:pt x="138" y="288"/>
                    </a:cubicBezTo>
                    <a:cubicBezTo>
                      <a:pt x="122" y="288"/>
                      <a:pt x="109" y="301"/>
                      <a:pt x="109" y="301"/>
                    </a:cubicBezTo>
                    <a:cubicBezTo>
                      <a:pt x="82" y="314"/>
                      <a:pt x="69" y="327"/>
                      <a:pt x="56" y="327"/>
                    </a:cubicBezTo>
                    <a:cubicBezTo>
                      <a:pt x="40" y="353"/>
                      <a:pt x="27" y="369"/>
                      <a:pt x="14" y="383"/>
                    </a:cubicBezTo>
                    <a:lnTo>
                      <a:pt x="1" y="396"/>
                    </a:lnTo>
                    <a:cubicBezTo>
                      <a:pt x="1" y="396"/>
                      <a:pt x="14" y="396"/>
                      <a:pt x="27" y="383"/>
                    </a:cubicBezTo>
                    <a:cubicBezTo>
                      <a:pt x="82" y="340"/>
                      <a:pt x="177" y="301"/>
                      <a:pt x="220" y="258"/>
                    </a:cubicBezTo>
                    <a:cubicBezTo>
                      <a:pt x="233" y="245"/>
                      <a:pt x="233" y="232"/>
                      <a:pt x="246" y="219"/>
                    </a:cubicBezTo>
                    <a:cubicBezTo>
                      <a:pt x="246" y="219"/>
                      <a:pt x="272" y="206"/>
                      <a:pt x="272" y="190"/>
                    </a:cubicBezTo>
                    <a:cubicBezTo>
                      <a:pt x="314" y="177"/>
                      <a:pt x="327" y="151"/>
                      <a:pt x="340" y="138"/>
                    </a:cubicBezTo>
                    <a:cubicBezTo>
                      <a:pt x="340" y="125"/>
                      <a:pt x="340" y="125"/>
                      <a:pt x="353" y="125"/>
                    </a:cubicBezTo>
                    <a:lnTo>
                      <a:pt x="366" y="108"/>
                    </a:lnTo>
                    <a:cubicBezTo>
                      <a:pt x="422" y="95"/>
                      <a:pt x="464" y="82"/>
                      <a:pt x="504" y="56"/>
                    </a:cubicBezTo>
                    <a:cubicBezTo>
                      <a:pt x="517" y="43"/>
                      <a:pt x="546" y="43"/>
                      <a:pt x="559" y="27"/>
                    </a:cubicBezTo>
                    <a:lnTo>
                      <a:pt x="585"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2"/>
              <p:cNvSpPr/>
              <p:nvPr/>
            </p:nvSpPr>
            <p:spPr>
              <a:xfrm>
                <a:off x="6902875" y="2077250"/>
                <a:ext cx="25" cy="350"/>
              </a:xfrm>
              <a:custGeom>
                <a:avLst/>
                <a:gdLst/>
                <a:ahLst/>
                <a:cxnLst/>
                <a:rect l="l" t="t" r="r" b="b"/>
                <a:pathLst>
                  <a:path w="1" h="14" extrusionOk="0">
                    <a:moveTo>
                      <a:pt x="0" y="14"/>
                    </a:moveTo>
                    <a:lnTo>
                      <a:pt x="0" y="1"/>
                    </a:lnTo>
                    <a:lnTo>
                      <a:pt x="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2"/>
              <p:cNvSpPr/>
              <p:nvPr/>
            </p:nvSpPr>
            <p:spPr>
              <a:xfrm>
                <a:off x="6902875" y="2059225"/>
                <a:ext cx="13325" cy="18050"/>
              </a:xfrm>
              <a:custGeom>
                <a:avLst/>
                <a:gdLst/>
                <a:ahLst/>
                <a:cxnLst/>
                <a:rect l="l" t="t" r="r" b="b"/>
                <a:pathLst>
                  <a:path w="533" h="722" extrusionOk="0">
                    <a:moveTo>
                      <a:pt x="490" y="0"/>
                    </a:moveTo>
                    <a:cubicBezTo>
                      <a:pt x="477" y="13"/>
                      <a:pt x="464" y="13"/>
                      <a:pt x="464" y="13"/>
                    </a:cubicBezTo>
                    <a:lnTo>
                      <a:pt x="464" y="43"/>
                    </a:lnTo>
                    <a:lnTo>
                      <a:pt x="464" y="56"/>
                    </a:lnTo>
                    <a:cubicBezTo>
                      <a:pt x="464" y="82"/>
                      <a:pt x="451" y="108"/>
                      <a:pt x="421" y="137"/>
                    </a:cubicBezTo>
                    <a:lnTo>
                      <a:pt x="421" y="150"/>
                    </a:lnTo>
                    <a:cubicBezTo>
                      <a:pt x="421" y="150"/>
                      <a:pt x="408" y="150"/>
                      <a:pt x="408" y="163"/>
                    </a:cubicBezTo>
                    <a:cubicBezTo>
                      <a:pt x="382" y="163"/>
                      <a:pt x="353" y="176"/>
                      <a:pt x="327" y="190"/>
                    </a:cubicBezTo>
                    <a:lnTo>
                      <a:pt x="313" y="245"/>
                    </a:lnTo>
                    <a:cubicBezTo>
                      <a:pt x="313" y="258"/>
                      <a:pt x="300" y="271"/>
                      <a:pt x="313" y="287"/>
                    </a:cubicBezTo>
                    <a:cubicBezTo>
                      <a:pt x="313" y="314"/>
                      <a:pt x="313" y="340"/>
                      <a:pt x="258" y="382"/>
                    </a:cubicBezTo>
                    <a:cubicBezTo>
                      <a:pt x="232" y="395"/>
                      <a:pt x="176" y="421"/>
                      <a:pt x="150" y="434"/>
                    </a:cubicBezTo>
                    <a:cubicBezTo>
                      <a:pt x="124" y="464"/>
                      <a:pt x="82" y="503"/>
                      <a:pt x="82" y="516"/>
                    </a:cubicBezTo>
                    <a:cubicBezTo>
                      <a:pt x="69" y="532"/>
                      <a:pt x="82" y="545"/>
                      <a:pt x="82" y="571"/>
                    </a:cubicBezTo>
                    <a:cubicBezTo>
                      <a:pt x="82" y="571"/>
                      <a:pt x="82" y="584"/>
                      <a:pt x="69" y="598"/>
                    </a:cubicBezTo>
                    <a:cubicBezTo>
                      <a:pt x="56" y="614"/>
                      <a:pt x="43" y="627"/>
                      <a:pt x="13" y="640"/>
                    </a:cubicBezTo>
                    <a:cubicBezTo>
                      <a:pt x="13" y="653"/>
                      <a:pt x="26" y="679"/>
                      <a:pt x="13" y="695"/>
                    </a:cubicBezTo>
                    <a:lnTo>
                      <a:pt x="13" y="709"/>
                    </a:lnTo>
                    <a:lnTo>
                      <a:pt x="0" y="722"/>
                    </a:lnTo>
                    <a:cubicBezTo>
                      <a:pt x="26" y="722"/>
                      <a:pt x="43" y="709"/>
                      <a:pt x="56" y="709"/>
                    </a:cubicBezTo>
                    <a:cubicBezTo>
                      <a:pt x="56" y="695"/>
                      <a:pt x="69" y="679"/>
                      <a:pt x="69" y="679"/>
                    </a:cubicBezTo>
                    <a:cubicBezTo>
                      <a:pt x="69" y="666"/>
                      <a:pt x="69" y="653"/>
                      <a:pt x="82" y="640"/>
                    </a:cubicBezTo>
                    <a:lnTo>
                      <a:pt x="82" y="627"/>
                    </a:lnTo>
                    <a:lnTo>
                      <a:pt x="82" y="614"/>
                    </a:lnTo>
                    <a:cubicBezTo>
                      <a:pt x="95" y="614"/>
                      <a:pt x="124" y="598"/>
                      <a:pt x="124" y="584"/>
                    </a:cubicBezTo>
                    <a:cubicBezTo>
                      <a:pt x="124" y="571"/>
                      <a:pt x="95" y="571"/>
                      <a:pt x="108" y="571"/>
                    </a:cubicBezTo>
                    <a:cubicBezTo>
                      <a:pt x="108" y="545"/>
                      <a:pt x="150" y="503"/>
                      <a:pt x="150" y="477"/>
                    </a:cubicBezTo>
                    <a:cubicBezTo>
                      <a:pt x="150" y="464"/>
                      <a:pt x="163" y="464"/>
                      <a:pt x="163" y="464"/>
                    </a:cubicBezTo>
                    <a:cubicBezTo>
                      <a:pt x="189" y="451"/>
                      <a:pt x="219" y="434"/>
                      <a:pt x="232" y="421"/>
                    </a:cubicBezTo>
                    <a:cubicBezTo>
                      <a:pt x="258" y="408"/>
                      <a:pt x="271" y="382"/>
                      <a:pt x="300" y="353"/>
                    </a:cubicBezTo>
                    <a:cubicBezTo>
                      <a:pt x="327" y="340"/>
                      <a:pt x="340" y="327"/>
                      <a:pt x="353" y="314"/>
                    </a:cubicBezTo>
                    <a:lnTo>
                      <a:pt x="353" y="287"/>
                    </a:lnTo>
                    <a:lnTo>
                      <a:pt x="369" y="287"/>
                    </a:lnTo>
                    <a:lnTo>
                      <a:pt x="369" y="219"/>
                    </a:lnTo>
                    <a:lnTo>
                      <a:pt x="369" y="206"/>
                    </a:lnTo>
                    <a:cubicBezTo>
                      <a:pt x="382" y="190"/>
                      <a:pt x="395" y="190"/>
                      <a:pt x="408" y="190"/>
                    </a:cubicBezTo>
                    <a:cubicBezTo>
                      <a:pt x="434" y="163"/>
                      <a:pt x="451" y="150"/>
                      <a:pt x="464" y="137"/>
                    </a:cubicBezTo>
                    <a:cubicBezTo>
                      <a:pt x="477" y="108"/>
                      <a:pt x="490" y="82"/>
                      <a:pt x="516" y="56"/>
                    </a:cubicBezTo>
                    <a:cubicBezTo>
                      <a:pt x="532" y="26"/>
                      <a:pt x="532" y="26"/>
                      <a:pt x="516" y="13"/>
                    </a:cubicBezTo>
                    <a:lnTo>
                      <a:pt x="503" y="13"/>
                    </a:lnTo>
                    <a:cubicBezTo>
                      <a:pt x="503" y="13"/>
                      <a:pt x="490" y="13"/>
                      <a:pt x="49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2"/>
              <p:cNvSpPr/>
              <p:nvPr/>
            </p:nvSpPr>
            <p:spPr>
              <a:xfrm>
                <a:off x="6911350" y="2062650"/>
                <a:ext cx="13325" cy="4750"/>
              </a:xfrm>
              <a:custGeom>
                <a:avLst/>
                <a:gdLst/>
                <a:ahLst/>
                <a:cxnLst/>
                <a:rect l="l" t="t" r="r" b="b"/>
                <a:pathLst>
                  <a:path w="533" h="190" extrusionOk="0">
                    <a:moveTo>
                      <a:pt x="533" y="0"/>
                    </a:moveTo>
                    <a:cubicBezTo>
                      <a:pt x="503" y="0"/>
                      <a:pt x="464" y="13"/>
                      <a:pt x="422" y="13"/>
                    </a:cubicBezTo>
                    <a:cubicBezTo>
                      <a:pt x="409" y="26"/>
                      <a:pt x="382" y="26"/>
                      <a:pt x="356" y="26"/>
                    </a:cubicBezTo>
                    <a:cubicBezTo>
                      <a:pt x="356" y="26"/>
                      <a:pt x="314" y="39"/>
                      <a:pt x="301" y="39"/>
                    </a:cubicBezTo>
                    <a:cubicBezTo>
                      <a:pt x="327" y="39"/>
                      <a:pt x="356" y="53"/>
                      <a:pt x="396" y="53"/>
                    </a:cubicBezTo>
                    <a:cubicBezTo>
                      <a:pt x="327" y="69"/>
                      <a:pt x="258" y="95"/>
                      <a:pt x="206" y="121"/>
                    </a:cubicBezTo>
                    <a:cubicBezTo>
                      <a:pt x="177" y="134"/>
                      <a:pt x="151" y="150"/>
                      <a:pt x="138" y="150"/>
                    </a:cubicBezTo>
                    <a:cubicBezTo>
                      <a:pt x="125" y="164"/>
                      <a:pt x="125" y="164"/>
                      <a:pt x="112" y="164"/>
                    </a:cubicBezTo>
                    <a:lnTo>
                      <a:pt x="82" y="164"/>
                    </a:lnTo>
                    <a:cubicBezTo>
                      <a:pt x="69" y="150"/>
                      <a:pt x="30" y="150"/>
                      <a:pt x="1" y="150"/>
                    </a:cubicBezTo>
                    <a:cubicBezTo>
                      <a:pt x="30" y="164"/>
                      <a:pt x="56" y="164"/>
                      <a:pt x="82" y="177"/>
                    </a:cubicBezTo>
                    <a:cubicBezTo>
                      <a:pt x="95" y="177"/>
                      <a:pt x="95" y="190"/>
                      <a:pt x="95" y="190"/>
                    </a:cubicBezTo>
                    <a:cubicBezTo>
                      <a:pt x="112" y="177"/>
                      <a:pt x="125" y="177"/>
                      <a:pt x="138" y="177"/>
                    </a:cubicBezTo>
                    <a:cubicBezTo>
                      <a:pt x="232" y="134"/>
                      <a:pt x="327" y="95"/>
                      <a:pt x="422" y="69"/>
                    </a:cubicBezTo>
                    <a:lnTo>
                      <a:pt x="422" y="39"/>
                    </a:lnTo>
                    <a:cubicBezTo>
                      <a:pt x="451" y="26"/>
                      <a:pt x="503" y="26"/>
                      <a:pt x="53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2"/>
              <p:cNvSpPr/>
              <p:nvPr/>
            </p:nvSpPr>
            <p:spPr>
              <a:xfrm>
                <a:off x="6860350" y="2100350"/>
                <a:ext cx="14300" cy="4425"/>
              </a:xfrm>
              <a:custGeom>
                <a:avLst/>
                <a:gdLst/>
                <a:ahLst/>
                <a:cxnLst/>
                <a:rect l="l" t="t" r="r" b="b"/>
                <a:pathLst>
                  <a:path w="572" h="177" extrusionOk="0">
                    <a:moveTo>
                      <a:pt x="533" y="0"/>
                    </a:moveTo>
                    <a:cubicBezTo>
                      <a:pt x="520" y="13"/>
                      <a:pt x="503" y="13"/>
                      <a:pt x="503" y="13"/>
                    </a:cubicBezTo>
                    <a:cubicBezTo>
                      <a:pt x="464" y="30"/>
                      <a:pt x="422" y="30"/>
                      <a:pt x="382" y="43"/>
                    </a:cubicBezTo>
                    <a:cubicBezTo>
                      <a:pt x="396" y="56"/>
                      <a:pt x="396" y="56"/>
                      <a:pt x="396" y="69"/>
                    </a:cubicBezTo>
                    <a:cubicBezTo>
                      <a:pt x="369" y="82"/>
                      <a:pt x="327" y="82"/>
                      <a:pt x="301" y="95"/>
                    </a:cubicBezTo>
                    <a:cubicBezTo>
                      <a:pt x="275" y="111"/>
                      <a:pt x="245" y="111"/>
                      <a:pt x="219" y="124"/>
                    </a:cubicBezTo>
                    <a:cubicBezTo>
                      <a:pt x="164" y="137"/>
                      <a:pt x="125" y="137"/>
                      <a:pt x="69" y="150"/>
                    </a:cubicBezTo>
                    <a:lnTo>
                      <a:pt x="43" y="150"/>
                    </a:lnTo>
                    <a:cubicBezTo>
                      <a:pt x="43" y="150"/>
                      <a:pt x="30" y="150"/>
                      <a:pt x="30" y="163"/>
                    </a:cubicBezTo>
                    <a:cubicBezTo>
                      <a:pt x="14" y="163"/>
                      <a:pt x="1" y="163"/>
                      <a:pt x="1" y="177"/>
                    </a:cubicBezTo>
                    <a:lnTo>
                      <a:pt x="14" y="177"/>
                    </a:lnTo>
                    <a:cubicBezTo>
                      <a:pt x="30" y="163"/>
                      <a:pt x="43" y="163"/>
                      <a:pt x="56" y="163"/>
                    </a:cubicBezTo>
                    <a:cubicBezTo>
                      <a:pt x="63" y="157"/>
                      <a:pt x="69" y="154"/>
                      <a:pt x="74" y="154"/>
                    </a:cubicBezTo>
                    <a:cubicBezTo>
                      <a:pt x="79" y="154"/>
                      <a:pt x="82" y="157"/>
                      <a:pt x="82" y="163"/>
                    </a:cubicBezTo>
                    <a:cubicBezTo>
                      <a:pt x="112" y="163"/>
                      <a:pt x="151" y="163"/>
                      <a:pt x="193" y="150"/>
                    </a:cubicBezTo>
                    <a:lnTo>
                      <a:pt x="219" y="150"/>
                    </a:lnTo>
                    <a:cubicBezTo>
                      <a:pt x="232" y="150"/>
                      <a:pt x="232" y="137"/>
                      <a:pt x="245" y="137"/>
                    </a:cubicBezTo>
                    <a:cubicBezTo>
                      <a:pt x="288" y="124"/>
                      <a:pt x="314" y="111"/>
                      <a:pt x="340" y="95"/>
                    </a:cubicBezTo>
                    <a:cubicBezTo>
                      <a:pt x="369" y="82"/>
                      <a:pt x="409" y="69"/>
                      <a:pt x="422" y="69"/>
                    </a:cubicBezTo>
                    <a:cubicBezTo>
                      <a:pt x="422" y="69"/>
                      <a:pt x="438" y="56"/>
                      <a:pt x="438" y="43"/>
                    </a:cubicBezTo>
                    <a:cubicBezTo>
                      <a:pt x="438" y="43"/>
                      <a:pt x="520" y="13"/>
                      <a:pt x="559" y="13"/>
                    </a:cubicBezTo>
                    <a:cubicBezTo>
                      <a:pt x="559" y="0"/>
                      <a:pt x="572" y="0"/>
                      <a:pt x="57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2"/>
              <p:cNvSpPr/>
              <p:nvPr/>
            </p:nvSpPr>
            <p:spPr>
              <a:xfrm>
                <a:off x="6861400" y="2075550"/>
                <a:ext cx="52025" cy="12675"/>
              </a:xfrm>
              <a:custGeom>
                <a:avLst/>
                <a:gdLst/>
                <a:ahLst/>
                <a:cxnLst/>
                <a:rect l="l" t="t" r="r" b="b"/>
                <a:pathLst>
                  <a:path w="2081" h="507" extrusionOk="0">
                    <a:moveTo>
                      <a:pt x="1972" y="0"/>
                    </a:moveTo>
                    <a:cubicBezTo>
                      <a:pt x="1891" y="0"/>
                      <a:pt x="1822" y="0"/>
                      <a:pt x="1728" y="26"/>
                    </a:cubicBezTo>
                    <a:cubicBezTo>
                      <a:pt x="1646" y="56"/>
                      <a:pt x="1564" y="82"/>
                      <a:pt x="1483" y="95"/>
                    </a:cubicBezTo>
                    <a:cubicBezTo>
                      <a:pt x="1440" y="108"/>
                      <a:pt x="1414" y="108"/>
                      <a:pt x="1375" y="124"/>
                    </a:cubicBezTo>
                    <a:cubicBezTo>
                      <a:pt x="1359" y="124"/>
                      <a:pt x="1346" y="124"/>
                      <a:pt x="1320" y="137"/>
                    </a:cubicBezTo>
                    <a:cubicBezTo>
                      <a:pt x="1307" y="150"/>
                      <a:pt x="1294" y="163"/>
                      <a:pt x="1264" y="176"/>
                    </a:cubicBezTo>
                    <a:cubicBezTo>
                      <a:pt x="1225" y="189"/>
                      <a:pt x="1183" y="206"/>
                      <a:pt x="1143" y="219"/>
                    </a:cubicBezTo>
                    <a:cubicBezTo>
                      <a:pt x="1101" y="232"/>
                      <a:pt x="1062" y="232"/>
                      <a:pt x="1006" y="245"/>
                    </a:cubicBezTo>
                    <a:cubicBezTo>
                      <a:pt x="993" y="258"/>
                      <a:pt x="980" y="271"/>
                      <a:pt x="951" y="271"/>
                    </a:cubicBezTo>
                    <a:cubicBezTo>
                      <a:pt x="925" y="287"/>
                      <a:pt x="899" y="287"/>
                      <a:pt x="869" y="287"/>
                    </a:cubicBezTo>
                    <a:cubicBezTo>
                      <a:pt x="830" y="300"/>
                      <a:pt x="762" y="326"/>
                      <a:pt x="693" y="353"/>
                    </a:cubicBezTo>
                    <a:cubicBezTo>
                      <a:pt x="641" y="369"/>
                      <a:pt x="585" y="382"/>
                      <a:pt x="530" y="395"/>
                    </a:cubicBezTo>
                    <a:cubicBezTo>
                      <a:pt x="517" y="395"/>
                      <a:pt x="504" y="408"/>
                      <a:pt x="504" y="408"/>
                    </a:cubicBezTo>
                    <a:lnTo>
                      <a:pt x="478" y="408"/>
                    </a:lnTo>
                    <a:cubicBezTo>
                      <a:pt x="469" y="404"/>
                      <a:pt x="459" y="403"/>
                      <a:pt x="450" y="403"/>
                    </a:cubicBezTo>
                    <a:cubicBezTo>
                      <a:pt x="426" y="403"/>
                      <a:pt x="400" y="412"/>
                      <a:pt x="380" y="421"/>
                    </a:cubicBezTo>
                    <a:cubicBezTo>
                      <a:pt x="246" y="464"/>
                      <a:pt x="122" y="490"/>
                      <a:pt x="1" y="503"/>
                    </a:cubicBezTo>
                    <a:cubicBezTo>
                      <a:pt x="16" y="505"/>
                      <a:pt x="32" y="506"/>
                      <a:pt x="50" y="506"/>
                    </a:cubicBezTo>
                    <a:cubicBezTo>
                      <a:pt x="127" y="506"/>
                      <a:pt x="226" y="485"/>
                      <a:pt x="327" y="464"/>
                    </a:cubicBezTo>
                    <a:cubicBezTo>
                      <a:pt x="380" y="450"/>
                      <a:pt x="435" y="421"/>
                      <a:pt x="491" y="421"/>
                    </a:cubicBezTo>
                    <a:lnTo>
                      <a:pt x="517" y="421"/>
                    </a:lnTo>
                    <a:cubicBezTo>
                      <a:pt x="543" y="408"/>
                      <a:pt x="559" y="408"/>
                      <a:pt x="585" y="408"/>
                    </a:cubicBezTo>
                    <a:cubicBezTo>
                      <a:pt x="641" y="382"/>
                      <a:pt x="693" y="369"/>
                      <a:pt x="748" y="339"/>
                    </a:cubicBezTo>
                    <a:cubicBezTo>
                      <a:pt x="775" y="339"/>
                      <a:pt x="804" y="326"/>
                      <a:pt x="830" y="313"/>
                    </a:cubicBezTo>
                    <a:cubicBezTo>
                      <a:pt x="869" y="313"/>
                      <a:pt x="899" y="313"/>
                      <a:pt x="938" y="300"/>
                    </a:cubicBezTo>
                    <a:cubicBezTo>
                      <a:pt x="993" y="271"/>
                      <a:pt x="1019" y="258"/>
                      <a:pt x="1075" y="245"/>
                    </a:cubicBezTo>
                    <a:cubicBezTo>
                      <a:pt x="1130" y="232"/>
                      <a:pt x="1183" y="219"/>
                      <a:pt x="1238" y="206"/>
                    </a:cubicBezTo>
                    <a:cubicBezTo>
                      <a:pt x="1294" y="189"/>
                      <a:pt x="1320" y="163"/>
                      <a:pt x="1346" y="137"/>
                    </a:cubicBezTo>
                    <a:cubicBezTo>
                      <a:pt x="1401" y="137"/>
                      <a:pt x="1427" y="137"/>
                      <a:pt x="1483" y="124"/>
                    </a:cubicBezTo>
                    <a:cubicBezTo>
                      <a:pt x="1551" y="108"/>
                      <a:pt x="1633" y="82"/>
                      <a:pt x="1715" y="56"/>
                    </a:cubicBezTo>
                    <a:cubicBezTo>
                      <a:pt x="1728" y="42"/>
                      <a:pt x="1741" y="42"/>
                      <a:pt x="1754" y="26"/>
                    </a:cubicBezTo>
                    <a:lnTo>
                      <a:pt x="1783" y="26"/>
                    </a:lnTo>
                    <a:cubicBezTo>
                      <a:pt x="1848" y="26"/>
                      <a:pt x="1904" y="13"/>
                      <a:pt x="1959" y="13"/>
                    </a:cubicBezTo>
                    <a:lnTo>
                      <a:pt x="1999" y="13"/>
                    </a:lnTo>
                    <a:cubicBezTo>
                      <a:pt x="2028" y="13"/>
                      <a:pt x="2067" y="0"/>
                      <a:pt x="208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2"/>
              <p:cNvSpPr/>
              <p:nvPr/>
            </p:nvSpPr>
            <p:spPr>
              <a:xfrm>
                <a:off x="6873325" y="2075725"/>
                <a:ext cx="36350" cy="24975"/>
              </a:xfrm>
              <a:custGeom>
                <a:avLst/>
                <a:gdLst/>
                <a:ahLst/>
                <a:cxnLst/>
                <a:rect l="l" t="t" r="r" b="b"/>
                <a:pathLst>
                  <a:path w="1454" h="999" extrusionOk="0">
                    <a:moveTo>
                      <a:pt x="1444" y="1"/>
                    </a:moveTo>
                    <a:cubicBezTo>
                      <a:pt x="1440" y="1"/>
                      <a:pt x="1435" y="2"/>
                      <a:pt x="1427" y="6"/>
                    </a:cubicBezTo>
                    <a:cubicBezTo>
                      <a:pt x="1401" y="19"/>
                      <a:pt x="1371" y="49"/>
                      <a:pt x="1345" y="75"/>
                    </a:cubicBezTo>
                    <a:cubicBezTo>
                      <a:pt x="1371" y="62"/>
                      <a:pt x="1414" y="35"/>
                      <a:pt x="1453" y="19"/>
                    </a:cubicBezTo>
                    <a:cubicBezTo>
                      <a:pt x="1453" y="10"/>
                      <a:pt x="1453" y="1"/>
                      <a:pt x="1444" y="1"/>
                    </a:cubicBezTo>
                    <a:close/>
                    <a:moveTo>
                      <a:pt x="1345" y="75"/>
                    </a:moveTo>
                    <a:cubicBezTo>
                      <a:pt x="1306" y="101"/>
                      <a:pt x="1251" y="143"/>
                      <a:pt x="1208" y="169"/>
                    </a:cubicBezTo>
                    <a:cubicBezTo>
                      <a:pt x="1156" y="199"/>
                      <a:pt x="1101" y="238"/>
                      <a:pt x="1045" y="264"/>
                    </a:cubicBezTo>
                    <a:cubicBezTo>
                      <a:pt x="993" y="293"/>
                      <a:pt x="924" y="332"/>
                      <a:pt x="898" y="362"/>
                    </a:cubicBezTo>
                    <a:lnTo>
                      <a:pt x="869" y="388"/>
                    </a:lnTo>
                    <a:cubicBezTo>
                      <a:pt x="869" y="401"/>
                      <a:pt x="843" y="414"/>
                      <a:pt x="817" y="414"/>
                    </a:cubicBezTo>
                    <a:cubicBezTo>
                      <a:pt x="761" y="457"/>
                      <a:pt x="693" y="483"/>
                      <a:pt x="624" y="525"/>
                    </a:cubicBezTo>
                    <a:cubicBezTo>
                      <a:pt x="637" y="538"/>
                      <a:pt x="637" y="551"/>
                      <a:pt x="611" y="577"/>
                    </a:cubicBezTo>
                    <a:cubicBezTo>
                      <a:pt x="598" y="590"/>
                      <a:pt x="585" y="607"/>
                      <a:pt x="572" y="607"/>
                    </a:cubicBezTo>
                    <a:cubicBezTo>
                      <a:pt x="503" y="646"/>
                      <a:pt x="448" y="688"/>
                      <a:pt x="392" y="727"/>
                    </a:cubicBezTo>
                    <a:cubicBezTo>
                      <a:pt x="353" y="740"/>
                      <a:pt x="311" y="770"/>
                      <a:pt x="298" y="783"/>
                    </a:cubicBezTo>
                    <a:lnTo>
                      <a:pt x="298" y="809"/>
                    </a:lnTo>
                    <a:cubicBezTo>
                      <a:pt x="285" y="809"/>
                      <a:pt x="271" y="822"/>
                      <a:pt x="258" y="822"/>
                    </a:cubicBezTo>
                    <a:cubicBezTo>
                      <a:pt x="203" y="851"/>
                      <a:pt x="147" y="878"/>
                      <a:pt x="95" y="904"/>
                    </a:cubicBezTo>
                    <a:cubicBezTo>
                      <a:pt x="40" y="946"/>
                      <a:pt x="1" y="972"/>
                      <a:pt x="14" y="998"/>
                    </a:cubicBezTo>
                    <a:lnTo>
                      <a:pt x="14" y="985"/>
                    </a:lnTo>
                    <a:cubicBezTo>
                      <a:pt x="95" y="959"/>
                      <a:pt x="121" y="917"/>
                      <a:pt x="177" y="878"/>
                    </a:cubicBezTo>
                    <a:cubicBezTo>
                      <a:pt x="229" y="835"/>
                      <a:pt x="340" y="796"/>
                      <a:pt x="366" y="770"/>
                    </a:cubicBezTo>
                    <a:cubicBezTo>
                      <a:pt x="379" y="754"/>
                      <a:pt x="379" y="754"/>
                      <a:pt x="379" y="740"/>
                    </a:cubicBezTo>
                    <a:cubicBezTo>
                      <a:pt x="392" y="727"/>
                      <a:pt x="435" y="714"/>
                      <a:pt x="461" y="701"/>
                    </a:cubicBezTo>
                    <a:cubicBezTo>
                      <a:pt x="516" y="659"/>
                      <a:pt x="585" y="620"/>
                      <a:pt x="637" y="590"/>
                    </a:cubicBezTo>
                    <a:cubicBezTo>
                      <a:pt x="666" y="564"/>
                      <a:pt x="693" y="551"/>
                      <a:pt x="706" y="538"/>
                    </a:cubicBezTo>
                    <a:cubicBezTo>
                      <a:pt x="719" y="525"/>
                      <a:pt x="719" y="509"/>
                      <a:pt x="735" y="496"/>
                    </a:cubicBezTo>
                    <a:cubicBezTo>
                      <a:pt x="787" y="427"/>
                      <a:pt x="993" y="362"/>
                      <a:pt x="1061" y="280"/>
                    </a:cubicBezTo>
                    <a:cubicBezTo>
                      <a:pt x="1101" y="238"/>
                      <a:pt x="1127" y="238"/>
                      <a:pt x="1195" y="199"/>
                    </a:cubicBezTo>
                    <a:cubicBezTo>
                      <a:pt x="1264" y="156"/>
                      <a:pt x="1306" y="117"/>
                      <a:pt x="1345" y="75"/>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2"/>
              <p:cNvSpPr/>
              <p:nvPr/>
            </p:nvSpPr>
            <p:spPr>
              <a:xfrm>
                <a:off x="6867525" y="2061575"/>
                <a:ext cx="42875" cy="21500"/>
              </a:xfrm>
              <a:custGeom>
                <a:avLst/>
                <a:gdLst/>
                <a:ahLst/>
                <a:cxnLst/>
                <a:rect l="l" t="t" r="r" b="b"/>
                <a:pathLst>
                  <a:path w="1715" h="860" extrusionOk="0">
                    <a:moveTo>
                      <a:pt x="1701" y="1"/>
                    </a:moveTo>
                    <a:cubicBezTo>
                      <a:pt x="1697" y="4"/>
                      <a:pt x="1692" y="8"/>
                      <a:pt x="1688" y="11"/>
                    </a:cubicBezTo>
                    <a:lnTo>
                      <a:pt x="1688" y="11"/>
                    </a:lnTo>
                    <a:cubicBezTo>
                      <a:pt x="1696" y="8"/>
                      <a:pt x="1705" y="4"/>
                      <a:pt x="1714" y="1"/>
                    </a:cubicBezTo>
                    <a:close/>
                    <a:moveTo>
                      <a:pt x="1688" y="11"/>
                    </a:moveTo>
                    <a:cubicBezTo>
                      <a:pt x="1618" y="39"/>
                      <a:pt x="1557" y="72"/>
                      <a:pt x="1496" y="96"/>
                    </a:cubicBezTo>
                    <a:cubicBezTo>
                      <a:pt x="1470" y="112"/>
                      <a:pt x="1440" y="125"/>
                      <a:pt x="1401" y="138"/>
                    </a:cubicBezTo>
                    <a:cubicBezTo>
                      <a:pt x="1401" y="151"/>
                      <a:pt x="1388" y="151"/>
                      <a:pt x="1388" y="151"/>
                    </a:cubicBezTo>
                    <a:cubicBezTo>
                      <a:pt x="1375" y="164"/>
                      <a:pt x="1359" y="177"/>
                      <a:pt x="1359" y="193"/>
                    </a:cubicBezTo>
                    <a:cubicBezTo>
                      <a:pt x="1346" y="207"/>
                      <a:pt x="1333" y="220"/>
                      <a:pt x="1333" y="220"/>
                    </a:cubicBezTo>
                    <a:cubicBezTo>
                      <a:pt x="1333" y="246"/>
                      <a:pt x="1359" y="246"/>
                      <a:pt x="1346" y="275"/>
                    </a:cubicBezTo>
                    <a:cubicBezTo>
                      <a:pt x="1319" y="301"/>
                      <a:pt x="1277" y="314"/>
                      <a:pt x="1225" y="340"/>
                    </a:cubicBezTo>
                    <a:cubicBezTo>
                      <a:pt x="1182" y="357"/>
                      <a:pt x="1143" y="370"/>
                      <a:pt x="1101" y="396"/>
                    </a:cubicBezTo>
                    <a:lnTo>
                      <a:pt x="1062" y="396"/>
                    </a:lnTo>
                    <a:cubicBezTo>
                      <a:pt x="1057" y="400"/>
                      <a:pt x="1053" y="402"/>
                      <a:pt x="1048" y="402"/>
                    </a:cubicBezTo>
                    <a:cubicBezTo>
                      <a:pt x="1038" y="402"/>
                      <a:pt x="1028" y="396"/>
                      <a:pt x="1019" y="396"/>
                    </a:cubicBezTo>
                    <a:lnTo>
                      <a:pt x="1006" y="396"/>
                    </a:lnTo>
                    <a:cubicBezTo>
                      <a:pt x="980" y="409"/>
                      <a:pt x="951" y="422"/>
                      <a:pt x="938" y="438"/>
                    </a:cubicBezTo>
                    <a:cubicBezTo>
                      <a:pt x="925" y="438"/>
                      <a:pt x="925" y="438"/>
                      <a:pt x="911" y="451"/>
                    </a:cubicBezTo>
                    <a:cubicBezTo>
                      <a:pt x="899" y="451"/>
                      <a:pt x="681" y="547"/>
                      <a:pt x="656" y="547"/>
                    </a:cubicBezTo>
                    <a:cubicBezTo>
                      <a:pt x="654" y="547"/>
                      <a:pt x="654" y="547"/>
                      <a:pt x="654" y="546"/>
                    </a:cubicBezTo>
                    <a:lnTo>
                      <a:pt x="654" y="572"/>
                    </a:lnTo>
                    <a:cubicBezTo>
                      <a:pt x="543" y="615"/>
                      <a:pt x="435" y="667"/>
                      <a:pt x="314" y="709"/>
                    </a:cubicBezTo>
                    <a:cubicBezTo>
                      <a:pt x="327" y="709"/>
                      <a:pt x="327" y="722"/>
                      <a:pt x="298" y="735"/>
                    </a:cubicBezTo>
                    <a:cubicBezTo>
                      <a:pt x="285" y="748"/>
                      <a:pt x="259" y="765"/>
                      <a:pt x="233" y="778"/>
                    </a:cubicBezTo>
                    <a:cubicBezTo>
                      <a:pt x="190" y="791"/>
                      <a:pt x="151" y="804"/>
                      <a:pt x="109" y="817"/>
                    </a:cubicBezTo>
                    <a:cubicBezTo>
                      <a:pt x="90" y="826"/>
                      <a:pt x="62" y="838"/>
                      <a:pt x="33" y="848"/>
                    </a:cubicBezTo>
                    <a:lnTo>
                      <a:pt x="33" y="848"/>
                    </a:lnTo>
                    <a:cubicBezTo>
                      <a:pt x="50" y="844"/>
                      <a:pt x="70" y="840"/>
                      <a:pt x="95" y="830"/>
                    </a:cubicBezTo>
                    <a:cubicBezTo>
                      <a:pt x="95" y="830"/>
                      <a:pt x="109" y="830"/>
                      <a:pt x="122" y="817"/>
                    </a:cubicBezTo>
                    <a:cubicBezTo>
                      <a:pt x="177" y="804"/>
                      <a:pt x="233" y="791"/>
                      <a:pt x="272" y="778"/>
                    </a:cubicBezTo>
                    <a:cubicBezTo>
                      <a:pt x="298" y="778"/>
                      <a:pt x="314" y="765"/>
                      <a:pt x="327" y="765"/>
                    </a:cubicBezTo>
                    <a:cubicBezTo>
                      <a:pt x="340" y="748"/>
                      <a:pt x="327" y="748"/>
                      <a:pt x="340" y="735"/>
                    </a:cubicBezTo>
                    <a:cubicBezTo>
                      <a:pt x="353" y="722"/>
                      <a:pt x="366" y="722"/>
                      <a:pt x="366" y="722"/>
                    </a:cubicBezTo>
                    <a:cubicBezTo>
                      <a:pt x="448" y="683"/>
                      <a:pt x="530" y="641"/>
                      <a:pt x="611" y="615"/>
                    </a:cubicBezTo>
                    <a:cubicBezTo>
                      <a:pt x="641" y="601"/>
                      <a:pt x="654" y="601"/>
                      <a:pt x="667" y="585"/>
                    </a:cubicBezTo>
                    <a:cubicBezTo>
                      <a:pt x="680" y="585"/>
                      <a:pt x="693" y="572"/>
                      <a:pt x="706" y="559"/>
                    </a:cubicBezTo>
                    <a:cubicBezTo>
                      <a:pt x="761" y="520"/>
                      <a:pt x="856" y="490"/>
                      <a:pt x="938" y="464"/>
                    </a:cubicBezTo>
                    <a:cubicBezTo>
                      <a:pt x="967" y="451"/>
                      <a:pt x="980" y="451"/>
                      <a:pt x="1006" y="438"/>
                    </a:cubicBezTo>
                    <a:lnTo>
                      <a:pt x="1088" y="438"/>
                    </a:lnTo>
                    <a:cubicBezTo>
                      <a:pt x="1114" y="422"/>
                      <a:pt x="1143" y="422"/>
                      <a:pt x="1169" y="409"/>
                    </a:cubicBezTo>
                    <a:cubicBezTo>
                      <a:pt x="1251" y="396"/>
                      <a:pt x="1319" y="396"/>
                      <a:pt x="1375" y="396"/>
                    </a:cubicBezTo>
                    <a:cubicBezTo>
                      <a:pt x="1333" y="383"/>
                      <a:pt x="1264" y="383"/>
                      <a:pt x="1195" y="383"/>
                    </a:cubicBezTo>
                    <a:cubicBezTo>
                      <a:pt x="1251" y="340"/>
                      <a:pt x="1306" y="314"/>
                      <a:pt x="1375" y="288"/>
                    </a:cubicBezTo>
                    <a:cubicBezTo>
                      <a:pt x="1401" y="275"/>
                      <a:pt x="1414" y="246"/>
                      <a:pt x="1414" y="233"/>
                    </a:cubicBezTo>
                    <a:cubicBezTo>
                      <a:pt x="1427" y="220"/>
                      <a:pt x="1427" y="207"/>
                      <a:pt x="1427" y="193"/>
                    </a:cubicBezTo>
                    <a:cubicBezTo>
                      <a:pt x="1440" y="177"/>
                      <a:pt x="1470" y="138"/>
                      <a:pt x="1509" y="112"/>
                    </a:cubicBezTo>
                    <a:cubicBezTo>
                      <a:pt x="1522" y="112"/>
                      <a:pt x="1522" y="112"/>
                      <a:pt x="1538" y="96"/>
                    </a:cubicBezTo>
                    <a:cubicBezTo>
                      <a:pt x="1586" y="72"/>
                      <a:pt x="1637" y="48"/>
                      <a:pt x="1688" y="11"/>
                    </a:cubicBezTo>
                    <a:close/>
                    <a:moveTo>
                      <a:pt x="33" y="848"/>
                    </a:moveTo>
                    <a:cubicBezTo>
                      <a:pt x="22" y="851"/>
                      <a:pt x="11" y="854"/>
                      <a:pt x="1" y="859"/>
                    </a:cubicBezTo>
                    <a:cubicBezTo>
                      <a:pt x="11" y="856"/>
                      <a:pt x="22" y="852"/>
                      <a:pt x="33" y="848"/>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2"/>
              <p:cNvSpPr/>
              <p:nvPr/>
            </p:nvSpPr>
            <p:spPr>
              <a:xfrm>
                <a:off x="6852200" y="2087775"/>
                <a:ext cx="10225" cy="7525"/>
              </a:xfrm>
              <a:custGeom>
                <a:avLst/>
                <a:gdLst/>
                <a:ahLst/>
                <a:cxnLst/>
                <a:rect l="l" t="t" r="r" b="b"/>
                <a:pathLst>
                  <a:path w="409" h="301" extrusionOk="0">
                    <a:moveTo>
                      <a:pt x="327" y="43"/>
                    </a:moveTo>
                    <a:lnTo>
                      <a:pt x="327" y="43"/>
                    </a:lnTo>
                    <a:cubicBezTo>
                      <a:pt x="300" y="56"/>
                      <a:pt x="300" y="69"/>
                      <a:pt x="314" y="69"/>
                    </a:cubicBezTo>
                    <a:cubicBezTo>
                      <a:pt x="327" y="82"/>
                      <a:pt x="340" y="82"/>
                      <a:pt x="340" y="82"/>
                    </a:cubicBezTo>
                    <a:cubicBezTo>
                      <a:pt x="340" y="95"/>
                      <a:pt x="300" y="108"/>
                      <a:pt x="300" y="125"/>
                    </a:cubicBezTo>
                    <a:lnTo>
                      <a:pt x="300" y="138"/>
                    </a:lnTo>
                    <a:lnTo>
                      <a:pt x="287" y="151"/>
                    </a:lnTo>
                    <a:cubicBezTo>
                      <a:pt x="258" y="164"/>
                      <a:pt x="245" y="177"/>
                      <a:pt x="219" y="190"/>
                    </a:cubicBezTo>
                    <a:cubicBezTo>
                      <a:pt x="193" y="206"/>
                      <a:pt x="176" y="219"/>
                      <a:pt x="163" y="219"/>
                    </a:cubicBezTo>
                    <a:cubicBezTo>
                      <a:pt x="150" y="232"/>
                      <a:pt x="150" y="232"/>
                      <a:pt x="137" y="245"/>
                    </a:cubicBezTo>
                    <a:cubicBezTo>
                      <a:pt x="108" y="254"/>
                      <a:pt x="75" y="263"/>
                      <a:pt x="43" y="277"/>
                    </a:cubicBezTo>
                    <a:lnTo>
                      <a:pt x="43" y="277"/>
                    </a:lnTo>
                    <a:lnTo>
                      <a:pt x="43" y="272"/>
                    </a:lnTo>
                    <a:lnTo>
                      <a:pt x="43" y="245"/>
                    </a:lnTo>
                    <a:cubicBezTo>
                      <a:pt x="43" y="232"/>
                      <a:pt x="69" y="219"/>
                      <a:pt x="69" y="206"/>
                    </a:cubicBezTo>
                    <a:cubicBezTo>
                      <a:pt x="82" y="190"/>
                      <a:pt x="69" y="190"/>
                      <a:pt x="69" y="177"/>
                    </a:cubicBezTo>
                    <a:cubicBezTo>
                      <a:pt x="95" y="164"/>
                      <a:pt x="124" y="151"/>
                      <a:pt x="150" y="138"/>
                    </a:cubicBezTo>
                    <a:cubicBezTo>
                      <a:pt x="163" y="125"/>
                      <a:pt x="176" y="108"/>
                      <a:pt x="176" y="95"/>
                    </a:cubicBezTo>
                    <a:cubicBezTo>
                      <a:pt x="232" y="82"/>
                      <a:pt x="274" y="56"/>
                      <a:pt x="327" y="43"/>
                    </a:cubicBezTo>
                    <a:close/>
                    <a:moveTo>
                      <a:pt x="382" y="1"/>
                    </a:moveTo>
                    <a:lnTo>
                      <a:pt x="382" y="1"/>
                    </a:lnTo>
                    <a:cubicBezTo>
                      <a:pt x="340" y="14"/>
                      <a:pt x="314" y="27"/>
                      <a:pt x="287" y="43"/>
                    </a:cubicBezTo>
                    <a:cubicBezTo>
                      <a:pt x="245" y="56"/>
                      <a:pt x="219" y="56"/>
                      <a:pt x="193" y="69"/>
                    </a:cubicBezTo>
                    <a:cubicBezTo>
                      <a:pt x="163" y="82"/>
                      <a:pt x="163" y="95"/>
                      <a:pt x="150" y="95"/>
                    </a:cubicBezTo>
                    <a:cubicBezTo>
                      <a:pt x="124" y="125"/>
                      <a:pt x="69" y="151"/>
                      <a:pt x="30" y="177"/>
                    </a:cubicBezTo>
                    <a:cubicBezTo>
                      <a:pt x="13" y="177"/>
                      <a:pt x="0" y="190"/>
                      <a:pt x="0" y="190"/>
                    </a:cubicBezTo>
                    <a:cubicBezTo>
                      <a:pt x="0" y="206"/>
                      <a:pt x="13" y="206"/>
                      <a:pt x="13" y="219"/>
                    </a:cubicBezTo>
                    <a:cubicBezTo>
                      <a:pt x="13" y="232"/>
                      <a:pt x="0" y="245"/>
                      <a:pt x="0" y="258"/>
                    </a:cubicBezTo>
                    <a:cubicBezTo>
                      <a:pt x="0" y="272"/>
                      <a:pt x="0" y="272"/>
                      <a:pt x="13" y="288"/>
                    </a:cubicBezTo>
                    <a:cubicBezTo>
                      <a:pt x="13" y="288"/>
                      <a:pt x="15" y="289"/>
                      <a:pt x="17" y="290"/>
                    </a:cubicBezTo>
                    <a:lnTo>
                      <a:pt x="17" y="290"/>
                    </a:lnTo>
                    <a:cubicBezTo>
                      <a:pt x="11" y="294"/>
                      <a:pt x="6" y="297"/>
                      <a:pt x="0" y="301"/>
                    </a:cubicBezTo>
                    <a:cubicBezTo>
                      <a:pt x="8" y="298"/>
                      <a:pt x="17" y="296"/>
                      <a:pt x="27" y="293"/>
                    </a:cubicBezTo>
                    <a:lnTo>
                      <a:pt x="27" y="293"/>
                    </a:lnTo>
                    <a:cubicBezTo>
                      <a:pt x="29" y="293"/>
                      <a:pt x="31" y="294"/>
                      <a:pt x="33" y="294"/>
                    </a:cubicBezTo>
                    <a:cubicBezTo>
                      <a:pt x="39" y="294"/>
                      <a:pt x="47" y="292"/>
                      <a:pt x="56" y="288"/>
                    </a:cubicBezTo>
                    <a:lnTo>
                      <a:pt x="45" y="288"/>
                    </a:lnTo>
                    <a:cubicBezTo>
                      <a:pt x="82" y="277"/>
                      <a:pt x="123" y="264"/>
                      <a:pt x="150" y="245"/>
                    </a:cubicBezTo>
                    <a:cubicBezTo>
                      <a:pt x="176" y="232"/>
                      <a:pt x="206" y="219"/>
                      <a:pt x="232" y="190"/>
                    </a:cubicBezTo>
                    <a:cubicBezTo>
                      <a:pt x="258" y="177"/>
                      <a:pt x="287" y="164"/>
                      <a:pt x="314" y="151"/>
                    </a:cubicBezTo>
                    <a:lnTo>
                      <a:pt x="382" y="82"/>
                    </a:lnTo>
                    <a:cubicBezTo>
                      <a:pt x="408" y="56"/>
                      <a:pt x="382" y="69"/>
                      <a:pt x="382" y="56"/>
                    </a:cubicBezTo>
                    <a:cubicBezTo>
                      <a:pt x="369" y="43"/>
                      <a:pt x="382" y="14"/>
                      <a:pt x="38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2"/>
              <p:cNvSpPr/>
              <p:nvPr/>
            </p:nvSpPr>
            <p:spPr>
              <a:xfrm>
                <a:off x="6854550" y="2093575"/>
                <a:ext cx="5825" cy="5075"/>
              </a:xfrm>
              <a:custGeom>
                <a:avLst/>
                <a:gdLst/>
                <a:ahLst/>
                <a:cxnLst/>
                <a:rect l="l" t="t" r="r" b="b"/>
                <a:pathLst>
                  <a:path w="233" h="203" extrusionOk="0">
                    <a:moveTo>
                      <a:pt x="30" y="0"/>
                    </a:moveTo>
                    <a:lnTo>
                      <a:pt x="30" y="0"/>
                    </a:lnTo>
                    <a:cubicBezTo>
                      <a:pt x="1" y="56"/>
                      <a:pt x="99" y="56"/>
                      <a:pt x="82" y="108"/>
                    </a:cubicBezTo>
                    <a:lnTo>
                      <a:pt x="69" y="121"/>
                    </a:lnTo>
                    <a:cubicBezTo>
                      <a:pt x="69" y="137"/>
                      <a:pt x="82" y="137"/>
                      <a:pt x="99" y="137"/>
                    </a:cubicBezTo>
                    <a:cubicBezTo>
                      <a:pt x="125" y="137"/>
                      <a:pt x="151" y="121"/>
                      <a:pt x="164" y="121"/>
                    </a:cubicBezTo>
                    <a:cubicBezTo>
                      <a:pt x="180" y="151"/>
                      <a:pt x="180" y="177"/>
                      <a:pt x="164" y="203"/>
                    </a:cubicBezTo>
                    <a:cubicBezTo>
                      <a:pt x="180" y="190"/>
                      <a:pt x="206" y="177"/>
                      <a:pt x="206" y="177"/>
                    </a:cubicBezTo>
                    <a:cubicBezTo>
                      <a:pt x="180" y="151"/>
                      <a:pt x="220" y="108"/>
                      <a:pt x="233" y="82"/>
                    </a:cubicBezTo>
                    <a:lnTo>
                      <a:pt x="233" y="82"/>
                    </a:lnTo>
                    <a:cubicBezTo>
                      <a:pt x="206" y="95"/>
                      <a:pt x="164" y="95"/>
                      <a:pt x="151" y="95"/>
                    </a:cubicBezTo>
                    <a:cubicBezTo>
                      <a:pt x="138" y="95"/>
                      <a:pt x="138" y="95"/>
                      <a:pt x="138" y="82"/>
                    </a:cubicBezTo>
                    <a:cubicBezTo>
                      <a:pt x="125" y="69"/>
                      <a:pt x="125" y="56"/>
                      <a:pt x="112" y="40"/>
                    </a:cubicBezTo>
                    <a:cubicBezTo>
                      <a:pt x="112" y="26"/>
                      <a:pt x="125" y="26"/>
                      <a:pt x="112" y="13"/>
                    </a:cubicBezTo>
                    <a:lnTo>
                      <a:pt x="82" y="13"/>
                    </a:lnTo>
                    <a:cubicBezTo>
                      <a:pt x="78" y="18"/>
                      <a:pt x="75" y="19"/>
                      <a:pt x="73" y="19"/>
                    </a:cubicBezTo>
                    <a:cubicBezTo>
                      <a:pt x="69" y="19"/>
                      <a:pt x="69" y="13"/>
                      <a:pt x="69" y="13"/>
                    </a:cubicBezTo>
                    <a:cubicBezTo>
                      <a:pt x="56" y="13"/>
                      <a:pt x="43" y="13"/>
                      <a:pt x="3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2"/>
              <p:cNvSpPr/>
              <p:nvPr/>
            </p:nvSpPr>
            <p:spPr>
              <a:xfrm>
                <a:off x="6860350" y="2081975"/>
                <a:ext cx="10550" cy="7225"/>
              </a:xfrm>
              <a:custGeom>
                <a:avLst/>
                <a:gdLst/>
                <a:ahLst/>
                <a:cxnLst/>
                <a:rect l="l" t="t" r="r" b="b"/>
                <a:pathLst>
                  <a:path w="422" h="289" extrusionOk="0">
                    <a:moveTo>
                      <a:pt x="409" y="1"/>
                    </a:moveTo>
                    <a:cubicBezTo>
                      <a:pt x="314" y="30"/>
                      <a:pt x="245" y="82"/>
                      <a:pt x="177" y="138"/>
                    </a:cubicBezTo>
                    <a:cubicBezTo>
                      <a:pt x="193" y="138"/>
                      <a:pt x="193" y="151"/>
                      <a:pt x="177" y="164"/>
                    </a:cubicBezTo>
                    <a:cubicBezTo>
                      <a:pt x="177" y="177"/>
                      <a:pt x="151" y="193"/>
                      <a:pt x="138" y="207"/>
                    </a:cubicBezTo>
                    <a:cubicBezTo>
                      <a:pt x="95" y="233"/>
                      <a:pt x="56" y="259"/>
                      <a:pt x="1" y="288"/>
                    </a:cubicBezTo>
                    <a:cubicBezTo>
                      <a:pt x="43" y="275"/>
                      <a:pt x="69" y="259"/>
                      <a:pt x="112" y="246"/>
                    </a:cubicBezTo>
                    <a:cubicBezTo>
                      <a:pt x="138" y="220"/>
                      <a:pt x="164" y="207"/>
                      <a:pt x="177" y="193"/>
                    </a:cubicBezTo>
                    <a:cubicBezTo>
                      <a:pt x="206" y="177"/>
                      <a:pt x="219" y="164"/>
                      <a:pt x="219" y="151"/>
                    </a:cubicBezTo>
                    <a:lnTo>
                      <a:pt x="219" y="138"/>
                    </a:lnTo>
                    <a:cubicBezTo>
                      <a:pt x="232" y="125"/>
                      <a:pt x="275" y="96"/>
                      <a:pt x="314" y="82"/>
                    </a:cubicBezTo>
                    <a:cubicBezTo>
                      <a:pt x="356" y="56"/>
                      <a:pt x="396" y="30"/>
                      <a:pt x="409" y="14"/>
                    </a:cubicBezTo>
                    <a:lnTo>
                      <a:pt x="422"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2"/>
              <p:cNvSpPr/>
              <p:nvPr/>
            </p:nvSpPr>
            <p:spPr>
              <a:xfrm>
                <a:off x="6858300" y="2086075"/>
                <a:ext cx="37825" cy="6125"/>
              </a:xfrm>
              <a:custGeom>
                <a:avLst/>
                <a:gdLst/>
                <a:ahLst/>
                <a:cxnLst/>
                <a:rect l="l" t="t" r="r" b="b"/>
                <a:pathLst>
                  <a:path w="1513" h="245" extrusionOk="0">
                    <a:moveTo>
                      <a:pt x="1104" y="0"/>
                    </a:moveTo>
                    <a:cubicBezTo>
                      <a:pt x="1048" y="11"/>
                      <a:pt x="982" y="33"/>
                      <a:pt x="937" y="33"/>
                    </a:cubicBezTo>
                    <a:cubicBezTo>
                      <a:pt x="928" y="33"/>
                      <a:pt x="919" y="32"/>
                      <a:pt x="912" y="29"/>
                    </a:cubicBezTo>
                    <a:lnTo>
                      <a:pt x="872" y="29"/>
                    </a:lnTo>
                    <a:cubicBezTo>
                      <a:pt x="846" y="29"/>
                      <a:pt x="804" y="69"/>
                      <a:pt x="765" y="82"/>
                    </a:cubicBezTo>
                    <a:cubicBezTo>
                      <a:pt x="748" y="82"/>
                      <a:pt x="735" y="95"/>
                      <a:pt x="709" y="95"/>
                    </a:cubicBezTo>
                    <a:cubicBezTo>
                      <a:pt x="602" y="124"/>
                      <a:pt x="491" y="150"/>
                      <a:pt x="383" y="163"/>
                    </a:cubicBezTo>
                    <a:cubicBezTo>
                      <a:pt x="370" y="176"/>
                      <a:pt x="357" y="176"/>
                      <a:pt x="340" y="176"/>
                    </a:cubicBezTo>
                    <a:cubicBezTo>
                      <a:pt x="340" y="176"/>
                      <a:pt x="340" y="163"/>
                      <a:pt x="327" y="163"/>
                    </a:cubicBezTo>
                    <a:cubicBezTo>
                      <a:pt x="314" y="163"/>
                      <a:pt x="301" y="176"/>
                      <a:pt x="288" y="176"/>
                    </a:cubicBezTo>
                    <a:cubicBezTo>
                      <a:pt x="246" y="193"/>
                      <a:pt x="207" y="206"/>
                      <a:pt x="177" y="219"/>
                    </a:cubicBezTo>
                    <a:cubicBezTo>
                      <a:pt x="162" y="222"/>
                      <a:pt x="149" y="223"/>
                      <a:pt x="137" y="223"/>
                    </a:cubicBezTo>
                    <a:cubicBezTo>
                      <a:pt x="116" y="223"/>
                      <a:pt x="97" y="220"/>
                      <a:pt x="74" y="220"/>
                    </a:cubicBezTo>
                    <a:cubicBezTo>
                      <a:pt x="54" y="220"/>
                      <a:pt x="31" y="222"/>
                      <a:pt x="1" y="232"/>
                    </a:cubicBezTo>
                    <a:cubicBezTo>
                      <a:pt x="43" y="232"/>
                      <a:pt x="70" y="232"/>
                      <a:pt x="112" y="245"/>
                    </a:cubicBezTo>
                    <a:cubicBezTo>
                      <a:pt x="138" y="245"/>
                      <a:pt x="164" y="245"/>
                      <a:pt x="207" y="232"/>
                    </a:cubicBezTo>
                    <a:cubicBezTo>
                      <a:pt x="220" y="219"/>
                      <a:pt x="233" y="219"/>
                      <a:pt x="246" y="206"/>
                    </a:cubicBezTo>
                    <a:cubicBezTo>
                      <a:pt x="254" y="203"/>
                      <a:pt x="261" y="202"/>
                      <a:pt x="267" y="202"/>
                    </a:cubicBezTo>
                    <a:cubicBezTo>
                      <a:pt x="290" y="202"/>
                      <a:pt x="296" y="219"/>
                      <a:pt x="327" y="219"/>
                    </a:cubicBezTo>
                    <a:cubicBezTo>
                      <a:pt x="340" y="219"/>
                      <a:pt x="357" y="206"/>
                      <a:pt x="370" y="206"/>
                    </a:cubicBezTo>
                    <a:cubicBezTo>
                      <a:pt x="451" y="176"/>
                      <a:pt x="546" y="150"/>
                      <a:pt x="615" y="137"/>
                    </a:cubicBezTo>
                    <a:cubicBezTo>
                      <a:pt x="667" y="124"/>
                      <a:pt x="709" y="124"/>
                      <a:pt x="765" y="95"/>
                    </a:cubicBezTo>
                    <a:cubicBezTo>
                      <a:pt x="791" y="82"/>
                      <a:pt x="817" y="69"/>
                      <a:pt x="859" y="56"/>
                    </a:cubicBezTo>
                    <a:cubicBezTo>
                      <a:pt x="899" y="43"/>
                      <a:pt x="928" y="43"/>
                      <a:pt x="954" y="43"/>
                    </a:cubicBezTo>
                    <a:cubicBezTo>
                      <a:pt x="980" y="43"/>
                      <a:pt x="1023" y="43"/>
                      <a:pt x="1062" y="13"/>
                    </a:cubicBezTo>
                    <a:cubicBezTo>
                      <a:pt x="1075" y="43"/>
                      <a:pt x="1104" y="69"/>
                      <a:pt x="1130" y="95"/>
                    </a:cubicBezTo>
                    <a:lnTo>
                      <a:pt x="1143" y="95"/>
                    </a:lnTo>
                    <a:cubicBezTo>
                      <a:pt x="1156" y="95"/>
                      <a:pt x="1186" y="82"/>
                      <a:pt x="1199" y="69"/>
                    </a:cubicBezTo>
                    <a:lnTo>
                      <a:pt x="1254" y="69"/>
                    </a:lnTo>
                    <a:cubicBezTo>
                      <a:pt x="1275" y="79"/>
                      <a:pt x="1279" y="100"/>
                      <a:pt x="1293" y="100"/>
                    </a:cubicBezTo>
                    <a:cubicBezTo>
                      <a:pt x="1297" y="100"/>
                      <a:pt x="1301" y="98"/>
                      <a:pt x="1307" y="95"/>
                    </a:cubicBezTo>
                    <a:cubicBezTo>
                      <a:pt x="1362" y="95"/>
                      <a:pt x="1444" y="69"/>
                      <a:pt x="1512" y="56"/>
                    </a:cubicBezTo>
                    <a:cubicBezTo>
                      <a:pt x="1508" y="54"/>
                      <a:pt x="1502" y="53"/>
                      <a:pt x="1495" y="53"/>
                    </a:cubicBezTo>
                    <a:cubicBezTo>
                      <a:pt x="1463" y="53"/>
                      <a:pt x="1407" y="71"/>
                      <a:pt x="1369" y="71"/>
                    </a:cubicBezTo>
                    <a:cubicBezTo>
                      <a:pt x="1362" y="71"/>
                      <a:pt x="1355" y="71"/>
                      <a:pt x="1349" y="69"/>
                    </a:cubicBezTo>
                    <a:lnTo>
                      <a:pt x="1320" y="69"/>
                    </a:lnTo>
                    <a:lnTo>
                      <a:pt x="1320" y="56"/>
                    </a:lnTo>
                    <a:cubicBezTo>
                      <a:pt x="1320" y="43"/>
                      <a:pt x="1294" y="43"/>
                      <a:pt x="1280" y="29"/>
                    </a:cubicBezTo>
                    <a:cubicBezTo>
                      <a:pt x="1267" y="29"/>
                      <a:pt x="1254" y="29"/>
                      <a:pt x="1238" y="43"/>
                    </a:cubicBezTo>
                    <a:cubicBezTo>
                      <a:pt x="1225" y="43"/>
                      <a:pt x="1212" y="43"/>
                      <a:pt x="1199" y="56"/>
                    </a:cubicBezTo>
                    <a:cubicBezTo>
                      <a:pt x="1173" y="56"/>
                      <a:pt x="1156" y="56"/>
                      <a:pt x="1143" y="43"/>
                    </a:cubicBezTo>
                    <a:cubicBezTo>
                      <a:pt x="1130" y="43"/>
                      <a:pt x="1117" y="29"/>
                      <a:pt x="1117" y="13"/>
                    </a:cubicBezTo>
                    <a:lnTo>
                      <a:pt x="1117"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2"/>
              <p:cNvSpPr/>
              <p:nvPr/>
            </p:nvSpPr>
            <p:spPr>
              <a:xfrm>
                <a:off x="6859375" y="2096600"/>
                <a:ext cx="5825" cy="6125"/>
              </a:xfrm>
              <a:custGeom>
                <a:avLst/>
                <a:gdLst/>
                <a:ahLst/>
                <a:cxnLst/>
                <a:rect l="l" t="t" r="r" b="b"/>
                <a:pathLst>
                  <a:path w="233" h="245" extrusionOk="0">
                    <a:moveTo>
                      <a:pt x="0" y="0"/>
                    </a:moveTo>
                    <a:cubicBezTo>
                      <a:pt x="0" y="43"/>
                      <a:pt x="53" y="56"/>
                      <a:pt x="82" y="82"/>
                    </a:cubicBezTo>
                    <a:cubicBezTo>
                      <a:pt x="95" y="82"/>
                      <a:pt x="108" y="98"/>
                      <a:pt x="95" y="111"/>
                    </a:cubicBezTo>
                    <a:cubicBezTo>
                      <a:pt x="95" y="124"/>
                      <a:pt x="82" y="137"/>
                      <a:pt x="82" y="137"/>
                    </a:cubicBezTo>
                    <a:cubicBezTo>
                      <a:pt x="69" y="150"/>
                      <a:pt x="53" y="219"/>
                      <a:pt x="69" y="219"/>
                    </a:cubicBezTo>
                    <a:cubicBezTo>
                      <a:pt x="108" y="206"/>
                      <a:pt x="134" y="193"/>
                      <a:pt x="177" y="180"/>
                    </a:cubicBezTo>
                    <a:lnTo>
                      <a:pt x="177" y="245"/>
                    </a:lnTo>
                    <a:cubicBezTo>
                      <a:pt x="177" y="232"/>
                      <a:pt x="190" y="206"/>
                      <a:pt x="190" y="180"/>
                    </a:cubicBezTo>
                    <a:cubicBezTo>
                      <a:pt x="190" y="163"/>
                      <a:pt x="190" y="137"/>
                      <a:pt x="232" y="124"/>
                    </a:cubicBezTo>
                    <a:lnTo>
                      <a:pt x="232" y="124"/>
                    </a:lnTo>
                    <a:cubicBezTo>
                      <a:pt x="190" y="137"/>
                      <a:pt x="164" y="150"/>
                      <a:pt x="121" y="180"/>
                    </a:cubicBezTo>
                    <a:cubicBezTo>
                      <a:pt x="108" y="150"/>
                      <a:pt x="108" y="124"/>
                      <a:pt x="121" y="98"/>
                    </a:cubicBezTo>
                    <a:lnTo>
                      <a:pt x="121" y="82"/>
                    </a:lnTo>
                    <a:cubicBezTo>
                      <a:pt x="121" y="69"/>
                      <a:pt x="121" y="43"/>
                      <a:pt x="95" y="30"/>
                    </a:cubicBezTo>
                    <a:cubicBezTo>
                      <a:pt x="82" y="30"/>
                      <a:pt x="69" y="30"/>
                      <a:pt x="40" y="16"/>
                    </a:cubicBezTo>
                    <a:cubicBezTo>
                      <a:pt x="40" y="16"/>
                      <a:pt x="0" y="16"/>
                      <a:pt x="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2"/>
              <p:cNvSpPr/>
              <p:nvPr/>
            </p:nvSpPr>
            <p:spPr>
              <a:xfrm>
                <a:off x="6903525" y="2065675"/>
                <a:ext cx="13975" cy="9900"/>
              </a:xfrm>
              <a:custGeom>
                <a:avLst/>
                <a:gdLst/>
                <a:ahLst/>
                <a:cxnLst/>
                <a:rect l="l" t="t" r="r" b="b"/>
                <a:pathLst>
                  <a:path w="559" h="396" extrusionOk="0">
                    <a:moveTo>
                      <a:pt x="558" y="0"/>
                    </a:moveTo>
                    <a:lnTo>
                      <a:pt x="558" y="0"/>
                    </a:lnTo>
                    <a:cubicBezTo>
                      <a:pt x="558" y="1"/>
                      <a:pt x="557" y="2"/>
                      <a:pt x="556" y="3"/>
                    </a:cubicBezTo>
                    <a:lnTo>
                      <a:pt x="556" y="3"/>
                    </a:lnTo>
                    <a:cubicBezTo>
                      <a:pt x="557" y="2"/>
                      <a:pt x="558" y="1"/>
                      <a:pt x="558" y="0"/>
                    </a:cubicBezTo>
                    <a:close/>
                    <a:moveTo>
                      <a:pt x="492" y="198"/>
                    </a:moveTo>
                    <a:cubicBezTo>
                      <a:pt x="498" y="203"/>
                      <a:pt x="505" y="206"/>
                      <a:pt x="519" y="206"/>
                    </a:cubicBezTo>
                    <a:cubicBezTo>
                      <a:pt x="511" y="202"/>
                      <a:pt x="502" y="200"/>
                      <a:pt x="492" y="198"/>
                    </a:cubicBezTo>
                    <a:close/>
                    <a:moveTo>
                      <a:pt x="556" y="3"/>
                    </a:moveTo>
                    <a:lnTo>
                      <a:pt x="556" y="3"/>
                    </a:lnTo>
                    <a:cubicBezTo>
                      <a:pt x="531" y="33"/>
                      <a:pt x="504" y="83"/>
                      <a:pt x="438" y="111"/>
                    </a:cubicBezTo>
                    <a:cubicBezTo>
                      <a:pt x="425" y="124"/>
                      <a:pt x="382" y="137"/>
                      <a:pt x="369" y="137"/>
                    </a:cubicBezTo>
                    <a:cubicBezTo>
                      <a:pt x="356" y="150"/>
                      <a:pt x="356" y="150"/>
                      <a:pt x="356" y="163"/>
                    </a:cubicBezTo>
                    <a:cubicBezTo>
                      <a:pt x="274" y="245"/>
                      <a:pt x="137" y="326"/>
                      <a:pt x="0" y="395"/>
                    </a:cubicBezTo>
                    <a:cubicBezTo>
                      <a:pt x="82" y="369"/>
                      <a:pt x="163" y="326"/>
                      <a:pt x="219" y="274"/>
                    </a:cubicBezTo>
                    <a:cubicBezTo>
                      <a:pt x="261" y="258"/>
                      <a:pt x="301" y="232"/>
                      <a:pt x="343" y="206"/>
                    </a:cubicBezTo>
                    <a:lnTo>
                      <a:pt x="382" y="206"/>
                    </a:lnTo>
                    <a:cubicBezTo>
                      <a:pt x="410" y="199"/>
                      <a:pt x="437" y="196"/>
                      <a:pt x="460" y="196"/>
                    </a:cubicBezTo>
                    <a:cubicBezTo>
                      <a:pt x="472" y="196"/>
                      <a:pt x="482" y="197"/>
                      <a:pt x="492" y="198"/>
                    </a:cubicBezTo>
                    <a:lnTo>
                      <a:pt x="492" y="198"/>
                    </a:lnTo>
                    <a:cubicBezTo>
                      <a:pt x="484" y="193"/>
                      <a:pt x="478" y="185"/>
                      <a:pt x="464" y="176"/>
                    </a:cubicBezTo>
                    <a:cubicBezTo>
                      <a:pt x="438" y="176"/>
                      <a:pt x="395" y="176"/>
                      <a:pt x="356" y="193"/>
                    </a:cubicBezTo>
                    <a:cubicBezTo>
                      <a:pt x="369" y="176"/>
                      <a:pt x="382" y="163"/>
                      <a:pt x="395" y="150"/>
                    </a:cubicBezTo>
                    <a:cubicBezTo>
                      <a:pt x="408" y="137"/>
                      <a:pt x="408" y="124"/>
                      <a:pt x="438" y="124"/>
                    </a:cubicBezTo>
                    <a:cubicBezTo>
                      <a:pt x="464" y="95"/>
                      <a:pt x="506" y="95"/>
                      <a:pt x="532" y="69"/>
                    </a:cubicBezTo>
                    <a:cubicBezTo>
                      <a:pt x="544" y="44"/>
                      <a:pt x="545" y="17"/>
                      <a:pt x="556" y="3"/>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2"/>
              <p:cNvSpPr/>
              <p:nvPr/>
            </p:nvSpPr>
            <p:spPr>
              <a:xfrm>
                <a:off x="6756300" y="2069425"/>
                <a:ext cx="84400" cy="26550"/>
              </a:xfrm>
              <a:custGeom>
                <a:avLst/>
                <a:gdLst/>
                <a:ahLst/>
                <a:cxnLst/>
                <a:rect l="l" t="t" r="r" b="b"/>
                <a:pathLst>
                  <a:path w="3376" h="1062" extrusionOk="0">
                    <a:moveTo>
                      <a:pt x="220" y="0"/>
                    </a:moveTo>
                    <a:lnTo>
                      <a:pt x="1" y="137"/>
                    </a:lnTo>
                    <a:lnTo>
                      <a:pt x="151" y="82"/>
                    </a:lnTo>
                    <a:lnTo>
                      <a:pt x="3376" y="1061"/>
                    </a:lnTo>
                    <a:lnTo>
                      <a:pt x="3307" y="953"/>
                    </a:lnTo>
                    <a:lnTo>
                      <a:pt x="220"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2"/>
              <p:cNvSpPr/>
              <p:nvPr/>
            </p:nvSpPr>
            <p:spPr>
              <a:xfrm>
                <a:off x="6812450" y="2061575"/>
                <a:ext cx="81950" cy="57475"/>
              </a:xfrm>
              <a:custGeom>
                <a:avLst/>
                <a:gdLst/>
                <a:ahLst/>
                <a:cxnLst/>
                <a:rect l="l" t="t" r="r" b="b"/>
                <a:pathLst>
                  <a:path w="3278" h="2299" extrusionOk="0">
                    <a:moveTo>
                      <a:pt x="3278" y="1"/>
                    </a:moveTo>
                    <a:lnTo>
                      <a:pt x="1985" y="628"/>
                    </a:lnTo>
                    <a:lnTo>
                      <a:pt x="980" y="1431"/>
                    </a:lnTo>
                    <a:lnTo>
                      <a:pt x="298" y="2041"/>
                    </a:lnTo>
                    <a:lnTo>
                      <a:pt x="1" y="2299"/>
                    </a:lnTo>
                    <a:lnTo>
                      <a:pt x="422" y="2178"/>
                    </a:lnTo>
                    <a:lnTo>
                      <a:pt x="1019" y="1499"/>
                    </a:lnTo>
                    <a:lnTo>
                      <a:pt x="1917" y="804"/>
                    </a:lnTo>
                    <a:lnTo>
                      <a:pt x="327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2"/>
              <p:cNvSpPr/>
              <p:nvPr/>
            </p:nvSpPr>
            <p:spPr>
              <a:xfrm>
                <a:off x="6836200" y="2025200"/>
                <a:ext cx="57150" cy="35425"/>
              </a:xfrm>
              <a:custGeom>
                <a:avLst/>
                <a:gdLst/>
                <a:ahLst/>
                <a:cxnLst/>
                <a:rect l="l" t="t" r="r" b="b"/>
                <a:pathLst>
                  <a:path w="2286" h="1417" extrusionOk="0">
                    <a:moveTo>
                      <a:pt x="82" y="0"/>
                    </a:moveTo>
                    <a:lnTo>
                      <a:pt x="0" y="43"/>
                    </a:lnTo>
                    <a:lnTo>
                      <a:pt x="2285" y="1417"/>
                    </a:lnTo>
                    <a:lnTo>
                      <a:pt x="2285" y="1361"/>
                    </a:ln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2"/>
              <p:cNvSpPr/>
              <p:nvPr/>
            </p:nvSpPr>
            <p:spPr>
              <a:xfrm>
                <a:off x="6859375" y="2116000"/>
                <a:ext cx="14300" cy="32025"/>
              </a:xfrm>
              <a:custGeom>
                <a:avLst/>
                <a:gdLst/>
                <a:ahLst/>
                <a:cxnLst/>
                <a:rect l="l" t="t" r="r" b="b"/>
                <a:pathLst>
                  <a:path w="572" h="1281" extrusionOk="0">
                    <a:moveTo>
                      <a:pt x="559" y="1"/>
                    </a:moveTo>
                    <a:cubicBezTo>
                      <a:pt x="542" y="27"/>
                      <a:pt x="542" y="40"/>
                      <a:pt x="542" y="70"/>
                    </a:cubicBezTo>
                    <a:lnTo>
                      <a:pt x="529" y="83"/>
                    </a:lnTo>
                    <a:cubicBezTo>
                      <a:pt x="516" y="83"/>
                      <a:pt x="516" y="96"/>
                      <a:pt x="503" y="96"/>
                    </a:cubicBezTo>
                    <a:lnTo>
                      <a:pt x="503" y="109"/>
                    </a:lnTo>
                    <a:lnTo>
                      <a:pt x="503" y="164"/>
                    </a:lnTo>
                    <a:cubicBezTo>
                      <a:pt x="503" y="151"/>
                      <a:pt x="490" y="151"/>
                      <a:pt x="477" y="151"/>
                    </a:cubicBezTo>
                    <a:lnTo>
                      <a:pt x="461" y="138"/>
                    </a:lnTo>
                    <a:lnTo>
                      <a:pt x="448" y="138"/>
                    </a:lnTo>
                    <a:cubicBezTo>
                      <a:pt x="435" y="151"/>
                      <a:pt x="435" y="151"/>
                      <a:pt x="421" y="151"/>
                    </a:cubicBezTo>
                    <a:lnTo>
                      <a:pt x="408" y="138"/>
                    </a:lnTo>
                    <a:cubicBezTo>
                      <a:pt x="395" y="122"/>
                      <a:pt x="395" y="109"/>
                      <a:pt x="395" y="96"/>
                    </a:cubicBezTo>
                    <a:cubicBezTo>
                      <a:pt x="379" y="70"/>
                      <a:pt x="379" y="56"/>
                      <a:pt x="366" y="56"/>
                    </a:cubicBezTo>
                    <a:cubicBezTo>
                      <a:pt x="353" y="40"/>
                      <a:pt x="340" y="27"/>
                      <a:pt x="327" y="14"/>
                    </a:cubicBezTo>
                    <a:lnTo>
                      <a:pt x="327" y="14"/>
                    </a:lnTo>
                    <a:cubicBezTo>
                      <a:pt x="327" y="27"/>
                      <a:pt x="327" y="56"/>
                      <a:pt x="340" y="70"/>
                    </a:cubicBezTo>
                    <a:cubicBezTo>
                      <a:pt x="340" y="83"/>
                      <a:pt x="340" y="83"/>
                      <a:pt x="353" y="96"/>
                    </a:cubicBezTo>
                    <a:lnTo>
                      <a:pt x="379" y="122"/>
                    </a:lnTo>
                    <a:cubicBezTo>
                      <a:pt x="379" y="138"/>
                      <a:pt x="395" y="177"/>
                      <a:pt x="379" y="177"/>
                    </a:cubicBezTo>
                    <a:lnTo>
                      <a:pt x="477" y="177"/>
                    </a:lnTo>
                    <a:lnTo>
                      <a:pt x="477" y="190"/>
                    </a:lnTo>
                    <a:lnTo>
                      <a:pt x="477" y="340"/>
                    </a:lnTo>
                    <a:lnTo>
                      <a:pt x="477" y="367"/>
                    </a:lnTo>
                    <a:lnTo>
                      <a:pt x="477" y="383"/>
                    </a:lnTo>
                    <a:lnTo>
                      <a:pt x="461" y="383"/>
                    </a:lnTo>
                    <a:cubicBezTo>
                      <a:pt x="448" y="396"/>
                      <a:pt x="421" y="409"/>
                      <a:pt x="408" y="435"/>
                    </a:cubicBezTo>
                    <a:lnTo>
                      <a:pt x="395" y="448"/>
                    </a:lnTo>
                    <a:cubicBezTo>
                      <a:pt x="366" y="478"/>
                      <a:pt x="366" y="504"/>
                      <a:pt x="340" y="530"/>
                    </a:cubicBezTo>
                    <a:cubicBezTo>
                      <a:pt x="333" y="545"/>
                      <a:pt x="321" y="549"/>
                      <a:pt x="308" y="549"/>
                    </a:cubicBezTo>
                    <a:cubicBezTo>
                      <a:pt x="297" y="549"/>
                      <a:pt x="284" y="546"/>
                      <a:pt x="271" y="546"/>
                    </a:cubicBezTo>
                    <a:cubicBezTo>
                      <a:pt x="314" y="572"/>
                      <a:pt x="340" y="611"/>
                      <a:pt x="366" y="654"/>
                    </a:cubicBezTo>
                    <a:cubicBezTo>
                      <a:pt x="379" y="680"/>
                      <a:pt x="379" y="693"/>
                      <a:pt x="395" y="709"/>
                    </a:cubicBezTo>
                    <a:lnTo>
                      <a:pt x="395" y="722"/>
                    </a:lnTo>
                    <a:lnTo>
                      <a:pt x="408" y="722"/>
                    </a:lnTo>
                    <a:cubicBezTo>
                      <a:pt x="408" y="735"/>
                      <a:pt x="395" y="735"/>
                      <a:pt x="395" y="735"/>
                    </a:cubicBezTo>
                    <a:cubicBezTo>
                      <a:pt x="379" y="748"/>
                      <a:pt x="379" y="761"/>
                      <a:pt x="379" y="775"/>
                    </a:cubicBezTo>
                    <a:cubicBezTo>
                      <a:pt x="366" y="791"/>
                      <a:pt x="353" y="817"/>
                      <a:pt x="353" y="843"/>
                    </a:cubicBezTo>
                    <a:cubicBezTo>
                      <a:pt x="340" y="856"/>
                      <a:pt x="340" y="872"/>
                      <a:pt x="327" y="886"/>
                    </a:cubicBezTo>
                    <a:cubicBezTo>
                      <a:pt x="284" y="938"/>
                      <a:pt x="245" y="993"/>
                      <a:pt x="203" y="1049"/>
                    </a:cubicBezTo>
                    <a:cubicBezTo>
                      <a:pt x="190" y="1062"/>
                      <a:pt x="177" y="1075"/>
                      <a:pt x="164" y="1088"/>
                    </a:cubicBezTo>
                    <a:cubicBezTo>
                      <a:pt x="154" y="1097"/>
                      <a:pt x="137" y="1108"/>
                      <a:pt x="119" y="1108"/>
                    </a:cubicBezTo>
                    <a:cubicBezTo>
                      <a:pt x="111" y="1108"/>
                      <a:pt x="103" y="1106"/>
                      <a:pt x="95" y="1101"/>
                    </a:cubicBezTo>
                    <a:lnTo>
                      <a:pt x="82" y="1101"/>
                    </a:lnTo>
                    <a:cubicBezTo>
                      <a:pt x="74" y="1097"/>
                      <a:pt x="68" y="1096"/>
                      <a:pt x="63" y="1096"/>
                    </a:cubicBezTo>
                    <a:cubicBezTo>
                      <a:pt x="50" y="1096"/>
                      <a:pt x="45" y="1106"/>
                      <a:pt x="27" y="1117"/>
                    </a:cubicBezTo>
                    <a:cubicBezTo>
                      <a:pt x="27" y="1117"/>
                      <a:pt x="27" y="1130"/>
                      <a:pt x="13" y="1130"/>
                    </a:cubicBezTo>
                    <a:cubicBezTo>
                      <a:pt x="13" y="1143"/>
                      <a:pt x="0" y="1156"/>
                      <a:pt x="0" y="1156"/>
                    </a:cubicBezTo>
                    <a:cubicBezTo>
                      <a:pt x="27" y="1169"/>
                      <a:pt x="53" y="1183"/>
                      <a:pt x="82" y="1183"/>
                    </a:cubicBezTo>
                    <a:lnTo>
                      <a:pt x="108" y="1183"/>
                    </a:lnTo>
                    <a:lnTo>
                      <a:pt x="108" y="1199"/>
                    </a:lnTo>
                    <a:lnTo>
                      <a:pt x="69" y="1238"/>
                    </a:lnTo>
                    <a:cubicBezTo>
                      <a:pt x="95" y="1251"/>
                      <a:pt x="121" y="1264"/>
                      <a:pt x="134" y="1280"/>
                    </a:cubicBezTo>
                    <a:cubicBezTo>
                      <a:pt x="151" y="1264"/>
                      <a:pt x="151" y="1238"/>
                      <a:pt x="164" y="1225"/>
                    </a:cubicBezTo>
                    <a:cubicBezTo>
                      <a:pt x="177" y="1212"/>
                      <a:pt x="190" y="1183"/>
                      <a:pt x="190" y="1169"/>
                    </a:cubicBezTo>
                    <a:lnTo>
                      <a:pt x="203" y="1156"/>
                    </a:lnTo>
                    <a:lnTo>
                      <a:pt x="216" y="1143"/>
                    </a:lnTo>
                    <a:lnTo>
                      <a:pt x="216" y="1130"/>
                    </a:lnTo>
                    <a:cubicBezTo>
                      <a:pt x="245" y="1088"/>
                      <a:pt x="284" y="1062"/>
                      <a:pt x="314" y="1006"/>
                    </a:cubicBezTo>
                    <a:cubicBezTo>
                      <a:pt x="353" y="938"/>
                      <a:pt x="366" y="843"/>
                      <a:pt x="448" y="817"/>
                    </a:cubicBezTo>
                    <a:lnTo>
                      <a:pt x="461" y="817"/>
                    </a:lnTo>
                    <a:lnTo>
                      <a:pt x="461" y="804"/>
                    </a:lnTo>
                    <a:cubicBezTo>
                      <a:pt x="461" y="775"/>
                      <a:pt x="461" y="761"/>
                      <a:pt x="448" y="735"/>
                    </a:cubicBezTo>
                    <a:lnTo>
                      <a:pt x="448" y="693"/>
                    </a:lnTo>
                    <a:cubicBezTo>
                      <a:pt x="448" y="680"/>
                      <a:pt x="435" y="654"/>
                      <a:pt x="435" y="641"/>
                    </a:cubicBezTo>
                    <a:cubicBezTo>
                      <a:pt x="435" y="641"/>
                      <a:pt x="411" y="516"/>
                      <a:pt x="397" y="516"/>
                    </a:cubicBezTo>
                    <a:cubicBezTo>
                      <a:pt x="397" y="516"/>
                      <a:pt x="396" y="516"/>
                      <a:pt x="395" y="517"/>
                    </a:cubicBezTo>
                    <a:cubicBezTo>
                      <a:pt x="421" y="491"/>
                      <a:pt x="448" y="478"/>
                      <a:pt x="477" y="464"/>
                    </a:cubicBezTo>
                    <a:cubicBezTo>
                      <a:pt x="490" y="464"/>
                      <a:pt x="490" y="464"/>
                      <a:pt x="503" y="448"/>
                    </a:cubicBezTo>
                    <a:lnTo>
                      <a:pt x="503" y="435"/>
                    </a:lnTo>
                    <a:lnTo>
                      <a:pt x="503" y="422"/>
                    </a:lnTo>
                    <a:cubicBezTo>
                      <a:pt x="503" y="396"/>
                      <a:pt x="516" y="383"/>
                      <a:pt x="516" y="367"/>
                    </a:cubicBezTo>
                    <a:cubicBezTo>
                      <a:pt x="516" y="314"/>
                      <a:pt x="529" y="259"/>
                      <a:pt x="529" y="203"/>
                    </a:cubicBezTo>
                    <a:cubicBezTo>
                      <a:pt x="542" y="177"/>
                      <a:pt x="542" y="151"/>
                      <a:pt x="542" y="122"/>
                    </a:cubicBezTo>
                    <a:lnTo>
                      <a:pt x="542" y="83"/>
                    </a:lnTo>
                    <a:cubicBezTo>
                      <a:pt x="559" y="83"/>
                      <a:pt x="559" y="70"/>
                      <a:pt x="572" y="70"/>
                    </a:cubicBezTo>
                    <a:lnTo>
                      <a:pt x="572" y="40"/>
                    </a:lnTo>
                    <a:lnTo>
                      <a:pt x="572" y="27"/>
                    </a:lnTo>
                    <a:cubicBezTo>
                      <a:pt x="559" y="14"/>
                      <a:pt x="559" y="14"/>
                      <a:pt x="55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2"/>
              <p:cNvSpPr/>
              <p:nvPr/>
            </p:nvSpPr>
            <p:spPr>
              <a:xfrm>
                <a:off x="6860025" y="2119025"/>
                <a:ext cx="2725" cy="14300"/>
              </a:xfrm>
              <a:custGeom>
                <a:avLst/>
                <a:gdLst/>
                <a:ahLst/>
                <a:cxnLst/>
                <a:rect l="l" t="t" r="r" b="b"/>
                <a:pathLst>
                  <a:path w="109" h="572" extrusionOk="0">
                    <a:moveTo>
                      <a:pt x="1" y="1"/>
                    </a:moveTo>
                    <a:lnTo>
                      <a:pt x="1" y="56"/>
                    </a:lnTo>
                    <a:cubicBezTo>
                      <a:pt x="14" y="56"/>
                      <a:pt x="14" y="69"/>
                      <a:pt x="14" y="82"/>
                    </a:cubicBezTo>
                    <a:lnTo>
                      <a:pt x="14" y="99"/>
                    </a:lnTo>
                    <a:lnTo>
                      <a:pt x="14" y="112"/>
                    </a:lnTo>
                    <a:cubicBezTo>
                      <a:pt x="14" y="125"/>
                      <a:pt x="1" y="125"/>
                      <a:pt x="1" y="138"/>
                    </a:cubicBezTo>
                    <a:lnTo>
                      <a:pt x="1" y="151"/>
                    </a:lnTo>
                    <a:lnTo>
                      <a:pt x="1" y="193"/>
                    </a:lnTo>
                    <a:cubicBezTo>
                      <a:pt x="1" y="219"/>
                      <a:pt x="1" y="232"/>
                      <a:pt x="14" y="246"/>
                    </a:cubicBezTo>
                    <a:lnTo>
                      <a:pt x="14" y="327"/>
                    </a:lnTo>
                    <a:lnTo>
                      <a:pt x="14" y="343"/>
                    </a:lnTo>
                    <a:lnTo>
                      <a:pt x="14" y="370"/>
                    </a:lnTo>
                    <a:lnTo>
                      <a:pt x="14" y="425"/>
                    </a:lnTo>
                    <a:cubicBezTo>
                      <a:pt x="27" y="477"/>
                      <a:pt x="69" y="533"/>
                      <a:pt x="108" y="572"/>
                    </a:cubicBezTo>
                    <a:cubicBezTo>
                      <a:pt x="82" y="546"/>
                      <a:pt x="82" y="464"/>
                      <a:pt x="82" y="438"/>
                    </a:cubicBezTo>
                    <a:cubicBezTo>
                      <a:pt x="69" y="409"/>
                      <a:pt x="69" y="396"/>
                      <a:pt x="69" y="370"/>
                    </a:cubicBezTo>
                    <a:lnTo>
                      <a:pt x="69" y="343"/>
                    </a:lnTo>
                    <a:lnTo>
                      <a:pt x="69" y="288"/>
                    </a:lnTo>
                    <a:cubicBezTo>
                      <a:pt x="69" y="275"/>
                      <a:pt x="56" y="262"/>
                      <a:pt x="56" y="246"/>
                    </a:cubicBezTo>
                    <a:lnTo>
                      <a:pt x="56" y="219"/>
                    </a:lnTo>
                    <a:cubicBezTo>
                      <a:pt x="56" y="219"/>
                      <a:pt x="43" y="219"/>
                      <a:pt x="43" y="206"/>
                    </a:cubicBezTo>
                    <a:lnTo>
                      <a:pt x="43" y="180"/>
                    </a:lnTo>
                    <a:lnTo>
                      <a:pt x="43" y="151"/>
                    </a:lnTo>
                    <a:cubicBezTo>
                      <a:pt x="43" y="151"/>
                      <a:pt x="43" y="138"/>
                      <a:pt x="27" y="138"/>
                    </a:cubicBezTo>
                    <a:lnTo>
                      <a:pt x="27" y="125"/>
                    </a:lnTo>
                    <a:lnTo>
                      <a:pt x="27" y="112"/>
                    </a:lnTo>
                    <a:lnTo>
                      <a:pt x="27" y="56"/>
                    </a:lnTo>
                    <a:lnTo>
                      <a:pt x="27" y="30"/>
                    </a:lnTo>
                    <a:cubicBezTo>
                      <a:pt x="14" y="17"/>
                      <a:pt x="14" y="17"/>
                      <a:pt x="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2"/>
              <p:cNvSpPr/>
              <p:nvPr/>
            </p:nvSpPr>
            <p:spPr>
              <a:xfrm>
                <a:off x="6866150" y="2120425"/>
                <a:ext cx="3450" cy="1400"/>
              </a:xfrm>
              <a:custGeom>
                <a:avLst/>
                <a:gdLst/>
                <a:ahLst/>
                <a:cxnLst/>
                <a:rect l="l" t="t" r="r" b="b"/>
                <a:pathLst>
                  <a:path w="138" h="56" extrusionOk="0">
                    <a:moveTo>
                      <a:pt x="14" y="42"/>
                    </a:moveTo>
                    <a:cubicBezTo>
                      <a:pt x="10" y="42"/>
                      <a:pt x="5" y="43"/>
                      <a:pt x="0" y="43"/>
                    </a:cubicBezTo>
                    <a:lnTo>
                      <a:pt x="0" y="56"/>
                    </a:lnTo>
                    <a:cubicBezTo>
                      <a:pt x="0" y="43"/>
                      <a:pt x="0" y="43"/>
                      <a:pt x="13" y="43"/>
                    </a:cubicBezTo>
                    <a:cubicBezTo>
                      <a:pt x="14" y="42"/>
                      <a:pt x="14" y="42"/>
                      <a:pt x="14" y="42"/>
                    </a:cubicBezTo>
                    <a:close/>
                    <a:moveTo>
                      <a:pt x="95" y="0"/>
                    </a:moveTo>
                    <a:cubicBezTo>
                      <a:pt x="69" y="13"/>
                      <a:pt x="43" y="26"/>
                      <a:pt x="14" y="42"/>
                    </a:cubicBezTo>
                    <a:lnTo>
                      <a:pt x="14" y="42"/>
                    </a:lnTo>
                    <a:cubicBezTo>
                      <a:pt x="32" y="41"/>
                      <a:pt x="48" y="38"/>
                      <a:pt x="63" y="38"/>
                    </a:cubicBezTo>
                    <a:cubicBezTo>
                      <a:pt x="80" y="38"/>
                      <a:pt x="96" y="42"/>
                      <a:pt x="108" y="56"/>
                    </a:cubicBezTo>
                    <a:cubicBezTo>
                      <a:pt x="124" y="26"/>
                      <a:pt x="124" y="13"/>
                      <a:pt x="13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2"/>
              <p:cNvSpPr/>
              <p:nvPr/>
            </p:nvSpPr>
            <p:spPr>
              <a:xfrm>
                <a:off x="6872600" y="2117725"/>
                <a:ext cx="10950" cy="41150"/>
              </a:xfrm>
              <a:custGeom>
                <a:avLst/>
                <a:gdLst/>
                <a:ahLst/>
                <a:cxnLst/>
                <a:rect l="l" t="t" r="r" b="b"/>
                <a:pathLst>
                  <a:path w="438" h="1646" extrusionOk="0">
                    <a:moveTo>
                      <a:pt x="43" y="1"/>
                    </a:moveTo>
                    <a:cubicBezTo>
                      <a:pt x="30" y="14"/>
                      <a:pt x="13" y="14"/>
                      <a:pt x="0" y="27"/>
                    </a:cubicBezTo>
                    <a:lnTo>
                      <a:pt x="13" y="40"/>
                    </a:lnTo>
                    <a:cubicBezTo>
                      <a:pt x="30" y="40"/>
                      <a:pt x="43" y="53"/>
                      <a:pt x="56" y="69"/>
                    </a:cubicBezTo>
                    <a:cubicBezTo>
                      <a:pt x="69" y="82"/>
                      <a:pt x="82" y="95"/>
                      <a:pt x="95" y="121"/>
                    </a:cubicBezTo>
                    <a:cubicBezTo>
                      <a:pt x="111" y="134"/>
                      <a:pt x="137" y="151"/>
                      <a:pt x="150" y="177"/>
                    </a:cubicBezTo>
                    <a:cubicBezTo>
                      <a:pt x="163" y="190"/>
                      <a:pt x="163" y="203"/>
                      <a:pt x="176" y="216"/>
                    </a:cubicBezTo>
                    <a:cubicBezTo>
                      <a:pt x="193" y="216"/>
                      <a:pt x="193" y="232"/>
                      <a:pt x="206" y="245"/>
                    </a:cubicBezTo>
                    <a:cubicBezTo>
                      <a:pt x="206" y="271"/>
                      <a:pt x="176" y="298"/>
                      <a:pt x="176" y="327"/>
                    </a:cubicBezTo>
                    <a:lnTo>
                      <a:pt x="193" y="340"/>
                    </a:lnTo>
                    <a:cubicBezTo>
                      <a:pt x="193" y="340"/>
                      <a:pt x="193" y="353"/>
                      <a:pt x="206" y="366"/>
                    </a:cubicBezTo>
                    <a:lnTo>
                      <a:pt x="219" y="379"/>
                    </a:lnTo>
                    <a:lnTo>
                      <a:pt x="219" y="395"/>
                    </a:lnTo>
                    <a:cubicBezTo>
                      <a:pt x="206" y="435"/>
                      <a:pt x="206" y="477"/>
                      <a:pt x="193" y="529"/>
                    </a:cubicBezTo>
                    <a:cubicBezTo>
                      <a:pt x="193" y="529"/>
                      <a:pt x="245" y="585"/>
                      <a:pt x="258" y="585"/>
                    </a:cubicBezTo>
                    <a:lnTo>
                      <a:pt x="300" y="624"/>
                    </a:lnTo>
                    <a:lnTo>
                      <a:pt x="300" y="640"/>
                    </a:lnTo>
                    <a:cubicBezTo>
                      <a:pt x="300" y="653"/>
                      <a:pt x="300" y="666"/>
                      <a:pt x="287" y="679"/>
                    </a:cubicBezTo>
                    <a:lnTo>
                      <a:pt x="287" y="706"/>
                    </a:lnTo>
                    <a:cubicBezTo>
                      <a:pt x="274" y="735"/>
                      <a:pt x="274" y="761"/>
                      <a:pt x="258" y="803"/>
                    </a:cubicBezTo>
                    <a:lnTo>
                      <a:pt x="258" y="856"/>
                    </a:lnTo>
                    <a:cubicBezTo>
                      <a:pt x="274" y="869"/>
                      <a:pt x="287" y="885"/>
                      <a:pt x="300" y="898"/>
                    </a:cubicBezTo>
                    <a:cubicBezTo>
                      <a:pt x="314" y="898"/>
                      <a:pt x="314" y="911"/>
                      <a:pt x="314" y="911"/>
                    </a:cubicBezTo>
                    <a:cubicBezTo>
                      <a:pt x="340" y="950"/>
                      <a:pt x="369" y="993"/>
                      <a:pt x="382" y="1019"/>
                    </a:cubicBezTo>
                    <a:cubicBezTo>
                      <a:pt x="382" y="1032"/>
                      <a:pt x="395" y="1032"/>
                      <a:pt x="395" y="1048"/>
                    </a:cubicBezTo>
                    <a:cubicBezTo>
                      <a:pt x="395" y="1048"/>
                      <a:pt x="382" y="1048"/>
                      <a:pt x="382" y="1061"/>
                    </a:cubicBezTo>
                    <a:cubicBezTo>
                      <a:pt x="356" y="1114"/>
                      <a:pt x="340" y="1169"/>
                      <a:pt x="327" y="1225"/>
                    </a:cubicBezTo>
                    <a:cubicBezTo>
                      <a:pt x="314" y="1264"/>
                      <a:pt x="314" y="1332"/>
                      <a:pt x="327" y="1358"/>
                    </a:cubicBezTo>
                    <a:cubicBezTo>
                      <a:pt x="340" y="1375"/>
                      <a:pt x="356" y="1388"/>
                      <a:pt x="369" y="1401"/>
                    </a:cubicBezTo>
                    <a:lnTo>
                      <a:pt x="369" y="1427"/>
                    </a:lnTo>
                    <a:lnTo>
                      <a:pt x="356" y="1440"/>
                    </a:lnTo>
                    <a:cubicBezTo>
                      <a:pt x="356" y="1456"/>
                      <a:pt x="356" y="1456"/>
                      <a:pt x="340" y="1469"/>
                    </a:cubicBezTo>
                    <a:cubicBezTo>
                      <a:pt x="327" y="1495"/>
                      <a:pt x="314" y="1522"/>
                      <a:pt x="300" y="1551"/>
                    </a:cubicBezTo>
                    <a:cubicBezTo>
                      <a:pt x="300" y="1577"/>
                      <a:pt x="287" y="1590"/>
                      <a:pt x="287" y="1603"/>
                    </a:cubicBezTo>
                    <a:cubicBezTo>
                      <a:pt x="300" y="1619"/>
                      <a:pt x="327" y="1633"/>
                      <a:pt x="340" y="1646"/>
                    </a:cubicBezTo>
                    <a:cubicBezTo>
                      <a:pt x="356" y="1633"/>
                      <a:pt x="369" y="1619"/>
                      <a:pt x="369" y="1590"/>
                    </a:cubicBezTo>
                    <a:cubicBezTo>
                      <a:pt x="382" y="1564"/>
                      <a:pt x="408" y="1538"/>
                      <a:pt x="421" y="1509"/>
                    </a:cubicBezTo>
                    <a:lnTo>
                      <a:pt x="421" y="1495"/>
                    </a:lnTo>
                    <a:cubicBezTo>
                      <a:pt x="438" y="1469"/>
                      <a:pt x="438" y="1440"/>
                      <a:pt x="421" y="1414"/>
                    </a:cubicBezTo>
                    <a:cubicBezTo>
                      <a:pt x="421" y="1401"/>
                      <a:pt x="421" y="1375"/>
                      <a:pt x="408" y="1358"/>
                    </a:cubicBezTo>
                    <a:cubicBezTo>
                      <a:pt x="408" y="1345"/>
                      <a:pt x="395" y="1332"/>
                      <a:pt x="395" y="1332"/>
                    </a:cubicBezTo>
                    <a:cubicBezTo>
                      <a:pt x="382" y="1319"/>
                      <a:pt x="356" y="1306"/>
                      <a:pt x="340" y="1293"/>
                    </a:cubicBezTo>
                    <a:cubicBezTo>
                      <a:pt x="369" y="1238"/>
                      <a:pt x="382" y="1182"/>
                      <a:pt x="408" y="1114"/>
                    </a:cubicBezTo>
                    <a:cubicBezTo>
                      <a:pt x="408" y="1100"/>
                      <a:pt x="421" y="1087"/>
                      <a:pt x="421" y="1074"/>
                    </a:cubicBezTo>
                    <a:cubicBezTo>
                      <a:pt x="438" y="1048"/>
                      <a:pt x="421" y="1032"/>
                      <a:pt x="421" y="1019"/>
                    </a:cubicBezTo>
                    <a:cubicBezTo>
                      <a:pt x="421" y="980"/>
                      <a:pt x="408" y="937"/>
                      <a:pt x="408" y="911"/>
                    </a:cubicBezTo>
                    <a:cubicBezTo>
                      <a:pt x="408" y="898"/>
                      <a:pt x="395" y="885"/>
                      <a:pt x="395" y="885"/>
                    </a:cubicBezTo>
                    <a:cubicBezTo>
                      <a:pt x="395" y="869"/>
                      <a:pt x="382" y="856"/>
                      <a:pt x="369" y="843"/>
                    </a:cubicBezTo>
                    <a:cubicBezTo>
                      <a:pt x="340" y="830"/>
                      <a:pt x="327" y="817"/>
                      <a:pt x="300" y="803"/>
                    </a:cubicBezTo>
                    <a:cubicBezTo>
                      <a:pt x="314" y="761"/>
                      <a:pt x="340" y="735"/>
                      <a:pt x="356" y="692"/>
                    </a:cubicBezTo>
                    <a:cubicBezTo>
                      <a:pt x="369" y="679"/>
                      <a:pt x="369" y="679"/>
                      <a:pt x="382" y="666"/>
                    </a:cubicBezTo>
                    <a:lnTo>
                      <a:pt x="382" y="653"/>
                    </a:lnTo>
                    <a:lnTo>
                      <a:pt x="382" y="640"/>
                    </a:lnTo>
                    <a:cubicBezTo>
                      <a:pt x="382" y="624"/>
                      <a:pt x="369" y="598"/>
                      <a:pt x="369" y="585"/>
                    </a:cubicBezTo>
                    <a:cubicBezTo>
                      <a:pt x="356" y="585"/>
                      <a:pt x="340" y="572"/>
                      <a:pt x="340" y="572"/>
                    </a:cubicBezTo>
                    <a:cubicBezTo>
                      <a:pt x="314" y="542"/>
                      <a:pt x="287" y="516"/>
                      <a:pt x="245" y="503"/>
                    </a:cubicBezTo>
                    <a:cubicBezTo>
                      <a:pt x="258" y="461"/>
                      <a:pt x="274" y="422"/>
                      <a:pt x="274" y="379"/>
                    </a:cubicBezTo>
                    <a:lnTo>
                      <a:pt x="274" y="366"/>
                    </a:lnTo>
                    <a:cubicBezTo>
                      <a:pt x="274" y="353"/>
                      <a:pt x="258" y="353"/>
                      <a:pt x="258" y="340"/>
                    </a:cubicBezTo>
                    <a:lnTo>
                      <a:pt x="245" y="327"/>
                    </a:lnTo>
                    <a:lnTo>
                      <a:pt x="232" y="314"/>
                    </a:lnTo>
                    <a:lnTo>
                      <a:pt x="219" y="298"/>
                    </a:lnTo>
                    <a:lnTo>
                      <a:pt x="219" y="284"/>
                    </a:lnTo>
                    <a:cubicBezTo>
                      <a:pt x="232" y="245"/>
                      <a:pt x="232" y="203"/>
                      <a:pt x="206" y="164"/>
                    </a:cubicBezTo>
                    <a:cubicBezTo>
                      <a:pt x="163" y="134"/>
                      <a:pt x="137" y="82"/>
                      <a:pt x="95" y="40"/>
                    </a:cubicBezTo>
                    <a:cubicBezTo>
                      <a:pt x="82" y="27"/>
                      <a:pt x="69" y="14"/>
                      <a:pt x="5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2"/>
              <p:cNvSpPr/>
              <p:nvPr/>
            </p:nvSpPr>
            <p:spPr>
              <a:xfrm>
                <a:off x="6886550" y="2119450"/>
                <a:ext cx="11275" cy="14950"/>
              </a:xfrm>
              <a:custGeom>
                <a:avLst/>
                <a:gdLst/>
                <a:ahLst/>
                <a:cxnLst/>
                <a:rect l="l" t="t" r="r" b="b"/>
                <a:pathLst>
                  <a:path w="451" h="598" extrusionOk="0">
                    <a:moveTo>
                      <a:pt x="0" y="0"/>
                    </a:moveTo>
                    <a:lnTo>
                      <a:pt x="0" y="26"/>
                    </a:lnTo>
                    <a:cubicBezTo>
                      <a:pt x="0" y="65"/>
                      <a:pt x="13" y="95"/>
                      <a:pt x="26" y="134"/>
                    </a:cubicBezTo>
                    <a:cubicBezTo>
                      <a:pt x="26" y="147"/>
                      <a:pt x="43" y="163"/>
                      <a:pt x="56" y="176"/>
                    </a:cubicBezTo>
                    <a:cubicBezTo>
                      <a:pt x="69" y="189"/>
                      <a:pt x="82" y="189"/>
                      <a:pt x="95" y="189"/>
                    </a:cubicBezTo>
                    <a:cubicBezTo>
                      <a:pt x="108" y="202"/>
                      <a:pt x="108" y="215"/>
                      <a:pt x="108" y="215"/>
                    </a:cubicBezTo>
                    <a:cubicBezTo>
                      <a:pt x="150" y="284"/>
                      <a:pt x="177" y="353"/>
                      <a:pt x="206" y="408"/>
                    </a:cubicBezTo>
                    <a:lnTo>
                      <a:pt x="206" y="447"/>
                    </a:lnTo>
                    <a:lnTo>
                      <a:pt x="206" y="460"/>
                    </a:lnTo>
                    <a:cubicBezTo>
                      <a:pt x="219" y="473"/>
                      <a:pt x="219" y="473"/>
                      <a:pt x="232" y="473"/>
                    </a:cubicBezTo>
                    <a:cubicBezTo>
                      <a:pt x="288" y="503"/>
                      <a:pt x="327" y="529"/>
                      <a:pt x="382" y="542"/>
                    </a:cubicBezTo>
                    <a:cubicBezTo>
                      <a:pt x="408" y="555"/>
                      <a:pt x="434" y="584"/>
                      <a:pt x="451" y="597"/>
                    </a:cubicBezTo>
                    <a:cubicBezTo>
                      <a:pt x="451" y="584"/>
                      <a:pt x="434" y="571"/>
                      <a:pt x="434" y="555"/>
                    </a:cubicBezTo>
                    <a:cubicBezTo>
                      <a:pt x="421" y="529"/>
                      <a:pt x="408" y="516"/>
                      <a:pt x="382" y="503"/>
                    </a:cubicBezTo>
                    <a:cubicBezTo>
                      <a:pt x="353" y="490"/>
                      <a:pt x="314" y="473"/>
                      <a:pt x="271" y="460"/>
                    </a:cubicBezTo>
                    <a:cubicBezTo>
                      <a:pt x="258" y="460"/>
                      <a:pt x="258" y="460"/>
                      <a:pt x="245" y="447"/>
                    </a:cubicBezTo>
                    <a:lnTo>
                      <a:pt x="245" y="434"/>
                    </a:lnTo>
                    <a:cubicBezTo>
                      <a:pt x="245" y="392"/>
                      <a:pt x="232" y="353"/>
                      <a:pt x="206" y="310"/>
                    </a:cubicBezTo>
                    <a:cubicBezTo>
                      <a:pt x="190" y="297"/>
                      <a:pt x="190" y="284"/>
                      <a:pt x="177" y="271"/>
                    </a:cubicBezTo>
                    <a:cubicBezTo>
                      <a:pt x="177" y="258"/>
                      <a:pt x="177" y="229"/>
                      <a:pt x="164" y="215"/>
                    </a:cubicBezTo>
                    <a:cubicBezTo>
                      <a:pt x="150" y="134"/>
                      <a:pt x="56" y="95"/>
                      <a:pt x="13" y="26"/>
                    </a:cubicBezTo>
                    <a:cubicBezTo>
                      <a:pt x="0" y="26"/>
                      <a:pt x="0" y="13"/>
                      <a:pt x="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2"/>
              <p:cNvSpPr/>
              <p:nvPr/>
            </p:nvSpPr>
            <p:spPr>
              <a:xfrm>
                <a:off x="6897800" y="2134375"/>
                <a:ext cx="25" cy="350"/>
              </a:xfrm>
              <a:custGeom>
                <a:avLst/>
                <a:gdLst/>
                <a:ahLst/>
                <a:cxnLst/>
                <a:rect l="l" t="t" r="r" b="b"/>
                <a:pathLst>
                  <a:path w="1" h="14" extrusionOk="0">
                    <a:moveTo>
                      <a:pt x="1" y="0"/>
                    </a:moveTo>
                    <a:lnTo>
                      <a:pt x="1" y="13"/>
                    </a:lnTo>
                    <a:lnTo>
                      <a:pt x="1" y="13"/>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2"/>
              <p:cNvSpPr/>
              <p:nvPr/>
            </p:nvSpPr>
            <p:spPr>
              <a:xfrm>
                <a:off x="6896750" y="2134700"/>
                <a:ext cx="5825" cy="34700"/>
              </a:xfrm>
              <a:custGeom>
                <a:avLst/>
                <a:gdLst/>
                <a:ahLst/>
                <a:cxnLst/>
                <a:rect l="l" t="t" r="r" b="b"/>
                <a:pathLst>
                  <a:path w="233" h="1388" extrusionOk="0">
                    <a:moveTo>
                      <a:pt x="43" y="0"/>
                    </a:moveTo>
                    <a:lnTo>
                      <a:pt x="43" y="27"/>
                    </a:lnTo>
                    <a:lnTo>
                      <a:pt x="43" y="69"/>
                    </a:lnTo>
                    <a:cubicBezTo>
                      <a:pt x="26" y="108"/>
                      <a:pt x="13" y="164"/>
                      <a:pt x="0" y="190"/>
                    </a:cubicBezTo>
                    <a:cubicBezTo>
                      <a:pt x="26" y="219"/>
                      <a:pt x="26" y="245"/>
                      <a:pt x="43" y="271"/>
                    </a:cubicBezTo>
                    <a:cubicBezTo>
                      <a:pt x="43" y="301"/>
                      <a:pt x="43" y="327"/>
                      <a:pt x="26" y="340"/>
                    </a:cubicBezTo>
                    <a:cubicBezTo>
                      <a:pt x="26" y="382"/>
                      <a:pt x="13" y="421"/>
                      <a:pt x="13" y="451"/>
                    </a:cubicBezTo>
                    <a:cubicBezTo>
                      <a:pt x="0" y="490"/>
                      <a:pt x="26" y="559"/>
                      <a:pt x="43" y="598"/>
                    </a:cubicBezTo>
                    <a:cubicBezTo>
                      <a:pt x="56" y="640"/>
                      <a:pt x="108" y="640"/>
                      <a:pt x="137" y="679"/>
                    </a:cubicBezTo>
                    <a:cubicBezTo>
                      <a:pt x="177" y="722"/>
                      <a:pt x="164" y="803"/>
                      <a:pt x="137" y="859"/>
                    </a:cubicBezTo>
                    <a:cubicBezTo>
                      <a:pt x="124" y="898"/>
                      <a:pt x="124" y="924"/>
                      <a:pt x="108" y="967"/>
                    </a:cubicBezTo>
                    <a:lnTo>
                      <a:pt x="95" y="1074"/>
                    </a:lnTo>
                    <a:cubicBezTo>
                      <a:pt x="124" y="1087"/>
                      <a:pt x="150" y="1087"/>
                      <a:pt x="164" y="1104"/>
                    </a:cubicBezTo>
                    <a:cubicBezTo>
                      <a:pt x="177" y="1104"/>
                      <a:pt x="177" y="1104"/>
                      <a:pt x="177" y="1117"/>
                    </a:cubicBezTo>
                    <a:lnTo>
                      <a:pt x="190" y="1130"/>
                    </a:lnTo>
                    <a:cubicBezTo>
                      <a:pt x="190" y="1185"/>
                      <a:pt x="190" y="1238"/>
                      <a:pt x="177" y="1293"/>
                    </a:cubicBezTo>
                    <a:cubicBezTo>
                      <a:pt x="177" y="1306"/>
                      <a:pt x="164" y="1319"/>
                      <a:pt x="164" y="1332"/>
                    </a:cubicBezTo>
                    <a:cubicBezTo>
                      <a:pt x="164" y="1348"/>
                      <a:pt x="150" y="1362"/>
                      <a:pt x="150" y="1388"/>
                    </a:cubicBezTo>
                    <a:lnTo>
                      <a:pt x="177" y="1388"/>
                    </a:lnTo>
                    <a:lnTo>
                      <a:pt x="190" y="1375"/>
                    </a:lnTo>
                    <a:cubicBezTo>
                      <a:pt x="206" y="1362"/>
                      <a:pt x="206" y="1362"/>
                      <a:pt x="219" y="1348"/>
                    </a:cubicBezTo>
                    <a:cubicBezTo>
                      <a:pt x="232" y="1319"/>
                      <a:pt x="232" y="1306"/>
                      <a:pt x="232" y="1267"/>
                    </a:cubicBezTo>
                    <a:cubicBezTo>
                      <a:pt x="232" y="1224"/>
                      <a:pt x="232" y="1169"/>
                      <a:pt x="219" y="1117"/>
                    </a:cubicBezTo>
                    <a:cubicBezTo>
                      <a:pt x="219" y="1087"/>
                      <a:pt x="219" y="1048"/>
                      <a:pt x="190" y="1035"/>
                    </a:cubicBezTo>
                    <a:cubicBezTo>
                      <a:pt x="177" y="1035"/>
                      <a:pt x="164" y="1022"/>
                      <a:pt x="164" y="1022"/>
                    </a:cubicBezTo>
                    <a:cubicBezTo>
                      <a:pt x="150" y="1006"/>
                      <a:pt x="150" y="993"/>
                      <a:pt x="164" y="980"/>
                    </a:cubicBezTo>
                    <a:cubicBezTo>
                      <a:pt x="177" y="940"/>
                      <a:pt x="177" y="885"/>
                      <a:pt x="190" y="843"/>
                    </a:cubicBezTo>
                    <a:lnTo>
                      <a:pt x="190" y="830"/>
                    </a:lnTo>
                    <a:lnTo>
                      <a:pt x="206" y="816"/>
                    </a:lnTo>
                    <a:lnTo>
                      <a:pt x="206" y="777"/>
                    </a:lnTo>
                    <a:cubicBezTo>
                      <a:pt x="206" y="748"/>
                      <a:pt x="190" y="722"/>
                      <a:pt x="177" y="696"/>
                    </a:cubicBezTo>
                    <a:cubicBezTo>
                      <a:pt x="150" y="653"/>
                      <a:pt x="150" y="614"/>
                      <a:pt x="137" y="572"/>
                    </a:cubicBezTo>
                    <a:cubicBezTo>
                      <a:pt x="124" y="559"/>
                      <a:pt x="95" y="546"/>
                      <a:pt x="82" y="532"/>
                    </a:cubicBezTo>
                    <a:lnTo>
                      <a:pt x="69" y="516"/>
                    </a:lnTo>
                    <a:lnTo>
                      <a:pt x="69" y="503"/>
                    </a:lnTo>
                    <a:cubicBezTo>
                      <a:pt x="82" y="435"/>
                      <a:pt x="56" y="382"/>
                      <a:pt x="69" y="314"/>
                    </a:cubicBezTo>
                    <a:cubicBezTo>
                      <a:pt x="69" y="301"/>
                      <a:pt x="82" y="288"/>
                      <a:pt x="95" y="271"/>
                    </a:cubicBezTo>
                    <a:cubicBezTo>
                      <a:pt x="95" y="245"/>
                      <a:pt x="82" y="232"/>
                      <a:pt x="82" y="206"/>
                    </a:cubicBezTo>
                    <a:cubicBezTo>
                      <a:pt x="69" y="206"/>
                      <a:pt x="69" y="190"/>
                      <a:pt x="69" y="190"/>
                    </a:cubicBezTo>
                    <a:cubicBezTo>
                      <a:pt x="69" y="177"/>
                      <a:pt x="82" y="177"/>
                      <a:pt x="82" y="164"/>
                    </a:cubicBezTo>
                    <a:cubicBezTo>
                      <a:pt x="82" y="138"/>
                      <a:pt x="95" y="108"/>
                      <a:pt x="95" y="69"/>
                    </a:cubicBezTo>
                    <a:cubicBezTo>
                      <a:pt x="95" y="56"/>
                      <a:pt x="95" y="43"/>
                      <a:pt x="82" y="27"/>
                    </a:cubicBezTo>
                    <a:cubicBezTo>
                      <a:pt x="82" y="0"/>
                      <a:pt x="69" y="0"/>
                      <a:pt x="4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2"/>
              <p:cNvSpPr/>
              <p:nvPr/>
            </p:nvSpPr>
            <p:spPr>
              <a:xfrm>
                <a:off x="6900825" y="2152075"/>
                <a:ext cx="13975" cy="5425"/>
              </a:xfrm>
              <a:custGeom>
                <a:avLst/>
                <a:gdLst/>
                <a:ahLst/>
                <a:cxnLst/>
                <a:rect l="l" t="t" r="r" b="b"/>
                <a:pathLst>
                  <a:path w="559" h="217" extrusionOk="0">
                    <a:moveTo>
                      <a:pt x="151" y="1"/>
                    </a:moveTo>
                    <a:lnTo>
                      <a:pt x="138" y="14"/>
                    </a:lnTo>
                    <a:cubicBezTo>
                      <a:pt x="82" y="66"/>
                      <a:pt x="43" y="108"/>
                      <a:pt x="1" y="164"/>
                    </a:cubicBezTo>
                    <a:cubicBezTo>
                      <a:pt x="43" y="135"/>
                      <a:pt x="82" y="95"/>
                      <a:pt x="125" y="66"/>
                    </a:cubicBezTo>
                    <a:cubicBezTo>
                      <a:pt x="125" y="53"/>
                      <a:pt x="138" y="40"/>
                      <a:pt x="151" y="40"/>
                    </a:cubicBezTo>
                    <a:lnTo>
                      <a:pt x="177" y="40"/>
                    </a:lnTo>
                    <a:cubicBezTo>
                      <a:pt x="190" y="53"/>
                      <a:pt x="219" y="53"/>
                      <a:pt x="232" y="66"/>
                    </a:cubicBezTo>
                    <a:cubicBezTo>
                      <a:pt x="278" y="90"/>
                      <a:pt x="330" y="112"/>
                      <a:pt x="385" y="112"/>
                    </a:cubicBezTo>
                    <a:cubicBezTo>
                      <a:pt x="397" y="112"/>
                      <a:pt x="409" y="111"/>
                      <a:pt x="422" y="108"/>
                    </a:cubicBezTo>
                    <a:lnTo>
                      <a:pt x="422" y="108"/>
                    </a:lnTo>
                    <a:cubicBezTo>
                      <a:pt x="382" y="148"/>
                      <a:pt x="340" y="177"/>
                      <a:pt x="301" y="216"/>
                    </a:cubicBezTo>
                    <a:cubicBezTo>
                      <a:pt x="314" y="203"/>
                      <a:pt x="353" y="203"/>
                      <a:pt x="369" y="203"/>
                    </a:cubicBezTo>
                    <a:cubicBezTo>
                      <a:pt x="382" y="203"/>
                      <a:pt x="409" y="190"/>
                      <a:pt x="435" y="190"/>
                    </a:cubicBezTo>
                    <a:cubicBezTo>
                      <a:pt x="477" y="177"/>
                      <a:pt x="533" y="164"/>
                      <a:pt x="559" y="148"/>
                    </a:cubicBezTo>
                    <a:cubicBezTo>
                      <a:pt x="554" y="139"/>
                      <a:pt x="544" y="136"/>
                      <a:pt x="531" y="136"/>
                    </a:cubicBezTo>
                    <a:cubicBezTo>
                      <a:pt x="505" y="136"/>
                      <a:pt x="468" y="148"/>
                      <a:pt x="451" y="148"/>
                    </a:cubicBezTo>
                    <a:cubicBezTo>
                      <a:pt x="451" y="121"/>
                      <a:pt x="451" y="108"/>
                      <a:pt x="464" y="82"/>
                    </a:cubicBezTo>
                    <a:cubicBezTo>
                      <a:pt x="369" y="66"/>
                      <a:pt x="271" y="40"/>
                      <a:pt x="19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2"/>
              <p:cNvSpPr/>
              <p:nvPr/>
            </p:nvSpPr>
            <p:spPr>
              <a:xfrm>
                <a:off x="6857650" y="2132000"/>
                <a:ext cx="51675" cy="5100"/>
              </a:xfrm>
              <a:custGeom>
                <a:avLst/>
                <a:gdLst/>
                <a:ahLst/>
                <a:cxnLst/>
                <a:rect l="l" t="t" r="r" b="b"/>
                <a:pathLst>
                  <a:path w="2067" h="204" extrusionOk="0">
                    <a:moveTo>
                      <a:pt x="2067" y="1"/>
                    </a:moveTo>
                    <a:cubicBezTo>
                      <a:pt x="2064" y="2"/>
                      <a:pt x="2061" y="4"/>
                      <a:pt x="2058" y="5"/>
                    </a:cubicBezTo>
                    <a:lnTo>
                      <a:pt x="2058" y="5"/>
                    </a:lnTo>
                    <a:cubicBezTo>
                      <a:pt x="2061" y="5"/>
                      <a:pt x="2065" y="3"/>
                      <a:pt x="2067" y="1"/>
                    </a:cubicBezTo>
                    <a:close/>
                    <a:moveTo>
                      <a:pt x="1985" y="1"/>
                    </a:moveTo>
                    <a:cubicBezTo>
                      <a:pt x="1959" y="14"/>
                      <a:pt x="1959" y="27"/>
                      <a:pt x="1933" y="40"/>
                    </a:cubicBezTo>
                    <a:cubicBezTo>
                      <a:pt x="1865" y="69"/>
                      <a:pt x="1796" y="95"/>
                      <a:pt x="1728" y="135"/>
                    </a:cubicBezTo>
                    <a:cubicBezTo>
                      <a:pt x="1714" y="135"/>
                      <a:pt x="1701" y="151"/>
                      <a:pt x="1688" y="151"/>
                    </a:cubicBezTo>
                    <a:cubicBezTo>
                      <a:pt x="1672" y="151"/>
                      <a:pt x="1659" y="135"/>
                      <a:pt x="1646" y="135"/>
                    </a:cubicBezTo>
                    <a:cubicBezTo>
                      <a:pt x="1602" y="109"/>
                      <a:pt x="1552" y="95"/>
                      <a:pt x="1504" y="95"/>
                    </a:cubicBezTo>
                    <a:cubicBezTo>
                      <a:pt x="1477" y="95"/>
                      <a:pt x="1452" y="99"/>
                      <a:pt x="1427" y="108"/>
                    </a:cubicBezTo>
                    <a:cubicBezTo>
                      <a:pt x="1375" y="121"/>
                      <a:pt x="1320" y="151"/>
                      <a:pt x="1280" y="164"/>
                    </a:cubicBezTo>
                    <a:cubicBezTo>
                      <a:pt x="1251" y="121"/>
                      <a:pt x="1238" y="82"/>
                      <a:pt x="1182" y="82"/>
                    </a:cubicBezTo>
                    <a:cubicBezTo>
                      <a:pt x="1130" y="82"/>
                      <a:pt x="1075" y="82"/>
                      <a:pt x="1019" y="95"/>
                    </a:cubicBezTo>
                    <a:cubicBezTo>
                      <a:pt x="967" y="95"/>
                      <a:pt x="938" y="82"/>
                      <a:pt x="898" y="69"/>
                    </a:cubicBezTo>
                    <a:cubicBezTo>
                      <a:pt x="889" y="66"/>
                      <a:pt x="881" y="64"/>
                      <a:pt x="873" y="64"/>
                    </a:cubicBezTo>
                    <a:cubicBezTo>
                      <a:pt x="844" y="64"/>
                      <a:pt x="821" y="82"/>
                      <a:pt x="791" y="82"/>
                    </a:cubicBezTo>
                    <a:lnTo>
                      <a:pt x="709" y="82"/>
                    </a:lnTo>
                    <a:cubicBezTo>
                      <a:pt x="654" y="69"/>
                      <a:pt x="611" y="69"/>
                      <a:pt x="559" y="53"/>
                    </a:cubicBezTo>
                    <a:lnTo>
                      <a:pt x="504" y="53"/>
                    </a:lnTo>
                    <a:cubicBezTo>
                      <a:pt x="490" y="69"/>
                      <a:pt x="477" y="69"/>
                      <a:pt x="464" y="82"/>
                    </a:cubicBezTo>
                    <a:cubicBezTo>
                      <a:pt x="422" y="95"/>
                      <a:pt x="366" y="95"/>
                      <a:pt x="314" y="95"/>
                    </a:cubicBezTo>
                    <a:cubicBezTo>
                      <a:pt x="203" y="95"/>
                      <a:pt x="96" y="135"/>
                      <a:pt x="1" y="203"/>
                    </a:cubicBezTo>
                    <a:cubicBezTo>
                      <a:pt x="122" y="164"/>
                      <a:pt x="233" y="151"/>
                      <a:pt x="353" y="151"/>
                    </a:cubicBezTo>
                    <a:cubicBezTo>
                      <a:pt x="383" y="151"/>
                      <a:pt x="422" y="151"/>
                      <a:pt x="448" y="121"/>
                    </a:cubicBezTo>
                    <a:cubicBezTo>
                      <a:pt x="464" y="121"/>
                      <a:pt x="464" y="108"/>
                      <a:pt x="477" y="108"/>
                    </a:cubicBezTo>
                    <a:lnTo>
                      <a:pt x="504" y="108"/>
                    </a:lnTo>
                    <a:cubicBezTo>
                      <a:pt x="531" y="102"/>
                      <a:pt x="558" y="99"/>
                      <a:pt x="583" y="99"/>
                    </a:cubicBezTo>
                    <a:cubicBezTo>
                      <a:pt x="609" y="99"/>
                      <a:pt x="632" y="102"/>
                      <a:pt x="654" y="108"/>
                    </a:cubicBezTo>
                    <a:cubicBezTo>
                      <a:pt x="698" y="108"/>
                      <a:pt x="749" y="125"/>
                      <a:pt x="796" y="125"/>
                    </a:cubicBezTo>
                    <a:cubicBezTo>
                      <a:pt x="807" y="125"/>
                      <a:pt x="819" y="124"/>
                      <a:pt x="830" y="121"/>
                    </a:cubicBezTo>
                    <a:cubicBezTo>
                      <a:pt x="843" y="121"/>
                      <a:pt x="872" y="108"/>
                      <a:pt x="898" y="108"/>
                    </a:cubicBezTo>
                    <a:cubicBezTo>
                      <a:pt x="925" y="108"/>
                      <a:pt x="938" y="121"/>
                      <a:pt x="954" y="121"/>
                    </a:cubicBezTo>
                    <a:cubicBezTo>
                      <a:pt x="967" y="126"/>
                      <a:pt x="980" y="127"/>
                      <a:pt x="994" y="127"/>
                    </a:cubicBezTo>
                    <a:cubicBezTo>
                      <a:pt x="1021" y="127"/>
                      <a:pt x="1049" y="121"/>
                      <a:pt x="1075" y="121"/>
                    </a:cubicBezTo>
                    <a:cubicBezTo>
                      <a:pt x="1096" y="121"/>
                      <a:pt x="1120" y="118"/>
                      <a:pt x="1142" y="118"/>
                    </a:cubicBezTo>
                    <a:cubicBezTo>
                      <a:pt x="1164" y="118"/>
                      <a:pt x="1184" y="121"/>
                      <a:pt x="1199" y="135"/>
                    </a:cubicBezTo>
                    <a:cubicBezTo>
                      <a:pt x="1212" y="164"/>
                      <a:pt x="1225" y="177"/>
                      <a:pt x="1238" y="190"/>
                    </a:cubicBezTo>
                    <a:cubicBezTo>
                      <a:pt x="1251" y="197"/>
                      <a:pt x="1262" y="200"/>
                      <a:pt x="1271" y="200"/>
                    </a:cubicBezTo>
                    <a:cubicBezTo>
                      <a:pt x="1280" y="200"/>
                      <a:pt x="1287" y="197"/>
                      <a:pt x="1293" y="190"/>
                    </a:cubicBezTo>
                    <a:cubicBezTo>
                      <a:pt x="1333" y="190"/>
                      <a:pt x="1375" y="177"/>
                      <a:pt x="1401" y="177"/>
                    </a:cubicBezTo>
                    <a:cubicBezTo>
                      <a:pt x="1433" y="168"/>
                      <a:pt x="1461" y="165"/>
                      <a:pt x="1489" y="165"/>
                    </a:cubicBezTo>
                    <a:cubicBezTo>
                      <a:pt x="1544" y="165"/>
                      <a:pt x="1596" y="177"/>
                      <a:pt x="1659" y="177"/>
                    </a:cubicBezTo>
                    <a:cubicBezTo>
                      <a:pt x="1754" y="177"/>
                      <a:pt x="1852" y="121"/>
                      <a:pt x="1933" y="82"/>
                    </a:cubicBezTo>
                    <a:cubicBezTo>
                      <a:pt x="1970" y="55"/>
                      <a:pt x="2010" y="30"/>
                      <a:pt x="2058" y="5"/>
                    </a:cubicBezTo>
                    <a:lnTo>
                      <a:pt x="2058" y="5"/>
                    </a:lnTo>
                    <a:cubicBezTo>
                      <a:pt x="2054" y="6"/>
                      <a:pt x="2051" y="7"/>
                      <a:pt x="2047" y="7"/>
                    </a:cubicBezTo>
                    <a:cubicBezTo>
                      <a:pt x="2029" y="7"/>
                      <a:pt x="2005" y="1"/>
                      <a:pt x="198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2"/>
              <p:cNvSpPr/>
              <p:nvPr/>
            </p:nvSpPr>
            <p:spPr>
              <a:xfrm>
                <a:off x="6880100" y="2119025"/>
                <a:ext cx="25900" cy="12675"/>
              </a:xfrm>
              <a:custGeom>
                <a:avLst/>
                <a:gdLst/>
                <a:ahLst/>
                <a:cxnLst/>
                <a:rect l="l" t="t" r="r" b="b"/>
                <a:pathLst>
                  <a:path w="1036" h="507" extrusionOk="0">
                    <a:moveTo>
                      <a:pt x="27" y="1"/>
                    </a:moveTo>
                    <a:cubicBezTo>
                      <a:pt x="27" y="17"/>
                      <a:pt x="14" y="30"/>
                      <a:pt x="0" y="43"/>
                    </a:cubicBezTo>
                    <a:cubicBezTo>
                      <a:pt x="14" y="43"/>
                      <a:pt x="14" y="56"/>
                      <a:pt x="14" y="56"/>
                    </a:cubicBezTo>
                    <a:cubicBezTo>
                      <a:pt x="69" y="82"/>
                      <a:pt x="69" y="138"/>
                      <a:pt x="82" y="193"/>
                    </a:cubicBezTo>
                    <a:cubicBezTo>
                      <a:pt x="151" y="193"/>
                      <a:pt x="219" y="206"/>
                      <a:pt x="284" y="206"/>
                    </a:cubicBezTo>
                    <a:cubicBezTo>
                      <a:pt x="314" y="206"/>
                      <a:pt x="327" y="206"/>
                      <a:pt x="340" y="219"/>
                    </a:cubicBezTo>
                    <a:cubicBezTo>
                      <a:pt x="366" y="232"/>
                      <a:pt x="366" y="246"/>
                      <a:pt x="382" y="262"/>
                    </a:cubicBezTo>
                    <a:cubicBezTo>
                      <a:pt x="408" y="297"/>
                      <a:pt x="448" y="302"/>
                      <a:pt x="491" y="302"/>
                    </a:cubicBezTo>
                    <a:cubicBezTo>
                      <a:pt x="513" y="302"/>
                      <a:pt x="536" y="301"/>
                      <a:pt x="559" y="301"/>
                    </a:cubicBezTo>
                    <a:cubicBezTo>
                      <a:pt x="611" y="314"/>
                      <a:pt x="679" y="327"/>
                      <a:pt x="735" y="357"/>
                    </a:cubicBezTo>
                    <a:cubicBezTo>
                      <a:pt x="790" y="383"/>
                      <a:pt x="843" y="396"/>
                      <a:pt x="898" y="438"/>
                    </a:cubicBezTo>
                    <a:cubicBezTo>
                      <a:pt x="937" y="451"/>
                      <a:pt x="980" y="477"/>
                      <a:pt x="1006" y="507"/>
                    </a:cubicBezTo>
                    <a:cubicBezTo>
                      <a:pt x="1019" y="477"/>
                      <a:pt x="1035" y="451"/>
                      <a:pt x="1006" y="425"/>
                    </a:cubicBezTo>
                    <a:cubicBezTo>
                      <a:pt x="996" y="435"/>
                      <a:pt x="984" y="439"/>
                      <a:pt x="971" y="439"/>
                    </a:cubicBezTo>
                    <a:cubicBezTo>
                      <a:pt x="948" y="439"/>
                      <a:pt x="923" y="427"/>
                      <a:pt x="898" y="409"/>
                    </a:cubicBezTo>
                    <a:cubicBezTo>
                      <a:pt x="843" y="370"/>
                      <a:pt x="774" y="301"/>
                      <a:pt x="709" y="301"/>
                    </a:cubicBezTo>
                    <a:cubicBezTo>
                      <a:pt x="627" y="288"/>
                      <a:pt x="611" y="301"/>
                      <a:pt x="546" y="246"/>
                    </a:cubicBezTo>
                    <a:cubicBezTo>
                      <a:pt x="448" y="151"/>
                      <a:pt x="258" y="219"/>
                      <a:pt x="164" y="125"/>
                    </a:cubicBezTo>
                    <a:cubicBezTo>
                      <a:pt x="151" y="99"/>
                      <a:pt x="138" y="82"/>
                      <a:pt x="121" y="56"/>
                    </a:cubicBezTo>
                    <a:cubicBezTo>
                      <a:pt x="95" y="30"/>
                      <a:pt x="69" y="17"/>
                      <a:pt x="40" y="17"/>
                    </a:cubicBezTo>
                    <a:lnTo>
                      <a:pt x="27"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2"/>
              <p:cNvSpPr/>
              <p:nvPr/>
            </p:nvSpPr>
            <p:spPr>
              <a:xfrm>
                <a:off x="6861750" y="2144900"/>
                <a:ext cx="35025" cy="22475"/>
              </a:xfrm>
              <a:custGeom>
                <a:avLst/>
                <a:gdLst/>
                <a:ahLst/>
                <a:cxnLst/>
                <a:rect l="l" t="t" r="r" b="b"/>
                <a:pathLst>
                  <a:path w="1401" h="899" extrusionOk="0">
                    <a:moveTo>
                      <a:pt x="0" y="0"/>
                    </a:moveTo>
                    <a:cubicBezTo>
                      <a:pt x="39" y="0"/>
                      <a:pt x="69" y="13"/>
                      <a:pt x="95" y="13"/>
                    </a:cubicBezTo>
                    <a:cubicBezTo>
                      <a:pt x="137" y="27"/>
                      <a:pt x="163" y="27"/>
                      <a:pt x="189" y="43"/>
                    </a:cubicBezTo>
                    <a:cubicBezTo>
                      <a:pt x="219" y="56"/>
                      <a:pt x="245" y="69"/>
                      <a:pt x="258" y="82"/>
                    </a:cubicBezTo>
                    <a:cubicBezTo>
                      <a:pt x="271" y="108"/>
                      <a:pt x="271" y="138"/>
                      <a:pt x="258" y="151"/>
                    </a:cubicBezTo>
                    <a:cubicBezTo>
                      <a:pt x="353" y="164"/>
                      <a:pt x="447" y="206"/>
                      <a:pt x="545" y="258"/>
                    </a:cubicBezTo>
                    <a:cubicBezTo>
                      <a:pt x="545" y="271"/>
                      <a:pt x="545" y="288"/>
                      <a:pt x="529" y="301"/>
                    </a:cubicBezTo>
                    <a:cubicBezTo>
                      <a:pt x="530" y="300"/>
                      <a:pt x="533" y="299"/>
                      <a:pt x="537" y="299"/>
                    </a:cubicBezTo>
                    <a:cubicBezTo>
                      <a:pt x="580" y="299"/>
                      <a:pt x="749" y="354"/>
                      <a:pt x="761" y="369"/>
                    </a:cubicBezTo>
                    <a:cubicBezTo>
                      <a:pt x="774" y="369"/>
                      <a:pt x="774" y="382"/>
                      <a:pt x="774" y="382"/>
                    </a:cubicBezTo>
                    <a:cubicBezTo>
                      <a:pt x="803" y="395"/>
                      <a:pt x="816" y="422"/>
                      <a:pt x="842" y="422"/>
                    </a:cubicBezTo>
                    <a:lnTo>
                      <a:pt x="855" y="422"/>
                    </a:lnTo>
                    <a:cubicBezTo>
                      <a:pt x="872" y="408"/>
                      <a:pt x="885" y="382"/>
                      <a:pt x="911" y="382"/>
                    </a:cubicBezTo>
                    <a:lnTo>
                      <a:pt x="937" y="382"/>
                    </a:lnTo>
                    <a:cubicBezTo>
                      <a:pt x="979" y="395"/>
                      <a:pt x="1018" y="408"/>
                      <a:pt x="1048" y="422"/>
                    </a:cubicBezTo>
                    <a:cubicBezTo>
                      <a:pt x="1087" y="435"/>
                      <a:pt x="1129" y="464"/>
                      <a:pt x="1142" y="503"/>
                    </a:cubicBezTo>
                    <a:cubicBezTo>
                      <a:pt x="1142" y="546"/>
                      <a:pt x="1116" y="572"/>
                      <a:pt x="1116" y="614"/>
                    </a:cubicBezTo>
                    <a:cubicBezTo>
                      <a:pt x="1100" y="640"/>
                      <a:pt x="1100" y="666"/>
                      <a:pt x="1116" y="679"/>
                    </a:cubicBezTo>
                    <a:cubicBezTo>
                      <a:pt x="1116" y="709"/>
                      <a:pt x="1129" y="722"/>
                      <a:pt x="1129" y="735"/>
                    </a:cubicBezTo>
                    <a:cubicBezTo>
                      <a:pt x="1129" y="748"/>
                      <a:pt x="1142" y="748"/>
                      <a:pt x="1142" y="761"/>
                    </a:cubicBezTo>
                    <a:cubicBezTo>
                      <a:pt x="1169" y="777"/>
                      <a:pt x="1198" y="790"/>
                      <a:pt x="1224" y="803"/>
                    </a:cubicBezTo>
                    <a:cubicBezTo>
                      <a:pt x="1280" y="843"/>
                      <a:pt x="1345" y="872"/>
                      <a:pt x="1400" y="898"/>
                    </a:cubicBezTo>
                    <a:cubicBezTo>
                      <a:pt x="1345" y="859"/>
                      <a:pt x="1306" y="830"/>
                      <a:pt x="1263" y="777"/>
                    </a:cubicBezTo>
                    <a:cubicBezTo>
                      <a:pt x="1250" y="777"/>
                      <a:pt x="1250" y="761"/>
                      <a:pt x="1250" y="761"/>
                    </a:cubicBezTo>
                    <a:cubicBezTo>
                      <a:pt x="1211" y="722"/>
                      <a:pt x="1198" y="666"/>
                      <a:pt x="1198" y="627"/>
                    </a:cubicBezTo>
                    <a:cubicBezTo>
                      <a:pt x="1198" y="598"/>
                      <a:pt x="1211" y="572"/>
                      <a:pt x="1211" y="559"/>
                    </a:cubicBezTo>
                    <a:cubicBezTo>
                      <a:pt x="1211" y="516"/>
                      <a:pt x="1198" y="477"/>
                      <a:pt x="1198" y="435"/>
                    </a:cubicBezTo>
                    <a:cubicBezTo>
                      <a:pt x="1129" y="422"/>
                      <a:pt x="1074" y="395"/>
                      <a:pt x="1035" y="340"/>
                    </a:cubicBezTo>
                    <a:cubicBezTo>
                      <a:pt x="1116" y="301"/>
                      <a:pt x="1182" y="258"/>
                      <a:pt x="1250" y="190"/>
                    </a:cubicBezTo>
                    <a:lnTo>
                      <a:pt x="1250" y="190"/>
                    </a:lnTo>
                    <a:cubicBezTo>
                      <a:pt x="1182" y="245"/>
                      <a:pt x="1116" y="271"/>
                      <a:pt x="1035" y="288"/>
                    </a:cubicBezTo>
                    <a:cubicBezTo>
                      <a:pt x="1005" y="288"/>
                      <a:pt x="979" y="288"/>
                      <a:pt x="953" y="301"/>
                    </a:cubicBezTo>
                    <a:cubicBezTo>
                      <a:pt x="924" y="301"/>
                      <a:pt x="911" y="314"/>
                      <a:pt x="898" y="314"/>
                    </a:cubicBezTo>
                    <a:cubicBezTo>
                      <a:pt x="885" y="327"/>
                      <a:pt x="872" y="327"/>
                      <a:pt x="855" y="327"/>
                    </a:cubicBezTo>
                    <a:cubicBezTo>
                      <a:pt x="842" y="327"/>
                      <a:pt x="816" y="327"/>
                      <a:pt x="803" y="314"/>
                    </a:cubicBezTo>
                    <a:cubicBezTo>
                      <a:pt x="721" y="314"/>
                      <a:pt x="640" y="288"/>
                      <a:pt x="597" y="232"/>
                    </a:cubicBezTo>
                    <a:cubicBezTo>
                      <a:pt x="584" y="219"/>
                      <a:pt x="584" y="206"/>
                      <a:pt x="571" y="190"/>
                    </a:cubicBezTo>
                    <a:cubicBezTo>
                      <a:pt x="558" y="190"/>
                      <a:pt x="545" y="177"/>
                      <a:pt x="529" y="177"/>
                    </a:cubicBezTo>
                    <a:cubicBezTo>
                      <a:pt x="447" y="151"/>
                      <a:pt x="382" y="124"/>
                      <a:pt x="326" y="82"/>
                    </a:cubicBezTo>
                    <a:cubicBezTo>
                      <a:pt x="313" y="82"/>
                      <a:pt x="300" y="82"/>
                      <a:pt x="300" y="69"/>
                    </a:cubicBezTo>
                    <a:cubicBezTo>
                      <a:pt x="284" y="56"/>
                      <a:pt x="300" y="27"/>
                      <a:pt x="284" y="13"/>
                    </a:cubicBezTo>
                    <a:cubicBezTo>
                      <a:pt x="284" y="0"/>
                      <a:pt x="258" y="0"/>
                      <a:pt x="24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2"/>
              <p:cNvSpPr/>
              <p:nvPr/>
            </p:nvSpPr>
            <p:spPr>
              <a:xfrm>
                <a:off x="6844775" y="2122775"/>
                <a:ext cx="14300" cy="15050"/>
              </a:xfrm>
              <a:custGeom>
                <a:avLst/>
                <a:gdLst/>
                <a:ahLst/>
                <a:cxnLst/>
                <a:rect l="l" t="t" r="r" b="b"/>
                <a:pathLst>
                  <a:path w="572" h="602" extrusionOk="0">
                    <a:moveTo>
                      <a:pt x="297" y="177"/>
                    </a:moveTo>
                    <a:cubicBezTo>
                      <a:pt x="327" y="177"/>
                      <a:pt x="353" y="177"/>
                      <a:pt x="379" y="207"/>
                    </a:cubicBezTo>
                    <a:lnTo>
                      <a:pt x="392" y="220"/>
                    </a:lnTo>
                    <a:lnTo>
                      <a:pt x="434" y="259"/>
                    </a:lnTo>
                    <a:cubicBezTo>
                      <a:pt x="460" y="275"/>
                      <a:pt x="473" y="301"/>
                      <a:pt x="490" y="314"/>
                    </a:cubicBezTo>
                    <a:cubicBezTo>
                      <a:pt x="490" y="327"/>
                      <a:pt x="503" y="327"/>
                      <a:pt x="503" y="340"/>
                    </a:cubicBezTo>
                    <a:lnTo>
                      <a:pt x="490" y="357"/>
                    </a:lnTo>
                    <a:cubicBezTo>
                      <a:pt x="490" y="383"/>
                      <a:pt x="516" y="396"/>
                      <a:pt x="516" y="422"/>
                    </a:cubicBezTo>
                    <a:cubicBezTo>
                      <a:pt x="516" y="451"/>
                      <a:pt x="503" y="464"/>
                      <a:pt x="490" y="477"/>
                    </a:cubicBezTo>
                    <a:cubicBezTo>
                      <a:pt x="473" y="490"/>
                      <a:pt x="473" y="533"/>
                      <a:pt x="490" y="546"/>
                    </a:cubicBezTo>
                    <a:cubicBezTo>
                      <a:pt x="447" y="533"/>
                      <a:pt x="408" y="520"/>
                      <a:pt x="353" y="504"/>
                    </a:cubicBezTo>
                    <a:cubicBezTo>
                      <a:pt x="366" y="477"/>
                      <a:pt x="366" y="451"/>
                      <a:pt x="353" y="422"/>
                    </a:cubicBezTo>
                    <a:cubicBezTo>
                      <a:pt x="340" y="409"/>
                      <a:pt x="310" y="396"/>
                      <a:pt x="284" y="396"/>
                    </a:cubicBezTo>
                    <a:cubicBezTo>
                      <a:pt x="297" y="370"/>
                      <a:pt x="297" y="357"/>
                      <a:pt x="297" y="327"/>
                    </a:cubicBezTo>
                    <a:cubicBezTo>
                      <a:pt x="297" y="314"/>
                      <a:pt x="284" y="288"/>
                      <a:pt x="284" y="275"/>
                    </a:cubicBezTo>
                    <a:lnTo>
                      <a:pt x="284" y="193"/>
                    </a:lnTo>
                    <a:cubicBezTo>
                      <a:pt x="297" y="193"/>
                      <a:pt x="297" y="177"/>
                      <a:pt x="297" y="177"/>
                    </a:cubicBezTo>
                    <a:close/>
                    <a:moveTo>
                      <a:pt x="258" y="1"/>
                    </a:moveTo>
                    <a:lnTo>
                      <a:pt x="258" y="56"/>
                    </a:lnTo>
                    <a:cubicBezTo>
                      <a:pt x="245" y="69"/>
                      <a:pt x="258" y="82"/>
                      <a:pt x="258" y="96"/>
                    </a:cubicBezTo>
                    <a:cubicBezTo>
                      <a:pt x="258" y="112"/>
                      <a:pt x="258" y="125"/>
                      <a:pt x="245" y="125"/>
                    </a:cubicBezTo>
                    <a:cubicBezTo>
                      <a:pt x="245" y="129"/>
                      <a:pt x="243" y="131"/>
                      <a:pt x="241" y="131"/>
                    </a:cubicBezTo>
                    <a:cubicBezTo>
                      <a:pt x="236" y="131"/>
                      <a:pt x="229" y="125"/>
                      <a:pt x="229" y="125"/>
                    </a:cubicBezTo>
                    <a:cubicBezTo>
                      <a:pt x="203" y="125"/>
                      <a:pt x="189" y="125"/>
                      <a:pt x="176" y="138"/>
                    </a:cubicBezTo>
                    <a:cubicBezTo>
                      <a:pt x="163" y="138"/>
                      <a:pt x="147" y="151"/>
                      <a:pt x="134" y="151"/>
                    </a:cubicBezTo>
                    <a:cubicBezTo>
                      <a:pt x="121" y="164"/>
                      <a:pt x="95" y="164"/>
                      <a:pt x="65" y="164"/>
                    </a:cubicBezTo>
                    <a:lnTo>
                      <a:pt x="0" y="164"/>
                    </a:lnTo>
                    <a:cubicBezTo>
                      <a:pt x="26" y="164"/>
                      <a:pt x="52" y="177"/>
                      <a:pt x="82" y="177"/>
                    </a:cubicBezTo>
                    <a:cubicBezTo>
                      <a:pt x="95" y="177"/>
                      <a:pt x="108" y="177"/>
                      <a:pt x="121" y="164"/>
                    </a:cubicBezTo>
                    <a:lnTo>
                      <a:pt x="147" y="164"/>
                    </a:lnTo>
                    <a:cubicBezTo>
                      <a:pt x="176" y="151"/>
                      <a:pt x="203" y="151"/>
                      <a:pt x="229" y="151"/>
                    </a:cubicBezTo>
                    <a:cubicBezTo>
                      <a:pt x="229" y="164"/>
                      <a:pt x="216" y="177"/>
                      <a:pt x="216" y="177"/>
                    </a:cubicBezTo>
                    <a:lnTo>
                      <a:pt x="258" y="177"/>
                    </a:lnTo>
                    <a:cubicBezTo>
                      <a:pt x="258" y="177"/>
                      <a:pt x="258" y="164"/>
                      <a:pt x="271" y="164"/>
                    </a:cubicBezTo>
                    <a:lnTo>
                      <a:pt x="271" y="164"/>
                    </a:lnTo>
                    <a:cubicBezTo>
                      <a:pt x="271" y="177"/>
                      <a:pt x="271" y="193"/>
                      <a:pt x="258" y="207"/>
                    </a:cubicBezTo>
                    <a:lnTo>
                      <a:pt x="258" y="246"/>
                    </a:lnTo>
                    <a:cubicBezTo>
                      <a:pt x="258" y="275"/>
                      <a:pt x="258" y="314"/>
                      <a:pt x="245" y="340"/>
                    </a:cubicBezTo>
                    <a:cubicBezTo>
                      <a:pt x="245" y="357"/>
                      <a:pt x="229" y="396"/>
                      <a:pt x="229" y="409"/>
                    </a:cubicBezTo>
                    <a:lnTo>
                      <a:pt x="245" y="422"/>
                    </a:lnTo>
                    <a:cubicBezTo>
                      <a:pt x="284" y="438"/>
                      <a:pt x="310" y="477"/>
                      <a:pt x="340" y="520"/>
                    </a:cubicBezTo>
                    <a:cubicBezTo>
                      <a:pt x="340" y="533"/>
                      <a:pt x="353" y="559"/>
                      <a:pt x="366" y="559"/>
                    </a:cubicBezTo>
                    <a:cubicBezTo>
                      <a:pt x="372" y="566"/>
                      <a:pt x="386" y="566"/>
                      <a:pt x="402" y="566"/>
                    </a:cubicBezTo>
                    <a:cubicBezTo>
                      <a:pt x="417" y="566"/>
                      <a:pt x="434" y="566"/>
                      <a:pt x="447" y="572"/>
                    </a:cubicBezTo>
                    <a:cubicBezTo>
                      <a:pt x="473" y="572"/>
                      <a:pt x="503" y="585"/>
                      <a:pt x="529" y="601"/>
                    </a:cubicBezTo>
                    <a:cubicBezTo>
                      <a:pt x="529" y="559"/>
                      <a:pt x="529" y="520"/>
                      <a:pt x="542" y="477"/>
                    </a:cubicBezTo>
                    <a:cubicBezTo>
                      <a:pt x="555" y="451"/>
                      <a:pt x="571" y="438"/>
                      <a:pt x="555" y="409"/>
                    </a:cubicBezTo>
                    <a:cubicBezTo>
                      <a:pt x="542" y="370"/>
                      <a:pt x="542" y="327"/>
                      <a:pt x="516" y="288"/>
                    </a:cubicBezTo>
                    <a:cubicBezTo>
                      <a:pt x="503" y="275"/>
                      <a:pt x="473" y="259"/>
                      <a:pt x="460" y="233"/>
                    </a:cubicBezTo>
                    <a:cubicBezTo>
                      <a:pt x="434" y="220"/>
                      <a:pt x="421" y="193"/>
                      <a:pt x="392" y="164"/>
                    </a:cubicBezTo>
                    <a:cubicBezTo>
                      <a:pt x="366" y="151"/>
                      <a:pt x="340" y="151"/>
                      <a:pt x="297" y="151"/>
                    </a:cubicBezTo>
                    <a:cubicBezTo>
                      <a:pt x="284" y="151"/>
                      <a:pt x="271" y="151"/>
                      <a:pt x="271" y="138"/>
                    </a:cubicBezTo>
                    <a:lnTo>
                      <a:pt x="271" y="112"/>
                    </a:lnTo>
                    <a:lnTo>
                      <a:pt x="271" y="96"/>
                    </a:lnTo>
                    <a:cubicBezTo>
                      <a:pt x="258" y="82"/>
                      <a:pt x="271" y="69"/>
                      <a:pt x="271" y="56"/>
                    </a:cubicBezTo>
                    <a:cubicBezTo>
                      <a:pt x="271" y="30"/>
                      <a:pt x="271" y="14"/>
                      <a:pt x="25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2"/>
              <p:cNvSpPr/>
              <p:nvPr/>
            </p:nvSpPr>
            <p:spPr>
              <a:xfrm>
                <a:off x="6853575" y="2120100"/>
                <a:ext cx="3450" cy="8175"/>
              </a:xfrm>
              <a:custGeom>
                <a:avLst/>
                <a:gdLst/>
                <a:ahLst/>
                <a:cxnLst/>
                <a:rect l="l" t="t" r="r" b="b"/>
                <a:pathLst>
                  <a:path w="138" h="327" extrusionOk="0">
                    <a:moveTo>
                      <a:pt x="138" y="0"/>
                    </a:moveTo>
                    <a:cubicBezTo>
                      <a:pt x="138" y="13"/>
                      <a:pt x="121" y="39"/>
                      <a:pt x="95" y="69"/>
                    </a:cubicBezTo>
                    <a:cubicBezTo>
                      <a:pt x="95" y="82"/>
                      <a:pt x="82" y="95"/>
                      <a:pt x="82" y="108"/>
                    </a:cubicBezTo>
                    <a:lnTo>
                      <a:pt x="82" y="121"/>
                    </a:lnTo>
                    <a:lnTo>
                      <a:pt x="82" y="176"/>
                    </a:lnTo>
                    <a:cubicBezTo>
                      <a:pt x="82" y="189"/>
                      <a:pt x="82" y="189"/>
                      <a:pt x="69" y="203"/>
                    </a:cubicBezTo>
                    <a:lnTo>
                      <a:pt x="40" y="232"/>
                    </a:lnTo>
                    <a:lnTo>
                      <a:pt x="27" y="245"/>
                    </a:lnTo>
                    <a:lnTo>
                      <a:pt x="14" y="245"/>
                    </a:lnTo>
                    <a:cubicBezTo>
                      <a:pt x="14" y="271"/>
                      <a:pt x="1" y="300"/>
                      <a:pt x="14" y="327"/>
                    </a:cubicBezTo>
                    <a:cubicBezTo>
                      <a:pt x="27" y="314"/>
                      <a:pt x="40" y="284"/>
                      <a:pt x="56" y="271"/>
                    </a:cubicBezTo>
                    <a:cubicBezTo>
                      <a:pt x="56" y="271"/>
                      <a:pt x="56" y="258"/>
                      <a:pt x="69" y="258"/>
                    </a:cubicBezTo>
                    <a:cubicBezTo>
                      <a:pt x="69" y="245"/>
                      <a:pt x="69" y="245"/>
                      <a:pt x="82" y="245"/>
                    </a:cubicBezTo>
                    <a:cubicBezTo>
                      <a:pt x="82" y="232"/>
                      <a:pt x="95" y="232"/>
                      <a:pt x="108" y="219"/>
                    </a:cubicBezTo>
                    <a:cubicBezTo>
                      <a:pt x="108" y="203"/>
                      <a:pt x="95" y="189"/>
                      <a:pt x="95" y="176"/>
                    </a:cubicBezTo>
                    <a:cubicBezTo>
                      <a:pt x="95" y="163"/>
                      <a:pt x="108" y="150"/>
                      <a:pt x="108" y="137"/>
                    </a:cubicBezTo>
                    <a:lnTo>
                      <a:pt x="108" y="95"/>
                    </a:lnTo>
                    <a:lnTo>
                      <a:pt x="108" y="82"/>
                    </a:lnTo>
                    <a:cubicBezTo>
                      <a:pt x="121" y="56"/>
                      <a:pt x="138" y="26"/>
                      <a:pt x="13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2"/>
              <p:cNvSpPr/>
              <p:nvPr/>
            </p:nvSpPr>
            <p:spPr>
              <a:xfrm>
                <a:off x="6857325" y="2135750"/>
                <a:ext cx="7450" cy="9175"/>
              </a:xfrm>
              <a:custGeom>
                <a:avLst/>
                <a:gdLst/>
                <a:ahLst/>
                <a:cxnLst/>
                <a:rect l="l" t="t" r="r" b="b"/>
                <a:pathLst>
                  <a:path w="298" h="367" extrusionOk="0">
                    <a:moveTo>
                      <a:pt x="1" y="1"/>
                    </a:moveTo>
                    <a:cubicBezTo>
                      <a:pt x="27" y="27"/>
                      <a:pt x="69" y="66"/>
                      <a:pt x="95" y="109"/>
                    </a:cubicBezTo>
                    <a:cubicBezTo>
                      <a:pt x="109" y="122"/>
                      <a:pt x="122" y="135"/>
                      <a:pt x="122" y="164"/>
                    </a:cubicBezTo>
                    <a:cubicBezTo>
                      <a:pt x="122" y="190"/>
                      <a:pt x="122" y="216"/>
                      <a:pt x="109" y="229"/>
                    </a:cubicBezTo>
                    <a:cubicBezTo>
                      <a:pt x="151" y="285"/>
                      <a:pt x="203" y="366"/>
                      <a:pt x="285" y="366"/>
                    </a:cubicBezTo>
                    <a:lnTo>
                      <a:pt x="298" y="366"/>
                    </a:lnTo>
                    <a:lnTo>
                      <a:pt x="298" y="353"/>
                    </a:lnTo>
                    <a:cubicBezTo>
                      <a:pt x="285" y="327"/>
                      <a:pt x="246" y="298"/>
                      <a:pt x="216" y="272"/>
                    </a:cubicBezTo>
                    <a:cubicBezTo>
                      <a:pt x="190" y="259"/>
                      <a:pt x="151" y="216"/>
                      <a:pt x="151" y="177"/>
                    </a:cubicBezTo>
                    <a:cubicBezTo>
                      <a:pt x="151" y="177"/>
                      <a:pt x="164" y="164"/>
                      <a:pt x="164" y="148"/>
                    </a:cubicBezTo>
                    <a:cubicBezTo>
                      <a:pt x="164" y="122"/>
                      <a:pt x="151" y="109"/>
                      <a:pt x="135" y="96"/>
                    </a:cubicBezTo>
                    <a:cubicBezTo>
                      <a:pt x="122" y="66"/>
                      <a:pt x="95" y="40"/>
                      <a:pt x="82" y="27"/>
                    </a:cubicBezTo>
                    <a:cubicBezTo>
                      <a:pt x="53" y="14"/>
                      <a:pt x="27" y="1"/>
                      <a:pt x="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2"/>
              <p:cNvSpPr/>
              <p:nvPr/>
            </p:nvSpPr>
            <p:spPr>
              <a:xfrm>
                <a:off x="6856275" y="2119775"/>
                <a:ext cx="28900" cy="10875"/>
              </a:xfrm>
              <a:custGeom>
                <a:avLst/>
                <a:gdLst/>
                <a:ahLst/>
                <a:cxnLst/>
                <a:rect l="l" t="t" r="r" b="b"/>
                <a:pathLst>
                  <a:path w="1156" h="435" extrusionOk="0">
                    <a:moveTo>
                      <a:pt x="1156" y="0"/>
                    </a:moveTo>
                    <a:cubicBezTo>
                      <a:pt x="1143" y="0"/>
                      <a:pt x="1117" y="0"/>
                      <a:pt x="1117" y="13"/>
                    </a:cubicBezTo>
                    <a:cubicBezTo>
                      <a:pt x="1104" y="26"/>
                      <a:pt x="1091" y="52"/>
                      <a:pt x="1091" y="69"/>
                    </a:cubicBezTo>
                    <a:cubicBezTo>
                      <a:pt x="1075" y="81"/>
                      <a:pt x="1025" y="183"/>
                      <a:pt x="1034" y="189"/>
                    </a:cubicBezTo>
                    <a:lnTo>
                      <a:pt x="1034" y="189"/>
                    </a:lnTo>
                    <a:cubicBezTo>
                      <a:pt x="1022" y="186"/>
                      <a:pt x="1010" y="184"/>
                      <a:pt x="999" y="184"/>
                    </a:cubicBezTo>
                    <a:cubicBezTo>
                      <a:pt x="971" y="184"/>
                      <a:pt x="946" y="193"/>
                      <a:pt x="927" y="202"/>
                    </a:cubicBezTo>
                    <a:cubicBezTo>
                      <a:pt x="885" y="232"/>
                      <a:pt x="859" y="245"/>
                      <a:pt x="816" y="245"/>
                    </a:cubicBezTo>
                    <a:cubicBezTo>
                      <a:pt x="790" y="245"/>
                      <a:pt x="764" y="232"/>
                      <a:pt x="735" y="216"/>
                    </a:cubicBezTo>
                    <a:cubicBezTo>
                      <a:pt x="724" y="212"/>
                      <a:pt x="711" y="210"/>
                      <a:pt x="698" y="210"/>
                    </a:cubicBezTo>
                    <a:cubicBezTo>
                      <a:pt x="665" y="210"/>
                      <a:pt x="629" y="220"/>
                      <a:pt x="601" y="232"/>
                    </a:cubicBezTo>
                    <a:cubicBezTo>
                      <a:pt x="519" y="245"/>
                      <a:pt x="438" y="245"/>
                      <a:pt x="369" y="245"/>
                    </a:cubicBezTo>
                    <a:lnTo>
                      <a:pt x="314" y="245"/>
                    </a:lnTo>
                    <a:cubicBezTo>
                      <a:pt x="290" y="257"/>
                      <a:pt x="277" y="315"/>
                      <a:pt x="242" y="315"/>
                    </a:cubicBezTo>
                    <a:cubicBezTo>
                      <a:pt x="239" y="315"/>
                      <a:pt x="236" y="315"/>
                      <a:pt x="232" y="313"/>
                    </a:cubicBezTo>
                    <a:cubicBezTo>
                      <a:pt x="219" y="313"/>
                      <a:pt x="206" y="297"/>
                      <a:pt x="193" y="297"/>
                    </a:cubicBezTo>
                    <a:cubicBezTo>
                      <a:pt x="188" y="295"/>
                      <a:pt x="183" y="294"/>
                      <a:pt x="178" y="294"/>
                    </a:cubicBezTo>
                    <a:cubicBezTo>
                      <a:pt x="154" y="294"/>
                      <a:pt x="133" y="316"/>
                      <a:pt x="111" y="327"/>
                    </a:cubicBezTo>
                    <a:lnTo>
                      <a:pt x="0" y="434"/>
                    </a:lnTo>
                    <a:cubicBezTo>
                      <a:pt x="69" y="434"/>
                      <a:pt x="111" y="353"/>
                      <a:pt x="164" y="340"/>
                    </a:cubicBezTo>
                    <a:cubicBezTo>
                      <a:pt x="206" y="340"/>
                      <a:pt x="232" y="340"/>
                      <a:pt x="258" y="353"/>
                    </a:cubicBezTo>
                    <a:lnTo>
                      <a:pt x="301" y="353"/>
                    </a:lnTo>
                    <a:cubicBezTo>
                      <a:pt x="314" y="340"/>
                      <a:pt x="314" y="327"/>
                      <a:pt x="327" y="327"/>
                    </a:cubicBezTo>
                    <a:cubicBezTo>
                      <a:pt x="327" y="313"/>
                      <a:pt x="340" y="313"/>
                      <a:pt x="356" y="313"/>
                    </a:cubicBezTo>
                    <a:cubicBezTo>
                      <a:pt x="464" y="297"/>
                      <a:pt x="572" y="271"/>
                      <a:pt x="683" y="258"/>
                    </a:cubicBezTo>
                    <a:lnTo>
                      <a:pt x="722" y="258"/>
                    </a:lnTo>
                    <a:cubicBezTo>
                      <a:pt x="764" y="271"/>
                      <a:pt x="790" y="313"/>
                      <a:pt x="829" y="313"/>
                    </a:cubicBezTo>
                    <a:cubicBezTo>
                      <a:pt x="846" y="297"/>
                      <a:pt x="859" y="284"/>
                      <a:pt x="872" y="271"/>
                    </a:cubicBezTo>
                    <a:cubicBezTo>
                      <a:pt x="911" y="216"/>
                      <a:pt x="993" y="232"/>
                      <a:pt x="1061" y="216"/>
                    </a:cubicBezTo>
                    <a:cubicBezTo>
                      <a:pt x="1074" y="202"/>
                      <a:pt x="1074" y="202"/>
                      <a:pt x="1091" y="202"/>
                    </a:cubicBezTo>
                    <a:lnTo>
                      <a:pt x="1091" y="176"/>
                    </a:lnTo>
                    <a:cubicBezTo>
                      <a:pt x="1091" y="134"/>
                      <a:pt x="1117" y="108"/>
                      <a:pt x="1130" y="82"/>
                    </a:cubicBezTo>
                    <a:cubicBezTo>
                      <a:pt x="1143" y="69"/>
                      <a:pt x="1143" y="52"/>
                      <a:pt x="1156" y="39"/>
                    </a:cubicBezTo>
                    <a:lnTo>
                      <a:pt x="1156"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2"/>
              <p:cNvSpPr/>
              <p:nvPr/>
            </p:nvSpPr>
            <p:spPr>
              <a:xfrm>
                <a:off x="6897800" y="2138450"/>
                <a:ext cx="12275" cy="15275"/>
              </a:xfrm>
              <a:custGeom>
                <a:avLst/>
                <a:gdLst/>
                <a:ahLst/>
                <a:cxnLst/>
                <a:rect l="l" t="t" r="r" b="b"/>
                <a:pathLst>
                  <a:path w="491" h="611" extrusionOk="0">
                    <a:moveTo>
                      <a:pt x="490" y="138"/>
                    </a:moveTo>
                    <a:lnTo>
                      <a:pt x="490" y="138"/>
                    </a:lnTo>
                    <a:cubicBezTo>
                      <a:pt x="480" y="142"/>
                      <a:pt x="471" y="150"/>
                      <a:pt x="464" y="159"/>
                    </a:cubicBezTo>
                    <a:lnTo>
                      <a:pt x="464" y="159"/>
                    </a:lnTo>
                    <a:cubicBezTo>
                      <a:pt x="473" y="153"/>
                      <a:pt x="482" y="145"/>
                      <a:pt x="490" y="138"/>
                    </a:cubicBezTo>
                    <a:close/>
                    <a:moveTo>
                      <a:pt x="1" y="1"/>
                    </a:moveTo>
                    <a:lnTo>
                      <a:pt x="1" y="1"/>
                    </a:lnTo>
                    <a:cubicBezTo>
                      <a:pt x="108" y="95"/>
                      <a:pt x="216" y="203"/>
                      <a:pt x="259" y="353"/>
                    </a:cubicBezTo>
                    <a:cubicBezTo>
                      <a:pt x="259" y="353"/>
                      <a:pt x="259" y="366"/>
                      <a:pt x="272" y="382"/>
                    </a:cubicBezTo>
                    <a:cubicBezTo>
                      <a:pt x="285" y="396"/>
                      <a:pt x="311" y="396"/>
                      <a:pt x="340" y="409"/>
                    </a:cubicBezTo>
                    <a:cubicBezTo>
                      <a:pt x="388" y="432"/>
                      <a:pt x="392" y="527"/>
                      <a:pt x="405" y="593"/>
                    </a:cubicBezTo>
                    <a:lnTo>
                      <a:pt x="405" y="593"/>
                    </a:lnTo>
                    <a:cubicBezTo>
                      <a:pt x="399" y="546"/>
                      <a:pt x="420" y="499"/>
                      <a:pt x="409" y="464"/>
                    </a:cubicBezTo>
                    <a:cubicBezTo>
                      <a:pt x="409" y="409"/>
                      <a:pt x="366" y="422"/>
                      <a:pt x="327" y="396"/>
                    </a:cubicBezTo>
                    <a:cubicBezTo>
                      <a:pt x="311" y="382"/>
                      <a:pt x="311" y="366"/>
                      <a:pt x="298" y="353"/>
                    </a:cubicBezTo>
                    <a:cubicBezTo>
                      <a:pt x="285" y="327"/>
                      <a:pt x="285" y="314"/>
                      <a:pt x="285" y="285"/>
                    </a:cubicBezTo>
                    <a:cubicBezTo>
                      <a:pt x="340" y="258"/>
                      <a:pt x="379" y="245"/>
                      <a:pt x="422" y="203"/>
                    </a:cubicBezTo>
                    <a:cubicBezTo>
                      <a:pt x="439" y="195"/>
                      <a:pt x="450" y="175"/>
                      <a:pt x="464" y="159"/>
                    </a:cubicBezTo>
                    <a:lnTo>
                      <a:pt x="464" y="159"/>
                    </a:lnTo>
                    <a:cubicBezTo>
                      <a:pt x="426" y="187"/>
                      <a:pt x="380" y="206"/>
                      <a:pt x="327" y="219"/>
                    </a:cubicBezTo>
                    <a:cubicBezTo>
                      <a:pt x="311" y="219"/>
                      <a:pt x="285" y="232"/>
                      <a:pt x="272" y="258"/>
                    </a:cubicBezTo>
                    <a:cubicBezTo>
                      <a:pt x="229" y="219"/>
                      <a:pt x="216" y="177"/>
                      <a:pt x="177" y="138"/>
                    </a:cubicBezTo>
                    <a:cubicBezTo>
                      <a:pt x="135" y="82"/>
                      <a:pt x="66" y="27"/>
                      <a:pt x="1" y="1"/>
                    </a:cubicBezTo>
                    <a:close/>
                    <a:moveTo>
                      <a:pt x="405" y="593"/>
                    </a:moveTo>
                    <a:cubicBezTo>
                      <a:pt x="406" y="599"/>
                      <a:pt x="407" y="605"/>
                      <a:pt x="409" y="611"/>
                    </a:cubicBezTo>
                    <a:cubicBezTo>
                      <a:pt x="407" y="605"/>
                      <a:pt x="406" y="599"/>
                      <a:pt x="405" y="593"/>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2"/>
              <p:cNvSpPr/>
              <p:nvPr/>
            </p:nvSpPr>
            <p:spPr>
              <a:xfrm>
                <a:off x="6741700" y="2030325"/>
                <a:ext cx="101375" cy="55450"/>
              </a:xfrm>
              <a:custGeom>
                <a:avLst/>
                <a:gdLst/>
                <a:ahLst/>
                <a:cxnLst/>
                <a:rect l="l" t="t" r="r" b="b"/>
                <a:pathLst>
                  <a:path w="4055" h="2218" extrusionOk="0">
                    <a:moveTo>
                      <a:pt x="4055" y="1"/>
                    </a:moveTo>
                    <a:lnTo>
                      <a:pt x="3402" y="246"/>
                    </a:lnTo>
                    <a:lnTo>
                      <a:pt x="2693" y="285"/>
                    </a:lnTo>
                    <a:lnTo>
                      <a:pt x="1646" y="774"/>
                    </a:lnTo>
                    <a:lnTo>
                      <a:pt x="559" y="1306"/>
                    </a:lnTo>
                    <a:lnTo>
                      <a:pt x="1" y="2217"/>
                    </a:lnTo>
                    <a:lnTo>
                      <a:pt x="954" y="2217"/>
                    </a:lnTo>
                    <a:lnTo>
                      <a:pt x="1251" y="1688"/>
                    </a:lnTo>
                    <a:lnTo>
                      <a:pt x="3415" y="654"/>
                    </a:lnTo>
                    <a:lnTo>
                      <a:pt x="4055"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2"/>
              <p:cNvSpPr/>
              <p:nvPr/>
            </p:nvSpPr>
            <p:spPr>
              <a:xfrm>
                <a:off x="6730525" y="2080675"/>
                <a:ext cx="73050" cy="34700"/>
              </a:xfrm>
              <a:custGeom>
                <a:avLst/>
                <a:gdLst/>
                <a:ahLst/>
                <a:cxnLst/>
                <a:rect l="l" t="t" r="r" b="b"/>
                <a:pathLst>
                  <a:path w="2922" h="1388" extrusionOk="0">
                    <a:moveTo>
                      <a:pt x="27" y="1"/>
                    </a:moveTo>
                    <a:cubicBezTo>
                      <a:pt x="27" y="1"/>
                      <a:pt x="0" y="53"/>
                      <a:pt x="0" y="66"/>
                    </a:cubicBezTo>
                    <a:cubicBezTo>
                      <a:pt x="0" y="95"/>
                      <a:pt x="1251" y="667"/>
                      <a:pt x="1251" y="667"/>
                    </a:cubicBezTo>
                    <a:lnTo>
                      <a:pt x="2922" y="1388"/>
                    </a:lnTo>
                    <a:lnTo>
                      <a:pt x="2759" y="1208"/>
                    </a:lnTo>
                    <a:lnTo>
                      <a:pt x="1796" y="637"/>
                    </a:lnTo>
                    <a:lnTo>
                      <a:pt x="1332" y="556"/>
                    </a:lnTo>
                    <a:lnTo>
                      <a:pt x="1019"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2"/>
              <p:cNvSpPr/>
              <p:nvPr/>
            </p:nvSpPr>
            <p:spPr>
              <a:xfrm>
                <a:off x="6772625" y="2035400"/>
                <a:ext cx="114600" cy="65300"/>
              </a:xfrm>
              <a:custGeom>
                <a:avLst/>
                <a:gdLst/>
                <a:ahLst/>
                <a:cxnLst/>
                <a:rect l="l" t="t" r="r" b="b"/>
                <a:pathLst>
                  <a:path w="4584" h="2612" extrusionOk="0">
                    <a:moveTo>
                      <a:pt x="4583" y="0"/>
                    </a:moveTo>
                    <a:lnTo>
                      <a:pt x="3999" y="408"/>
                    </a:lnTo>
                    <a:lnTo>
                      <a:pt x="2857" y="653"/>
                    </a:lnTo>
                    <a:lnTo>
                      <a:pt x="898" y="1551"/>
                    </a:lnTo>
                    <a:lnTo>
                      <a:pt x="1" y="2530"/>
                    </a:lnTo>
                    <a:lnTo>
                      <a:pt x="451" y="2611"/>
                    </a:lnTo>
                    <a:lnTo>
                      <a:pt x="2178" y="1404"/>
                    </a:lnTo>
                    <a:lnTo>
                      <a:pt x="4081" y="545"/>
                    </a:lnTo>
                    <a:lnTo>
                      <a:pt x="458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2"/>
              <p:cNvSpPr/>
              <p:nvPr/>
            </p:nvSpPr>
            <p:spPr>
              <a:xfrm>
                <a:off x="6765525" y="2030325"/>
                <a:ext cx="121700" cy="68325"/>
              </a:xfrm>
              <a:custGeom>
                <a:avLst/>
                <a:gdLst/>
                <a:ahLst/>
                <a:cxnLst/>
                <a:rect l="l" t="t" r="r" b="b"/>
                <a:pathLst>
                  <a:path w="4868" h="2733" extrusionOk="0">
                    <a:moveTo>
                      <a:pt x="3102" y="1"/>
                    </a:moveTo>
                    <a:lnTo>
                      <a:pt x="2462" y="654"/>
                    </a:lnTo>
                    <a:lnTo>
                      <a:pt x="314" y="1688"/>
                    </a:lnTo>
                    <a:lnTo>
                      <a:pt x="1" y="2217"/>
                    </a:lnTo>
                    <a:lnTo>
                      <a:pt x="285" y="2733"/>
                    </a:lnTo>
                    <a:lnTo>
                      <a:pt x="1182" y="1754"/>
                    </a:lnTo>
                    <a:lnTo>
                      <a:pt x="3141" y="856"/>
                    </a:lnTo>
                    <a:lnTo>
                      <a:pt x="4283" y="611"/>
                    </a:lnTo>
                    <a:lnTo>
                      <a:pt x="4867" y="203"/>
                    </a:lnTo>
                    <a:lnTo>
                      <a:pt x="310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2"/>
              <p:cNvSpPr/>
              <p:nvPr/>
            </p:nvSpPr>
            <p:spPr>
              <a:xfrm>
                <a:off x="6806650" y="2045600"/>
                <a:ext cx="121050" cy="72800"/>
              </a:xfrm>
              <a:custGeom>
                <a:avLst/>
                <a:gdLst/>
                <a:ahLst/>
                <a:cxnLst/>
                <a:rect l="l" t="t" r="r" b="b"/>
                <a:pathLst>
                  <a:path w="4842" h="2912" extrusionOk="0">
                    <a:moveTo>
                      <a:pt x="4841" y="0"/>
                    </a:moveTo>
                    <a:lnTo>
                      <a:pt x="4025" y="163"/>
                    </a:lnTo>
                    <a:lnTo>
                      <a:pt x="3467" y="571"/>
                    </a:lnTo>
                    <a:lnTo>
                      <a:pt x="2243" y="1061"/>
                    </a:lnTo>
                    <a:lnTo>
                      <a:pt x="1483" y="1537"/>
                    </a:lnTo>
                    <a:lnTo>
                      <a:pt x="654" y="1945"/>
                    </a:lnTo>
                    <a:lnTo>
                      <a:pt x="1" y="2748"/>
                    </a:lnTo>
                    <a:lnTo>
                      <a:pt x="164" y="2912"/>
                    </a:lnTo>
                    <a:lnTo>
                      <a:pt x="804" y="2190"/>
                    </a:lnTo>
                    <a:lnTo>
                      <a:pt x="2217" y="1267"/>
                    </a:lnTo>
                    <a:lnTo>
                      <a:pt x="3510" y="640"/>
                    </a:lnTo>
                    <a:lnTo>
                      <a:pt x="4068" y="313"/>
                    </a:lnTo>
                    <a:lnTo>
                      <a:pt x="4841"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2"/>
              <p:cNvSpPr/>
              <p:nvPr/>
            </p:nvSpPr>
            <p:spPr>
              <a:xfrm>
                <a:off x="6966750" y="2218900"/>
                <a:ext cx="17425" cy="13125"/>
              </a:xfrm>
              <a:custGeom>
                <a:avLst/>
                <a:gdLst/>
                <a:ahLst/>
                <a:cxnLst/>
                <a:rect l="l" t="t" r="r" b="b"/>
                <a:pathLst>
                  <a:path w="697" h="525" extrusionOk="0">
                    <a:moveTo>
                      <a:pt x="50" y="1"/>
                    </a:moveTo>
                    <a:cubicBezTo>
                      <a:pt x="46" y="1"/>
                      <a:pt x="43" y="2"/>
                      <a:pt x="43" y="4"/>
                    </a:cubicBezTo>
                    <a:cubicBezTo>
                      <a:pt x="30" y="34"/>
                      <a:pt x="1" y="154"/>
                      <a:pt x="43" y="210"/>
                    </a:cubicBezTo>
                    <a:cubicBezTo>
                      <a:pt x="96" y="247"/>
                      <a:pt x="548" y="525"/>
                      <a:pt x="609" y="525"/>
                    </a:cubicBezTo>
                    <a:cubicBezTo>
                      <a:pt x="612" y="525"/>
                      <a:pt x="613" y="524"/>
                      <a:pt x="615" y="523"/>
                    </a:cubicBezTo>
                    <a:cubicBezTo>
                      <a:pt x="641" y="481"/>
                      <a:pt x="696" y="399"/>
                      <a:pt x="641" y="265"/>
                    </a:cubicBezTo>
                    <a:cubicBezTo>
                      <a:pt x="641" y="265"/>
                      <a:pt x="114" y="1"/>
                      <a:pt x="50"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2"/>
              <p:cNvSpPr/>
              <p:nvPr/>
            </p:nvSpPr>
            <p:spPr>
              <a:xfrm>
                <a:off x="6967500" y="2217975"/>
                <a:ext cx="15275" cy="10925"/>
              </a:xfrm>
              <a:custGeom>
                <a:avLst/>
                <a:gdLst/>
                <a:ahLst/>
                <a:cxnLst/>
                <a:rect l="l" t="t" r="r" b="b"/>
                <a:pathLst>
                  <a:path w="611" h="437" extrusionOk="0">
                    <a:moveTo>
                      <a:pt x="93" y="1"/>
                    </a:moveTo>
                    <a:cubicBezTo>
                      <a:pt x="73" y="1"/>
                      <a:pt x="56" y="5"/>
                      <a:pt x="39" y="15"/>
                    </a:cubicBezTo>
                    <a:cubicBezTo>
                      <a:pt x="0" y="41"/>
                      <a:pt x="26" y="123"/>
                      <a:pt x="82" y="165"/>
                    </a:cubicBezTo>
                    <a:lnTo>
                      <a:pt x="542" y="423"/>
                    </a:lnTo>
                    <a:cubicBezTo>
                      <a:pt x="556" y="432"/>
                      <a:pt x="569" y="436"/>
                      <a:pt x="579" y="436"/>
                    </a:cubicBezTo>
                    <a:cubicBezTo>
                      <a:pt x="599" y="436"/>
                      <a:pt x="611" y="419"/>
                      <a:pt x="611" y="384"/>
                    </a:cubicBezTo>
                    <a:lnTo>
                      <a:pt x="611" y="368"/>
                    </a:lnTo>
                    <a:cubicBezTo>
                      <a:pt x="611" y="315"/>
                      <a:pt x="585" y="260"/>
                      <a:pt x="542" y="234"/>
                    </a:cubicBezTo>
                    <a:lnTo>
                      <a:pt x="203" y="28"/>
                    </a:lnTo>
                    <a:cubicBezTo>
                      <a:pt x="160" y="12"/>
                      <a:pt x="124" y="1"/>
                      <a:pt x="93"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2"/>
              <p:cNvSpPr/>
              <p:nvPr/>
            </p:nvSpPr>
            <p:spPr>
              <a:xfrm>
                <a:off x="6967500" y="2217750"/>
                <a:ext cx="15600" cy="11475"/>
              </a:xfrm>
              <a:custGeom>
                <a:avLst/>
                <a:gdLst/>
                <a:ahLst/>
                <a:cxnLst/>
                <a:rect l="l" t="t" r="r" b="b"/>
                <a:pathLst>
                  <a:path w="624" h="459" extrusionOk="0">
                    <a:moveTo>
                      <a:pt x="95" y="24"/>
                    </a:moveTo>
                    <a:cubicBezTo>
                      <a:pt x="121" y="24"/>
                      <a:pt x="163" y="37"/>
                      <a:pt x="203" y="50"/>
                    </a:cubicBezTo>
                    <a:lnTo>
                      <a:pt x="529" y="256"/>
                    </a:lnTo>
                    <a:cubicBezTo>
                      <a:pt x="571" y="269"/>
                      <a:pt x="611" y="324"/>
                      <a:pt x="611" y="377"/>
                    </a:cubicBezTo>
                    <a:lnTo>
                      <a:pt x="611" y="393"/>
                    </a:lnTo>
                    <a:cubicBezTo>
                      <a:pt x="611" y="406"/>
                      <a:pt x="598" y="432"/>
                      <a:pt x="585" y="432"/>
                    </a:cubicBezTo>
                    <a:lnTo>
                      <a:pt x="542" y="432"/>
                    </a:lnTo>
                    <a:lnTo>
                      <a:pt x="82" y="161"/>
                    </a:lnTo>
                    <a:cubicBezTo>
                      <a:pt x="52" y="148"/>
                      <a:pt x="26" y="93"/>
                      <a:pt x="26" y="66"/>
                    </a:cubicBezTo>
                    <a:cubicBezTo>
                      <a:pt x="26" y="66"/>
                      <a:pt x="26" y="50"/>
                      <a:pt x="39" y="37"/>
                    </a:cubicBezTo>
                    <a:cubicBezTo>
                      <a:pt x="52" y="24"/>
                      <a:pt x="82" y="24"/>
                      <a:pt x="95" y="24"/>
                    </a:cubicBezTo>
                    <a:close/>
                    <a:moveTo>
                      <a:pt x="96" y="0"/>
                    </a:moveTo>
                    <a:cubicBezTo>
                      <a:pt x="72" y="0"/>
                      <a:pt x="50" y="8"/>
                      <a:pt x="26" y="24"/>
                    </a:cubicBezTo>
                    <a:cubicBezTo>
                      <a:pt x="13" y="24"/>
                      <a:pt x="0" y="50"/>
                      <a:pt x="0" y="66"/>
                    </a:cubicBezTo>
                    <a:cubicBezTo>
                      <a:pt x="0" y="106"/>
                      <a:pt x="26" y="161"/>
                      <a:pt x="69" y="174"/>
                    </a:cubicBezTo>
                    <a:lnTo>
                      <a:pt x="529" y="445"/>
                    </a:lnTo>
                    <a:cubicBezTo>
                      <a:pt x="542" y="458"/>
                      <a:pt x="558" y="458"/>
                      <a:pt x="571" y="458"/>
                    </a:cubicBezTo>
                    <a:lnTo>
                      <a:pt x="598" y="458"/>
                    </a:lnTo>
                    <a:cubicBezTo>
                      <a:pt x="624" y="445"/>
                      <a:pt x="624" y="419"/>
                      <a:pt x="624" y="393"/>
                    </a:cubicBezTo>
                    <a:lnTo>
                      <a:pt x="624" y="377"/>
                    </a:lnTo>
                    <a:cubicBezTo>
                      <a:pt x="624" y="324"/>
                      <a:pt x="598" y="256"/>
                      <a:pt x="542" y="230"/>
                    </a:cubicBezTo>
                    <a:lnTo>
                      <a:pt x="203" y="37"/>
                    </a:lnTo>
                    <a:cubicBezTo>
                      <a:pt x="163" y="14"/>
                      <a:pt x="128" y="0"/>
                      <a:pt x="96"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2"/>
              <p:cNvSpPr/>
              <p:nvPr/>
            </p:nvSpPr>
            <p:spPr>
              <a:xfrm>
                <a:off x="6979725" y="2224650"/>
                <a:ext cx="2075" cy="2700"/>
              </a:xfrm>
              <a:custGeom>
                <a:avLst/>
                <a:gdLst/>
                <a:ahLst/>
                <a:cxnLst/>
                <a:rect l="l" t="t" r="r" b="b"/>
                <a:pathLst>
                  <a:path w="83" h="108" extrusionOk="0">
                    <a:moveTo>
                      <a:pt x="22" y="1"/>
                    </a:moveTo>
                    <a:cubicBezTo>
                      <a:pt x="8" y="1"/>
                      <a:pt x="1" y="14"/>
                      <a:pt x="1" y="35"/>
                    </a:cubicBezTo>
                    <a:cubicBezTo>
                      <a:pt x="1" y="61"/>
                      <a:pt x="14" y="88"/>
                      <a:pt x="40" y="101"/>
                    </a:cubicBezTo>
                    <a:cubicBezTo>
                      <a:pt x="44" y="105"/>
                      <a:pt x="48" y="107"/>
                      <a:pt x="54" y="107"/>
                    </a:cubicBezTo>
                    <a:cubicBezTo>
                      <a:pt x="67" y="107"/>
                      <a:pt x="82" y="93"/>
                      <a:pt x="82" y="74"/>
                    </a:cubicBezTo>
                    <a:cubicBezTo>
                      <a:pt x="82" y="48"/>
                      <a:pt x="53" y="19"/>
                      <a:pt x="40" y="6"/>
                    </a:cubicBezTo>
                    <a:cubicBezTo>
                      <a:pt x="33" y="2"/>
                      <a:pt x="27" y="1"/>
                      <a:pt x="22"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2"/>
              <p:cNvSpPr/>
              <p:nvPr/>
            </p:nvSpPr>
            <p:spPr>
              <a:xfrm>
                <a:off x="6874300" y="2170325"/>
                <a:ext cx="17725" cy="13075"/>
              </a:xfrm>
              <a:custGeom>
                <a:avLst/>
                <a:gdLst/>
                <a:ahLst/>
                <a:cxnLst/>
                <a:rect l="l" t="t" r="r" b="b"/>
                <a:pathLst>
                  <a:path w="709" h="523" extrusionOk="0">
                    <a:moveTo>
                      <a:pt x="53" y="1"/>
                    </a:moveTo>
                    <a:cubicBezTo>
                      <a:pt x="47" y="1"/>
                      <a:pt x="44" y="2"/>
                      <a:pt x="43" y="5"/>
                    </a:cubicBezTo>
                    <a:cubicBezTo>
                      <a:pt x="43" y="31"/>
                      <a:pt x="1" y="152"/>
                      <a:pt x="56" y="207"/>
                    </a:cubicBezTo>
                    <a:cubicBezTo>
                      <a:pt x="94" y="248"/>
                      <a:pt x="557" y="522"/>
                      <a:pt x="621" y="522"/>
                    </a:cubicBezTo>
                    <a:cubicBezTo>
                      <a:pt x="624" y="522"/>
                      <a:pt x="626" y="522"/>
                      <a:pt x="627" y="521"/>
                    </a:cubicBezTo>
                    <a:cubicBezTo>
                      <a:pt x="654" y="478"/>
                      <a:pt x="709" y="397"/>
                      <a:pt x="654" y="263"/>
                    </a:cubicBezTo>
                    <a:cubicBezTo>
                      <a:pt x="654" y="263"/>
                      <a:pt x="132" y="1"/>
                      <a:pt x="53"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2"/>
              <p:cNvSpPr/>
              <p:nvPr/>
            </p:nvSpPr>
            <p:spPr>
              <a:xfrm>
                <a:off x="6874950" y="2169350"/>
                <a:ext cx="15700" cy="10950"/>
              </a:xfrm>
              <a:custGeom>
                <a:avLst/>
                <a:gdLst/>
                <a:ahLst/>
                <a:cxnLst/>
                <a:rect l="l" t="t" r="r" b="b"/>
                <a:pathLst>
                  <a:path w="628" h="438" extrusionOk="0">
                    <a:moveTo>
                      <a:pt x="99" y="0"/>
                    </a:moveTo>
                    <a:cubicBezTo>
                      <a:pt x="77" y="0"/>
                      <a:pt x="58" y="5"/>
                      <a:pt x="43" y="15"/>
                    </a:cubicBezTo>
                    <a:cubicBezTo>
                      <a:pt x="1" y="44"/>
                      <a:pt x="30" y="126"/>
                      <a:pt x="82" y="165"/>
                    </a:cubicBezTo>
                    <a:lnTo>
                      <a:pt x="546" y="423"/>
                    </a:lnTo>
                    <a:cubicBezTo>
                      <a:pt x="560" y="432"/>
                      <a:pt x="574" y="437"/>
                      <a:pt x="586" y="437"/>
                    </a:cubicBezTo>
                    <a:cubicBezTo>
                      <a:pt x="610" y="437"/>
                      <a:pt x="628" y="418"/>
                      <a:pt x="628" y="384"/>
                    </a:cubicBezTo>
                    <a:lnTo>
                      <a:pt x="628" y="370"/>
                    </a:lnTo>
                    <a:cubicBezTo>
                      <a:pt x="628" y="315"/>
                      <a:pt x="588" y="260"/>
                      <a:pt x="546" y="233"/>
                    </a:cubicBezTo>
                    <a:lnTo>
                      <a:pt x="220" y="28"/>
                    </a:lnTo>
                    <a:cubicBezTo>
                      <a:pt x="177" y="12"/>
                      <a:pt x="135" y="0"/>
                      <a:pt x="99"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2"/>
              <p:cNvSpPr/>
              <p:nvPr/>
            </p:nvSpPr>
            <p:spPr>
              <a:xfrm>
                <a:off x="6875375" y="2169125"/>
                <a:ext cx="15600" cy="11550"/>
              </a:xfrm>
              <a:custGeom>
                <a:avLst/>
                <a:gdLst/>
                <a:ahLst/>
                <a:cxnLst/>
                <a:rect l="l" t="t" r="r" b="b"/>
                <a:pathLst>
                  <a:path w="624" h="462" extrusionOk="0">
                    <a:moveTo>
                      <a:pt x="95" y="24"/>
                    </a:moveTo>
                    <a:cubicBezTo>
                      <a:pt x="121" y="24"/>
                      <a:pt x="163" y="37"/>
                      <a:pt x="189" y="53"/>
                    </a:cubicBezTo>
                    <a:lnTo>
                      <a:pt x="529" y="242"/>
                    </a:lnTo>
                    <a:cubicBezTo>
                      <a:pt x="571" y="269"/>
                      <a:pt x="597" y="324"/>
                      <a:pt x="597" y="379"/>
                    </a:cubicBezTo>
                    <a:lnTo>
                      <a:pt x="597" y="393"/>
                    </a:lnTo>
                    <a:cubicBezTo>
                      <a:pt x="597" y="406"/>
                      <a:pt x="597" y="419"/>
                      <a:pt x="584" y="432"/>
                    </a:cubicBezTo>
                    <a:cubicBezTo>
                      <a:pt x="571" y="432"/>
                      <a:pt x="555" y="432"/>
                      <a:pt x="542" y="419"/>
                    </a:cubicBezTo>
                    <a:lnTo>
                      <a:pt x="82" y="161"/>
                    </a:lnTo>
                    <a:cubicBezTo>
                      <a:pt x="39" y="135"/>
                      <a:pt x="26" y="92"/>
                      <a:pt x="26" y="66"/>
                    </a:cubicBezTo>
                    <a:cubicBezTo>
                      <a:pt x="26" y="66"/>
                      <a:pt x="26" y="53"/>
                      <a:pt x="39" y="37"/>
                    </a:cubicBezTo>
                    <a:cubicBezTo>
                      <a:pt x="52" y="24"/>
                      <a:pt x="65" y="24"/>
                      <a:pt x="95" y="24"/>
                    </a:cubicBezTo>
                    <a:close/>
                    <a:moveTo>
                      <a:pt x="89" y="0"/>
                    </a:moveTo>
                    <a:cubicBezTo>
                      <a:pt x="64" y="0"/>
                      <a:pt x="43" y="7"/>
                      <a:pt x="26" y="24"/>
                    </a:cubicBezTo>
                    <a:cubicBezTo>
                      <a:pt x="13" y="24"/>
                      <a:pt x="0" y="53"/>
                      <a:pt x="0" y="66"/>
                    </a:cubicBezTo>
                    <a:cubicBezTo>
                      <a:pt x="0" y="105"/>
                      <a:pt x="26" y="161"/>
                      <a:pt x="65" y="174"/>
                    </a:cubicBezTo>
                    <a:lnTo>
                      <a:pt x="529" y="445"/>
                    </a:lnTo>
                    <a:cubicBezTo>
                      <a:pt x="542" y="461"/>
                      <a:pt x="555" y="461"/>
                      <a:pt x="571" y="461"/>
                    </a:cubicBezTo>
                    <a:cubicBezTo>
                      <a:pt x="584" y="461"/>
                      <a:pt x="584" y="461"/>
                      <a:pt x="597" y="445"/>
                    </a:cubicBezTo>
                    <a:cubicBezTo>
                      <a:pt x="611" y="445"/>
                      <a:pt x="624" y="419"/>
                      <a:pt x="624" y="393"/>
                    </a:cubicBezTo>
                    <a:lnTo>
                      <a:pt x="624" y="379"/>
                    </a:lnTo>
                    <a:cubicBezTo>
                      <a:pt x="624" y="324"/>
                      <a:pt x="584" y="255"/>
                      <a:pt x="542" y="229"/>
                    </a:cubicBezTo>
                    <a:lnTo>
                      <a:pt x="203" y="37"/>
                    </a:lnTo>
                    <a:cubicBezTo>
                      <a:pt x="163" y="14"/>
                      <a:pt x="123" y="0"/>
                      <a:pt x="89"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2"/>
              <p:cNvSpPr/>
              <p:nvPr/>
            </p:nvSpPr>
            <p:spPr>
              <a:xfrm>
                <a:off x="6887200" y="2176025"/>
                <a:ext cx="2075" cy="2725"/>
              </a:xfrm>
              <a:custGeom>
                <a:avLst/>
                <a:gdLst/>
                <a:ahLst/>
                <a:cxnLst/>
                <a:rect l="l" t="t" r="r" b="b"/>
                <a:pathLst>
                  <a:path w="83" h="109" extrusionOk="0">
                    <a:moveTo>
                      <a:pt x="30" y="1"/>
                    </a:moveTo>
                    <a:cubicBezTo>
                      <a:pt x="16" y="1"/>
                      <a:pt x="0" y="13"/>
                      <a:pt x="0" y="35"/>
                    </a:cubicBezTo>
                    <a:cubicBezTo>
                      <a:pt x="0" y="61"/>
                      <a:pt x="30" y="87"/>
                      <a:pt x="43" y="103"/>
                    </a:cubicBezTo>
                    <a:cubicBezTo>
                      <a:pt x="50" y="107"/>
                      <a:pt x="56" y="109"/>
                      <a:pt x="61" y="109"/>
                    </a:cubicBezTo>
                    <a:cubicBezTo>
                      <a:pt x="75" y="109"/>
                      <a:pt x="82" y="96"/>
                      <a:pt x="82" y="74"/>
                    </a:cubicBezTo>
                    <a:cubicBezTo>
                      <a:pt x="82" y="48"/>
                      <a:pt x="69" y="22"/>
                      <a:pt x="43" y="6"/>
                    </a:cubicBezTo>
                    <a:cubicBezTo>
                      <a:pt x="39" y="2"/>
                      <a:pt x="35" y="1"/>
                      <a:pt x="3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2"/>
              <p:cNvSpPr/>
              <p:nvPr/>
            </p:nvSpPr>
            <p:spPr>
              <a:xfrm>
                <a:off x="6900175" y="2129650"/>
                <a:ext cx="22450" cy="47925"/>
              </a:xfrm>
              <a:custGeom>
                <a:avLst/>
                <a:gdLst/>
                <a:ahLst/>
                <a:cxnLst/>
                <a:rect l="l" t="t" r="r" b="b"/>
                <a:pathLst>
                  <a:path w="898" h="1917" extrusionOk="0">
                    <a:moveTo>
                      <a:pt x="408" y="0"/>
                    </a:moveTo>
                    <a:lnTo>
                      <a:pt x="0" y="1603"/>
                    </a:lnTo>
                    <a:lnTo>
                      <a:pt x="572" y="1916"/>
                    </a:lnTo>
                    <a:lnTo>
                      <a:pt x="898" y="271"/>
                    </a:lnTo>
                    <a:lnTo>
                      <a:pt x="408"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1452" name="Google Shape;1452;p2"/>
          <p:cNvCxnSpPr/>
          <p:nvPr/>
        </p:nvCxnSpPr>
        <p:spPr>
          <a:xfrm>
            <a:off x="3921850" y="1396825"/>
            <a:ext cx="4948800" cy="0"/>
          </a:xfrm>
          <a:prstGeom prst="straightConnector1">
            <a:avLst/>
          </a:prstGeom>
          <a:noFill/>
          <a:ln w="9525" cap="flat" cmpd="sng">
            <a:solidFill>
              <a:schemeClr val="dk1"/>
            </a:solidFill>
            <a:prstDash val="solid"/>
            <a:round/>
            <a:headEnd type="none" w="sm" len="sm"/>
            <a:tailEnd type="none" w="sm" len="sm"/>
          </a:ln>
        </p:spPr>
      </p:cxnSp>
      <p:grpSp>
        <p:nvGrpSpPr>
          <p:cNvPr id="1453" name="Google Shape;1453;p2"/>
          <p:cNvGrpSpPr/>
          <p:nvPr/>
        </p:nvGrpSpPr>
        <p:grpSpPr>
          <a:xfrm>
            <a:off x="7741435" y="418364"/>
            <a:ext cx="564966" cy="804491"/>
            <a:chOff x="6191950" y="4314625"/>
            <a:chExt cx="330100" cy="470050"/>
          </a:xfrm>
        </p:grpSpPr>
        <p:sp>
          <p:nvSpPr>
            <p:cNvPr id="1454" name="Google Shape;1454;p2"/>
            <p:cNvSpPr/>
            <p:nvPr/>
          </p:nvSpPr>
          <p:spPr>
            <a:xfrm>
              <a:off x="6191950" y="4601275"/>
              <a:ext cx="330100" cy="183400"/>
            </a:xfrm>
            <a:custGeom>
              <a:avLst/>
              <a:gdLst/>
              <a:ahLst/>
              <a:cxnLst/>
              <a:rect l="l" t="t" r="r" b="b"/>
              <a:pathLst>
                <a:path w="13204" h="7336" extrusionOk="0">
                  <a:moveTo>
                    <a:pt x="6664" y="1"/>
                  </a:moveTo>
                  <a:cubicBezTo>
                    <a:pt x="6066" y="1"/>
                    <a:pt x="5439" y="145"/>
                    <a:pt x="4949" y="427"/>
                  </a:cubicBezTo>
                  <a:lnTo>
                    <a:pt x="993" y="2711"/>
                  </a:lnTo>
                  <a:cubicBezTo>
                    <a:pt x="95" y="3230"/>
                    <a:pt x="1" y="4017"/>
                    <a:pt x="774" y="4467"/>
                  </a:cubicBezTo>
                  <a:lnTo>
                    <a:pt x="5207" y="7036"/>
                  </a:lnTo>
                  <a:cubicBezTo>
                    <a:pt x="5555" y="7238"/>
                    <a:pt x="6023" y="7336"/>
                    <a:pt x="6514" y="7336"/>
                  </a:cubicBezTo>
                  <a:cubicBezTo>
                    <a:pt x="7119" y="7336"/>
                    <a:pt x="7760" y="7187"/>
                    <a:pt x="8256" y="6902"/>
                  </a:cubicBezTo>
                  <a:lnTo>
                    <a:pt x="12212" y="4618"/>
                  </a:lnTo>
                  <a:cubicBezTo>
                    <a:pt x="13109" y="4099"/>
                    <a:pt x="13204" y="3312"/>
                    <a:pt x="12430" y="2862"/>
                  </a:cubicBezTo>
                  <a:lnTo>
                    <a:pt x="7998" y="306"/>
                  </a:lnTo>
                  <a:cubicBezTo>
                    <a:pt x="7639" y="101"/>
                    <a:pt x="7162" y="1"/>
                    <a:pt x="66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2"/>
            <p:cNvSpPr/>
            <p:nvPr/>
          </p:nvSpPr>
          <p:spPr>
            <a:xfrm>
              <a:off x="6191950" y="4593500"/>
              <a:ext cx="330100" cy="183500"/>
            </a:xfrm>
            <a:custGeom>
              <a:avLst/>
              <a:gdLst/>
              <a:ahLst/>
              <a:cxnLst/>
              <a:rect l="l" t="t" r="r" b="b"/>
              <a:pathLst>
                <a:path w="13204" h="7340" extrusionOk="0">
                  <a:moveTo>
                    <a:pt x="6664" y="0"/>
                  </a:moveTo>
                  <a:cubicBezTo>
                    <a:pt x="6066" y="0"/>
                    <a:pt x="5439" y="144"/>
                    <a:pt x="4949" y="428"/>
                  </a:cubicBezTo>
                  <a:lnTo>
                    <a:pt x="2462" y="1867"/>
                  </a:lnTo>
                  <a:lnTo>
                    <a:pt x="993" y="2725"/>
                  </a:lnTo>
                  <a:cubicBezTo>
                    <a:pt x="95" y="3241"/>
                    <a:pt x="1" y="4031"/>
                    <a:pt x="774" y="4478"/>
                  </a:cubicBezTo>
                  <a:lnTo>
                    <a:pt x="2759" y="5621"/>
                  </a:lnTo>
                  <a:lnTo>
                    <a:pt x="5207" y="7037"/>
                  </a:lnTo>
                  <a:cubicBezTo>
                    <a:pt x="5559" y="7240"/>
                    <a:pt x="6034" y="7339"/>
                    <a:pt x="6532" y="7339"/>
                  </a:cubicBezTo>
                  <a:cubicBezTo>
                    <a:pt x="7132" y="7339"/>
                    <a:pt x="7765" y="7195"/>
                    <a:pt x="8256" y="6913"/>
                  </a:cubicBezTo>
                  <a:lnTo>
                    <a:pt x="12212" y="4628"/>
                  </a:lnTo>
                  <a:cubicBezTo>
                    <a:pt x="13109" y="4113"/>
                    <a:pt x="13204" y="3323"/>
                    <a:pt x="12430" y="2876"/>
                  </a:cubicBezTo>
                  <a:lnTo>
                    <a:pt x="7998" y="303"/>
                  </a:lnTo>
                  <a:cubicBezTo>
                    <a:pt x="7639" y="100"/>
                    <a:pt x="7162" y="0"/>
                    <a:pt x="666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2"/>
            <p:cNvSpPr/>
            <p:nvPr/>
          </p:nvSpPr>
          <p:spPr>
            <a:xfrm>
              <a:off x="6248675" y="4639175"/>
              <a:ext cx="218300" cy="105225"/>
            </a:xfrm>
            <a:custGeom>
              <a:avLst/>
              <a:gdLst/>
              <a:ahLst/>
              <a:cxnLst/>
              <a:rect l="l" t="t" r="r" b="b"/>
              <a:pathLst>
                <a:path w="8732" h="4209" extrusionOk="0">
                  <a:moveTo>
                    <a:pt x="914" y="1"/>
                  </a:moveTo>
                  <a:lnTo>
                    <a:pt x="111" y="1130"/>
                  </a:lnTo>
                  <a:cubicBezTo>
                    <a:pt x="43" y="1319"/>
                    <a:pt x="0" y="1509"/>
                    <a:pt x="0" y="1701"/>
                  </a:cubicBezTo>
                  <a:cubicBezTo>
                    <a:pt x="0" y="2204"/>
                    <a:pt x="275" y="2720"/>
                    <a:pt x="803" y="3154"/>
                  </a:cubicBezTo>
                  <a:cubicBezTo>
                    <a:pt x="846" y="3183"/>
                    <a:pt x="885" y="3209"/>
                    <a:pt x="927" y="3235"/>
                  </a:cubicBezTo>
                  <a:cubicBezTo>
                    <a:pt x="1035" y="3317"/>
                    <a:pt x="1159" y="3399"/>
                    <a:pt x="1280" y="3467"/>
                  </a:cubicBezTo>
                  <a:cubicBezTo>
                    <a:pt x="2136" y="3960"/>
                    <a:pt x="3253" y="4208"/>
                    <a:pt x="4367" y="4208"/>
                  </a:cubicBezTo>
                  <a:cubicBezTo>
                    <a:pt x="5466" y="4208"/>
                    <a:pt x="6562" y="3967"/>
                    <a:pt x="7400" y="3480"/>
                  </a:cubicBezTo>
                  <a:cubicBezTo>
                    <a:pt x="8311" y="2951"/>
                    <a:pt x="8732" y="2243"/>
                    <a:pt x="8650" y="1564"/>
                  </a:cubicBezTo>
                  <a:lnTo>
                    <a:pt x="8666" y="1551"/>
                  </a:lnTo>
                  <a:lnTo>
                    <a:pt x="8650" y="1509"/>
                  </a:lnTo>
                  <a:cubicBezTo>
                    <a:pt x="8611" y="1319"/>
                    <a:pt x="8542" y="1130"/>
                    <a:pt x="8448" y="938"/>
                  </a:cubicBezTo>
                  <a:lnTo>
                    <a:pt x="7752" y="40"/>
                  </a:lnTo>
                  <a:lnTo>
                    <a:pt x="171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2"/>
            <p:cNvSpPr/>
            <p:nvPr/>
          </p:nvSpPr>
          <p:spPr>
            <a:xfrm>
              <a:off x="6248675" y="4678925"/>
              <a:ext cx="217650" cy="65475"/>
            </a:xfrm>
            <a:custGeom>
              <a:avLst/>
              <a:gdLst/>
              <a:ahLst/>
              <a:cxnLst/>
              <a:rect l="l" t="t" r="r" b="b"/>
              <a:pathLst>
                <a:path w="8706" h="2619" extrusionOk="0">
                  <a:moveTo>
                    <a:pt x="17" y="0"/>
                  </a:moveTo>
                  <a:cubicBezTo>
                    <a:pt x="17" y="43"/>
                    <a:pt x="0" y="69"/>
                    <a:pt x="0" y="111"/>
                  </a:cubicBezTo>
                  <a:cubicBezTo>
                    <a:pt x="0" y="614"/>
                    <a:pt x="275" y="1130"/>
                    <a:pt x="803" y="1564"/>
                  </a:cubicBezTo>
                  <a:cubicBezTo>
                    <a:pt x="846" y="1593"/>
                    <a:pt x="885" y="1619"/>
                    <a:pt x="927" y="1645"/>
                  </a:cubicBezTo>
                  <a:cubicBezTo>
                    <a:pt x="1035" y="1727"/>
                    <a:pt x="1159" y="1809"/>
                    <a:pt x="1280" y="1877"/>
                  </a:cubicBezTo>
                  <a:cubicBezTo>
                    <a:pt x="2136" y="2370"/>
                    <a:pt x="3253" y="2618"/>
                    <a:pt x="4367" y="2618"/>
                  </a:cubicBezTo>
                  <a:cubicBezTo>
                    <a:pt x="5466" y="2618"/>
                    <a:pt x="6562" y="2377"/>
                    <a:pt x="7400" y="1890"/>
                  </a:cubicBezTo>
                  <a:cubicBezTo>
                    <a:pt x="8298" y="1375"/>
                    <a:pt x="8706" y="696"/>
                    <a:pt x="8650" y="13"/>
                  </a:cubicBezTo>
                  <a:lnTo>
                    <a:pt x="8650" y="13"/>
                  </a:lnTo>
                  <a:cubicBezTo>
                    <a:pt x="8598" y="614"/>
                    <a:pt x="8190" y="1198"/>
                    <a:pt x="7400" y="1645"/>
                  </a:cubicBezTo>
                  <a:cubicBezTo>
                    <a:pt x="6556" y="2135"/>
                    <a:pt x="5451" y="2380"/>
                    <a:pt x="4345" y="2380"/>
                  </a:cubicBezTo>
                  <a:cubicBezTo>
                    <a:pt x="3238" y="2380"/>
                    <a:pt x="2130" y="2135"/>
                    <a:pt x="1280" y="1645"/>
                  </a:cubicBezTo>
                  <a:cubicBezTo>
                    <a:pt x="1159" y="1564"/>
                    <a:pt x="1035" y="1499"/>
                    <a:pt x="927" y="1417"/>
                  </a:cubicBezTo>
                  <a:cubicBezTo>
                    <a:pt x="885" y="1388"/>
                    <a:pt x="846" y="1348"/>
                    <a:pt x="803" y="1319"/>
                  </a:cubicBezTo>
                  <a:cubicBezTo>
                    <a:pt x="327" y="927"/>
                    <a:pt x="56" y="464"/>
                    <a:pt x="17" y="0"/>
                  </a:cubicBez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2"/>
            <p:cNvSpPr/>
            <p:nvPr/>
          </p:nvSpPr>
          <p:spPr>
            <a:xfrm>
              <a:off x="6465325" y="4677950"/>
              <a:ext cx="25" cy="25"/>
            </a:xfrm>
            <a:custGeom>
              <a:avLst/>
              <a:gdLst/>
              <a:ahLst/>
              <a:cxnLst/>
              <a:rect l="l" t="t" r="r" b="b"/>
              <a:pathLst>
                <a:path w="1" h="1" extrusionOk="0">
                  <a:moveTo>
                    <a:pt x="0" y="0"/>
                  </a:moveTo>
                  <a:lnTo>
                    <a:pt x="0" y="0"/>
                  </a:lnTo>
                  <a:close/>
                </a:path>
              </a:pathLst>
            </a:custGeom>
            <a:solidFill>
              <a:srgbClr val="CE18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2"/>
            <p:cNvSpPr/>
            <p:nvPr/>
          </p:nvSpPr>
          <p:spPr>
            <a:xfrm>
              <a:off x="6268750" y="4327375"/>
              <a:ext cx="176200" cy="366125"/>
            </a:xfrm>
            <a:custGeom>
              <a:avLst/>
              <a:gdLst/>
              <a:ahLst/>
              <a:cxnLst/>
              <a:rect l="l" t="t" r="r" b="b"/>
              <a:pathLst>
                <a:path w="7048" h="14645" extrusionOk="0">
                  <a:moveTo>
                    <a:pt x="2654" y="1"/>
                  </a:moveTo>
                  <a:lnTo>
                    <a:pt x="150" y="12323"/>
                  </a:lnTo>
                  <a:cubicBezTo>
                    <a:pt x="0" y="12812"/>
                    <a:pt x="177" y="13328"/>
                    <a:pt x="682" y="13749"/>
                  </a:cubicBezTo>
                  <a:cubicBezTo>
                    <a:pt x="803" y="13860"/>
                    <a:pt x="953" y="13968"/>
                    <a:pt x="1117" y="14062"/>
                  </a:cubicBezTo>
                  <a:cubicBezTo>
                    <a:pt x="1782" y="14451"/>
                    <a:pt x="2660" y="14645"/>
                    <a:pt x="3537" y="14645"/>
                  </a:cubicBezTo>
                  <a:cubicBezTo>
                    <a:pt x="4414" y="14645"/>
                    <a:pt x="5291" y="14451"/>
                    <a:pt x="5957" y="14062"/>
                  </a:cubicBezTo>
                  <a:cubicBezTo>
                    <a:pt x="6721" y="13628"/>
                    <a:pt x="7047" y="13031"/>
                    <a:pt x="6936" y="12460"/>
                  </a:cubicBezTo>
                  <a:lnTo>
                    <a:pt x="6936" y="12443"/>
                  </a:lnTo>
                  <a:cubicBezTo>
                    <a:pt x="6936" y="12430"/>
                    <a:pt x="6936" y="12417"/>
                    <a:pt x="6923" y="12404"/>
                  </a:cubicBezTo>
                  <a:lnTo>
                    <a:pt x="4407"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2"/>
            <p:cNvSpPr/>
            <p:nvPr/>
          </p:nvSpPr>
          <p:spPr>
            <a:xfrm>
              <a:off x="6285800" y="4480725"/>
              <a:ext cx="142425" cy="127925"/>
            </a:xfrm>
            <a:custGeom>
              <a:avLst/>
              <a:gdLst/>
              <a:ahLst/>
              <a:cxnLst/>
              <a:rect l="l" t="t" r="r" b="b"/>
              <a:pathLst>
                <a:path w="5697" h="5117" extrusionOk="0">
                  <a:moveTo>
                    <a:pt x="719" y="0"/>
                  </a:moveTo>
                  <a:lnTo>
                    <a:pt x="0" y="3564"/>
                  </a:lnTo>
                  <a:cubicBezTo>
                    <a:pt x="40" y="3943"/>
                    <a:pt x="311" y="4325"/>
                    <a:pt x="830" y="4625"/>
                  </a:cubicBezTo>
                  <a:cubicBezTo>
                    <a:pt x="1397" y="4953"/>
                    <a:pt x="2136" y="5116"/>
                    <a:pt x="2870" y="5116"/>
                  </a:cubicBezTo>
                  <a:cubicBezTo>
                    <a:pt x="3597" y="5116"/>
                    <a:pt x="4320" y="4956"/>
                    <a:pt x="4867" y="4638"/>
                  </a:cubicBezTo>
                  <a:cubicBezTo>
                    <a:pt x="5386" y="4338"/>
                    <a:pt x="5657" y="3959"/>
                    <a:pt x="5696" y="3564"/>
                  </a:cubicBezTo>
                  <a:lnTo>
                    <a:pt x="4978" y="26"/>
                  </a:lnTo>
                  <a:cubicBezTo>
                    <a:pt x="4949" y="326"/>
                    <a:pt x="4717" y="614"/>
                    <a:pt x="4338" y="829"/>
                  </a:cubicBezTo>
                  <a:cubicBezTo>
                    <a:pt x="3930" y="1067"/>
                    <a:pt x="3393" y="1187"/>
                    <a:pt x="2853" y="1187"/>
                  </a:cubicBezTo>
                  <a:cubicBezTo>
                    <a:pt x="2314" y="1187"/>
                    <a:pt x="1773" y="1067"/>
                    <a:pt x="1358" y="829"/>
                  </a:cubicBezTo>
                  <a:cubicBezTo>
                    <a:pt x="980" y="597"/>
                    <a:pt x="748" y="287"/>
                    <a:pt x="71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2"/>
            <p:cNvSpPr/>
            <p:nvPr/>
          </p:nvSpPr>
          <p:spPr>
            <a:xfrm>
              <a:off x="6332725" y="4314625"/>
              <a:ext cx="48250" cy="25325"/>
            </a:xfrm>
            <a:custGeom>
              <a:avLst/>
              <a:gdLst/>
              <a:ahLst/>
              <a:cxnLst/>
              <a:rect l="l" t="t" r="r" b="b"/>
              <a:pathLst>
                <a:path w="1930" h="1013" extrusionOk="0">
                  <a:moveTo>
                    <a:pt x="971" y="0"/>
                  </a:moveTo>
                  <a:cubicBezTo>
                    <a:pt x="747" y="0"/>
                    <a:pt x="523" y="47"/>
                    <a:pt x="353" y="142"/>
                  </a:cubicBezTo>
                  <a:cubicBezTo>
                    <a:pt x="0" y="348"/>
                    <a:pt x="13" y="661"/>
                    <a:pt x="353" y="863"/>
                  </a:cubicBezTo>
                  <a:cubicBezTo>
                    <a:pt x="525" y="961"/>
                    <a:pt x="754" y="1013"/>
                    <a:pt x="982" y="1013"/>
                  </a:cubicBezTo>
                  <a:cubicBezTo>
                    <a:pt x="1203" y="1013"/>
                    <a:pt x="1423" y="965"/>
                    <a:pt x="1590" y="863"/>
                  </a:cubicBezTo>
                  <a:cubicBezTo>
                    <a:pt x="1929" y="661"/>
                    <a:pt x="1929" y="348"/>
                    <a:pt x="1590" y="142"/>
                  </a:cubicBezTo>
                  <a:cubicBezTo>
                    <a:pt x="1420" y="47"/>
                    <a:pt x="1196" y="0"/>
                    <a:pt x="971"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2"/>
            <p:cNvSpPr/>
            <p:nvPr/>
          </p:nvSpPr>
          <p:spPr>
            <a:xfrm>
              <a:off x="6340875" y="4318700"/>
              <a:ext cx="32250" cy="17025"/>
            </a:xfrm>
            <a:custGeom>
              <a:avLst/>
              <a:gdLst/>
              <a:ahLst/>
              <a:cxnLst/>
              <a:rect l="l" t="t" r="r" b="b"/>
              <a:pathLst>
                <a:path w="1290" h="681" extrusionOk="0">
                  <a:moveTo>
                    <a:pt x="645" y="0"/>
                  </a:moveTo>
                  <a:cubicBezTo>
                    <a:pt x="495" y="0"/>
                    <a:pt x="345" y="35"/>
                    <a:pt x="229" y="103"/>
                  </a:cubicBezTo>
                  <a:cubicBezTo>
                    <a:pt x="1" y="240"/>
                    <a:pt x="1" y="443"/>
                    <a:pt x="229" y="580"/>
                  </a:cubicBezTo>
                  <a:cubicBezTo>
                    <a:pt x="345" y="647"/>
                    <a:pt x="495" y="680"/>
                    <a:pt x="645" y="680"/>
                  </a:cubicBezTo>
                  <a:cubicBezTo>
                    <a:pt x="795" y="680"/>
                    <a:pt x="946" y="647"/>
                    <a:pt x="1062" y="580"/>
                  </a:cubicBezTo>
                  <a:cubicBezTo>
                    <a:pt x="1290" y="443"/>
                    <a:pt x="1290" y="240"/>
                    <a:pt x="1062" y="103"/>
                  </a:cubicBezTo>
                  <a:cubicBezTo>
                    <a:pt x="946" y="35"/>
                    <a:pt x="795" y="0"/>
                    <a:pt x="645"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3" name="Google Shape;1463;p2"/>
          <p:cNvSpPr txBox="1"/>
          <p:nvPr/>
        </p:nvSpPr>
        <p:spPr>
          <a:xfrm>
            <a:off x="4661082" y="576122"/>
            <a:ext cx="306291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700"/>
              <a:buFont typeface="Lexend Black"/>
              <a:buNone/>
            </a:pPr>
            <a:r>
              <a:rPr lang="en-US" sz="2800" b="0" i="0" u="none" strike="noStrike" cap="none">
                <a:solidFill>
                  <a:schemeClr val="dk1"/>
                </a:solidFill>
                <a:latin typeface="Lexend Black"/>
                <a:ea typeface="Lexend Black"/>
                <a:cs typeface="Lexend Black"/>
                <a:sym typeface="Lexend Black"/>
              </a:rPr>
              <a:t>GROUP #22</a:t>
            </a:r>
            <a:endParaRPr/>
          </a:p>
        </p:txBody>
      </p:sp>
      <p:grpSp>
        <p:nvGrpSpPr>
          <p:cNvPr id="1464" name="Google Shape;1464;p2"/>
          <p:cNvGrpSpPr/>
          <p:nvPr/>
        </p:nvGrpSpPr>
        <p:grpSpPr>
          <a:xfrm>
            <a:off x="4564617" y="1872968"/>
            <a:ext cx="3431703" cy="2161982"/>
            <a:chOff x="785828" y="2405575"/>
            <a:chExt cx="3431703" cy="2161982"/>
          </a:xfrm>
        </p:grpSpPr>
        <p:sp>
          <p:nvSpPr>
            <p:cNvPr id="1465" name="Google Shape;1465;p2"/>
            <p:cNvSpPr txBox="1"/>
            <p:nvPr/>
          </p:nvSpPr>
          <p:spPr>
            <a:xfrm>
              <a:off x="811877" y="2877183"/>
              <a:ext cx="2979300" cy="394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400"/>
                <a:buFont typeface="Bebas Neue"/>
                <a:buNone/>
              </a:pPr>
              <a:r>
                <a:rPr lang="en-US" sz="1700" b="0" i="0" u="none" strike="noStrike" cap="none">
                  <a:solidFill>
                    <a:schemeClr val="dk1"/>
                  </a:solidFill>
                  <a:latin typeface="Lexend ExtraBold"/>
                  <a:ea typeface="Lexend ExtraBold"/>
                  <a:cs typeface="Lexend ExtraBold"/>
                  <a:sym typeface="Lexend ExtraBold"/>
                </a:rPr>
                <a:t>Andi Rachmad Rinaldy</a:t>
              </a:r>
              <a:endParaRPr sz="1700" b="0" i="0" u="none" strike="noStrike" cap="none">
                <a:solidFill>
                  <a:schemeClr val="dk1"/>
                </a:solidFill>
                <a:latin typeface="Lexend ExtraBold"/>
                <a:ea typeface="Lexend ExtraBold"/>
                <a:cs typeface="Lexend ExtraBold"/>
                <a:sym typeface="Lexend ExtraBold"/>
              </a:endParaRPr>
            </a:p>
          </p:txBody>
        </p:sp>
        <p:sp>
          <p:nvSpPr>
            <p:cNvPr id="1466" name="Google Shape;1466;p2"/>
            <p:cNvSpPr txBox="1"/>
            <p:nvPr/>
          </p:nvSpPr>
          <p:spPr>
            <a:xfrm>
              <a:off x="811877" y="3309141"/>
              <a:ext cx="2979300" cy="394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400"/>
                <a:buFont typeface="Bebas Neue"/>
                <a:buNone/>
              </a:pPr>
              <a:r>
                <a:rPr lang="en-US" sz="1700" b="0" i="0" u="none" strike="noStrike" cap="none">
                  <a:solidFill>
                    <a:schemeClr val="dk1"/>
                  </a:solidFill>
                  <a:latin typeface="Lexend ExtraBold"/>
                  <a:ea typeface="Lexend ExtraBold"/>
                  <a:cs typeface="Lexend ExtraBold"/>
                  <a:sym typeface="Lexend ExtraBold"/>
                </a:rPr>
                <a:t>Ridha Maulana</a:t>
              </a:r>
              <a:endParaRPr sz="1700" b="0" i="0" u="none" strike="noStrike" cap="none">
                <a:solidFill>
                  <a:schemeClr val="dk1"/>
                </a:solidFill>
                <a:latin typeface="Lexend ExtraBold"/>
                <a:ea typeface="Lexend ExtraBold"/>
                <a:cs typeface="Lexend ExtraBold"/>
                <a:sym typeface="Lexend ExtraBold"/>
              </a:endParaRPr>
            </a:p>
          </p:txBody>
        </p:sp>
        <p:sp>
          <p:nvSpPr>
            <p:cNvPr id="1467" name="Google Shape;1467;p2"/>
            <p:cNvSpPr txBox="1"/>
            <p:nvPr/>
          </p:nvSpPr>
          <p:spPr>
            <a:xfrm>
              <a:off x="811877" y="3741099"/>
              <a:ext cx="2979300" cy="394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400"/>
                <a:buFont typeface="Bebas Neue"/>
                <a:buNone/>
              </a:pPr>
              <a:r>
                <a:rPr lang="en-US" sz="1700" b="0" i="0" u="none" strike="noStrike" cap="none">
                  <a:solidFill>
                    <a:schemeClr val="dk1"/>
                  </a:solidFill>
                  <a:latin typeface="Lexend ExtraBold"/>
                  <a:ea typeface="Lexend ExtraBold"/>
                  <a:cs typeface="Lexend ExtraBold"/>
                  <a:sym typeface="Lexend ExtraBold"/>
                </a:rPr>
                <a:t>Ahmad Frengki Sajidun</a:t>
              </a:r>
              <a:endParaRPr sz="1700" b="0" i="0" u="none" strike="noStrike" cap="none">
                <a:solidFill>
                  <a:schemeClr val="dk1"/>
                </a:solidFill>
                <a:latin typeface="Lexend ExtraBold"/>
                <a:ea typeface="Lexend ExtraBold"/>
                <a:cs typeface="Lexend ExtraBold"/>
                <a:sym typeface="Lexend ExtraBold"/>
              </a:endParaRPr>
            </a:p>
          </p:txBody>
        </p:sp>
        <p:sp>
          <p:nvSpPr>
            <p:cNvPr id="1468" name="Google Shape;1468;p2"/>
            <p:cNvSpPr txBox="1"/>
            <p:nvPr/>
          </p:nvSpPr>
          <p:spPr>
            <a:xfrm>
              <a:off x="811877" y="4173057"/>
              <a:ext cx="2979300" cy="394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400"/>
                <a:buFont typeface="Bebas Neue"/>
                <a:buNone/>
              </a:pPr>
              <a:r>
                <a:rPr lang="en-US" sz="1700" b="0" i="0" u="none" strike="noStrike" cap="none">
                  <a:solidFill>
                    <a:schemeClr val="dk1"/>
                  </a:solidFill>
                  <a:latin typeface="Lexend ExtraBold"/>
                  <a:ea typeface="Lexend ExtraBold"/>
                  <a:cs typeface="Lexend ExtraBold"/>
                  <a:sym typeface="Lexend ExtraBold"/>
                </a:rPr>
                <a:t>Mirra Afifah</a:t>
              </a:r>
              <a:endParaRPr sz="1700" b="0" i="0" u="none" strike="noStrike" cap="none">
                <a:solidFill>
                  <a:schemeClr val="dk1"/>
                </a:solidFill>
                <a:latin typeface="Lexend ExtraBold"/>
                <a:ea typeface="Lexend ExtraBold"/>
                <a:cs typeface="Lexend ExtraBold"/>
                <a:sym typeface="Lexend ExtraBold"/>
              </a:endParaRPr>
            </a:p>
          </p:txBody>
        </p:sp>
        <p:sp>
          <p:nvSpPr>
            <p:cNvPr id="1469" name="Google Shape;1469;p2"/>
            <p:cNvSpPr txBox="1"/>
            <p:nvPr/>
          </p:nvSpPr>
          <p:spPr>
            <a:xfrm>
              <a:off x="785828" y="2405575"/>
              <a:ext cx="3431703" cy="394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400"/>
                <a:buFont typeface="Bebas Neue"/>
                <a:buNone/>
              </a:pPr>
              <a:r>
                <a:rPr lang="en-US" sz="1700" b="0" i="0" u="none" strike="noStrike" cap="none">
                  <a:solidFill>
                    <a:schemeClr val="dk1"/>
                  </a:solidFill>
                  <a:latin typeface="Lexend ExtraBold"/>
                  <a:ea typeface="Lexend ExtraBold"/>
                  <a:cs typeface="Lexend ExtraBold"/>
                  <a:sym typeface="Lexend ExtraBold"/>
                </a:rPr>
                <a:t>Rangga Aditya (Group Lead)</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3"/>
                                        </p:tgtEl>
                                        <p:attrNameLst>
                                          <p:attrName>style.visibility</p:attrName>
                                        </p:attrNameLst>
                                      </p:cBhvr>
                                      <p:to>
                                        <p:strVal val="visible"/>
                                      </p:to>
                                    </p:set>
                                    <p:animEffect transition="in" filter="fade">
                                      <p:cBhvr>
                                        <p:cTn id="7" dur="500"/>
                                        <p:tgtEl>
                                          <p:spTgt spid="14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4"/>
                                        </p:tgtEl>
                                        <p:attrNameLst>
                                          <p:attrName>style.visibility</p:attrName>
                                        </p:attrNameLst>
                                      </p:cBhvr>
                                      <p:to>
                                        <p:strVal val="visible"/>
                                      </p:to>
                                    </p:set>
                                    <p:animEffect transition="in" filter="fade">
                                      <p:cBhvr>
                                        <p:cTn id="12" dur="500"/>
                                        <p:tgtEl>
                                          <p:spTgt spid="1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7"/>
        <p:cNvGrpSpPr/>
        <p:nvPr/>
      </p:nvGrpSpPr>
      <p:grpSpPr>
        <a:xfrm>
          <a:off x="0" y="0"/>
          <a:ext cx="0" cy="0"/>
          <a:chOff x="0" y="0"/>
          <a:chExt cx="0" cy="0"/>
        </a:xfrm>
      </p:grpSpPr>
      <p:sp>
        <p:nvSpPr>
          <p:cNvPr id="2878" name="Google Shape;2878;p20"/>
          <p:cNvSpPr txBox="1">
            <a:spLocks noGrp="1"/>
          </p:cNvSpPr>
          <p:nvPr>
            <p:ph type="title"/>
          </p:nvPr>
        </p:nvSpPr>
        <p:spPr>
          <a:xfrm>
            <a:off x="720000" y="5212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a:t>REKOMENDASI</a:t>
            </a:r>
            <a:endParaRPr/>
          </a:p>
        </p:txBody>
      </p:sp>
      <p:sp>
        <p:nvSpPr>
          <p:cNvPr id="2879" name="Google Shape;2879;p20"/>
          <p:cNvSpPr txBox="1">
            <a:spLocks noGrp="1"/>
          </p:cNvSpPr>
          <p:nvPr>
            <p:ph type="subTitle" idx="1"/>
          </p:nvPr>
        </p:nvSpPr>
        <p:spPr>
          <a:xfrm>
            <a:off x="720045" y="2696214"/>
            <a:ext cx="2305500" cy="86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Menambah/memasang alat pendeteksi kecepatan dì beberapa titik sepanjang jalan arteri untuk mendeteksi pelanggaran kecepatan dì sepanjang jalan lurus. </a:t>
            </a:r>
            <a:endParaRPr/>
          </a:p>
        </p:txBody>
      </p:sp>
      <p:sp>
        <p:nvSpPr>
          <p:cNvPr id="2880" name="Google Shape;2880;p20"/>
          <p:cNvSpPr txBox="1">
            <a:spLocks noGrp="1"/>
          </p:cNvSpPr>
          <p:nvPr>
            <p:ph type="subTitle" idx="2"/>
          </p:nvPr>
        </p:nvSpPr>
        <p:spPr>
          <a:xfrm>
            <a:off x="3419247" y="2715264"/>
            <a:ext cx="2305500" cy="86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Memberikan hukuman/pinalti yang lebih ketat kepada pelanggar batas kecepatan dan pelanggar aturan berkendara (memakai handphone, tidak memakai seatbelt)</a:t>
            </a:r>
            <a:endParaRPr/>
          </a:p>
        </p:txBody>
      </p:sp>
      <p:sp>
        <p:nvSpPr>
          <p:cNvPr id="2881" name="Google Shape;2881;p20"/>
          <p:cNvSpPr txBox="1">
            <a:spLocks noGrp="1"/>
          </p:cNvSpPr>
          <p:nvPr>
            <p:ph type="subTitle" idx="3"/>
          </p:nvPr>
        </p:nvSpPr>
        <p:spPr>
          <a:xfrm>
            <a:off x="6118456" y="2705100"/>
            <a:ext cx="2305500" cy="88908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Memperketat sistem Inspeksi kendaraan agar performa kendaraan  bisa mendukung keamanan berlalu lintas.</a:t>
            </a:r>
            <a:endParaRPr/>
          </a:p>
        </p:txBody>
      </p:sp>
      <p:sp>
        <p:nvSpPr>
          <p:cNvPr id="2882" name="Google Shape;2882;p20"/>
          <p:cNvSpPr/>
          <p:nvPr/>
        </p:nvSpPr>
        <p:spPr>
          <a:xfrm>
            <a:off x="4297641" y="1910763"/>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20"/>
          <p:cNvSpPr/>
          <p:nvPr/>
        </p:nvSpPr>
        <p:spPr>
          <a:xfrm>
            <a:off x="1598441" y="1910763"/>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p20"/>
          <p:cNvSpPr/>
          <p:nvPr/>
        </p:nvSpPr>
        <p:spPr>
          <a:xfrm>
            <a:off x="6996856" y="1910763"/>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5" name="Google Shape;2885;p20"/>
          <p:cNvSpPr/>
          <p:nvPr/>
        </p:nvSpPr>
        <p:spPr>
          <a:xfrm>
            <a:off x="1669240" y="2056007"/>
            <a:ext cx="407102" cy="258210"/>
          </a:xfrm>
          <a:custGeom>
            <a:avLst/>
            <a:gdLst/>
            <a:ahLst/>
            <a:cxnLst/>
            <a:rect l="l" t="t" r="r" b="b"/>
            <a:pathLst>
              <a:path w="3379" h="2143" extrusionOk="0">
                <a:moveTo>
                  <a:pt x="1990" y="182"/>
                </a:moveTo>
                <a:cubicBezTo>
                  <a:pt x="1990" y="182"/>
                  <a:pt x="1961" y="211"/>
                  <a:pt x="1961" y="247"/>
                </a:cubicBezTo>
                <a:lnTo>
                  <a:pt x="1780" y="666"/>
                </a:lnTo>
                <a:lnTo>
                  <a:pt x="2047" y="305"/>
                </a:lnTo>
                <a:cubicBezTo>
                  <a:pt x="2084" y="276"/>
                  <a:pt x="2084" y="247"/>
                  <a:pt x="2047" y="247"/>
                </a:cubicBezTo>
                <a:lnTo>
                  <a:pt x="2019" y="211"/>
                </a:lnTo>
                <a:lnTo>
                  <a:pt x="1990" y="182"/>
                </a:lnTo>
                <a:close/>
                <a:moveTo>
                  <a:pt x="1324" y="247"/>
                </a:moveTo>
                <a:lnTo>
                  <a:pt x="1295" y="276"/>
                </a:lnTo>
                <a:cubicBezTo>
                  <a:pt x="1266" y="276"/>
                  <a:pt x="1295" y="305"/>
                  <a:pt x="1295" y="334"/>
                </a:cubicBezTo>
                <a:lnTo>
                  <a:pt x="1570" y="695"/>
                </a:lnTo>
                <a:lnTo>
                  <a:pt x="1570" y="695"/>
                </a:lnTo>
                <a:lnTo>
                  <a:pt x="1418" y="276"/>
                </a:lnTo>
                <a:cubicBezTo>
                  <a:pt x="1389" y="247"/>
                  <a:pt x="1389" y="247"/>
                  <a:pt x="1360" y="247"/>
                </a:cubicBezTo>
                <a:close/>
                <a:moveTo>
                  <a:pt x="1628" y="1"/>
                </a:moveTo>
                <a:cubicBezTo>
                  <a:pt x="1599" y="1"/>
                  <a:pt x="1599" y="30"/>
                  <a:pt x="1599" y="95"/>
                </a:cubicBezTo>
                <a:lnTo>
                  <a:pt x="1686" y="695"/>
                </a:lnTo>
                <a:lnTo>
                  <a:pt x="1751" y="95"/>
                </a:lnTo>
                <a:cubicBezTo>
                  <a:pt x="1780" y="30"/>
                  <a:pt x="1751" y="1"/>
                  <a:pt x="1722" y="1"/>
                </a:cubicBezTo>
                <a:close/>
                <a:moveTo>
                  <a:pt x="2293" y="543"/>
                </a:moveTo>
                <a:cubicBezTo>
                  <a:pt x="2322" y="543"/>
                  <a:pt x="2351" y="543"/>
                  <a:pt x="2380" y="572"/>
                </a:cubicBezTo>
                <a:lnTo>
                  <a:pt x="2988" y="724"/>
                </a:lnTo>
                <a:cubicBezTo>
                  <a:pt x="3046" y="753"/>
                  <a:pt x="3075" y="789"/>
                  <a:pt x="3104" y="876"/>
                </a:cubicBezTo>
                <a:lnTo>
                  <a:pt x="3169" y="1296"/>
                </a:lnTo>
                <a:lnTo>
                  <a:pt x="1903" y="970"/>
                </a:lnTo>
                <a:lnTo>
                  <a:pt x="2199" y="609"/>
                </a:lnTo>
                <a:cubicBezTo>
                  <a:pt x="2228" y="572"/>
                  <a:pt x="2265" y="543"/>
                  <a:pt x="2293" y="543"/>
                </a:cubicBezTo>
                <a:close/>
                <a:moveTo>
                  <a:pt x="1208" y="818"/>
                </a:moveTo>
                <a:cubicBezTo>
                  <a:pt x="1295" y="818"/>
                  <a:pt x="1324" y="847"/>
                  <a:pt x="1389" y="934"/>
                </a:cubicBezTo>
                <a:lnTo>
                  <a:pt x="1570" y="1332"/>
                </a:lnTo>
                <a:lnTo>
                  <a:pt x="239" y="1332"/>
                </a:lnTo>
                <a:lnTo>
                  <a:pt x="456" y="934"/>
                </a:lnTo>
                <a:cubicBezTo>
                  <a:pt x="485" y="847"/>
                  <a:pt x="514" y="847"/>
                  <a:pt x="572" y="818"/>
                </a:cubicBezTo>
                <a:close/>
                <a:moveTo>
                  <a:pt x="3104" y="1448"/>
                </a:moveTo>
                <a:cubicBezTo>
                  <a:pt x="3169" y="1477"/>
                  <a:pt x="3227" y="1542"/>
                  <a:pt x="3198" y="1629"/>
                </a:cubicBezTo>
                <a:cubicBezTo>
                  <a:pt x="3174" y="1682"/>
                  <a:pt x="3126" y="1730"/>
                  <a:pt x="3062" y="1730"/>
                </a:cubicBezTo>
                <a:cubicBezTo>
                  <a:pt x="3048" y="1730"/>
                  <a:pt x="3033" y="1728"/>
                  <a:pt x="3017" y="1723"/>
                </a:cubicBezTo>
                <a:cubicBezTo>
                  <a:pt x="2952" y="1694"/>
                  <a:pt x="2894" y="1629"/>
                  <a:pt x="2923" y="1542"/>
                </a:cubicBezTo>
                <a:cubicBezTo>
                  <a:pt x="2952" y="1477"/>
                  <a:pt x="2988" y="1448"/>
                  <a:pt x="3046" y="1448"/>
                </a:cubicBezTo>
                <a:close/>
                <a:moveTo>
                  <a:pt x="275" y="1477"/>
                </a:moveTo>
                <a:cubicBezTo>
                  <a:pt x="362" y="1477"/>
                  <a:pt x="420" y="1542"/>
                  <a:pt x="420" y="1629"/>
                </a:cubicBezTo>
                <a:cubicBezTo>
                  <a:pt x="420" y="1723"/>
                  <a:pt x="362" y="1781"/>
                  <a:pt x="275" y="1781"/>
                </a:cubicBezTo>
                <a:cubicBezTo>
                  <a:pt x="210" y="1781"/>
                  <a:pt x="152" y="1694"/>
                  <a:pt x="152" y="1629"/>
                </a:cubicBezTo>
                <a:cubicBezTo>
                  <a:pt x="152" y="1542"/>
                  <a:pt x="210" y="1477"/>
                  <a:pt x="275" y="1477"/>
                </a:cubicBezTo>
                <a:close/>
                <a:moveTo>
                  <a:pt x="1541" y="1477"/>
                </a:moveTo>
                <a:cubicBezTo>
                  <a:pt x="1599" y="1477"/>
                  <a:pt x="1657" y="1542"/>
                  <a:pt x="1657" y="1629"/>
                </a:cubicBezTo>
                <a:cubicBezTo>
                  <a:pt x="1657" y="1723"/>
                  <a:pt x="1599" y="1781"/>
                  <a:pt x="1541" y="1781"/>
                </a:cubicBezTo>
                <a:cubicBezTo>
                  <a:pt x="1447" y="1781"/>
                  <a:pt x="1389" y="1694"/>
                  <a:pt x="1389" y="1629"/>
                </a:cubicBezTo>
                <a:cubicBezTo>
                  <a:pt x="1389" y="1542"/>
                  <a:pt x="1447" y="1477"/>
                  <a:pt x="1541" y="1477"/>
                </a:cubicBezTo>
                <a:close/>
                <a:moveTo>
                  <a:pt x="2265" y="363"/>
                </a:moveTo>
                <a:cubicBezTo>
                  <a:pt x="2199" y="363"/>
                  <a:pt x="2142" y="392"/>
                  <a:pt x="2113" y="428"/>
                </a:cubicBezTo>
                <a:lnTo>
                  <a:pt x="1686" y="934"/>
                </a:lnTo>
                <a:lnTo>
                  <a:pt x="1657" y="934"/>
                </a:lnTo>
                <a:lnTo>
                  <a:pt x="1780" y="1151"/>
                </a:lnTo>
                <a:cubicBezTo>
                  <a:pt x="1809" y="1115"/>
                  <a:pt x="1838" y="1115"/>
                  <a:pt x="1903" y="1115"/>
                </a:cubicBezTo>
                <a:cubicBezTo>
                  <a:pt x="1961" y="1151"/>
                  <a:pt x="2019" y="1209"/>
                  <a:pt x="1990" y="1296"/>
                </a:cubicBezTo>
                <a:cubicBezTo>
                  <a:pt x="1990" y="1361"/>
                  <a:pt x="1932" y="1390"/>
                  <a:pt x="1867" y="1390"/>
                </a:cubicBezTo>
                <a:cubicBezTo>
                  <a:pt x="1867" y="1419"/>
                  <a:pt x="1903" y="1477"/>
                  <a:pt x="1903" y="1513"/>
                </a:cubicBezTo>
                <a:lnTo>
                  <a:pt x="1903" y="1600"/>
                </a:lnTo>
                <a:lnTo>
                  <a:pt x="2952" y="1875"/>
                </a:lnTo>
                <a:lnTo>
                  <a:pt x="2923" y="1933"/>
                </a:lnTo>
                <a:lnTo>
                  <a:pt x="2923" y="2019"/>
                </a:lnTo>
                <a:cubicBezTo>
                  <a:pt x="2923" y="2019"/>
                  <a:pt x="2923" y="2056"/>
                  <a:pt x="2952" y="2056"/>
                </a:cubicBezTo>
                <a:lnTo>
                  <a:pt x="3169" y="2113"/>
                </a:lnTo>
                <a:cubicBezTo>
                  <a:pt x="3198" y="2113"/>
                  <a:pt x="3227" y="2113"/>
                  <a:pt x="3227" y="2085"/>
                </a:cubicBezTo>
                <a:lnTo>
                  <a:pt x="3227" y="2019"/>
                </a:lnTo>
                <a:lnTo>
                  <a:pt x="3379" y="1542"/>
                </a:lnTo>
                <a:lnTo>
                  <a:pt x="3379" y="1361"/>
                </a:lnTo>
                <a:lnTo>
                  <a:pt x="3256" y="724"/>
                </a:lnTo>
                <a:cubicBezTo>
                  <a:pt x="3227" y="666"/>
                  <a:pt x="3169" y="572"/>
                  <a:pt x="3075" y="543"/>
                </a:cubicBezTo>
                <a:lnTo>
                  <a:pt x="2322" y="363"/>
                </a:lnTo>
                <a:close/>
                <a:moveTo>
                  <a:pt x="514" y="638"/>
                </a:moveTo>
                <a:cubicBezTo>
                  <a:pt x="420" y="638"/>
                  <a:pt x="333" y="695"/>
                  <a:pt x="304" y="753"/>
                </a:cubicBezTo>
                <a:lnTo>
                  <a:pt x="29" y="1361"/>
                </a:lnTo>
                <a:cubicBezTo>
                  <a:pt x="0" y="1419"/>
                  <a:pt x="0" y="1448"/>
                  <a:pt x="0" y="1513"/>
                </a:cubicBezTo>
                <a:lnTo>
                  <a:pt x="0" y="2019"/>
                </a:lnTo>
                <a:lnTo>
                  <a:pt x="0" y="2085"/>
                </a:lnTo>
                <a:cubicBezTo>
                  <a:pt x="0" y="2113"/>
                  <a:pt x="0" y="2142"/>
                  <a:pt x="29" y="2142"/>
                </a:cubicBezTo>
                <a:lnTo>
                  <a:pt x="275" y="2142"/>
                </a:lnTo>
                <a:cubicBezTo>
                  <a:pt x="275" y="2142"/>
                  <a:pt x="304" y="2113"/>
                  <a:pt x="304" y="2085"/>
                </a:cubicBezTo>
                <a:lnTo>
                  <a:pt x="304" y="2019"/>
                </a:lnTo>
                <a:lnTo>
                  <a:pt x="304" y="1933"/>
                </a:lnTo>
                <a:lnTo>
                  <a:pt x="1505" y="1933"/>
                </a:lnTo>
                <a:lnTo>
                  <a:pt x="1505" y="2019"/>
                </a:lnTo>
                <a:lnTo>
                  <a:pt x="1505" y="2085"/>
                </a:lnTo>
                <a:cubicBezTo>
                  <a:pt x="1505" y="2113"/>
                  <a:pt x="1541" y="2142"/>
                  <a:pt x="1541" y="2142"/>
                </a:cubicBezTo>
                <a:lnTo>
                  <a:pt x="1780" y="2142"/>
                </a:lnTo>
                <a:cubicBezTo>
                  <a:pt x="1809" y="2142"/>
                  <a:pt x="1809" y="2113"/>
                  <a:pt x="1809" y="2085"/>
                </a:cubicBezTo>
                <a:lnTo>
                  <a:pt x="1809" y="2019"/>
                </a:lnTo>
                <a:lnTo>
                  <a:pt x="1809" y="1513"/>
                </a:lnTo>
                <a:cubicBezTo>
                  <a:pt x="1809" y="1448"/>
                  <a:pt x="1809" y="1419"/>
                  <a:pt x="1780" y="1361"/>
                </a:cubicBezTo>
                <a:lnTo>
                  <a:pt x="1505" y="753"/>
                </a:lnTo>
                <a:cubicBezTo>
                  <a:pt x="1476" y="695"/>
                  <a:pt x="1389" y="638"/>
                  <a:pt x="1295" y="6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53868"/>
              </a:solidFill>
              <a:latin typeface="Arial"/>
              <a:ea typeface="Arial"/>
              <a:cs typeface="Arial"/>
              <a:sym typeface="Arial"/>
            </a:endParaRPr>
          </a:p>
        </p:txBody>
      </p:sp>
      <p:sp>
        <p:nvSpPr>
          <p:cNvPr id="2886" name="Google Shape;2886;p20"/>
          <p:cNvSpPr/>
          <p:nvPr/>
        </p:nvSpPr>
        <p:spPr>
          <a:xfrm>
            <a:off x="7067662" y="2030439"/>
            <a:ext cx="407087" cy="309348"/>
          </a:xfrm>
          <a:custGeom>
            <a:avLst/>
            <a:gdLst/>
            <a:ahLst/>
            <a:cxnLst/>
            <a:rect l="l" t="t" r="r" b="b"/>
            <a:pathLst>
              <a:path w="3373" h="2563" extrusionOk="0">
                <a:moveTo>
                  <a:pt x="2649" y="1"/>
                </a:moveTo>
                <a:cubicBezTo>
                  <a:pt x="2591" y="1"/>
                  <a:pt x="2533" y="59"/>
                  <a:pt x="2533" y="117"/>
                </a:cubicBezTo>
                <a:cubicBezTo>
                  <a:pt x="2533" y="182"/>
                  <a:pt x="2591" y="211"/>
                  <a:pt x="2649" y="211"/>
                </a:cubicBezTo>
                <a:cubicBezTo>
                  <a:pt x="2714" y="211"/>
                  <a:pt x="2743" y="182"/>
                  <a:pt x="2743" y="117"/>
                </a:cubicBezTo>
                <a:cubicBezTo>
                  <a:pt x="2743" y="59"/>
                  <a:pt x="2714" y="1"/>
                  <a:pt x="2649" y="1"/>
                </a:cubicBezTo>
                <a:close/>
                <a:moveTo>
                  <a:pt x="2953" y="240"/>
                </a:moveTo>
                <a:cubicBezTo>
                  <a:pt x="2866" y="240"/>
                  <a:pt x="2772" y="298"/>
                  <a:pt x="2772" y="421"/>
                </a:cubicBezTo>
                <a:cubicBezTo>
                  <a:pt x="2772" y="479"/>
                  <a:pt x="2801" y="544"/>
                  <a:pt x="2866" y="573"/>
                </a:cubicBezTo>
                <a:cubicBezTo>
                  <a:pt x="2830" y="630"/>
                  <a:pt x="2801" y="696"/>
                  <a:pt x="2801" y="753"/>
                </a:cubicBezTo>
                <a:lnTo>
                  <a:pt x="2801" y="840"/>
                </a:lnTo>
                <a:cubicBezTo>
                  <a:pt x="2714" y="840"/>
                  <a:pt x="2620" y="934"/>
                  <a:pt x="2620" y="1021"/>
                </a:cubicBezTo>
                <a:cubicBezTo>
                  <a:pt x="2620" y="1144"/>
                  <a:pt x="2714" y="1238"/>
                  <a:pt x="2830" y="1238"/>
                </a:cubicBezTo>
                <a:cubicBezTo>
                  <a:pt x="2924" y="1238"/>
                  <a:pt x="3011" y="1144"/>
                  <a:pt x="3011" y="1021"/>
                </a:cubicBezTo>
                <a:cubicBezTo>
                  <a:pt x="3047" y="1057"/>
                  <a:pt x="3076" y="1057"/>
                  <a:pt x="3076" y="1057"/>
                </a:cubicBezTo>
                <a:cubicBezTo>
                  <a:pt x="3257" y="1057"/>
                  <a:pt x="3372" y="905"/>
                  <a:pt x="3372" y="753"/>
                </a:cubicBezTo>
                <a:cubicBezTo>
                  <a:pt x="3372" y="601"/>
                  <a:pt x="3257" y="479"/>
                  <a:pt x="3105" y="479"/>
                </a:cubicBezTo>
                <a:cubicBezTo>
                  <a:pt x="3105" y="450"/>
                  <a:pt x="3134" y="450"/>
                  <a:pt x="3134" y="421"/>
                </a:cubicBezTo>
                <a:cubicBezTo>
                  <a:pt x="3134" y="298"/>
                  <a:pt x="3047" y="240"/>
                  <a:pt x="2953" y="240"/>
                </a:cubicBezTo>
                <a:close/>
                <a:moveTo>
                  <a:pt x="1173" y="905"/>
                </a:moveTo>
                <a:lnTo>
                  <a:pt x="1173" y="1354"/>
                </a:lnTo>
                <a:lnTo>
                  <a:pt x="392" y="1354"/>
                </a:lnTo>
                <a:lnTo>
                  <a:pt x="544" y="1021"/>
                </a:lnTo>
                <a:cubicBezTo>
                  <a:pt x="572" y="934"/>
                  <a:pt x="601" y="905"/>
                  <a:pt x="695" y="905"/>
                </a:cubicBezTo>
                <a:close/>
                <a:moveTo>
                  <a:pt x="1810" y="905"/>
                </a:moveTo>
                <a:cubicBezTo>
                  <a:pt x="1896" y="905"/>
                  <a:pt x="1962" y="963"/>
                  <a:pt x="1991" y="1021"/>
                </a:cubicBezTo>
                <a:lnTo>
                  <a:pt x="2200" y="1354"/>
                </a:lnTo>
                <a:lnTo>
                  <a:pt x="1354" y="1354"/>
                </a:lnTo>
                <a:lnTo>
                  <a:pt x="1354" y="905"/>
                </a:lnTo>
                <a:close/>
                <a:moveTo>
                  <a:pt x="630" y="2048"/>
                </a:moveTo>
                <a:cubicBezTo>
                  <a:pt x="724" y="2048"/>
                  <a:pt x="811" y="2106"/>
                  <a:pt x="811" y="2229"/>
                </a:cubicBezTo>
                <a:cubicBezTo>
                  <a:pt x="811" y="2323"/>
                  <a:pt x="724" y="2410"/>
                  <a:pt x="630" y="2410"/>
                </a:cubicBezTo>
                <a:cubicBezTo>
                  <a:pt x="544" y="2410"/>
                  <a:pt x="449" y="2323"/>
                  <a:pt x="449" y="2229"/>
                </a:cubicBezTo>
                <a:cubicBezTo>
                  <a:pt x="449" y="2106"/>
                  <a:pt x="544" y="2048"/>
                  <a:pt x="630" y="2048"/>
                </a:cubicBezTo>
                <a:close/>
                <a:moveTo>
                  <a:pt x="2468" y="2048"/>
                </a:moveTo>
                <a:cubicBezTo>
                  <a:pt x="2562" y="2048"/>
                  <a:pt x="2620" y="2106"/>
                  <a:pt x="2620" y="2229"/>
                </a:cubicBezTo>
                <a:cubicBezTo>
                  <a:pt x="2620" y="2323"/>
                  <a:pt x="2562" y="2410"/>
                  <a:pt x="2468" y="2410"/>
                </a:cubicBezTo>
                <a:cubicBezTo>
                  <a:pt x="2352" y="2410"/>
                  <a:pt x="2287" y="2323"/>
                  <a:pt x="2287" y="2229"/>
                </a:cubicBezTo>
                <a:cubicBezTo>
                  <a:pt x="2287" y="2106"/>
                  <a:pt x="2352" y="2048"/>
                  <a:pt x="2468" y="2048"/>
                </a:cubicBezTo>
                <a:close/>
                <a:moveTo>
                  <a:pt x="601" y="724"/>
                </a:moveTo>
                <a:cubicBezTo>
                  <a:pt x="515" y="724"/>
                  <a:pt x="421" y="782"/>
                  <a:pt x="363" y="876"/>
                </a:cubicBezTo>
                <a:lnTo>
                  <a:pt x="30" y="1535"/>
                </a:lnTo>
                <a:cubicBezTo>
                  <a:pt x="1" y="1629"/>
                  <a:pt x="1" y="1658"/>
                  <a:pt x="1" y="1716"/>
                </a:cubicBezTo>
                <a:lnTo>
                  <a:pt x="1" y="2106"/>
                </a:lnTo>
                <a:cubicBezTo>
                  <a:pt x="1" y="2200"/>
                  <a:pt x="1" y="2258"/>
                  <a:pt x="117" y="2258"/>
                </a:cubicBezTo>
                <a:lnTo>
                  <a:pt x="298" y="2258"/>
                </a:lnTo>
                <a:cubicBezTo>
                  <a:pt x="334" y="2410"/>
                  <a:pt x="449" y="2562"/>
                  <a:pt x="630" y="2562"/>
                </a:cubicBezTo>
                <a:cubicBezTo>
                  <a:pt x="811" y="2562"/>
                  <a:pt x="934" y="2410"/>
                  <a:pt x="963" y="2258"/>
                </a:cubicBezTo>
                <a:lnTo>
                  <a:pt x="2142" y="2258"/>
                </a:lnTo>
                <a:cubicBezTo>
                  <a:pt x="2142" y="2410"/>
                  <a:pt x="2287" y="2562"/>
                  <a:pt x="2439" y="2562"/>
                </a:cubicBezTo>
                <a:cubicBezTo>
                  <a:pt x="2620" y="2562"/>
                  <a:pt x="2772" y="2410"/>
                  <a:pt x="2772" y="2258"/>
                </a:cubicBezTo>
                <a:lnTo>
                  <a:pt x="3105" y="2258"/>
                </a:lnTo>
                <a:cubicBezTo>
                  <a:pt x="3192" y="2258"/>
                  <a:pt x="3257" y="2200"/>
                  <a:pt x="3257" y="2106"/>
                </a:cubicBezTo>
                <a:lnTo>
                  <a:pt x="3257" y="1716"/>
                </a:lnTo>
                <a:cubicBezTo>
                  <a:pt x="3257" y="1629"/>
                  <a:pt x="3228" y="1535"/>
                  <a:pt x="3076" y="1506"/>
                </a:cubicBezTo>
                <a:lnTo>
                  <a:pt x="2439" y="1383"/>
                </a:lnTo>
                <a:lnTo>
                  <a:pt x="2142" y="876"/>
                </a:lnTo>
                <a:cubicBezTo>
                  <a:pt x="2077" y="782"/>
                  <a:pt x="1991" y="724"/>
                  <a:pt x="1896" y="72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53868"/>
              </a:solidFill>
              <a:latin typeface="Arial"/>
              <a:ea typeface="Arial"/>
              <a:cs typeface="Arial"/>
              <a:sym typeface="Arial"/>
            </a:endParaRPr>
          </a:p>
        </p:txBody>
      </p:sp>
      <p:sp>
        <p:nvSpPr>
          <p:cNvPr id="2887" name="Google Shape;2887;p20"/>
          <p:cNvSpPr/>
          <p:nvPr/>
        </p:nvSpPr>
        <p:spPr>
          <a:xfrm>
            <a:off x="4432041" y="2063799"/>
            <a:ext cx="279900" cy="242626"/>
          </a:xfrm>
          <a:custGeom>
            <a:avLst/>
            <a:gdLst/>
            <a:ahLst/>
            <a:cxnLst/>
            <a:rect l="l" t="t" r="r" b="b"/>
            <a:pathLst>
              <a:path w="3373" h="2924" extrusionOk="0">
                <a:moveTo>
                  <a:pt x="1563" y="240"/>
                </a:moveTo>
                <a:cubicBezTo>
                  <a:pt x="1686" y="240"/>
                  <a:pt x="1809" y="334"/>
                  <a:pt x="1809" y="450"/>
                </a:cubicBezTo>
                <a:cubicBezTo>
                  <a:pt x="1809" y="572"/>
                  <a:pt x="1686" y="695"/>
                  <a:pt x="1563" y="695"/>
                </a:cubicBezTo>
                <a:cubicBezTo>
                  <a:pt x="1448" y="695"/>
                  <a:pt x="1354" y="572"/>
                  <a:pt x="1354" y="450"/>
                </a:cubicBezTo>
                <a:cubicBezTo>
                  <a:pt x="1354" y="334"/>
                  <a:pt x="1448" y="240"/>
                  <a:pt x="1563" y="240"/>
                </a:cubicBezTo>
                <a:close/>
                <a:moveTo>
                  <a:pt x="1086" y="392"/>
                </a:moveTo>
                <a:lnTo>
                  <a:pt x="1086" y="2504"/>
                </a:lnTo>
                <a:lnTo>
                  <a:pt x="449" y="2200"/>
                </a:lnTo>
                <a:cubicBezTo>
                  <a:pt x="326" y="2142"/>
                  <a:pt x="297" y="2077"/>
                  <a:pt x="297" y="1962"/>
                </a:cubicBezTo>
                <a:lnTo>
                  <a:pt x="297" y="963"/>
                </a:lnTo>
                <a:cubicBezTo>
                  <a:pt x="297" y="811"/>
                  <a:pt x="326" y="782"/>
                  <a:pt x="449" y="695"/>
                </a:cubicBezTo>
                <a:lnTo>
                  <a:pt x="1086" y="392"/>
                </a:lnTo>
                <a:close/>
                <a:moveTo>
                  <a:pt x="3010" y="2077"/>
                </a:moveTo>
                <a:cubicBezTo>
                  <a:pt x="2981" y="2077"/>
                  <a:pt x="2981" y="2077"/>
                  <a:pt x="2953" y="2114"/>
                </a:cubicBezTo>
                <a:lnTo>
                  <a:pt x="2591" y="2591"/>
                </a:lnTo>
                <a:lnTo>
                  <a:pt x="3076" y="2229"/>
                </a:lnTo>
                <a:cubicBezTo>
                  <a:pt x="3104" y="2200"/>
                  <a:pt x="3104" y="2171"/>
                  <a:pt x="3104" y="2142"/>
                </a:cubicBezTo>
                <a:lnTo>
                  <a:pt x="3039" y="2077"/>
                </a:lnTo>
                <a:close/>
                <a:moveTo>
                  <a:pt x="1563" y="2200"/>
                </a:moveTo>
                <a:cubicBezTo>
                  <a:pt x="1686" y="2200"/>
                  <a:pt x="1809" y="2323"/>
                  <a:pt x="1809" y="2439"/>
                </a:cubicBezTo>
                <a:cubicBezTo>
                  <a:pt x="1809" y="2562"/>
                  <a:pt x="1686" y="2656"/>
                  <a:pt x="1563" y="2656"/>
                </a:cubicBezTo>
                <a:cubicBezTo>
                  <a:pt x="1448" y="2656"/>
                  <a:pt x="1354" y="2562"/>
                  <a:pt x="1354" y="2439"/>
                </a:cubicBezTo>
                <a:cubicBezTo>
                  <a:pt x="1325" y="2323"/>
                  <a:pt x="1448" y="2200"/>
                  <a:pt x="1563" y="2200"/>
                </a:cubicBezTo>
                <a:close/>
                <a:moveTo>
                  <a:pt x="3285" y="2258"/>
                </a:moveTo>
                <a:cubicBezTo>
                  <a:pt x="3256" y="2258"/>
                  <a:pt x="3220" y="2294"/>
                  <a:pt x="3220" y="2294"/>
                </a:cubicBezTo>
                <a:lnTo>
                  <a:pt x="2620" y="2743"/>
                </a:lnTo>
                <a:lnTo>
                  <a:pt x="2620" y="2743"/>
                </a:lnTo>
                <a:lnTo>
                  <a:pt x="3314" y="2475"/>
                </a:lnTo>
                <a:cubicBezTo>
                  <a:pt x="3372" y="2439"/>
                  <a:pt x="3372" y="2410"/>
                  <a:pt x="3372" y="2381"/>
                </a:cubicBezTo>
                <a:lnTo>
                  <a:pt x="3314" y="2294"/>
                </a:lnTo>
                <a:lnTo>
                  <a:pt x="3285" y="2258"/>
                </a:lnTo>
                <a:close/>
                <a:moveTo>
                  <a:pt x="3220" y="2743"/>
                </a:moveTo>
                <a:lnTo>
                  <a:pt x="2620" y="2837"/>
                </a:lnTo>
                <a:lnTo>
                  <a:pt x="3220" y="2895"/>
                </a:lnTo>
                <a:cubicBezTo>
                  <a:pt x="3285" y="2895"/>
                  <a:pt x="3314" y="2895"/>
                  <a:pt x="3314" y="2866"/>
                </a:cubicBezTo>
                <a:lnTo>
                  <a:pt x="3314" y="2772"/>
                </a:lnTo>
                <a:lnTo>
                  <a:pt x="3285" y="2743"/>
                </a:lnTo>
                <a:close/>
                <a:moveTo>
                  <a:pt x="1383" y="1"/>
                </a:moveTo>
                <a:cubicBezTo>
                  <a:pt x="1296" y="1"/>
                  <a:pt x="1231" y="1"/>
                  <a:pt x="1144" y="30"/>
                </a:cubicBezTo>
                <a:lnTo>
                  <a:pt x="182" y="486"/>
                </a:lnTo>
                <a:cubicBezTo>
                  <a:pt x="88" y="544"/>
                  <a:pt x="1" y="695"/>
                  <a:pt x="1" y="811"/>
                </a:cubicBezTo>
                <a:lnTo>
                  <a:pt x="1" y="2077"/>
                </a:lnTo>
                <a:cubicBezTo>
                  <a:pt x="1" y="2200"/>
                  <a:pt x="88" y="2352"/>
                  <a:pt x="182" y="2410"/>
                </a:cubicBezTo>
                <a:lnTo>
                  <a:pt x="1144" y="2866"/>
                </a:lnTo>
                <a:cubicBezTo>
                  <a:pt x="1231" y="2895"/>
                  <a:pt x="1296" y="2924"/>
                  <a:pt x="1383" y="2924"/>
                </a:cubicBezTo>
                <a:lnTo>
                  <a:pt x="2287" y="2924"/>
                </a:lnTo>
                <a:cubicBezTo>
                  <a:pt x="2352" y="2924"/>
                  <a:pt x="2381" y="2895"/>
                  <a:pt x="2381" y="2837"/>
                </a:cubicBezTo>
                <a:lnTo>
                  <a:pt x="2381" y="2475"/>
                </a:lnTo>
                <a:cubicBezTo>
                  <a:pt x="2381" y="2439"/>
                  <a:pt x="2352" y="2410"/>
                  <a:pt x="2287" y="2410"/>
                </a:cubicBezTo>
                <a:lnTo>
                  <a:pt x="2077" y="2410"/>
                </a:lnTo>
                <a:lnTo>
                  <a:pt x="2077" y="486"/>
                </a:lnTo>
                <a:lnTo>
                  <a:pt x="2287" y="486"/>
                </a:lnTo>
                <a:cubicBezTo>
                  <a:pt x="2352" y="486"/>
                  <a:pt x="2381" y="450"/>
                  <a:pt x="2381" y="421"/>
                </a:cubicBezTo>
                <a:lnTo>
                  <a:pt x="2381" y="59"/>
                </a:lnTo>
                <a:cubicBezTo>
                  <a:pt x="2381" y="1"/>
                  <a:pt x="2352" y="1"/>
                  <a:pt x="22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53868"/>
              </a:solidFill>
              <a:latin typeface="Arial"/>
              <a:ea typeface="Arial"/>
              <a:cs typeface="Arial"/>
              <a:sym typeface="Arial"/>
            </a:endParaRPr>
          </a:p>
        </p:txBody>
      </p:sp>
      <p:sp>
        <p:nvSpPr>
          <p:cNvPr id="2888" name="Google Shape;2888;p20"/>
          <p:cNvSpPr txBox="1"/>
          <p:nvPr/>
        </p:nvSpPr>
        <p:spPr>
          <a:xfrm>
            <a:off x="683567" y="1131590"/>
            <a:ext cx="7746057" cy="64006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Lexend Light"/>
              <a:buNone/>
            </a:pPr>
            <a:r>
              <a:rPr lang="en-US" sz="1400" b="1" i="0" u="none" strike="noStrike" cap="none">
                <a:solidFill>
                  <a:schemeClr val="dk1"/>
                </a:solidFill>
                <a:latin typeface="Lexend Light"/>
                <a:ea typeface="Lexend Light"/>
                <a:cs typeface="Lexend Light"/>
                <a:sym typeface="Lexend Light"/>
              </a:rPr>
              <a:t>Untuk mengurangi resiko kecelakaan dì sepanjang jalan lurus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8"/>
                                        </p:tgtEl>
                                        <p:attrNameLst>
                                          <p:attrName>style.visibility</p:attrName>
                                        </p:attrNameLst>
                                      </p:cBhvr>
                                      <p:to>
                                        <p:strVal val="visible"/>
                                      </p:to>
                                    </p:set>
                                    <p:animEffect transition="in" filter="fade">
                                      <p:cBhvr>
                                        <p:cTn id="7" dur="500"/>
                                        <p:tgtEl>
                                          <p:spTgt spid="28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8">
                                            <p:txEl>
                                              <p:pRg st="0" end="0"/>
                                            </p:txEl>
                                          </p:spTgt>
                                        </p:tgtEl>
                                        <p:attrNameLst>
                                          <p:attrName>style.visibility</p:attrName>
                                        </p:attrNameLst>
                                      </p:cBhvr>
                                      <p:to>
                                        <p:strVal val="visible"/>
                                      </p:to>
                                    </p:set>
                                    <p:animEffect transition="in" filter="fade">
                                      <p:cBhvr>
                                        <p:cTn id="12" dur="500"/>
                                        <p:tgtEl>
                                          <p:spTgt spid="28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85"/>
                                        </p:tgtEl>
                                        <p:attrNameLst>
                                          <p:attrName>style.visibility</p:attrName>
                                        </p:attrNameLst>
                                      </p:cBhvr>
                                      <p:to>
                                        <p:strVal val="visible"/>
                                      </p:to>
                                    </p:set>
                                    <p:animEffect transition="in" filter="fade">
                                      <p:cBhvr>
                                        <p:cTn id="17" dur="500"/>
                                        <p:tgtEl>
                                          <p:spTgt spid="2885"/>
                                        </p:tgtEl>
                                      </p:cBhvr>
                                    </p:animEffect>
                                  </p:childTnLst>
                                </p:cTn>
                              </p:par>
                              <p:par>
                                <p:cTn id="18" presetID="10" presetClass="entr" presetSubtype="0" fill="hold" nodeType="withEffect">
                                  <p:stCondLst>
                                    <p:cond delay="0"/>
                                  </p:stCondLst>
                                  <p:childTnLst>
                                    <p:set>
                                      <p:cBhvr>
                                        <p:cTn id="19" dur="1" fill="hold">
                                          <p:stCondLst>
                                            <p:cond delay="0"/>
                                          </p:stCondLst>
                                        </p:cTn>
                                        <p:tgtEl>
                                          <p:spTgt spid="2883"/>
                                        </p:tgtEl>
                                        <p:attrNameLst>
                                          <p:attrName>style.visibility</p:attrName>
                                        </p:attrNameLst>
                                      </p:cBhvr>
                                      <p:to>
                                        <p:strVal val="visible"/>
                                      </p:to>
                                    </p:set>
                                    <p:animEffect transition="in" filter="fade">
                                      <p:cBhvr>
                                        <p:cTn id="20" dur="500"/>
                                        <p:tgtEl>
                                          <p:spTgt spid="2883"/>
                                        </p:tgtEl>
                                      </p:cBhvr>
                                    </p:animEffect>
                                  </p:childTnLst>
                                </p:cTn>
                              </p:par>
                              <p:par>
                                <p:cTn id="21" presetID="10" presetClass="entr" presetSubtype="0" fill="hold" nodeType="withEffect">
                                  <p:stCondLst>
                                    <p:cond delay="0"/>
                                  </p:stCondLst>
                                  <p:childTnLst>
                                    <p:set>
                                      <p:cBhvr>
                                        <p:cTn id="22" dur="1" fill="hold">
                                          <p:stCondLst>
                                            <p:cond delay="0"/>
                                          </p:stCondLst>
                                        </p:cTn>
                                        <p:tgtEl>
                                          <p:spTgt spid="2879">
                                            <p:txEl>
                                              <p:pRg st="0" end="0"/>
                                            </p:txEl>
                                          </p:spTgt>
                                        </p:tgtEl>
                                        <p:attrNameLst>
                                          <p:attrName>style.visibility</p:attrName>
                                        </p:attrNameLst>
                                      </p:cBhvr>
                                      <p:to>
                                        <p:strVal val="visible"/>
                                      </p:to>
                                    </p:set>
                                    <p:animEffect transition="in" filter="fade">
                                      <p:cBhvr>
                                        <p:cTn id="23" dur="500"/>
                                        <p:tgtEl>
                                          <p:spTgt spid="287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882"/>
                                        </p:tgtEl>
                                        <p:attrNameLst>
                                          <p:attrName>style.visibility</p:attrName>
                                        </p:attrNameLst>
                                      </p:cBhvr>
                                      <p:to>
                                        <p:strVal val="visible"/>
                                      </p:to>
                                    </p:set>
                                    <p:animEffect transition="in" filter="fade">
                                      <p:cBhvr>
                                        <p:cTn id="28" dur="500"/>
                                        <p:tgtEl>
                                          <p:spTgt spid="2882"/>
                                        </p:tgtEl>
                                      </p:cBhvr>
                                    </p:animEffect>
                                  </p:childTnLst>
                                </p:cTn>
                              </p:par>
                              <p:par>
                                <p:cTn id="29" presetID="10" presetClass="entr" presetSubtype="0" fill="hold" nodeType="withEffect">
                                  <p:stCondLst>
                                    <p:cond delay="0"/>
                                  </p:stCondLst>
                                  <p:childTnLst>
                                    <p:set>
                                      <p:cBhvr>
                                        <p:cTn id="30" dur="1" fill="hold">
                                          <p:stCondLst>
                                            <p:cond delay="0"/>
                                          </p:stCondLst>
                                        </p:cTn>
                                        <p:tgtEl>
                                          <p:spTgt spid="2887"/>
                                        </p:tgtEl>
                                        <p:attrNameLst>
                                          <p:attrName>style.visibility</p:attrName>
                                        </p:attrNameLst>
                                      </p:cBhvr>
                                      <p:to>
                                        <p:strVal val="visible"/>
                                      </p:to>
                                    </p:set>
                                    <p:animEffect transition="in" filter="fade">
                                      <p:cBhvr>
                                        <p:cTn id="31" dur="500"/>
                                        <p:tgtEl>
                                          <p:spTgt spid="2887"/>
                                        </p:tgtEl>
                                      </p:cBhvr>
                                    </p:animEffect>
                                  </p:childTnLst>
                                </p:cTn>
                              </p:par>
                              <p:par>
                                <p:cTn id="32" presetID="10" presetClass="entr" presetSubtype="0" fill="hold" nodeType="withEffect">
                                  <p:stCondLst>
                                    <p:cond delay="0"/>
                                  </p:stCondLst>
                                  <p:childTnLst>
                                    <p:set>
                                      <p:cBhvr>
                                        <p:cTn id="33" dur="1" fill="hold">
                                          <p:stCondLst>
                                            <p:cond delay="0"/>
                                          </p:stCondLst>
                                        </p:cTn>
                                        <p:tgtEl>
                                          <p:spTgt spid="2880">
                                            <p:txEl>
                                              <p:pRg st="0" end="0"/>
                                            </p:txEl>
                                          </p:spTgt>
                                        </p:tgtEl>
                                        <p:attrNameLst>
                                          <p:attrName>style.visibility</p:attrName>
                                        </p:attrNameLst>
                                      </p:cBhvr>
                                      <p:to>
                                        <p:strVal val="visible"/>
                                      </p:to>
                                    </p:set>
                                    <p:animEffect transition="in" filter="fade">
                                      <p:cBhvr>
                                        <p:cTn id="34" dur="500"/>
                                        <p:tgtEl>
                                          <p:spTgt spid="288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884"/>
                                        </p:tgtEl>
                                        <p:attrNameLst>
                                          <p:attrName>style.visibility</p:attrName>
                                        </p:attrNameLst>
                                      </p:cBhvr>
                                      <p:to>
                                        <p:strVal val="visible"/>
                                      </p:to>
                                    </p:set>
                                    <p:animEffect transition="in" filter="fade">
                                      <p:cBhvr>
                                        <p:cTn id="39" dur="500"/>
                                        <p:tgtEl>
                                          <p:spTgt spid="2884"/>
                                        </p:tgtEl>
                                      </p:cBhvr>
                                    </p:animEffect>
                                  </p:childTnLst>
                                </p:cTn>
                              </p:par>
                              <p:par>
                                <p:cTn id="40" presetID="10" presetClass="entr" presetSubtype="0" fill="hold" nodeType="withEffect">
                                  <p:stCondLst>
                                    <p:cond delay="0"/>
                                  </p:stCondLst>
                                  <p:childTnLst>
                                    <p:set>
                                      <p:cBhvr>
                                        <p:cTn id="41" dur="1" fill="hold">
                                          <p:stCondLst>
                                            <p:cond delay="0"/>
                                          </p:stCondLst>
                                        </p:cTn>
                                        <p:tgtEl>
                                          <p:spTgt spid="2886"/>
                                        </p:tgtEl>
                                        <p:attrNameLst>
                                          <p:attrName>style.visibility</p:attrName>
                                        </p:attrNameLst>
                                      </p:cBhvr>
                                      <p:to>
                                        <p:strVal val="visible"/>
                                      </p:to>
                                    </p:set>
                                    <p:animEffect transition="in" filter="fade">
                                      <p:cBhvr>
                                        <p:cTn id="42" dur="500"/>
                                        <p:tgtEl>
                                          <p:spTgt spid="2886"/>
                                        </p:tgtEl>
                                      </p:cBhvr>
                                    </p:animEffect>
                                  </p:childTnLst>
                                </p:cTn>
                              </p:par>
                              <p:par>
                                <p:cTn id="43" presetID="10" presetClass="entr" presetSubtype="0" fill="hold" nodeType="withEffect">
                                  <p:stCondLst>
                                    <p:cond delay="0"/>
                                  </p:stCondLst>
                                  <p:childTnLst>
                                    <p:set>
                                      <p:cBhvr>
                                        <p:cTn id="44" dur="1" fill="hold">
                                          <p:stCondLst>
                                            <p:cond delay="0"/>
                                          </p:stCondLst>
                                        </p:cTn>
                                        <p:tgtEl>
                                          <p:spTgt spid="2881">
                                            <p:txEl>
                                              <p:pRg st="0" end="0"/>
                                            </p:txEl>
                                          </p:spTgt>
                                        </p:tgtEl>
                                        <p:attrNameLst>
                                          <p:attrName>style.visibility</p:attrName>
                                        </p:attrNameLst>
                                      </p:cBhvr>
                                      <p:to>
                                        <p:strVal val="visible"/>
                                      </p:to>
                                    </p:set>
                                    <p:animEffect transition="in" filter="fade">
                                      <p:cBhvr>
                                        <p:cTn id="45" dur="500"/>
                                        <p:tgtEl>
                                          <p:spTgt spid="28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3" name="Google Shape;2893;p21"/>
          <p:cNvSpPr/>
          <p:nvPr/>
        </p:nvSpPr>
        <p:spPr>
          <a:xfrm>
            <a:off x="5901691" y="1859125"/>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p21"/>
          <p:cNvSpPr txBox="1">
            <a:spLocks noGrp="1"/>
          </p:cNvSpPr>
          <p:nvPr>
            <p:ph type="title"/>
          </p:nvPr>
        </p:nvSpPr>
        <p:spPr>
          <a:xfrm>
            <a:off x="720000" y="5212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a:t>REKOMENDASI</a:t>
            </a:r>
            <a:endParaRPr/>
          </a:p>
        </p:txBody>
      </p:sp>
      <p:sp>
        <p:nvSpPr>
          <p:cNvPr id="2895" name="Google Shape;2895;p21"/>
          <p:cNvSpPr txBox="1">
            <a:spLocks noGrp="1"/>
          </p:cNvSpPr>
          <p:nvPr>
            <p:ph type="subTitle" idx="1"/>
          </p:nvPr>
        </p:nvSpPr>
        <p:spPr>
          <a:xfrm>
            <a:off x="4786603" y="2635075"/>
            <a:ext cx="2778900" cy="1160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Memberikan hukuman/ penalti yang lebih ketat pada pengendara yang melanggar lampu merah di persimpangan (intersection) untuk mengurangi terjadinya kecelakaan.</a:t>
            </a:r>
            <a:endParaRPr/>
          </a:p>
        </p:txBody>
      </p:sp>
      <p:sp>
        <p:nvSpPr>
          <p:cNvPr id="2896" name="Google Shape;2896;p21"/>
          <p:cNvSpPr txBox="1">
            <a:spLocks noGrp="1"/>
          </p:cNvSpPr>
          <p:nvPr>
            <p:ph type="subTitle" idx="2"/>
          </p:nvPr>
        </p:nvSpPr>
        <p:spPr>
          <a:xfrm>
            <a:off x="1578725" y="2654125"/>
            <a:ext cx="2778900" cy="1160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Menambah personil lalu lintas dì jam 11-15 (dimana angka kecelakaan paling tinggi) dan saat hari Sabtu dan Minggu. </a:t>
            </a:r>
            <a:endParaRPr/>
          </a:p>
        </p:txBody>
      </p:sp>
      <p:sp>
        <p:nvSpPr>
          <p:cNvPr id="2897" name="Google Shape;2897;p21"/>
          <p:cNvSpPr/>
          <p:nvPr/>
        </p:nvSpPr>
        <p:spPr>
          <a:xfrm>
            <a:off x="2693816" y="1859125"/>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98" name="Google Shape;2898;p21"/>
          <p:cNvGrpSpPr/>
          <p:nvPr/>
        </p:nvGrpSpPr>
        <p:grpSpPr>
          <a:xfrm>
            <a:off x="2807317" y="1991878"/>
            <a:ext cx="321718" cy="283195"/>
            <a:chOff x="1937855" y="2790151"/>
            <a:chExt cx="321718" cy="283195"/>
          </a:xfrm>
        </p:grpSpPr>
        <p:sp>
          <p:nvSpPr>
            <p:cNvPr id="2899" name="Google Shape;2899;p21"/>
            <p:cNvSpPr/>
            <p:nvPr/>
          </p:nvSpPr>
          <p:spPr>
            <a:xfrm>
              <a:off x="2100818" y="2892284"/>
              <a:ext cx="108741" cy="38675"/>
            </a:xfrm>
            <a:custGeom>
              <a:avLst/>
              <a:gdLst/>
              <a:ahLst/>
              <a:cxnLst/>
              <a:rect l="l" t="t" r="r" b="b"/>
              <a:pathLst>
                <a:path w="1448" h="515" extrusionOk="0">
                  <a:moveTo>
                    <a:pt x="0" y="1"/>
                  </a:moveTo>
                  <a:lnTo>
                    <a:pt x="0" y="515"/>
                  </a:lnTo>
                  <a:lnTo>
                    <a:pt x="1447" y="515"/>
                  </a:lnTo>
                  <a:lnTo>
                    <a:pt x="123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00" name="Google Shape;2900;p21"/>
            <p:cNvSpPr/>
            <p:nvPr/>
          </p:nvSpPr>
          <p:spPr>
            <a:xfrm>
              <a:off x="1937855" y="2842344"/>
              <a:ext cx="321718" cy="201637"/>
            </a:xfrm>
            <a:custGeom>
              <a:avLst/>
              <a:gdLst/>
              <a:ahLst/>
              <a:cxnLst/>
              <a:rect l="l" t="t" r="r" b="b"/>
              <a:pathLst>
                <a:path w="4284" h="2685" extrusionOk="0">
                  <a:moveTo>
                    <a:pt x="1056" y="485"/>
                  </a:moveTo>
                  <a:lnTo>
                    <a:pt x="1056" y="789"/>
                  </a:lnTo>
                  <a:lnTo>
                    <a:pt x="1360" y="789"/>
                  </a:lnTo>
                  <a:lnTo>
                    <a:pt x="1360" y="1057"/>
                  </a:lnTo>
                  <a:lnTo>
                    <a:pt x="1056" y="1057"/>
                  </a:lnTo>
                  <a:lnTo>
                    <a:pt x="1056" y="1361"/>
                  </a:lnTo>
                  <a:lnTo>
                    <a:pt x="789" y="1361"/>
                  </a:lnTo>
                  <a:lnTo>
                    <a:pt x="789" y="1057"/>
                  </a:lnTo>
                  <a:lnTo>
                    <a:pt x="485" y="1057"/>
                  </a:lnTo>
                  <a:lnTo>
                    <a:pt x="485" y="789"/>
                  </a:lnTo>
                  <a:lnTo>
                    <a:pt x="789" y="789"/>
                  </a:lnTo>
                  <a:lnTo>
                    <a:pt x="789" y="485"/>
                  </a:lnTo>
                  <a:close/>
                  <a:moveTo>
                    <a:pt x="0" y="0"/>
                  </a:moveTo>
                  <a:lnTo>
                    <a:pt x="0" y="2685"/>
                  </a:lnTo>
                  <a:lnTo>
                    <a:pt x="275" y="2685"/>
                  </a:lnTo>
                  <a:cubicBezTo>
                    <a:pt x="275" y="2381"/>
                    <a:pt x="543" y="2113"/>
                    <a:pt x="875" y="2113"/>
                  </a:cubicBezTo>
                  <a:cubicBezTo>
                    <a:pt x="1179" y="2113"/>
                    <a:pt x="1447" y="2381"/>
                    <a:pt x="1447" y="2685"/>
                  </a:cubicBezTo>
                  <a:lnTo>
                    <a:pt x="2807" y="2685"/>
                  </a:lnTo>
                  <a:cubicBezTo>
                    <a:pt x="2807" y="2381"/>
                    <a:pt x="3075" y="2113"/>
                    <a:pt x="3379" y="2113"/>
                  </a:cubicBezTo>
                  <a:cubicBezTo>
                    <a:pt x="3712" y="2113"/>
                    <a:pt x="3979" y="2381"/>
                    <a:pt x="3979" y="2685"/>
                  </a:cubicBezTo>
                  <a:lnTo>
                    <a:pt x="4283" y="2685"/>
                  </a:lnTo>
                  <a:lnTo>
                    <a:pt x="4283" y="2142"/>
                  </a:lnTo>
                  <a:cubicBezTo>
                    <a:pt x="4283" y="1932"/>
                    <a:pt x="4225" y="1780"/>
                    <a:pt x="4131" y="1628"/>
                  </a:cubicBezTo>
                  <a:cubicBezTo>
                    <a:pt x="4073" y="1541"/>
                    <a:pt x="4008" y="1476"/>
                    <a:pt x="3950" y="1447"/>
                  </a:cubicBezTo>
                  <a:lnTo>
                    <a:pt x="1903" y="1447"/>
                  </a:lnTo>
                  <a:lnTo>
                    <a:pt x="1903" y="427"/>
                  </a:lnTo>
                  <a:lnTo>
                    <a:pt x="3285" y="427"/>
                  </a:lnTo>
                  <a:lnTo>
                    <a:pt x="310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01" name="Google Shape;2901;p21"/>
            <p:cNvSpPr/>
            <p:nvPr/>
          </p:nvSpPr>
          <p:spPr>
            <a:xfrm>
              <a:off x="2073632" y="2790151"/>
              <a:ext cx="56624" cy="34320"/>
            </a:xfrm>
            <a:custGeom>
              <a:avLst/>
              <a:gdLst/>
              <a:ahLst/>
              <a:cxnLst/>
              <a:rect l="l" t="t" r="r" b="b"/>
              <a:pathLst>
                <a:path w="754" h="457" extrusionOk="0">
                  <a:moveTo>
                    <a:pt x="362" y="1"/>
                  </a:moveTo>
                  <a:cubicBezTo>
                    <a:pt x="182" y="37"/>
                    <a:pt x="1" y="182"/>
                    <a:pt x="1" y="399"/>
                  </a:cubicBezTo>
                  <a:lnTo>
                    <a:pt x="1" y="457"/>
                  </a:lnTo>
                  <a:lnTo>
                    <a:pt x="753" y="457"/>
                  </a:lnTo>
                  <a:lnTo>
                    <a:pt x="753" y="399"/>
                  </a:lnTo>
                  <a:cubicBezTo>
                    <a:pt x="753" y="182"/>
                    <a:pt x="572" y="1"/>
                    <a:pt x="3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02" name="Google Shape;2902;p21"/>
            <p:cNvSpPr/>
            <p:nvPr/>
          </p:nvSpPr>
          <p:spPr>
            <a:xfrm>
              <a:off x="1976380" y="3021078"/>
              <a:ext cx="52268" cy="52268"/>
            </a:xfrm>
            <a:custGeom>
              <a:avLst/>
              <a:gdLst/>
              <a:ahLst/>
              <a:cxnLst/>
              <a:rect l="l" t="t" r="r" b="b"/>
              <a:pathLst>
                <a:path w="696" h="696" extrusionOk="0">
                  <a:moveTo>
                    <a:pt x="362" y="1"/>
                  </a:moveTo>
                  <a:cubicBezTo>
                    <a:pt x="153" y="1"/>
                    <a:pt x="1" y="153"/>
                    <a:pt x="1" y="333"/>
                  </a:cubicBezTo>
                  <a:cubicBezTo>
                    <a:pt x="1" y="514"/>
                    <a:pt x="153" y="695"/>
                    <a:pt x="362" y="695"/>
                  </a:cubicBezTo>
                  <a:cubicBezTo>
                    <a:pt x="543" y="695"/>
                    <a:pt x="695" y="514"/>
                    <a:pt x="695" y="333"/>
                  </a:cubicBezTo>
                  <a:cubicBezTo>
                    <a:pt x="695" y="153"/>
                    <a:pt x="543" y="1"/>
                    <a:pt x="3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03" name="Google Shape;2903;p21"/>
            <p:cNvSpPr/>
            <p:nvPr/>
          </p:nvSpPr>
          <p:spPr>
            <a:xfrm>
              <a:off x="2166529" y="3021078"/>
              <a:ext cx="52268" cy="52268"/>
            </a:xfrm>
            <a:custGeom>
              <a:avLst/>
              <a:gdLst/>
              <a:ahLst/>
              <a:cxnLst/>
              <a:rect l="l" t="t" r="r" b="b"/>
              <a:pathLst>
                <a:path w="696" h="696" extrusionOk="0">
                  <a:moveTo>
                    <a:pt x="334" y="1"/>
                  </a:moveTo>
                  <a:cubicBezTo>
                    <a:pt x="153" y="1"/>
                    <a:pt x="1" y="153"/>
                    <a:pt x="1" y="333"/>
                  </a:cubicBezTo>
                  <a:cubicBezTo>
                    <a:pt x="1" y="514"/>
                    <a:pt x="153" y="695"/>
                    <a:pt x="334" y="695"/>
                  </a:cubicBezTo>
                  <a:cubicBezTo>
                    <a:pt x="544" y="695"/>
                    <a:pt x="695" y="514"/>
                    <a:pt x="695" y="333"/>
                  </a:cubicBezTo>
                  <a:cubicBezTo>
                    <a:pt x="695" y="153"/>
                    <a:pt x="544" y="1"/>
                    <a:pt x="33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grpSp>
      <p:sp>
        <p:nvSpPr>
          <p:cNvPr id="2904" name="Google Shape;2904;p21"/>
          <p:cNvSpPr/>
          <p:nvPr/>
        </p:nvSpPr>
        <p:spPr>
          <a:xfrm>
            <a:off x="6014112" y="1972579"/>
            <a:ext cx="323896" cy="321793"/>
          </a:xfrm>
          <a:custGeom>
            <a:avLst/>
            <a:gdLst/>
            <a:ahLst/>
            <a:cxnLst/>
            <a:rect l="l" t="t" r="r" b="b"/>
            <a:pathLst>
              <a:path w="4313" h="4285" extrusionOk="0">
                <a:moveTo>
                  <a:pt x="2294" y="638"/>
                </a:moveTo>
                <a:lnTo>
                  <a:pt x="2294" y="1209"/>
                </a:lnTo>
                <a:lnTo>
                  <a:pt x="2019" y="1209"/>
                </a:lnTo>
                <a:lnTo>
                  <a:pt x="2019" y="638"/>
                </a:lnTo>
                <a:close/>
                <a:moveTo>
                  <a:pt x="2322" y="2837"/>
                </a:moveTo>
                <a:lnTo>
                  <a:pt x="2322" y="3076"/>
                </a:lnTo>
                <a:lnTo>
                  <a:pt x="1990" y="3076"/>
                </a:lnTo>
                <a:lnTo>
                  <a:pt x="1990" y="2837"/>
                </a:lnTo>
                <a:close/>
                <a:moveTo>
                  <a:pt x="2142" y="2417"/>
                </a:moveTo>
                <a:cubicBezTo>
                  <a:pt x="1838" y="2417"/>
                  <a:pt x="1599" y="2656"/>
                  <a:pt x="1599" y="2989"/>
                </a:cubicBezTo>
                <a:cubicBezTo>
                  <a:pt x="1599" y="3199"/>
                  <a:pt x="1715" y="3467"/>
                  <a:pt x="1932" y="3770"/>
                </a:cubicBezTo>
                <a:cubicBezTo>
                  <a:pt x="1990" y="3893"/>
                  <a:pt x="2076" y="4009"/>
                  <a:pt x="2142" y="4074"/>
                </a:cubicBezTo>
                <a:cubicBezTo>
                  <a:pt x="2199" y="4009"/>
                  <a:pt x="2294" y="3893"/>
                  <a:pt x="2380" y="3770"/>
                </a:cubicBezTo>
                <a:cubicBezTo>
                  <a:pt x="2590" y="3467"/>
                  <a:pt x="2713" y="3199"/>
                  <a:pt x="2713" y="2989"/>
                </a:cubicBezTo>
                <a:cubicBezTo>
                  <a:pt x="2713" y="2656"/>
                  <a:pt x="2438" y="2417"/>
                  <a:pt x="2142" y="2417"/>
                </a:cubicBezTo>
                <a:close/>
                <a:moveTo>
                  <a:pt x="933" y="1"/>
                </a:moveTo>
                <a:lnTo>
                  <a:pt x="0" y="4284"/>
                </a:lnTo>
                <a:lnTo>
                  <a:pt x="420" y="4284"/>
                </a:lnTo>
                <a:lnTo>
                  <a:pt x="1324" y="1"/>
                </a:lnTo>
                <a:close/>
                <a:moveTo>
                  <a:pt x="1599" y="1"/>
                </a:moveTo>
                <a:lnTo>
                  <a:pt x="695" y="4284"/>
                </a:lnTo>
                <a:lnTo>
                  <a:pt x="1961" y="4284"/>
                </a:lnTo>
                <a:cubicBezTo>
                  <a:pt x="1780" y="4074"/>
                  <a:pt x="1324" y="3503"/>
                  <a:pt x="1324" y="2989"/>
                </a:cubicBezTo>
                <a:cubicBezTo>
                  <a:pt x="1324" y="2562"/>
                  <a:pt x="1628" y="2200"/>
                  <a:pt x="2019" y="2143"/>
                </a:cubicBezTo>
                <a:lnTo>
                  <a:pt x="2019" y="1723"/>
                </a:lnTo>
                <a:lnTo>
                  <a:pt x="2294" y="1723"/>
                </a:lnTo>
                <a:lnTo>
                  <a:pt x="2294" y="2143"/>
                </a:lnTo>
                <a:cubicBezTo>
                  <a:pt x="2684" y="2200"/>
                  <a:pt x="2981" y="2562"/>
                  <a:pt x="2981" y="2989"/>
                </a:cubicBezTo>
                <a:cubicBezTo>
                  <a:pt x="2981" y="3503"/>
                  <a:pt x="2532" y="4074"/>
                  <a:pt x="2322" y="4284"/>
                </a:cubicBezTo>
                <a:lnTo>
                  <a:pt x="3589" y="4284"/>
                </a:lnTo>
                <a:lnTo>
                  <a:pt x="2713" y="1"/>
                </a:lnTo>
                <a:close/>
                <a:moveTo>
                  <a:pt x="2981" y="1"/>
                </a:moveTo>
                <a:lnTo>
                  <a:pt x="3856" y="4284"/>
                </a:lnTo>
                <a:lnTo>
                  <a:pt x="4312" y="4284"/>
                </a:lnTo>
                <a:lnTo>
                  <a:pt x="337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7"/>
                                        </p:tgtEl>
                                        <p:attrNameLst>
                                          <p:attrName>style.visibility</p:attrName>
                                        </p:attrNameLst>
                                      </p:cBhvr>
                                      <p:to>
                                        <p:strVal val="visible"/>
                                      </p:to>
                                    </p:set>
                                    <p:animEffect transition="in" filter="fade">
                                      <p:cBhvr>
                                        <p:cTn id="7" dur="500"/>
                                        <p:tgtEl>
                                          <p:spTgt spid="2897"/>
                                        </p:tgtEl>
                                      </p:cBhvr>
                                    </p:animEffect>
                                  </p:childTnLst>
                                </p:cTn>
                              </p:par>
                              <p:par>
                                <p:cTn id="8" presetID="10" presetClass="entr" presetSubtype="0" fill="hold" nodeType="withEffect">
                                  <p:stCondLst>
                                    <p:cond delay="0"/>
                                  </p:stCondLst>
                                  <p:childTnLst>
                                    <p:set>
                                      <p:cBhvr>
                                        <p:cTn id="9" dur="1" fill="hold">
                                          <p:stCondLst>
                                            <p:cond delay="0"/>
                                          </p:stCondLst>
                                        </p:cTn>
                                        <p:tgtEl>
                                          <p:spTgt spid="2896">
                                            <p:txEl>
                                              <p:pRg st="0" end="0"/>
                                            </p:txEl>
                                          </p:spTgt>
                                        </p:tgtEl>
                                        <p:attrNameLst>
                                          <p:attrName>style.visibility</p:attrName>
                                        </p:attrNameLst>
                                      </p:cBhvr>
                                      <p:to>
                                        <p:strVal val="visible"/>
                                      </p:to>
                                    </p:set>
                                    <p:animEffect transition="in" filter="fade">
                                      <p:cBhvr>
                                        <p:cTn id="10" dur="500"/>
                                        <p:tgtEl>
                                          <p:spTgt spid="2896">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98"/>
                                        </p:tgtEl>
                                        <p:attrNameLst>
                                          <p:attrName>style.visibility</p:attrName>
                                        </p:attrNameLst>
                                      </p:cBhvr>
                                      <p:to>
                                        <p:strVal val="visible"/>
                                      </p:to>
                                    </p:set>
                                    <p:animEffect transition="in" filter="fade">
                                      <p:cBhvr>
                                        <p:cTn id="13" dur="500"/>
                                        <p:tgtEl>
                                          <p:spTgt spid="289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904"/>
                                        </p:tgtEl>
                                        <p:attrNameLst>
                                          <p:attrName>style.visibility</p:attrName>
                                        </p:attrNameLst>
                                      </p:cBhvr>
                                      <p:to>
                                        <p:strVal val="visible"/>
                                      </p:to>
                                    </p:set>
                                    <p:animEffect transition="in" filter="fade">
                                      <p:cBhvr>
                                        <p:cTn id="18" dur="500"/>
                                        <p:tgtEl>
                                          <p:spTgt spid="2904"/>
                                        </p:tgtEl>
                                      </p:cBhvr>
                                    </p:animEffect>
                                  </p:childTnLst>
                                </p:cTn>
                              </p:par>
                              <p:par>
                                <p:cTn id="19" presetID="10" presetClass="entr" presetSubtype="0" fill="hold" nodeType="withEffect">
                                  <p:stCondLst>
                                    <p:cond delay="0"/>
                                  </p:stCondLst>
                                  <p:childTnLst>
                                    <p:set>
                                      <p:cBhvr>
                                        <p:cTn id="20" dur="1" fill="hold">
                                          <p:stCondLst>
                                            <p:cond delay="0"/>
                                          </p:stCondLst>
                                        </p:cTn>
                                        <p:tgtEl>
                                          <p:spTgt spid="2893"/>
                                        </p:tgtEl>
                                        <p:attrNameLst>
                                          <p:attrName>style.visibility</p:attrName>
                                        </p:attrNameLst>
                                      </p:cBhvr>
                                      <p:to>
                                        <p:strVal val="visible"/>
                                      </p:to>
                                    </p:set>
                                    <p:animEffect transition="in" filter="fade">
                                      <p:cBhvr>
                                        <p:cTn id="21" dur="500"/>
                                        <p:tgtEl>
                                          <p:spTgt spid="2893"/>
                                        </p:tgtEl>
                                      </p:cBhvr>
                                    </p:animEffect>
                                  </p:childTnLst>
                                </p:cTn>
                              </p:par>
                              <p:par>
                                <p:cTn id="22" presetID="10" presetClass="entr" presetSubtype="0" fill="hold" nodeType="withEffect">
                                  <p:stCondLst>
                                    <p:cond delay="0"/>
                                  </p:stCondLst>
                                  <p:childTnLst>
                                    <p:set>
                                      <p:cBhvr>
                                        <p:cTn id="23" dur="1" fill="hold">
                                          <p:stCondLst>
                                            <p:cond delay="0"/>
                                          </p:stCondLst>
                                        </p:cTn>
                                        <p:tgtEl>
                                          <p:spTgt spid="2895">
                                            <p:txEl>
                                              <p:pRg st="0" end="0"/>
                                            </p:txEl>
                                          </p:spTgt>
                                        </p:tgtEl>
                                        <p:attrNameLst>
                                          <p:attrName>style.visibility</p:attrName>
                                        </p:attrNameLst>
                                      </p:cBhvr>
                                      <p:to>
                                        <p:strVal val="visible"/>
                                      </p:to>
                                    </p:set>
                                    <p:animEffect transition="in" filter="fade">
                                      <p:cBhvr>
                                        <p:cTn id="24" dur="500"/>
                                        <p:tgtEl>
                                          <p:spTgt spid="28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8"/>
        <p:cNvGrpSpPr/>
        <p:nvPr/>
      </p:nvGrpSpPr>
      <p:grpSpPr>
        <a:xfrm>
          <a:off x="0" y="0"/>
          <a:ext cx="0" cy="0"/>
          <a:chOff x="0" y="0"/>
          <a:chExt cx="0" cy="0"/>
        </a:xfrm>
      </p:grpSpPr>
      <p:sp>
        <p:nvSpPr>
          <p:cNvPr id="2909" name="Google Shape;2909;p22"/>
          <p:cNvSpPr txBox="1">
            <a:spLocks noGrp="1"/>
          </p:cNvSpPr>
          <p:nvPr>
            <p:ph type="title"/>
          </p:nvPr>
        </p:nvSpPr>
        <p:spPr>
          <a:xfrm>
            <a:off x="720000" y="5212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a:t>REKOMENDASI</a:t>
            </a:r>
            <a:endParaRPr/>
          </a:p>
        </p:txBody>
      </p:sp>
      <p:sp>
        <p:nvSpPr>
          <p:cNvPr id="2910" name="Google Shape;2910;p22"/>
          <p:cNvSpPr txBox="1">
            <a:spLocks noGrp="1"/>
          </p:cNvSpPr>
          <p:nvPr>
            <p:ph type="subTitle" idx="1"/>
          </p:nvPr>
        </p:nvSpPr>
        <p:spPr>
          <a:xfrm>
            <a:off x="1670789" y="1471350"/>
            <a:ext cx="2880000" cy="66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Memperbaiki infrastruktur penerangan di area yang masih belum mendapat sumber penerangan yang baik (dark-not lighted) </a:t>
            </a:r>
            <a:endParaRPr/>
          </a:p>
        </p:txBody>
      </p:sp>
      <p:sp>
        <p:nvSpPr>
          <p:cNvPr id="2911" name="Google Shape;2911;p22"/>
          <p:cNvSpPr txBox="1">
            <a:spLocks noGrp="1"/>
          </p:cNvSpPr>
          <p:nvPr>
            <p:ph type="subTitle" idx="2"/>
          </p:nvPr>
        </p:nvSpPr>
        <p:spPr>
          <a:xfrm>
            <a:off x="5396019" y="1480875"/>
            <a:ext cx="2880000" cy="66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Membuat aturan mengenai jam penjualan alkohol (dimana banyak terjadi kecelakaan disebabkan pengendara mabuk dì jam 13-19) </a:t>
            </a:r>
            <a:endParaRPr/>
          </a:p>
        </p:txBody>
      </p:sp>
      <p:sp>
        <p:nvSpPr>
          <p:cNvPr id="2912" name="Google Shape;2912;p22"/>
          <p:cNvSpPr txBox="1">
            <a:spLocks noGrp="1"/>
          </p:cNvSpPr>
          <p:nvPr>
            <p:ph type="subTitle" idx="3"/>
          </p:nvPr>
        </p:nvSpPr>
        <p:spPr>
          <a:xfrm>
            <a:off x="1670788" y="2895225"/>
            <a:ext cx="2880000" cy="66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Memberikan hukuman/pinalti yang lebih ketat kepada pengendara yang mabuk.</a:t>
            </a:r>
            <a:endParaRPr/>
          </a:p>
        </p:txBody>
      </p:sp>
      <p:sp>
        <p:nvSpPr>
          <p:cNvPr id="2913" name="Google Shape;2913;p22"/>
          <p:cNvSpPr txBox="1">
            <a:spLocks noGrp="1"/>
          </p:cNvSpPr>
          <p:nvPr>
            <p:ph type="subTitle" idx="4"/>
          </p:nvPr>
        </p:nvSpPr>
        <p:spPr>
          <a:xfrm>
            <a:off x="5396019" y="2895225"/>
            <a:ext cx="2880000" cy="66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Memperketat peringatan saat cuaca ekstrem untuk menurunkan jumlah kendaraan yang beroperasi dì jalanan saat cuaca ekstrem.</a:t>
            </a:r>
            <a:endParaRPr/>
          </a:p>
        </p:txBody>
      </p:sp>
      <p:sp>
        <p:nvSpPr>
          <p:cNvPr id="2914" name="Google Shape;2914;p22"/>
          <p:cNvSpPr/>
          <p:nvPr/>
        </p:nvSpPr>
        <p:spPr>
          <a:xfrm>
            <a:off x="1045881" y="1606775"/>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p22"/>
          <p:cNvSpPr/>
          <p:nvPr/>
        </p:nvSpPr>
        <p:spPr>
          <a:xfrm>
            <a:off x="1045881" y="3040250"/>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6" name="Google Shape;2916;p22"/>
          <p:cNvSpPr/>
          <p:nvPr/>
        </p:nvSpPr>
        <p:spPr>
          <a:xfrm>
            <a:off x="4771106" y="1606775"/>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7" name="Google Shape;2917;p22"/>
          <p:cNvSpPr/>
          <p:nvPr/>
        </p:nvSpPr>
        <p:spPr>
          <a:xfrm>
            <a:off x="4771106" y="3040250"/>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18" name="Google Shape;2918;p22"/>
          <p:cNvGrpSpPr/>
          <p:nvPr/>
        </p:nvGrpSpPr>
        <p:grpSpPr>
          <a:xfrm>
            <a:off x="4889221" y="3153743"/>
            <a:ext cx="312482" cy="321717"/>
            <a:chOff x="5469418" y="3788806"/>
            <a:chExt cx="312482" cy="321717"/>
          </a:xfrm>
        </p:grpSpPr>
        <p:sp>
          <p:nvSpPr>
            <p:cNvPr id="2919" name="Google Shape;2919;p22"/>
            <p:cNvSpPr/>
            <p:nvPr/>
          </p:nvSpPr>
          <p:spPr>
            <a:xfrm>
              <a:off x="5616685" y="3886058"/>
              <a:ext cx="20727" cy="18023"/>
            </a:xfrm>
            <a:custGeom>
              <a:avLst/>
              <a:gdLst/>
              <a:ahLst/>
              <a:cxnLst/>
              <a:rect l="l" t="t" r="r" b="b"/>
              <a:pathLst>
                <a:path w="276" h="240" extrusionOk="0">
                  <a:moveTo>
                    <a:pt x="124" y="1"/>
                  </a:moveTo>
                  <a:cubicBezTo>
                    <a:pt x="58" y="1"/>
                    <a:pt x="1" y="59"/>
                    <a:pt x="1" y="124"/>
                  </a:cubicBezTo>
                  <a:cubicBezTo>
                    <a:pt x="1" y="182"/>
                    <a:pt x="58" y="239"/>
                    <a:pt x="124" y="239"/>
                  </a:cubicBezTo>
                  <a:cubicBezTo>
                    <a:pt x="210" y="239"/>
                    <a:pt x="276" y="182"/>
                    <a:pt x="276" y="124"/>
                  </a:cubicBezTo>
                  <a:cubicBezTo>
                    <a:pt x="276" y="59"/>
                    <a:pt x="210" y="1"/>
                    <a:pt x="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20" name="Google Shape;2920;p22"/>
            <p:cNvSpPr/>
            <p:nvPr/>
          </p:nvSpPr>
          <p:spPr>
            <a:xfrm>
              <a:off x="5616685" y="4042562"/>
              <a:ext cx="20727" cy="18023"/>
            </a:xfrm>
            <a:custGeom>
              <a:avLst/>
              <a:gdLst/>
              <a:ahLst/>
              <a:cxnLst/>
              <a:rect l="l" t="t" r="r" b="b"/>
              <a:pathLst>
                <a:path w="276" h="240" extrusionOk="0">
                  <a:moveTo>
                    <a:pt x="124" y="0"/>
                  </a:moveTo>
                  <a:cubicBezTo>
                    <a:pt x="58" y="0"/>
                    <a:pt x="1" y="29"/>
                    <a:pt x="1" y="116"/>
                  </a:cubicBezTo>
                  <a:cubicBezTo>
                    <a:pt x="1" y="181"/>
                    <a:pt x="58" y="239"/>
                    <a:pt x="124" y="239"/>
                  </a:cubicBezTo>
                  <a:cubicBezTo>
                    <a:pt x="210" y="239"/>
                    <a:pt x="276" y="181"/>
                    <a:pt x="276" y="116"/>
                  </a:cubicBezTo>
                  <a:cubicBezTo>
                    <a:pt x="276" y="29"/>
                    <a:pt x="210" y="0"/>
                    <a:pt x="1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21" name="Google Shape;2921;p22"/>
            <p:cNvSpPr/>
            <p:nvPr/>
          </p:nvSpPr>
          <p:spPr>
            <a:xfrm>
              <a:off x="5616685" y="3963258"/>
              <a:ext cx="20727" cy="20126"/>
            </a:xfrm>
            <a:custGeom>
              <a:avLst/>
              <a:gdLst/>
              <a:ahLst/>
              <a:cxnLst/>
              <a:rect l="l" t="t" r="r" b="b"/>
              <a:pathLst>
                <a:path w="276" h="268" extrusionOk="0">
                  <a:moveTo>
                    <a:pt x="124" y="0"/>
                  </a:moveTo>
                  <a:cubicBezTo>
                    <a:pt x="58" y="0"/>
                    <a:pt x="1" y="58"/>
                    <a:pt x="1" y="116"/>
                  </a:cubicBezTo>
                  <a:cubicBezTo>
                    <a:pt x="1" y="210"/>
                    <a:pt x="58" y="268"/>
                    <a:pt x="124" y="268"/>
                  </a:cubicBezTo>
                  <a:cubicBezTo>
                    <a:pt x="210" y="268"/>
                    <a:pt x="276" y="210"/>
                    <a:pt x="276" y="116"/>
                  </a:cubicBezTo>
                  <a:cubicBezTo>
                    <a:pt x="276" y="58"/>
                    <a:pt x="210" y="0"/>
                    <a:pt x="1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22" name="Google Shape;2922;p22"/>
            <p:cNvSpPr/>
            <p:nvPr/>
          </p:nvSpPr>
          <p:spPr>
            <a:xfrm>
              <a:off x="5560211" y="3836117"/>
              <a:ext cx="133674" cy="274406"/>
            </a:xfrm>
            <a:custGeom>
              <a:avLst/>
              <a:gdLst/>
              <a:ahLst/>
              <a:cxnLst/>
              <a:rect l="l" t="t" r="r" b="b"/>
              <a:pathLst>
                <a:path w="1780" h="3654" extrusionOk="0">
                  <a:moveTo>
                    <a:pt x="876" y="398"/>
                  </a:moveTo>
                  <a:cubicBezTo>
                    <a:pt x="1114" y="398"/>
                    <a:pt x="1266" y="579"/>
                    <a:pt x="1266" y="789"/>
                  </a:cubicBezTo>
                  <a:cubicBezTo>
                    <a:pt x="1266" y="998"/>
                    <a:pt x="1114" y="1179"/>
                    <a:pt x="876" y="1179"/>
                  </a:cubicBezTo>
                  <a:cubicBezTo>
                    <a:pt x="666" y="1179"/>
                    <a:pt x="514" y="998"/>
                    <a:pt x="514" y="789"/>
                  </a:cubicBezTo>
                  <a:cubicBezTo>
                    <a:pt x="514" y="579"/>
                    <a:pt x="666" y="398"/>
                    <a:pt x="876" y="398"/>
                  </a:cubicBezTo>
                  <a:close/>
                  <a:moveTo>
                    <a:pt x="876" y="1447"/>
                  </a:moveTo>
                  <a:cubicBezTo>
                    <a:pt x="1114" y="1447"/>
                    <a:pt x="1266" y="1599"/>
                    <a:pt x="1266" y="1809"/>
                  </a:cubicBezTo>
                  <a:cubicBezTo>
                    <a:pt x="1266" y="2055"/>
                    <a:pt x="1114" y="2207"/>
                    <a:pt x="876" y="2207"/>
                  </a:cubicBezTo>
                  <a:cubicBezTo>
                    <a:pt x="666" y="2207"/>
                    <a:pt x="514" y="2055"/>
                    <a:pt x="514" y="1809"/>
                  </a:cubicBezTo>
                  <a:cubicBezTo>
                    <a:pt x="514" y="1599"/>
                    <a:pt x="666" y="1447"/>
                    <a:pt x="876" y="1447"/>
                  </a:cubicBezTo>
                  <a:close/>
                  <a:moveTo>
                    <a:pt x="876" y="2474"/>
                  </a:moveTo>
                  <a:cubicBezTo>
                    <a:pt x="1114" y="2474"/>
                    <a:pt x="1266" y="2655"/>
                    <a:pt x="1266" y="2865"/>
                  </a:cubicBezTo>
                  <a:cubicBezTo>
                    <a:pt x="1266" y="3075"/>
                    <a:pt x="1114" y="3256"/>
                    <a:pt x="876" y="3256"/>
                  </a:cubicBezTo>
                  <a:cubicBezTo>
                    <a:pt x="666" y="3256"/>
                    <a:pt x="514" y="3075"/>
                    <a:pt x="514" y="2865"/>
                  </a:cubicBezTo>
                  <a:cubicBezTo>
                    <a:pt x="514" y="2655"/>
                    <a:pt x="666" y="2474"/>
                    <a:pt x="876" y="2474"/>
                  </a:cubicBezTo>
                  <a:close/>
                  <a:moveTo>
                    <a:pt x="0" y="0"/>
                  </a:moveTo>
                  <a:lnTo>
                    <a:pt x="0" y="3654"/>
                  </a:lnTo>
                  <a:lnTo>
                    <a:pt x="1780" y="3654"/>
                  </a:lnTo>
                  <a:lnTo>
                    <a:pt x="178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23" name="Google Shape;2923;p22"/>
            <p:cNvSpPr/>
            <p:nvPr/>
          </p:nvSpPr>
          <p:spPr>
            <a:xfrm>
              <a:off x="5591678" y="3788806"/>
              <a:ext cx="70216" cy="27260"/>
            </a:xfrm>
            <a:custGeom>
              <a:avLst/>
              <a:gdLst/>
              <a:ahLst/>
              <a:cxnLst/>
              <a:rect l="l" t="t" r="r" b="b"/>
              <a:pathLst>
                <a:path w="935" h="363" extrusionOk="0">
                  <a:moveTo>
                    <a:pt x="1" y="1"/>
                  </a:moveTo>
                  <a:lnTo>
                    <a:pt x="1" y="362"/>
                  </a:lnTo>
                  <a:lnTo>
                    <a:pt x="934" y="362"/>
                  </a:lnTo>
                  <a:lnTo>
                    <a:pt x="93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24" name="Google Shape;2924;p22"/>
            <p:cNvSpPr/>
            <p:nvPr/>
          </p:nvSpPr>
          <p:spPr>
            <a:xfrm>
              <a:off x="5469418" y="3836117"/>
              <a:ext cx="72920" cy="75022"/>
            </a:xfrm>
            <a:custGeom>
              <a:avLst/>
              <a:gdLst/>
              <a:ahLst/>
              <a:cxnLst/>
              <a:rect l="l" t="t" r="r" b="b"/>
              <a:pathLst>
                <a:path w="971" h="999" extrusionOk="0">
                  <a:moveTo>
                    <a:pt x="1" y="0"/>
                  </a:moveTo>
                  <a:cubicBezTo>
                    <a:pt x="1" y="275"/>
                    <a:pt x="124" y="514"/>
                    <a:pt x="305" y="695"/>
                  </a:cubicBezTo>
                  <a:cubicBezTo>
                    <a:pt x="486" y="875"/>
                    <a:pt x="695" y="970"/>
                    <a:pt x="970" y="998"/>
                  </a:cubicBezTo>
                  <a:lnTo>
                    <a:pt x="97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25" name="Google Shape;2925;p22"/>
            <p:cNvSpPr/>
            <p:nvPr/>
          </p:nvSpPr>
          <p:spPr>
            <a:xfrm>
              <a:off x="5711759" y="3836117"/>
              <a:ext cx="70141" cy="75022"/>
            </a:xfrm>
            <a:custGeom>
              <a:avLst/>
              <a:gdLst/>
              <a:ahLst/>
              <a:cxnLst/>
              <a:rect l="l" t="t" r="r" b="b"/>
              <a:pathLst>
                <a:path w="934" h="999" extrusionOk="0">
                  <a:moveTo>
                    <a:pt x="1" y="0"/>
                  </a:moveTo>
                  <a:lnTo>
                    <a:pt x="1" y="998"/>
                  </a:lnTo>
                  <a:cubicBezTo>
                    <a:pt x="543" y="970"/>
                    <a:pt x="934" y="514"/>
                    <a:pt x="9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grpSp>
      <p:grpSp>
        <p:nvGrpSpPr>
          <p:cNvPr id="2926" name="Google Shape;2926;p22"/>
          <p:cNvGrpSpPr/>
          <p:nvPr/>
        </p:nvGrpSpPr>
        <p:grpSpPr>
          <a:xfrm>
            <a:off x="1158293" y="1749894"/>
            <a:ext cx="323897" cy="262467"/>
            <a:chOff x="3352628" y="3818169"/>
            <a:chExt cx="323897" cy="262467"/>
          </a:xfrm>
        </p:grpSpPr>
        <p:sp>
          <p:nvSpPr>
            <p:cNvPr id="2927" name="Google Shape;2927;p22"/>
            <p:cNvSpPr/>
            <p:nvPr/>
          </p:nvSpPr>
          <p:spPr>
            <a:xfrm>
              <a:off x="3545555" y="3861050"/>
              <a:ext cx="126614" cy="83809"/>
            </a:xfrm>
            <a:custGeom>
              <a:avLst/>
              <a:gdLst/>
              <a:ahLst/>
              <a:cxnLst/>
              <a:rect l="l" t="t" r="r" b="b"/>
              <a:pathLst>
                <a:path w="1686" h="1116" extrusionOk="0">
                  <a:moveTo>
                    <a:pt x="0" y="1"/>
                  </a:moveTo>
                  <a:lnTo>
                    <a:pt x="0" y="1115"/>
                  </a:lnTo>
                  <a:lnTo>
                    <a:pt x="1686" y="1115"/>
                  </a:lnTo>
                  <a:lnTo>
                    <a:pt x="102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28" name="Google Shape;2928;p22"/>
            <p:cNvSpPr/>
            <p:nvPr/>
          </p:nvSpPr>
          <p:spPr>
            <a:xfrm>
              <a:off x="3352628" y="3983310"/>
              <a:ext cx="172349" cy="63683"/>
            </a:xfrm>
            <a:custGeom>
              <a:avLst/>
              <a:gdLst/>
              <a:ahLst/>
              <a:cxnLst/>
              <a:rect l="l" t="t" r="r" b="b"/>
              <a:pathLst>
                <a:path w="2295" h="848" extrusionOk="0">
                  <a:moveTo>
                    <a:pt x="1" y="1"/>
                  </a:moveTo>
                  <a:lnTo>
                    <a:pt x="1" y="847"/>
                  </a:lnTo>
                  <a:lnTo>
                    <a:pt x="218" y="847"/>
                  </a:lnTo>
                  <a:cubicBezTo>
                    <a:pt x="290" y="590"/>
                    <a:pt x="507" y="462"/>
                    <a:pt x="725" y="462"/>
                  </a:cubicBezTo>
                  <a:cubicBezTo>
                    <a:pt x="943" y="462"/>
                    <a:pt x="1162" y="590"/>
                    <a:pt x="1238" y="847"/>
                  </a:cubicBezTo>
                  <a:lnTo>
                    <a:pt x="2294" y="847"/>
                  </a:lnTo>
                  <a:lnTo>
                    <a:pt x="22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29" name="Google Shape;2929;p22"/>
            <p:cNvSpPr/>
            <p:nvPr/>
          </p:nvSpPr>
          <p:spPr>
            <a:xfrm>
              <a:off x="3357509" y="3818169"/>
              <a:ext cx="167467" cy="147266"/>
            </a:xfrm>
            <a:custGeom>
              <a:avLst/>
              <a:gdLst/>
              <a:ahLst/>
              <a:cxnLst/>
              <a:rect l="l" t="t" r="r" b="b"/>
              <a:pathLst>
                <a:path w="2230" h="1961" extrusionOk="0">
                  <a:moveTo>
                    <a:pt x="117" y="0"/>
                  </a:moveTo>
                  <a:lnTo>
                    <a:pt x="117" y="782"/>
                  </a:lnTo>
                  <a:lnTo>
                    <a:pt x="478" y="782"/>
                  </a:lnTo>
                  <a:cubicBezTo>
                    <a:pt x="601" y="782"/>
                    <a:pt x="695" y="876"/>
                    <a:pt x="695" y="999"/>
                  </a:cubicBezTo>
                  <a:lnTo>
                    <a:pt x="695" y="1057"/>
                  </a:lnTo>
                  <a:cubicBezTo>
                    <a:pt x="695" y="1180"/>
                    <a:pt x="601" y="1266"/>
                    <a:pt x="515" y="1266"/>
                  </a:cubicBezTo>
                  <a:cubicBezTo>
                    <a:pt x="495" y="1270"/>
                    <a:pt x="476" y="1272"/>
                    <a:pt x="459" y="1272"/>
                  </a:cubicBezTo>
                  <a:cubicBezTo>
                    <a:pt x="340" y="1272"/>
                    <a:pt x="269" y="1189"/>
                    <a:pt x="269" y="1057"/>
                  </a:cubicBezTo>
                  <a:lnTo>
                    <a:pt x="269" y="1028"/>
                  </a:lnTo>
                  <a:lnTo>
                    <a:pt x="1" y="1028"/>
                  </a:lnTo>
                  <a:lnTo>
                    <a:pt x="1" y="1057"/>
                  </a:lnTo>
                  <a:cubicBezTo>
                    <a:pt x="1" y="1295"/>
                    <a:pt x="182" y="1505"/>
                    <a:pt x="420" y="1541"/>
                  </a:cubicBezTo>
                  <a:cubicBezTo>
                    <a:pt x="437" y="1543"/>
                    <a:pt x="454" y="1544"/>
                    <a:pt x="471" y="1544"/>
                  </a:cubicBezTo>
                  <a:cubicBezTo>
                    <a:pt x="724" y="1544"/>
                    <a:pt x="934" y="1342"/>
                    <a:pt x="934" y="1057"/>
                  </a:cubicBezTo>
                  <a:lnTo>
                    <a:pt x="934" y="999"/>
                  </a:lnTo>
                  <a:cubicBezTo>
                    <a:pt x="934" y="724"/>
                    <a:pt x="724" y="514"/>
                    <a:pt x="478" y="514"/>
                  </a:cubicBezTo>
                  <a:lnTo>
                    <a:pt x="392" y="514"/>
                  </a:lnTo>
                  <a:lnTo>
                    <a:pt x="392" y="239"/>
                  </a:lnTo>
                  <a:lnTo>
                    <a:pt x="1506" y="239"/>
                  </a:lnTo>
                  <a:lnTo>
                    <a:pt x="1506" y="1961"/>
                  </a:lnTo>
                  <a:lnTo>
                    <a:pt x="2229" y="1961"/>
                  </a:lnTo>
                  <a:lnTo>
                    <a:pt x="2229" y="1143"/>
                  </a:lnTo>
                  <a:lnTo>
                    <a:pt x="196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30" name="Google Shape;2930;p22"/>
            <p:cNvSpPr/>
            <p:nvPr/>
          </p:nvSpPr>
          <p:spPr>
            <a:xfrm>
              <a:off x="3386873" y="4035503"/>
              <a:ext cx="43031" cy="44908"/>
            </a:xfrm>
            <a:custGeom>
              <a:avLst/>
              <a:gdLst/>
              <a:ahLst/>
              <a:cxnLst/>
              <a:rect l="l" t="t" r="r" b="b"/>
              <a:pathLst>
                <a:path w="573" h="598" extrusionOk="0">
                  <a:moveTo>
                    <a:pt x="268" y="0"/>
                  </a:moveTo>
                  <a:cubicBezTo>
                    <a:pt x="124" y="0"/>
                    <a:pt x="1" y="152"/>
                    <a:pt x="1" y="304"/>
                  </a:cubicBezTo>
                  <a:cubicBezTo>
                    <a:pt x="1" y="499"/>
                    <a:pt x="136" y="597"/>
                    <a:pt x="275" y="597"/>
                  </a:cubicBezTo>
                  <a:cubicBezTo>
                    <a:pt x="415" y="597"/>
                    <a:pt x="558" y="499"/>
                    <a:pt x="572" y="304"/>
                  </a:cubicBezTo>
                  <a:cubicBezTo>
                    <a:pt x="572" y="152"/>
                    <a:pt x="449" y="0"/>
                    <a:pt x="2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31" name="Google Shape;2931;p22"/>
            <p:cNvSpPr/>
            <p:nvPr/>
          </p:nvSpPr>
          <p:spPr>
            <a:xfrm>
              <a:off x="3581377" y="4036704"/>
              <a:ext cx="47912" cy="43932"/>
            </a:xfrm>
            <a:custGeom>
              <a:avLst/>
              <a:gdLst/>
              <a:ahLst/>
              <a:cxnLst/>
              <a:rect l="l" t="t" r="r" b="b"/>
              <a:pathLst>
                <a:path w="638" h="585" extrusionOk="0">
                  <a:moveTo>
                    <a:pt x="304" y="1"/>
                  </a:moveTo>
                  <a:cubicBezTo>
                    <a:pt x="183" y="1"/>
                    <a:pt x="62" y="75"/>
                    <a:pt x="30" y="223"/>
                  </a:cubicBezTo>
                  <a:cubicBezTo>
                    <a:pt x="1" y="404"/>
                    <a:pt x="124" y="585"/>
                    <a:pt x="304" y="585"/>
                  </a:cubicBezTo>
                  <a:cubicBezTo>
                    <a:pt x="485" y="585"/>
                    <a:pt x="637" y="404"/>
                    <a:pt x="572" y="223"/>
                  </a:cubicBezTo>
                  <a:cubicBezTo>
                    <a:pt x="543" y="75"/>
                    <a:pt x="424" y="1"/>
                    <a:pt x="3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32" name="Google Shape;2932;p22"/>
            <p:cNvSpPr/>
            <p:nvPr/>
          </p:nvSpPr>
          <p:spPr>
            <a:xfrm>
              <a:off x="3545555" y="3965361"/>
              <a:ext cx="130970" cy="99504"/>
            </a:xfrm>
            <a:custGeom>
              <a:avLst/>
              <a:gdLst/>
              <a:ahLst/>
              <a:cxnLst/>
              <a:rect l="l" t="t" r="r" b="b"/>
              <a:pathLst>
                <a:path w="1744" h="1325" extrusionOk="0">
                  <a:moveTo>
                    <a:pt x="0" y="1"/>
                  </a:moveTo>
                  <a:lnTo>
                    <a:pt x="0" y="1173"/>
                  </a:lnTo>
                  <a:lnTo>
                    <a:pt x="239" y="1296"/>
                  </a:lnTo>
                  <a:cubicBezTo>
                    <a:pt x="210" y="992"/>
                    <a:pt x="449" y="695"/>
                    <a:pt x="781" y="695"/>
                  </a:cubicBezTo>
                  <a:cubicBezTo>
                    <a:pt x="1114" y="695"/>
                    <a:pt x="1382" y="992"/>
                    <a:pt x="1324" y="1325"/>
                  </a:cubicBezTo>
                  <a:lnTo>
                    <a:pt x="1744" y="1028"/>
                  </a:lnTo>
                  <a:lnTo>
                    <a:pt x="1744" y="572"/>
                  </a:lnTo>
                  <a:lnTo>
                    <a:pt x="1295" y="572"/>
                  </a:lnTo>
                  <a:lnTo>
                    <a:pt x="1295" y="334"/>
                  </a:lnTo>
                  <a:lnTo>
                    <a:pt x="1744" y="334"/>
                  </a:lnTo>
                  <a:lnTo>
                    <a:pt x="174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grpSp>
      <p:grpSp>
        <p:nvGrpSpPr>
          <p:cNvPr id="2933" name="Google Shape;2933;p22"/>
          <p:cNvGrpSpPr/>
          <p:nvPr/>
        </p:nvGrpSpPr>
        <p:grpSpPr>
          <a:xfrm>
            <a:off x="1159383" y="3153735"/>
            <a:ext cx="321718" cy="321718"/>
            <a:chOff x="1937855" y="3265597"/>
            <a:chExt cx="321718" cy="321718"/>
          </a:xfrm>
        </p:grpSpPr>
        <p:sp>
          <p:nvSpPr>
            <p:cNvPr id="2934" name="Google Shape;2934;p22"/>
            <p:cNvSpPr/>
            <p:nvPr/>
          </p:nvSpPr>
          <p:spPr>
            <a:xfrm>
              <a:off x="1937855" y="3265597"/>
              <a:ext cx="321718" cy="321718"/>
            </a:xfrm>
            <a:custGeom>
              <a:avLst/>
              <a:gdLst/>
              <a:ahLst/>
              <a:cxnLst/>
              <a:rect l="l" t="t" r="r" b="b"/>
              <a:pathLst>
                <a:path w="4284" h="4284" extrusionOk="0">
                  <a:moveTo>
                    <a:pt x="2142" y="485"/>
                  </a:moveTo>
                  <a:cubicBezTo>
                    <a:pt x="3046" y="485"/>
                    <a:pt x="3798" y="1238"/>
                    <a:pt x="3798" y="2142"/>
                  </a:cubicBezTo>
                  <a:cubicBezTo>
                    <a:pt x="3798" y="3046"/>
                    <a:pt x="3046" y="3799"/>
                    <a:pt x="2142" y="3799"/>
                  </a:cubicBezTo>
                  <a:cubicBezTo>
                    <a:pt x="1237" y="3799"/>
                    <a:pt x="485" y="3046"/>
                    <a:pt x="485" y="2142"/>
                  </a:cubicBezTo>
                  <a:cubicBezTo>
                    <a:pt x="485" y="1238"/>
                    <a:pt x="1237" y="485"/>
                    <a:pt x="2142" y="485"/>
                  </a:cubicBezTo>
                  <a:close/>
                  <a:moveTo>
                    <a:pt x="2142" y="0"/>
                  </a:moveTo>
                  <a:cubicBezTo>
                    <a:pt x="1570" y="0"/>
                    <a:pt x="1027" y="217"/>
                    <a:pt x="637" y="608"/>
                  </a:cubicBezTo>
                  <a:cubicBezTo>
                    <a:pt x="210" y="1028"/>
                    <a:pt x="0" y="1570"/>
                    <a:pt x="0" y="2142"/>
                  </a:cubicBezTo>
                  <a:cubicBezTo>
                    <a:pt x="0" y="2713"/>
                    <a:pt x="210" y="3256"/>
                    <a:pt x="637" y="3654"/>
                  </a:cubicBezTo>
                  <a:cubicBezTo>
                    <a:pt x="1027" y="4074"/>
                    <a:pt x="1570" y="4283"/>
                    <a:pt x="2142" y="4283"/>
                  </a:cubicBezTo>
                  <a:cubicBezTo>
                    <a:pt x="2713" y="4283"/>
                    <a:pt x="3256" y="4074"/>
                    <a:pt x="3683" y="3654"/>
                  </a:cubicBezTo>
                  <a:cubicBezTo>
                    <a:pt x="4073" y="3256"/>
                    <a:pt x="4283" y="2713"/>
                    <a:pt x="4283" y="2142"/>
                  </a:cubicBezTo>
                  <a:cubicBezTo>
                    <a:pt x="4283" y="1570"/>
                    <a:pt x="4073" y="1028"/>
                    <a:pt x="3683" y="608"/>
                  </a:cubicBezTo>
                  <a:cubicBezTo>
                    <a:pt x="3256" y="217"/>
                    <a:pt x="2713" y="0"/>
                    <a:pt x="21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35" name="Google Shape;2935;p22"/>
            <p:cNvSpPr/>
            <p:nvPr/>
          </p:nvSpPr>
          <p:spPr>
            <a:xfrm>
              <a:off x="2071454" y="3462805"/>
              <a:ext cx="56624" cy="68564"/>
            </a:xfrm>
            <a:custGeom>
              <a:avLst/>
              <a:gdLst/>
              <a:ahLst/>
              <a:cxnLst/>
              <a:rect l="l" t="t" r="r" b="b"/>
              <a:pathLst>
                <a:path w="754" h="913" extrusionOk="0">
                  <a:moveTo>
                    <a:pt x="1" y="1"/>
                  </a:moveTo>
                  <a:lnTo>
                    <a:pt x="1" y="847"/>
                  </a:lnTo>
                  <a:cubicBezTo>
                    <a:pt x="120" y="891"/>
                    <a:pt x="249" y="912"/>
                    <a:pt x="377" y="912"/>
                  </a:cubicBezTo>
                  <a:cubicBezTo>
                    <a:pt x="505" y="912"/>
                    <a:pt x="634" y="891"/>
                    <a:pt x="753" y="847"/>
                  </a:cubicBezTo>
                  <a:lnTo>
                    <a:pt x="753" y="1"/>
                  </a:lnTo>
                  <a:cubicBezTo>
                    <a:pt x="666" y="59"/>
                    <a:pt x="572" y="124"/>
                    <a:pt x="486" y="124"/>
                  </a:cubicBezTo>
                  <a:cubicBezTo>
                    <a:pt x="450" y="130"/>
                    <a:pt x="412" y="134"/>
                    <a:pt x="372" y="134"/>
                  </a:cubicBezTo>
                  <a:cubicBezTo>
                    <a:pt x="241" y="134"/>
                    <a:pt x="95" y="95"/>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36" name="Google Shape;2936;p22"/>
            <p:cNvSpPr/>
            <p:nvPr/>
          </p:nvSpPr>
          <p:spPr>
            <a:xfrm>
              <a:off x="2137240" y="3397094"/>
              <a:ext cx="67963" cy="56548"/>
            </a:xfrm>
            <a:custGeom>
              <a:avLst/>
              <a:gdLst/>
              <a:ahLst/>
              <a:cxnLst/>
              <a:rect l="l" t="t" r="r" b="b"/>
              <a:pathLst>
                <a:path w="905" h="753" extrusionOk="0">
                  <a:moveTo>
                    <a:pt x="0" y="0"/>
                  </a:moveTo>
                  <a:cubicBezTo>
                    <a:pt x="152" y="210"/>
                    <a:pt x="152" y="543"/>
                    <a:pt x="0" y="753"/>
                  </a:cubicBezTo>
                  <a:lnTo>
                    <a:pt x="847" y="753"/>
                  </a:lnTo>
                  <a:cubicBezTo>
                    <a:pt x="876" y="601"/>
                    <a:pt x="905" y="420"/>
                    <a:pt x="876" y="275"/>
                  </a:cubicBezTo>
                  <a:cubicBezTo>
                    <a:pt x="876" y="181"/>
                    <a:pt x="876" y="94"/>
                    <a:pt x="8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37" name="Google Shape;2937;p22"/>
            <p:cNvSpPr/>
            <p:nvPr/>
          </p:nvSpPr>
          <p:spPr>
            <a:xfrm>
              <a:off x="1992151" y="3397094"/>
              <a:ext cx="70141" cy="56548"/>
            </a:xfrm>
            <a:custGeom>
              <a:avLst/>
              <a:gdLst/>
              <a:ahLst/>
              <a:cxnLst/>
              <a:rect l="l" t="t" r="r" b="b"/>
              <a:pathLst>
                <a:path w="934" h="753" extrusionOk="0">
                  <a:moveTo>
                    <a:pt x="95" y="0"/>
                  </a:moveTo>
                  <a:cubicBezTo>
                    <a:pt x="0" y="239"/>
                    <a:pt x="0" y="514"/>
                    <a:pt x="95" y="753"/>
                  </a:cubicBezTo>
                  <a:lnTo>
                    <a:pt x="934" y="753"/>
                  </a:lnTo>
                  <a:cubicBezTo>
                    <a:pt x="789" y="572"/>
                    <a:pt x="753" y="333"/>
                    <a:pt x="847" y="123"/>
                  </a:cubicBezTo>
                  <a:cubicBezTo>
                    <a:pt x="876" y="94"/>
                    <a:pt x="905" y="58"/>
                    <a:pt x="9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38" name="Google Shape;2938;p22"/>
            <p:cNvSpPr/>
            <p:nvPr/>
          </p:nvSpPr>
          <p:spPr>
            <a:xfrm>
              <a:off x="2062217" y="3397094"/>
              <a:ext cx="72920" cy="57374"/>
            </a:xfrm>
            <a:custGeom>
              <a:avLst/>
              <a:gdLst/>
              <a:ahLst/>
              <a:cxnLst/>
              <a:rect l="l" t="t" r="r" b="b"/>
              <a:pathLst>
                <a:path w="971" h="764" extrusionOk="0">
                  <a:moveTo>
                    <a:pt x="609" y="275"/>
                  </a:moveTo>
                  <a:lnTo>
                    <a:pt x="609" y="514"/>
                  </a:lnTo>
                  <a:lnTo>
                    <a:pt x="363" y="514"/>
                  </a:lnTo>
                  <a:lnTo>
                    <a:pt x="363" y="275"/>
                  </a:lnTo>
                  <a:close/>
                  <a:moveTo>
                    <a:pt x="486" y="0"/>
                  </a:moveTo>
                  <a:cubicBezTo>
                    <a:pt x="182" y="0"/>
                    <a:pt x="1" y="362"/>
                    <a:pt x="182" y="601"/>
                  </a:cubicBezTo>
                  <a:cubicBezTo>
                    <a:pt x="258" y="709"/>
                    <a:pt x="372" y="764"/>
                    <a:pt x="486" y="764"/>
                  </a:cubicBezTo>
                  <a:cubicBezTo>
                    <a:pt x="599" y="764"/>
                    <a:pt x="713" y="709"/>
                    <a:pt x="789" y="601"/>
                  </a:cubicBezTo>
                  <a:cubicBezTo>
                    <a:pt x="970" y="362"/>
                    <a:pt x="818" y="0"/>
                    <a:pt x="4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grpSp>
      <p:grpSp>
        <p:nvGrpSpPr>
          <p:cNvPr id="2939" name="Google Shape;2939;p22"/>
          <p:cNvGrpSpPr/>
          <p:nvPr/>
        </p:nvGrpSpPr>
        <p:grpSpPr>
          <a:xfrm>
            <a:off x="4883518" y="1728424"/>
            <a:ext cx="323896" cy="305424"/>
            <a:chOff x="7581927" y="2779337"/>
            <a:chExt cx="323896" cy="305424"/>
          </a:xfrm>
        </p:grpSpPr>
        <p:sp>
          <p:nvSpPr>
            <p:cNvPr id="2940" name="Google Shape;2940;p22"/>
            <p:cNvSpPr/>
            <p:nvPr/>
          </p:nvSpPr>
          <p:spPr>
            <a:xfrm>
              <a:off x="7640579" y="2951011"/>
              <a:ext cx="205992" cy="59252"/>
            </a:xfrm>
            <a:custGeom>
              <a:avLst/>
              <a:gdLst/>
              <a:ahLst/>
              <a:cxnLst/>
              <a:rect l="l" t="t" r="r" b="b"/>
              <a:pathLst>
                <a:path w="2743" h="789" extrusionOk="0">
                  <a:moveTo>
                    <a:pt x="239" y="0"/>
                  </a:moveTo>
                  <a:lnTo>
                    <a:pt x="1" y="789"/>
                  </a:lnTo>
                  <a:lnTo>
                    <a:pt x="2743" y="789"/>
                  </a:lnTo>
                  <a:lnTo>
                    <a:pt x="250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41" name="Google Shape;2941;p22"/>
            <p:cNvSpPr/>
            <p:nvPr/>
          </p:nvSpPr>
          <p:spPr>
            <a:xfrm>
              <a:off x="7663409" y="2858115"/>
              <a:ext cx="158155" cy="75022"/>
            </a:xfrm>
            <a:custGeom>
              <a:avLst/>
              <a:gdLst/>
              <a:ahLst/>
              <a:cxnLst/>
              <a:rect l="l" t="t" r="r" b="b"/>
              <a:pathLst>
                <a:path w="2106" h="999" extrusionOk="0">
                  <a:moveTo>
                    <a:pt x="297" y="0"/>
                  </a:moveTo>
                  <a:lnTo>
                    <a:pt x="0" y="999"/>
                  </a:lnTo>
                  <a:lnTo>
                    <a:pt x="2106" y="999"/>
                  </a:lnTo>
                  <a:lnTo>
                    <a:pt x="183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42" name="Google Shape;2942;p22"/>
            <p:cNvSpPr/>
            <p:nvPr/>
          </p:nvSpPr>
          <p:spPr>
            <a:xfrm>
              <a:off x="7690594" y="2779337"/>
              <a:ext cx="103860" cy="58726"/>
            </a:xfrm>
            <a:custGeom>
              <a:avLst/>
              <a:gdLst/>
              <a:ahLst/>
              <a:cxnLst/>
              <a:rect l="l" t="t" r="r" b="b"/>
              <a:pathLst>
                <a:path w="1383" h="782" extrusionOk="0">
                  <a:moveTo>
                    <a:pt x="239" y="0"/>
                  </a:moveTo>
                  <a:lnTo>
                    <a:pt x="0" y="782"/>
                  </a:lnTo>
                  <a:lnTo>
                    <a:pt x="1382" y="782"/>
                  </a:lnTo>
                  <a:lnTo>
                    <a:pt x="11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2943" name="Google Shape;2943;p22"/>
            <p:cNvSpPr/>
            <p:nvPr/>
          </p:nvSpPr>
          <p:spPr>
            <a:xfrm>
              <a:off x="7581927" y="3030315"/>
              <a:ext cx="323896" cy="54446"/>
            </a:xfrm>
            <a:custGeom>
              <a:avLst/>
              <a:gdLst/>
              <a:ahLst/>
              <a:cxnLst/>
              <a:rect l="l" t="t" r="r" b="b"/>
              <a:pathLst>
                <a:path w="4313" h="725" extrusionOk="0">
                  <a:moveTo>
                    <a:pt x="181" y="1"/>
                  </a:moveTo>
                  <a:lnTo>
                    <a:pt x="0" y="724"/>
                  </a:lnTo>
                  <a:lnTo>
                    <a:pt x="4312" y="724"/>
                  </a:lnTo>
                  <a:lnTo>
                    <a:pt x="413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4"/>
                                        </p:tgtEl>
                                        <p:attrNameLst>
                                          <p:attrName>style.visibility</p:attrName>
                                        </p:attrNameLst>
                                      </p:cBhvr>
                                      <p:to>
                                        <p:strVal val="visible"/>
                                      </p:to>
                                    </p:set>
                                    <p:animEffect transition="in" filter="fade">
                                      <p:cBhvr>
                                        <p:cTn id="7" dur="500"/>
                                        <p:tgtEl>
                                          <p:spTgt spid="2914"/>
                                        </p:tgtEl>
                                      </p:cBhvr>
                                    </p:animEffect>
                                  </p:childTnLst>
                                </p:cTn>
                              </p:par>
                              <p:par>
                                <p:cTn id="8" presetID="10" presetClass="entr" presetSubtype="0" fill="hold" nodeType="withEffect">
                                  <p:stCondLst>
                                    <p:cond delay="0"/>
                                  </p:stCondLst>
                                  <p:childTnLst>
                                    <p:set>
                                      <p:cBhvr>
                                        <p:cTn id="9" dur="1" fill="hold">
                                          <p:stCondLst>
                                            <p:cond delay="0"/>
                                          </p:stCondLst>
                                        </p:cTn>
                                        <p:tgtEl>
                                          <p:spTgt spid="2910">
                                            <p:txEl>
                                              <p:pRg st="0" end="0"/>
                                            </p:txEl>
                                          </p:spTgt>
                                        </p:tgtEl>
                                        <p:attrNameLst>
                                          <p:attrName>style.visibility</p:attrName>
                                        </p:attrNameLst>
                                      </p:cBhvr>
                                      <p:to>
                                        <p:strVal val="visible"/>
                                      </p:to>
                                    </p:set>
                                    <p:animEffect transition="in" filter="fade">
                                      <p:cBhvr>
                                        <p:cTn id="10" dur="500"/>
                                        <p:tgtEl>
                                          <p:spTgt spid="2910">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26"/>
                                        </p:tgtEl>
                                        <p:attrNameLst>
                                          <p:attrName>style.visibility</p:attrName>
                                        </p:attrNameLst>
                                      </p:cBhvr>
                                      <p:to>
                                        <p:strVal val="visible"/>
                                      </p:to>
                                    </p:set>
                                    <p:animEffect transition="in" filter="fade">
                                      <p:cBhvr>
                                        <p:cTn id="13" dur="500"/>
                                        <p:tgtEl>
                                          <p:spTgt spid="29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939"/>
                                        </p:tgtEl>
                                        <p:attrNameLst>
                                          <p:attrName>style.visibility</p:attrName>
                                        </p:attrNameLst>
                                      </p:cBhvr>
                                      <p:to>
                                        <p:strVal val="visible"/>
                                      </p:to>
                                    </p:set>
                                    <p:animEffect transition="in" filter="fade">
                                      <p:cBhvr>
                                        <p:cTn id="18" dur="500"/>
                                        <p:tgtEl>
                                          <p:spTgt spid="2939"/>
                                        </p:tgtEl>
                                      </p:cBhvr>
                                    </p:animEffect>
                                  </p:childTnLst>
                                </p:cTn>
                              </p:par>
                              <p:par>
                                <p:cTn id="19" presetID="10" presetClass="entr" presetSubtype="0" fill="hold" nodeType="withEffect">
                                  <p:stCondLst>
                                    <p:cond delay="0"/>
                                  </p:stCondLst>
                                  <p:childTnLst>
                                    <p:set>
                                      <p:cBhvr>
                                        <p:cTn id="20" dur="1" fill="hold">
                                          <p:stCondLst>
                                            <p:cond delay="0"/>
                                          </p:stCondLst>
                                        </p:cTn>
                                        <p:tgtEl>
                                          <p:spTgt spid="2911">
                                            <p:txEl>
                                              <p:pRg st="0" end="0"/>
                                            </p:txEl>
                                          </p:spTgt>
                                        </p:tgtEl>
                                        <p:attrNameLst>
                                          <p:attrName>style.visibility</p:attrName>
                                        </p:attrNameLst>
                                      </p:cBhvr>
                                      <p:to>
                                        <p:strVal val="visible"/>
                                      </p:to>
                                    </p:set>
                                    <p:animEffect transition="in" filter="fade">
                                      <p:cBhvr>
                                        <p:cTn id="21" dur="500"/>
                                        <p:tgtEl>
                                          <p:spTgt spid="2911">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16"/>
                                        </p:tgtEl>
                                        <p:attrNameLst>
                                          <p:attrName>style.visibility</p:attrName>
                                        </p:attrNameLst>
                                      </p:cBhvr>
                                      <p:to>
                                        <p:strVal val="visible"/>
                                      </p:to>
                                    </p:set>
                                    <p:animEffect transition="in" filter="fade">
                                      <p:cBhvr>
                                        <p:cTn id="24" dur="500"/>
                                        <p:tgtEl>
                                          <p:spTgt spid="29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915"/>
                                        </p:tgtEl>
                                        <p:attrNameLst>
                                          <p:attrName>style.visibility</p:attrName>
                                        </p:attrNameLst>
                                      </p:cBhvr>
                                      <p:to>
                                        <p:strVal val="visible"/>
                                      </p:to>
                                    </p:set>
                                    <p:animEffect transition="in" filter="fade">
                                      <p:cBhvr>
                                        <p:cTn id="29" dur="500"/>
                                        <p:tgtEl>
                                          <p:spTgt spid="2915"/>
                                        </p:tgtEl>
                                      </p:cBhvr>
                                    </p:animEffect>
                                  </p:childTnLst>
                                </p:cTn>
                              </p:par>
                              <p:par>
                                <p:cTn id="30" presetID="10" presetClass="entr" presetSubtype="0" fill="hold" nodeType="withEffect">
                                  <p:stCondLst>
                                    <p:cond delay="0"/>
                                  </p:stCondLst>
                                  <p:childTnLst>
                                    <p:set>
                                      <p:cBhvr>
                                        <p:cTn id="31" dur="1" fill="hold">
                                          <p:stCondLst>
                                            <p:cond delay="0"/>
                                          </p:stCondLst>
                                        </p:cTn>
                                        <p:tgtEl>
                                          <p:spTgt spid="2933"/>
                                        </p:tgtEl>
                                        <p:attrNameLst>
                                          <p:attrName>style.visibility</p:attrName>
                                        </p:attrNameLst>
                                      </p:cBhvr>
                                      <p:to>
                                        <p:strVal val="visible"/>
                                      </p:to>
                                    </p:set>
                                    <p:animEffect transition="in" filter="fade">
                                      <p:cBhvr>
                                        <p:cTn id="32" dur="500"/>
                                        <p:tgtEl>
                                          <p:spTgt spid="2933"/>
                                        </p:tgtEl>
                                      </p:cBhvr>
                                    </p:animEffect>
                                  </p:childTnLst>
                                </p:cTn>
                              </p:par>
                              <p:par>
                                <p:cTn id="33" presetID="10" presetClass="entr" presetSubtype="0" fill="hold" nodeType="withEffect">
                                  <p:stCondLst>
                                    <p:cond delay="0"/>
                                  </p:stCondLst>
                                  <p:childTnLst>
                                    <p:set>
                                      <p:cBhvr>
                                        <p:cTn id="34" dur="1" fill="hold">
                                          <p:stCondLst>
                                            <p:cond delay="0"/>
                                          </p:stCondLst>
                                        </p:cTn>
                                        <p:tgtEl>
                                          <p:spTgt spid="2912">
                                            <p:txEl>
                                              <p:pRg st="0" end="0"/>
                                            </p:txEl>
                                          </p:spTgt>
                                        </p:tgtEl>
                                        <p:attrNameLst>
                                          <p:attrName>style.visibility</p:attrName>
                                        </p:attrNameLst>
                                      </p:cBhvr>
                                      <p:to>
                                        <p:strVal val="visible"/>
                                      </p:to>
                                    </p:set>
                                    <p:animEffect transition="in" filter="fade">
                                      <p:cBhvr>
                                        <p:cTn id="35" dur="500"/>
                                        <p:tgtEl>
                                          <p:spTgt spid="2912">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13">
                                            <p:txEl>
                                              <p:pRg st="0" end="0"/>
                                            </p:txEl>
                                          </p:spTgt>
                                        </p:tgtEl>
                                        <p:attrNameLst>
                                          <p:attrName>style.visibility</p:attrName>
                                        </p:attrNameLst>
                                      </p:cBhvr>
                                      <p:to>
                                        <p:strVal val="visible"/>
                                      </p:to>
                                    </p:set>
                                    <p:animEffect transition="in" filter="fade">
                                      <p:cBhvr>
                                        <p:cTn id="40" dur="500"/>
                                        <p:tgtEl>
                                          <p:spTgt spid="2913">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917"/>
                                        </p:tgtEl>
                                        <p:attrNameLst>
                                          <p:attrName>style.visibility</p:attrName>
                                        </p:attrNameLst>
                                      </p:cBhvr>
                                      <p:to>
                                        <p:strVal val="visible"/>
                                      </p:to>
                                    </p:set>
                                    <p:animEffect transition="in" filter="fade">
                                      <p:cBhvr>
                                        <p:cTn id="43" dur="500"/>
                                        <p:tgtEl>
                                          <p:spTgt spid="2917"/>
                                        </p:tgtEl>
                                      </p:cBhvr>
                                    </p:animEffect>
                                  </p:childTnLst>
                                </p:cTn>
                              </p:par>
                              <p:par>
                                <p:cTn id="44" presetID="10" presetClass="entr" presetSubtype="0" fill="hold" nodeType="withEffect">
                                  <p:stCondLst>
                                    <p:cond delay="0"/>
                                  </p:stCondLst>
                                  <p:childTnLst>
                                    <p:set>
                                      <p:cBhvr>
                                        <p:cTn id="45" dur="1" fill="hold">
                                          <p:stCondLst>
                                            <p:cond delay="0"/>
                                          </p:stCondLst>
                                        </p:cTn>
                                        <p:tgtEl>
                                          <p:spTgt spid="2918"/>
                                        </p:tgtEl>
                                        <p:attrNameLst>
                                          <p:attrName>style.visibility</p:attrName>
                                        </p:attrNameLst>
                                      </p:cBhvr>
                                      <p:to>
                                        <p:strVal val="visible"/>
                                      </p:to>
                                    </p:set>
                                    <p:animEffect transition="in" filter="fade">
                                      <p:cBhvr>
                                        <p:cTn id="46" dur="500"/>
                                        <p:tgtEl>
                                          <p:spTgt spid="2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7"/>
        <p:cNvGrpSpPr/>
        <p:nvPr/>
      </p:nvGrpSpPr>
      <p:grpSpPr>
        <a:xfrm>
          <a:off x="0" y="0"/>
          <a:ext cx="0" cy="0"/>
          <a:chOff x="0" y="0"/>
          <a:chExt cx="0" cy="0"/>
        </a:xfrm>
      </p:grpSpPr>
      <p:sp>
        <p:nvSpPr>
          <p:cNvPr id="2948" name="Google Shape;2948;p23"/>
          <p:cNvSpPr txBox="1">
            <a:spLocks noGrp="1"/>
          </p:cNvSpPr>
          <p:nvPr>
            <p:ph type="title"/>
          </p:nvPr>
        </p:nvSpPr>
        <p:spPr>
          <a:xfrm>
            <a:off x="713263" y="768600"/>
            <a:ext cx="4448100" cy="105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a:t>THANKS!</a:t>
            </a:r>
            <a:endParaRPr/>
          </a:p>
        </p:txBody>
      </p:sp>
      <p:sp>
        <p:nvSpPr>
          <p:cNvPr id="2949" name="Google Shape;2949;p23"/>
          <p:cNvSpPr txBox="1">
            <a:spLocks noGrp="1"/>
          </p:cNvSpPr>
          <p:nvPr>
            <p:ph type="subTitle" idx="1"/>
          </p:nvPr>
        </p:nvSpPr>
        <p:spPr>
          <a:xfrm>
            <a:off x="713225" y="1841450"/>
            <a:ext cx="4448100" cy="105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US" sz="1600">
                <a:latin typeface="Lexend ExtraBold"/>
                <a:ea typeface="Lexend ExtraBold"/>
                <a:cs typeface="Lexend ExtraBold"/>
                <a:sym typeface="Lexend ExtraBold"/>
              </a:rPr>
              <a:t>DO YOU HAVE ANY QUESTIONS?</a:t>
            </a:r>
            <a:endParaRPr sz="1600">
              <a:latin typeface="Lexend ExtraBold"/>
              <a:ea typeface="Lexend ExtraBold"/>
              <a:cs typeface="Lexend ExtraBold"/>
              <a:sym typeface="Lexend ExtraBold"/>
            </a:endParaRPr>
          </a:p>
          <a:p>
            <a:pPr marL="0" lvl="0" indent="0" algn="l" rtl="0">
              <a:lnSpc>
                <a:spcPct val="100000"/>
              </a:lnSpc>
              <a:spcBef>
                <a:spcPts val="0"/>
              </a:spcBef>
              <a:spcAft>
                <a:spcPts val="0"/>
              </a:spcAft>
              <a:buSzPts val="1400"/>
              <a:buNone/>
            </a:pPr>
            <a:r>
              <a:rPr lang="en-US">
                <a:latin typeface="Lexend Light"/>
                <a:ea typeface="Lexend Light"/>
                <a:cs typeface="Lexend Light"/>
                <a:sym typeface="Lexend Light"/>
              </a:rPr>
              <a:t>RefocusConsultantPA1Group22@freepik.com</a:t>
            </a:r>
            <a:endParaRPr>
              <a:latin typeface="Lexend Light"/>
              <a:ea typeface="Lexend Light"/>
              <a:cs typeface="Lexend Light"/>
              <a:sym typeface="Lexend Light"/>
            </a:endParaRPr>
          </a:p>
          <a:p>
            <a:pPr marL="0" lvl="0" indent="0" algn="l" rtl="0">
              <a:lnSpc>
                <a:spcPct val="100000"/>
              </a:lnSpc>
              <a:spcBef>
                <a:spcPts val="0"/>
              </a:spcBef>
              <a:spcAft>
                <a:spcPts val="0"/>
              </a:spcAft>
              <a:buSzPts val="1400"/>
              <a:buNone/>
            </a:pPr>
            <a:r>
              <a:rPr lang="en-US">
                <a:latin typeface="Lexend Light"/>
                <a:ea typeface="Lexend Light"/>
                <a:cs typeface="Lexend Light"/>
                <a:sym typeface="Lexend Light"/>
              </a:rPr>
              <a:t>+</a:t>
            </a:r>
            <a:r>
              <a:rPr lang="en-US"/>
              <a:t>62</a:t>
            </a:r>
            <a:r>
              <a:rPr lang="en-US">
                <a:latin typeface="Lexend Light"/>
                <a:ea typeface="Lexend Light"/>
                <a:cs typeface="Lexend Light"/>
                <a:sym typeface="Lexend Light"/>
              </a:rPr>
              <a:t> 123 456 789</a:t>
            </a:r>
            <a:endParaRPr>
              <a:latin typeface="Lexend Light"/>
              <a:ea typeface="Lexend Light"/>
              <a:cs typeface="Lexend Light"/>
              <a:sym typeface="Lexend Light"/>
            </a:endParaRPr>
          </a:p>
          <a:p>
            <a:pPr marL="0" lvl="0" indent="0" algn="l" rtl="0">
              <a:lnSpc>
                <a:spcPct val="100000"/>
              </a:lnSpc>
              <a:spcBef>
                <a:spcPts val="0"/>
              </a:spcBef>
              <a:spcAft>
                <a:spcPts val="0"/>
              </a:spcAft>
              <a:buSzPts val="1400"/>
              <a:buNone/>
            </a:pPr>
            <a:r>
              <a:rPr lang="en-US">
                <a:latin typeface="Lexend Light"/>
                <a:ea typeface="Lexend Light"/>
                <a:cs typeface="Lexend Light"/>
                <a:sym typeface="Lexend Light"/>
              </a:rPr>
              <a:t>RefocusConsultantPA1Group22.com</a:t>
            </a:r>
            <a:endParaRPr>
              <a:latin typeface="Lexend Light"/>
              <a:ea typeface="Lexend Light"/>
              <a:cs typeface="Lexend Light"/>
              <a:sym typeface="Lexend Light"/>
            </a:endParaRPr>
          </a:p>
        </p:txBody>
      </p:sp>
      <p:sp>
        <p:nvSpPr>
          <p:cNvPr id="2950" name="Google Shape;2950;p23"/>
          <p:cNvSpPr txBox="1"/>
          <p:nvPr/>
        </p:nvSpPr>
        <p:spPr>
          <a:xfrm>
            <a:off x="713225" y="4125850"/>
            <a:ext cx="4151700" cy="26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Lexend Light"/>
                <a:ea typeface="Lexend Light"/>
                <a:cs typeface="Lexend Light"/>
                <a:sym typeface="Lexend Light"/>
              </a:rPr>
              <a:t>Please keep this slide for attribution</a:t>
            </a:r>
            <a:endParaRPr sz="1200" b="0" i="0" u="none" strike="noStrike" cap="none">
              <a:solidFill>
                <a:schemeClr val="dk1"/>
              </a:solidFill>
              <a:latin typeface="Lexend Light"/>
              <a:ea typeface="Lexend Light"/>
              <a:cs typeface="Lexend Light"/>
              <a:sym typeface="Lexend Light"/>
            </a:endParaRPr>
          </a:p>
        </p:txBody>
      </p:sp>
      <p:grpSp>
        <p:nvGrpSpPr>
          <p:cNvPr id="2951" name="Google Shape;2951;p23"/>
          <p:cNvGrpSpPr/>
          <p:nvPr/>
        </p:nvGrpSpPr>
        <p:grpSpPr>
          <a:xfrm>
            <a:off x="5161325" y="539492"/>
            <a:ext cx="3699488" cy="3620783"/>
            <a:chOff x="5161325" y="539492"/>
            <a:chExt cx="3699488" cy="3620783"/>
          </a:xfrm>
        </p:grpSpPr>
        <p:grpSp>
          <p:nvGrpSpPr>
            <p:cNvPr id="2952" name="Google Shape;2952;p23"/>
            <p:cNvGrpSpPr/>
            <p:nvPr/>
          </p:nvGrpSpPr>
          <p:grpSpPr>
            <a:xfrm>
              <a:off x="5161325" y="1328740"/>
              <a:ext cx="3699488" cy="2831535"/>
              <a:chOff x="4731275" y="776715"/>
              <a:chExt cx="3699488" cy="2831535"/>
            </a:xfrm>
          </p:grpSpPr>
          <p:grpSp>
            <p:nvGrpSpPr>
              <p:cNvPr id="2953" name="Google Shape;2953;p23"/>
              <p:cNvGrpSpPr/>
              <p:nvPr/>
            </p:nvGrpSpPr>
            <p:grpSpPr>
              <a:xfrm>
                <a:off x="4731275" y="1158725"/>
                <a:ext cx="3699488" cy="2449525"/>
                <a:chOff x="4731275" y="1158725"/>
                <a:chExt cx="3699488" cy="2449525"/>
              </a:xfrm>
            </p:grpSpPr>
            <p:sp>
              <p:nvSpPr>
                <p:cNvPr id="2954" name="Google Shape;2954;p23"/>
                <p:cNvSpPr/>
                <p:nvPr/>
              </p:nvSpPr>
              <p:spPr>
                <a:xfrm>
                  <a:off x="6596667" y="2438990"/>
                  <a:ext cx="1834096" cy="1169260"/>
                </a:xfrm>
                <a:custGeom>
                  <a:avLst/>
                  <a:gdLst/>
                  <a:ahLst/>
                  <a:cxnLst/>
                  <a:rect l="l" t="t" r="r" b="b"/>
                  <a:pathLst>
                    <a:path w="32426" h="20672" extrusionOk="0">
                      <a:moveTo>
                        <a:pt x="32425" y="0"/>
                      </a:moveTo>
                      <a:lnTo>
                        <a:pt x="0" y="19065"/>
                      </a:lnTo>
                      <a:lnTo>
                        <a:pt x="0" y="20671"/>
                      </a:lnTo>
                      <a:lnTo>
                        <a:pt x="32425" y="1482"/>
                      </a:lnTo>
                      <a:lnTo>
                        <a:pt x="32425"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5" name="Google Shape;2955;p23"/>
                <p:cNvSpPr/>
                <p:nvPr/>
              </p:nvSpPr>
              <p:spPr>
                <a:xfrm>
                  <a:off x="6201360" y="2619703"/>
                  <a:ext cx="946291" cy="663026"/>
                </a:xfrm>
                <a:custGeom>
                  <a:avLst/>
                  <a:gdLst/>
                  <a:ahLst/>
                  <a:cxnLst/>
                  <a:rect l="l" t="t" r="r" b="b"/>
                  <a:pathLst>
                    <a:path w="16730" h="11722" extrusionOk="0">
                      <a:moveTo>
                        <a:pt x="1" y="1"/>
                      </a:moveTo>
                      <a:lnTo>
                        <a:pt x="14" y="1835"/>
                      </a:lnTo>
                      <a:lnTo>
                        <a:pt x="16729" y="11722"/>
                      </a:lnTo>
                      <a:lnTo>
                        <a:pt x="16716" y="10145"/>
                      </a:lnTo>
                      <a:lnTo>
                        <a:pt x="1"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6" name="Google Shape;2956;p23"/>
                <p:cNvSpPr/>
                <p:nvPr/>
              </p:nvSpPr>
              <p:spPr>
                <a:xfrm>
                  <a:off x="5557410" y="1881239"/>
                  <a:ext cx="2872583" cy="1636183"/>
                </a:xfrm>
                <a:custGeom>
                  <a:avLst/>
                  <a:gdLst/>
                  <a:ahLst/>
                  <a:cxnLst/>
                  <a:rect l="l" t="t" r="r" b="b"/>
                  <a:pathLst>
                    <a:path w="50786" h="28927" extrusionOk="0">
                      <a:moveTo>
                        <a:pt x="33947" y="1"/>
                      </a:moveTo>
                      <a:lnTo>
                        <a:pt x="1" y="18155"/>
                      </a:lnTo>
                      <a:lnTo>
                        <a:pt x="18374" y="28926"/>
                      </a:lnTo>
                      <a:lnTo>
                        <a:pt x="50786" y="9861"/>
                      </a:lnTo>
                      <a:lnTo>
                        <a:pt x="33947"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7" name="Google Shape;2957;p23"/>
                <p:cNvSpPr/>
                <p:nvPr/>
              </p:nvSpPr>
              <p:spPr>
                <a:xfrm>
                  <a:off x="6748195" y="1864271"/>
                  <a:ext cx="729317" cy="448484"/>
                </a:xfrm>
                <a:custGeom>
                  <a:avLst/>
                  <a:gdLst/>
                  <a:ahLst/>
                  <a:cxnLst/>
                  <a:rect l="l" t="t" r="r" b="b"/>
                  <a:pathLst>
                    <a:path w="12894" h="7929" extrusionOk="0">
                      <a:moveTo>
                        <a:pt x="12894" y="0"/>
                      </a:moveTo>
                      <a:lnTo>
                        <a:pt x="1" y="7508"/>
                      </a:lnTo>
                      <a:lnTo>
                        <a:pt x="1" y="7929"/>
                      </a:lnTo>
                      <a:lnTo>
                        <a:pt x="12894" y="408"/>
                      </a:lnTo>
                      <a:lnTo>
                        <a:pt x="12894"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8" name="Google Shape;2958;p23"/>
                <p:cNvSpPr/>
                <p:nvPr/>
              </p:nvSpPr>
              <p:spPr>
                <a:xfrm>
                  <a:off x="6052038" y="2515800"/>
                  <a:ext cx="152379" cy="207754"/>
                </a:xfrm>
                <a:custGeom>
                  <a:avLst/>
                  <a:gdLst/>
                  <a:ahLst/>
                  <a:cxnLst/>
                  <a:rect l="l" t="t" r="r" b="b"/>
                  <a:pathLst>
                    <a:path w="2694" h="3673" extrusionOk="0">
                      <a:moveTo>
                        <a:pt x="0" y="0"/>
                      </a:moveTo>
                      <a:lnTo>
                        <a:pt x="0" y="2109"/>
                      </a:lnTo>
                      <a:lnTo>
                        <a:pt x="2654" y="3672"/>
                      </a:lnTo>
                      <a:lnTo>
                        <a:pt x="2693" y="1563"/>
                      </a:lnTo>
                      <a:lnTo>
                        <a:pt x="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9" name="Google Shape;2959;p23"/>
                <p:cNvSpPr/>
                <p:nvPr/>
              </p:nvSpPr>
              <p:spPr>
                <a:xfrm>
                  <a:off x="6052038" y="1775809"/>
                  <a:ext cx="1425488" cy="829376"/>
                </a:xfrm>
                <a:custGeom>
                  <a:avLst/>
                  <a:gdLst/>
                  <a:ahLst/>
                  <a:cxnLst/>
                  <a:rect l="l" t="t" r="r" b="b"/>
                  <a:pathLst>
                    <a:path w="25202" h="14663" extrusionOk="0">
                      <a:moveTo>
                        <a:pt x="22496" y="1"/>
                      </a:moveTo>
                      <a:lnTo>
                        <a:pt x="0" y="13112"/>
                      </a:lnTo>
                      <a:lnTo>
                        <a:pt x="2693" y="14663"/>
                      </a:lnTo>
                      <a:lnTo>
                        <a:pt x="25202" y="1564"/>
                      </a:lnTo>
                      <a:lnTo>
                        <a:pt x="22496"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0" name="Google Shape;2960;p23"/>
                <p:cNvSpPr/>
                <p:nvPr/>
              </p:nvSpPr>
              <p:spPr>
                <a:xfrm>
                  <a:off x="7309114" y="1876601"/>
                  <a:ext cx="181509" cy="117707"/>
                </a:xfrm>
                <a:custGeom>
                  <a:avLst/>
                  <a:gdLst/>
                  <a:ahLst/>
                  <a:cxnLst/>
                  <a:rect l="l" t="t" r="r" b="b"/>
                  <a:pathLst>
                    <a:path w="3209" h="2081" extrusionOk="0">
                      <a:moveTo>
                        <a:pt x="3209" y="1"/>
                      </a:moveTo>
                      <a:lnTo>
                        <a:pt x="0" y="1865"/>
                      </a:lnTo>
                      <a:lnTo>
                        <a:pt x="0" y="2080"/>
                      </a:lnTo>
                      <a:lnTo>
                        <a:pt x="3209" y="216"/>
                      </a:lnTo>
                      <a:lnTo>
                        <a:pt x="3209"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1" name="Google Shape;2961;p23"/>
                <p:cNvSpPr/>
                <p:nvPr/>
              </p:nvSpPr>
              <p:spPr>
                <a:xfrm>
                  <a:off x="7295992" y="1864271"/>
                  <a:ext cx="189993" cy="110071"/>
                </a:xfrm>
                <a:custGeom>
                  <a:avLst/>
                  <a:gdLst/>
                  <a:ahLst/>
                  <a:cxnLst/>
                  <a:rect l="l" t="t" r="r" b="b"/>
                  <a:pathLst>
                    <a:path w="3359" h="1946" extrusionOk="0">
                      <a:moveTo>
                        <a:pt x="3209" y="0"/>
                      </a:moveTo>
                      <a:lnTo>
                        <a:pt x="0" y="1864"/>
                      </a:lnTo>
                      <a:lnTo>
                        <a:pt x="150" y="1946"/>
                      </a:lnTo>
                      <a:lnTo>
                        <a:pt x="3359" y="82"/>
                      </a:lnTo>
                      <a:lnTo>
                        <a:pt x="3209"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2" name="Google Shape;2962;p23"/>
                <p:cNvSpPr/>
                <p:nvPr/>
              </p:nvSpPr>
              <p:spPr>
                <a:xfrm>
                  <a:off x="7304476" y="1868852"/>
                  <a:ext cx="186147" cy="113238"/>
                </a:xfrm>
                <a:custGeom>
                  <a:avLst/>
                  <a:gdLst/>
                  <a:ahLst/>
                  <a:cxnLst/>
                  <a:rect l="l" t="t" r="r" b="b"/>
                  <a:pathLst>
                    <a:path w="3291" h="2002" extrusionOk="0">
                      <a:moveTo>
                        <a:pt x="3209" y="1"/>
                      </a:moveTo>
                      <a:lnTo>
                        <a:pt x="0" y="1865"/>
                      </a:lnTo>
                      <a:cubicBezTo>
                        <a:pt x="40" y="1891"/>
                        <a:pt x="82" y="1959"/>
                        <a:pt x="82" y="2002"/>
                      </a:cubicBezTo>
                      <a:lnTo>
                        <a:pt x="3291" y="138"/>
                      </a:lnTo>
                      <a:cubicBezTo>
                        <a:pt x="3291" y="82"/>
                        <a:pt x="3251" y="27"/>
                        <a:pt x="3209"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3" name="Google Shape;2963;p23"/>
                <p:cNvSpPr/>
                <p:nvPr/>
              </p:nvSpPr>
              <p:spPr>
                <a:xfrm>
                  <a:off x="7295992" y="1969701"/>
                  <a:ext cx="13179" cy="24605"/>
                </a:xfrm>
                <a:custGeom>
                  <a:avLst/>
                  <a:gdLst/>
                  <a:ahLst/>
                  <a:cxnLst/>
                  <a:rect l="l" t="t" r="r" b="b"/>
                  <a:pathLst>
                    <a:path w="233" h="435" extrusionOk="0">
                      <a:moveTo>
                        <a:pt x="0" y="0"/>
                      </a:moveTo>
                      <a:lnTo>
                        <a:pt x="0" y="300"/>
                      </a:lnTo>
                      <a:lnTo>
                        <a:pt x="232" y="434"/>
                      </a:lnTo>
                      <a:lnTo>
                        <a:pt x="232" y="219"/>
                      </a:lnTo>
                      <a:cubicBezTo>
                        <a:pt x="232" y="176"/>
                        <a:pt x="190" y="108"/>
                        <a:pt x="150" y="82"/>
                      </a:cubicBezTo>
                      <a:lnTo>
                        <a:pt x="0"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4" name="Google Shape;2964;p23"/>
                <p:cNvSpPr/>
                <p:nvPr/>
              </p:nvSpPr>
              <p:spPr>
                <a:xfrm>
                  <a:off x="7125968" y="1982767"/>
                  <a:ext cx="181509" cy="118442"/>
                </a:xfrm>
                <a:custGeom>
                  <a:avLst/>
                  <a:gdLst/>
                  <a:ahLst/>
                  <a:cxnLst/>
                  <a:rect l="l" t="t" r="r" b="b"/>
                  <a:pathLst>
                    <a:path w="3209" h="2094" extrusionOk="0">
                      <a:moveTo>
                        <a:pt x="3209" y="1"/>
                      </a:moveTo>
                      <a:lnTo>
                        <a:pt x="0" y="1878"/>
                      </a:lnTo>
                      <a:lnTo>
                        <a:pt x="0" y="2093"/>
                      </a:lnTo>
                      <a:lnTo>
                        <a:pt x="3209" y="216"/>
                      </a:lnTo>
                      <a:lnTo>
                        <a:pt x="3209"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5" name="Google Shape;2965;p23"/>
                <p:cNvSpPr/>
                <p:nvPr/>
              </p:nvSpPr>
              <p:spPr>
                <a:xfrm>
                  <a:off x="7113581" y="1970436"/>
                  <a:ext cx="190220" cy="110806"/>
                </a:xfrm>
                <a:custGeom>
                  <a:avLst/>
                  <a:gdLst/>
                  <a:ahLst/>
                  <a:cxnLst/>
                  <a:rect l="l" t="t" r="r" b="b"/>
                  <a:pathLst>
                    <a:path w="3363" h="1959" extrusionOk="0">
                      <a:moveTo>
                        <a:pt x="3199" y="0"/>
                      </a:moveTo>
                      <a:lnTo>
                        <a:pt x="0" y="1864"/>
                      </a:lnTo>
                      <a:lnTo>
                        <a:pt x="151" y="1959"/>
                      </a:lnTo>
                      <a:lnTo>
                        <a:pt x="3362" y="82"/>
                      </a:lnTo>
                      <a:lnTo>
                        <a:pt x="3199"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6" name="Google Shape;2966;p23"/>
                <p:cNvSpPr/>
                <p:nvPr/>
              </p:nvSpPr>
              <p:spPr>
                <a:xfrm>
                  <a:off x="7122066" y="1975018"/>
                  <a:ext cx="185412" cy="113973"/>
                </a:xfrm>
                <a:custGeom>
                  <a:avLst/>
                  <a:gdLst/>
                  <a:ahLst/>
                  <a:cxnLst/>
                  <a:rect l="l" t="t" r="r" b="b"/>
                  <a:pathLst>
                    <a:path w="3278" h="2015" extrusionOk="0">
                      <a:moveTo>
                        <a:pt x="3212" y="1"/>
                      </a:moveTo>
                      <a:lnTo>
                        <a:pt x="1" y="1878"/>
                      </a:lnTo>
                      <a:cubicBezTo>
                        <a:pt x="43" y="1904"/>
                        <a:pt x="69" y="1959"/>
                        <a:pt x="69" y="2015"/>
                      </a:cubicBezTo>
                      <a:lnTo>
                        <a:pt x="3278" y="138"/>
                      </a:lnTo>
                      <a:cubicBezTo>
                        <a:pt x="3278" y="95"/>
                        <a:pt x="3252" y="27"/>
                        <a:pt x="3212"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7" name="Google Shape;2967;p23"/>
                <p:cNvSpPr/>
                <p:nvPr/>
              </p:nvSpPr>
              <p:spPr>
                <a:xfrm>
                  <a:off x="7112846" y="2075810"/>
                  <a:ext cx="13179" cy="25397"/>
                </a:xfrm>
                <a:custGeom>
                  <a:avLst/>
                  <a:gdLst/>
                  <a:ahLst/>
                  <a:cxnLst/>
                  <a:rect l="l" t="t" r="r" b="b"/>
                  <a:pathLst>
                    <a:path w="233" h="449" extrusionOk="0">
                      <a:moveTo>
                        <a:pt x="13" y="1"/>
                      </a:moveTo>
                      <a:lnTo>
                        <a:pt x="0" y="314"/>
                      </a:lnTo>
                      <a:lnTo>
                        <a:pt x="232" y="448"/>
                      </a:lnTo>
                      <a:lnTo>
                        <a:pt x="232" y="233"/>
                      </a:lnTo>
                      <a:cubicBezTo>
                        <a:pt x="232" y="177"/>
                        <a:pt x="206" y="122"/>
                        <a:pt x="164" y="96"/>
                      </a:cubicBezTo>
                      <a:lnTo>
                        <a:pt x="13"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8" name="Google Shape;2968;p23"/>
                <p:cNvSpPr/>
                <p:nvPr/>
              </p:nvSpPr>
              <p:spPr>
                <a:xfrm>
                  <a:off x="6943728" y="2089667"/>
                  <a:ext cx="181566" cy="117650"/>
                </a:xfrm>
                <a:custGeom>
                  <a:avLst/>
                  <a:gdLst/>
                  <a:ahLst/>
                  <a:cxnLst/>
                  <a:rect l="l" t="t" r="r" b="b"/>
                  <a:pathLst>
                    <a:path w="3210" h="2080" extrusionOk="0">
                      <a:moveTo>
                        <a:pt x="3209" y="1"/>
                      </a:moveTo>
                      <a:lnTo>
                        <a:pt x="1" y="1864"/>
                      </a:lnTo>
                      <a:lnTo>
                        <a:pt x="1" y="2080"/>
                      </a:lnTo>
                      <a:lnTo>
                        <a:pt x="3209" y="219"/>
                      </a:lnTo>
                      <a:lnTo>
                        <a:pt x="3209"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9" name="Google Shape;2969;p23"/>
                <p:cNvSpPr/>
                <p:nvPr/>
              </p:nvSpPr>
              <p:spPr>
                <a:xfrm>
                  <a:off x="6930606" y="2076545"/>
                  <a:ext cx="190050" cy="110863"/>
                </a:xfrm>
                <a:custGeom>
                  <a:avLst/>
                  <a:gdLst/>
                  <a:ahLst/>
                  <a:cxnLst/>
                  <a:rect l="l" t="t" r="r" b="b"/>
                  <a:pathLst>
                    <a:path w="3360" h="1960" extrusionOk="0">
                      <a:moveTo>
                        <a:pt x="3209" y="1"/>
                      </a:moveTo>
                      <a:lnTo>
                        <a:pt x="1" y="1878"/>
                      </a:lnTo>
                      <a:lnTo>
                        <a:pt x="151" y="1959"/>
                      </a:lnTo>
                      <a:lnTo>
                        <a:pt x="3359" y="96"/>
                      </a:lnTo>
                      <a:lnTo>
                        <a:pt x="3209"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0" name="Google Shape;2970;p23"/>
                <p:cNvSpPr/>
                <p:nvPr/>
              </p:nvSpPr>
              <p:spPr>
                <a:xfrm>
                  <a:off x="6939090" y="2081918"/>
                  <a:ext cx="186204" cy="113238"/>
                </a:xfrm>
                <a:custGeom>
                  <a:avLst/>
                  <a:gdLst/>
                  <a:ahLst/>
                  <a:cxnLst/>
                  <a:rect l="l" t="t" r="r" b="b"/>
                  <a:pathLst>
                    <a:path w="3292" h="2002" extrusionOk="0">
                      <a:moveTo>
                        <a:pt x="3209" y="1"/>
                      </a:moveTo>
                      <a:lnTo>
                        <a:pt x="1" y="1864"/>
                      </a:lnTo>
                      <a:cubicBezTo>
                        <a:pt x="53" y="1890"/>
                        <a:pt x="83" y="1946"/>
                        <a:pt x="83" y="2001"/>
                      </a:cubicBezTo>
                      <a:lnTo>
                        <a:pt x="3291" y="138"/>
                      </a:lnTo>
                      <a:cubicBezTo>
                        <a:pt x="3291" y="82"/>
                        <a:pt x="3249" y="30"/>
                        <a:pt x="3209"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1" name="Google Shape;2971;p23"/>
                <p:cNvSpPr/>
                <p:nvPr/>
              </p:nvSpPr>
              <p:spPr>
                <a:xfrm>
                  <a:off x="6930606" y="2182711"/>
                  <a:ext cx="13179" cy="24605"/>
                </a:xfrm>
                <a:custGeom>
                  <a:avLst/>
                  <a:gdLst/>
                  <a:ahLst/>
                  <a:cxnLst/>
                  <a:rect l="l" t="t" r="r" b="b"/>
                  <a:pathLst>
                    <a:path w="233" h="435" extrusionOk="0">
                      <a:moveTo>
                        <a:pt x="1" y="1"/>
                      </a:moveTo>
                      <a:lnTo>
                        <a:pt x="1" y="301"/>
                      </a:lnTo>
                      <a:lnTo>
                        <a:pt x="233" y="435"/>
                      </a:lnTo>
                      <a:lnTo>
                        <a:pt x="233" y="219"/>
                      </a:lnTo>
                      <a:cubicBezTo>
                        <a:pt x="233" y="164"/>
                        <a:pt x="203" y="108"/>
                        <a:pt x="151" y="82"/>
                      </a:cubicBezTo>
                      <a:lnTo>
                        <a:pt x="1"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2" name="Google Shape;2972;p23"/>
                <p:cNvSpPr/>
                <p:nvPr/>
              </p:nvSpPr>
              <p:spPr>
                <a:xfrm>
                  <a:off x="6761318" y="2195833"/>
                  <a:ext cx="180830" cy="117650"/>
                </a:xfrm>
                <a:custGeom>
                  <a:avLst/>
                  <a:gdLst/>
                  <a:ahLst/>
                  <a:cxnLst/>
                  <a:rect l="l" t="t" r="r" b="b"/>
                  <a:pathLst>
                    <a:path w="3197" h="2080" extrusionOk="0">
                      <a:moveTo>
                        <a:pt x="3196" y="0"/>
                      </a:moveTo>
                      <a:lnTo>
                        <a:pt x="1" y="1864"/>
                      </a:lnTo>
                      <a:lnTo>
                        <a:pt x="1" y="2080"/>
                      </a:lnTo>
                      <a:lnTo>
                        <a:pt x="3196" y="219"/>
                      </a:lnTo>
                      <a:lnTo>
                        <a:pt x="3196"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3" name="Google Shape;2973;p23"/>
                <p:cNvSpPr/>
                <p:nvPr/>
              </p:nvSpPr>
              <p:spPr>
                <a:xfrm>
                  <a:off x="6748195" y="2183446"/>
                  <a:ext cx="190050" cy="110863"/>
                </a:xfrm>
                <a:custGeom>
                  <a:avLst/>
                  <a:gdLst/>
                  <a:ahLst/>
                  <a:cxnLst/>
                  <a:rect l="l" t="t" r="r" b="b"/>
                  <a:pathLst>
                    <a:path w="3360" h="1960" extrusionOk="0">
                      <a:moveTo>
                        <a:pt x="3196" y="1"/>
                      </a:moveTo>
                      <a:lnTo>
                        <a:pt x="1" y="1865"/>
                      </a:lnTo>
                      <a:lnTo>
                        <a:pt x="151" y="1959"/>
                      </a:lnTo>
                      <a:lnTo>
                        <a:pt x="3360" y="82"/>
                      </a:lnTo>
                      <a:lnTo>
                        <a:pt x="3196"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4" name="Google Shape;2974;p23"/>
                <p:cNvSpPr/>
                <p:nvPr/>
              </p:nvSpPr>
              <p:spPr>
                <a:xfrm>
                  <a:off x="6756736" y="2188084"/>
                  <a:ext cx="185412" cy="113238"/>
                </a:xfrm>
                <a:custGeom>
                  <a:avLst/>
                  <a:gdLst/>
                  <a:ahLst/>
                  <a:cxnLst/>
                  <a:rect l="l" t="t" r="r" b="b"/>
                  <a:pathLst>
                    <a:path w="3278" h="2002" extrusionOk="0">
                      <a:moveTo>
                        <a:pt x="3209" y="0"/>
                      </a:moveTo>
                      <a:lnTo>
                        <a:pt x="0" y="1877"/>
                      </a:lnTo>
                      <a:cubicBezTo>
                        <a:pt x="42" y="1890"/>
                        <a:pt x="82" y="1959"/>
                        <a:pt x="82" y="2001"/>
                      </a:cubicBezTo>
                      <a:lnTo>
                        <a:pt x="3277" y="137"/>
                      </a:lnTo>
                      <a:cubicBezTo>
                        <a:pt x="3277" y="82"/>
                        <a:pt x="3251" y="30"/>
                        <a:pt x="3209"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5" name="Google Shape;2975;p23"/>
                <p:cNvSpPr/>
                <p:nvPr/>
              </p:nvSpPr>
              <p:spPr>
                <a:xfrm>
                  <a:off x="6748195" y="2288876"/>
                  <a:ext cx="13179" cy="24605"/>
                </a:xfrm>
                <a:custGeom>
                  <a:avLst/>
                  <a:gdLst/>
                  <a:ahLst/>
                  <a:cxnLst/>
                  <a:rect l="l" t="t" r="r" b="b"/>
                  <a:pathLst>
                    <a:path w="233" h="435" extrusionOk="0">
                      <a:moveTo>
                        <a:pt x="1" y="1"/>
                      </a:moveTo>
                      <a:lnTo>
                        <a:pt x="1" y="314"/>
                      </a:lnTo>
                      <a:lnTo>
                        <a:pt x="233" y="435"/>
                      </a:lnTo>
                      <a:lnTo>
                        <a:pt x="233" y="219"/>
                      </a:lnTo>
                      <a:cubicBezTo>
                        <a:pt x="233" y="177"/>
                        <a:pt x="193" y="108"/>
                        <a:pt x="151" y="95"/>
                      </a:cubicBezTo>
                      <a:lnTo>
                        <a:pt x="1"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6" name="Google Shape;2976;p23"/>
                <p:cNvSpPr/>
                <p:nvPr/>
              </p:nvSpPr>
              <p:spPr>
                <a:xfrm>
                  <a:off x="6579869" y="2301263"/>
                  <a:ext cx="181509" cy="118385"/>
                </a:xfrm>
                <a:custGeom>
                  <a:avLst/>
                  <a:gdLst/>
                  <a:ahLst/>
                  <a:cxnLst/>
                  <a:rect l="l" t="t" r="r" b="b"/>
                  <a:pathLst>
                    <a:path w="3209" h="2093" extrusionOk="0">
                      <a:moveTo>
                        <a:pt x="3209" y="0"/>
                      </a:moveTo>
                      <a:lnTo>
                        <a:pt x="0" y="1877"/>
                      </a:lnTo>
                      <a:lnTo>
                        <a:pt x="0" y="2092"/>
                      </a:lnTo>
                      <a:lnTo>
                        <a:pt x="3196" y="216"/>
                      </a:lnTo>
                      <a:lnTo>
                        <a:pt x="3209"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7" name="Google Shape;2977;p23"/>
                <p:cNvSpPr/>
                <p:nvPr/>
              </p:nvSpPr>
              <p:spPr>
                <a:xfrm>
                  <a:off x="6566747" y="2288876"/>
                  <a:ext cx="190050" cy="110806"/>
                </a:xfrm>
                <a:custGeom>
                  <a:avLst/>
                  <a:gdLst/>
                  <a:ahLst/>
                  <a:cxnLst/>
                  <a:rect l="l" t="t" r="r" b="b"/>
                  <a:pathLst>
                    <a:path w="3360" h="1959" extrusionOk="0">
                      <a:moveTo>
                        <a:pt x="3209" y="1"/>
                      </a:moveTo>
                      <a:lnTo>
                        <a:pt x="0" y="1864"/>
                      </a:lnTo>
                      <a:lnTo>
                        <a:pt x="151" y="1959"/>
                      </a:lnTo>
                      <a:lnTo>
                        <a:pt x="3359" y="95"/>
                      </a:lnTo>
                      <a:lnTo>
                        <a:pt x="3209"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8" name="Google Shape;2978;p23"/>
                <p:cNvSpPr/>
                <p:nvPr/>
              </p:nvSpPr>
              <p:spPr>
                <a:xfrm>
                  <a:off x="6575231" y="2294250"/>
                  <a:ext cx="186147" cy="113238"/>
                </a:xfrm>
                <a:custGeom>
                  <a:avLst/>
                  <a:gdLst/>
                  <a:ahLst/>
                  <a:cxnLst/>
                  <a:rect l="l" t="t" r="r" b="b"/>
                  <a:pathLst>
                    <a:path w="3291" h="2002" extrusionOk="0">
                      <a:moveTo>
                        <a:pt x="3209" y="0"/>
                      </a:moveTo>
                      <a:lnTo>
                        <a:pt x="1" y="1864"/>
                      </a:lnTo>
                      <a:cubicBezTo>
                        <a:pt x="40" y="1890"/>
                        <a:pt x="82" y="1946"/>
                        <a:pt x="82" y="2001"/>
                      </a:cubicBezTo>
                      <a:lnTo>
                        <a:pt x="3291" y="124"/>
                      </a:lnTo>
                      <a:cubicBezTo>
                        <a:pt x="3291" y="82"/>
                        <a:pt x="3251" y="13"/>
                        <a:pt x="3209"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9" name="Google Shape;2979;p23"/>
                <p:cNvSpPr/>
                <p:nvPr/>
              </p:nvSpPr>
              <p:spPr>
                <a:xfrm>
                  <a:off x="6566747" y="2394306"/>
                  <a:ext cx="13179" cy="25340"/>
                </a:xfrm>
                <a:custGeom>
                  <a:avLst/>
                  <a:gdLst/>
                  <a:ahLst/>
                  <a:cxnLst/>
                  <a:rect l="l" t="t" r="r" b="b"/>
                  <a:pathLst>
                    <a:path w="233" h="448" extrusionOk="0">
                      <a:moveTo>
                        <a:pt x="0" y="0"/>
                      </a:moveTo>
                      <a:lnTo>
                        <a:pt x="0" y="314"/>
                      </a:lnTo>
                      <a:lnTo>
                        <a:pt x="232" y="447"/>
                      </a:lnTo>
                      <a:lnTo>
                        <a:pt x="232" y="232"/>
                      </a:lnTo>
                      <a:cubicBezTo>
                        <a:pt x="232" y="177"/>
                        <a:pt x="190" y="121"/>
                        <a:pt x="151" y="95"/>
                      </a:cubicBezTo>
                      <a:lnTo>
                        <a:pt x="0"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0" name="Google Shape;2980;p23"/>
                <p:cNvSpPr/>
                <p:nvPr/>
              </p:nvSpPr>
              <p:spPr>
                <a:xfrm>
                  <a:off x="6399099" y="2406637"/>
                  <a:ext cx="180830" cy="117707"/>
                </a:xfrm>
                <a:custGeom>
                  <a:avLst/>
                  <a:gdLst/>
                  <a:ahLst/>
                  <a:cxnLst/>
                  <a:rect l="l" t="t" r="r" b="b"/>
                  <a:pathLst>
                    <a:path w="3197" h="2081" extrusionOk="0">
                      <a:moveTo>
                        <a:pt x="3196" y="1"/>
                      </a:moveTo>
                      <a:lnTo>
                        <a:pt x="1" y="1861"/>
                      </a:lnTo>
                      <a:lnTo>
                        <a:pt x="1" y="2080"/>
                      </a:lnTo>
                      <a:lnTo>
                        <a:pt x="3196" y="216"/>
                      </a:lnTo>
                      <a:lnTo>
                        <a:pt x="3196"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1" name="Google Shape;2981;p23"/>
                <p:cNvSpPr/>
                <p:nvPr/>
              </p:nvSpPr>
              <p:spPr>
                <a:xfrm>
                  <a:off x="6385977" y="2394306"/>
                  <a:ext cx="190050" cy="110806"/>
                </a:xfrm>
                <a:custGeom>
                  <a:avLst/>
                  <a:gdLst/>
                  <a:ahLst/>
                  <a:cxnLst/>
                  <a:rect l="l" t="t" r="r" b="b"/>
                  <a:pathLst>
                    <a:path w="3360" h="1959" extrusionOk="0">
                      <a:moveTo>
                        <a:pt x="3196" y="0"/>
                      </a:moveTo>
                      <a:lnTo>
                        <a:pt x="1" y="1864"/>
                      </a:lnTo>
                      <a:lnTo>
                        <a:pt x="151" y="1959"/>
                      </a:lnTo>
                      <a:lnTo>
                        <a:pt x="3360" y="82"/>
                      </a:lnTo>
                      <a:lnTo>
                        <a:pt x="3196"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2" name="Google Shape;2982;p23"/>
                <p:cNvSpPr/>
                <p:nvPr/>
              </p:nvSpPr>
              <p:spPr>
                <a:xfrm>
                  <a:off x="6394517" y="2398888"/>
                  <a:ext cx="185412" cy="113068"/>
                </a:xfrm>
                <a:custGeom>
                  <a:avLst/>
                  <a:gdLst/>
                  <a:ahLst/>
                  <a:cxnLst/>
                  <a:rect l="l" t="t" r="r" b="b"/>
                  <a:pathLst>
                    <a:path w="3278" h="1999" extrusionOk="0">
                      <a:moveTo>
                        <a:pt x="3209" y="1"/>
                      </a:moveTo>
                      <a:lnTo>
                        <a:pt x="0" y="1878"/>
                      </a:lnTo>
                      <a:cubicBezTo>
                        <a:pt x="39" y="1891"/>
                        <a:pt x="82" y="1959"/>
                        <a:pt x="82" y="1998"/>
                      </a:cubicBezTo>
                      <a:lnTo>
                        <a:pt x="3277" y="138"/>
                      </a:lnTo>
                      <a:cubicBezTo>
                        <a:pt x="3277" y="82"/>
                        <a:pt x="3248" y="27"/>
                        <a:pt x="3209"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3" name="Google Shape;2983;p23"/>
                <p:cNvSpPr/>
                <p:nvPr/>
              </p:nvSpPr>
              <p:spPr>
                <a:xfrm>
                  <a:off x="6385977" y="2499737"/>
                  <a:ext cx="13179" cy="24605"/>
                </a:xfrm>
                <a:custGeom>
                  <a:avLst/>
                  <a:gdLst/>
                  <a:ahLst/>
                  <a:cxnLst/>
                  <a:rect l="l" t="t" r="r" b="b"/>
                  <a:pathLst>
                    <a:path w="233" h="435" extrusionOk="0">
                      <a:moveTo>
                        <a:pt x="1" y="0"/>
                      </a:moveTo>
                      <a:lnTo>
                        <a:pt x="1" y="297"/>
                      </a:lnTo>
                      <a:lnTo>
                        <a:pt x="233" y="434"/>
                      </a:lnTo>
                      <a:lnTo>
                        <a:pt x="233" y="215"/>
                      </a:lnTo>
                      <a:cubicBezTo>
                        <a:pt x="233" y="176"/>
                        <a:pt x="190" y="108"/>
                        <a:pt x="151" y="95"/>
                      </a:cubicBezTo>
                      <a:lnTo>
                        <a:pt x="1"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4" name="Google Shape;2984;p23"/>
                <p:cNvSpPr/>
                <p:nvPr/>
              </p:nvSpPr>
              <p:spPr>
                <a:xfrm>
                  <a:off x="6217424" y="2511897"/>
                  <a:ext cx="181735" cy="118555"/>
                </a:xfrm>
                <a:custGeom>
                  <a:avLst/>
                  <a:gdLst/>
                  <a:ahLst/>
                  <a:cxnLst/>
                  <a:rect l="l" t="t" r="r" b="b"/>
                  <a:pathLst>
                    <a:path w="3213" h="2096" extrusionOk="0">
                      <a:moveTo>
                        <a:pt x="3213" y="0"/>
                      </a:moveTo>
                      <a:lnTo>
                        <a:pt x="1" y="1877"/>
                      </a:lnTo>
                      <a:lnTo>
                        <a:pt x="1" y="2096"/>
                      </a:lnTo>
                      <a:lnTo>
                        <a:pt x="3213" y="219"/>
                      </a:lnTo>
                      <a:lnTo>
                        <a:pt x="3213"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5" name="Google Shape;2985;p23"/>
                <p:cNvSpPr/>
                <p:nvPr/>
              </p:nvSpPr>
              <p:spPr>
                <a:xfrm>
                  <a:off x="6204358" y="2499737"/>
                  <a:ext cx="190220" cy="110806"/>
                </a:xfrm>
                <a:custGeom>
                  <a:avLst/>
                  <a:gdLst/>
                  <a:ahLst/>
                  <a:cxnLst/>
                  <a:rect l="l" t="t" r="r" b="b"/>
                  <a:pathLst>
                    <a:path w="3363" h="1959" extrusionOk="0">
                      <a:moveTo>
                        <a:pt x="3212" y="0"/>
                      </a:moveTo>
                      <a:lnTo>
                        <a:pt x="0" y="1864"/>
                      </a:lnTo>
                      <a:lnTo>
                        <a:pt x="150" y="1958"/>
                      </a:lnTo>
                      <a:lnTo>
                        <a:pt x="3362" y="95"/>
                      </a:lnTo>
                      <a:lnTo>
                        <a:pt x="3212"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6" name="Google Shape;2986;p23"/>
                <p:cNvSpPr/>
                <p:nvPr/>
              </p:nvSpPr>
              <p:spPr>
                <a:xfrm>
                  <a:off x="6212842" y="2505054"/>
                  <a:ext cx="186317" cy="113068"/>
                </a:xfrm>
                <a:custGeom>
                  <a:avLst/>
                  <a:gdLst/>
                  <a:ahLst/>
                  <a:cxnLst/>
                  <a:rect l="l" t="t" r="r" b="b"/>
                  <a:pathLst>
                    <a:path w="3294" h="1999" extrusionOk="0">
                      <a:moveTo>
                        <a:pt x="3212" y="1"/>
                      </a:moveTo>
                      <a:lnTo>
                        <a:pt x="0" y="1864"/>
                      </a:lnTo>
                      <a:cubicBezTo>
                        <a:pt x="43" y="1891"/>
                        <a:pt x="82" y="1946"/>
                        <a:pt x="82" y="1998"/>
                      </a:cubicBezTo>
                      <a:lnTo>
                        <a:pt x="3294" y="121"/>
                      </a:lnTo>
                      <a:cubicBezTo>
                        <a:pt x="3294" y="82"/>
                        <a:pt x="3251" y="14"/>
                        <a:pt x="3212"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7" name="Google Shape;2987;p23"/>
                <p:cNvSpPr/>
                <p:nvPr/>
              </p:nvSpPr>
              <p:spPr>
                <a:xfrm>
                  <a:off x="6204358" y="2605110"/>
                  <a:ext cx="13122" cy="25340"/>
                </a:xfrm>
                <a:custGeom>
                  <a:avLst/>
                  <a:gdLst/>
                  <a:ahLst/>
                  <a:cxnLst/>
                  <a:rect l="l" t="t" r="r" b="b"/>
                  <a:pathLst>
                    <a:path w="232" h="448" extrusionOk="0">
                      <a:moveTo>
                        <a:pt x="0" y="1"/>
                      </a:moveTo>
                      <a:lnTo>
                        <a:pt x="0" y="311"/>
                      </a:lnTo>
                      <a:lnTo>
                        <a:pt x="232" y="448"/>
                      </a:lnTo>
                      <a:lnTo>
                        <a:pt x="232" y="229"/>
                      </a:lnTo>
                      <a:cubicBezTo>
                        <a:pt x="232" y="177"/>
                        <a:pt x="193" y="122"/>
                        <a:pt x="150" y="95"/>
                      </a:cubicBezTo>
                      <a:lnTo>
                        <a:pt x="0"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8" name="Google Shape;2988;p23"/>
                <p:cNvSpPr/>
                <p:nvPr/>
              </p:nvSpPr>
              <p:spPr>
                <a:xfrm>
                  <a:off x="7321275" y="1775809"/>
                  <a:ext cx="156226" cy="89991"/>
                </a:xfrm>
                <a:custGeom>
                  <a:avLst/>
                  <a:gdLst/>
                  <a:ahLst/>
                  <a:cxnLst/>
                  <a:rect l="l" t="t" r="r" b="b"/>
                  <a:pathLst>
                    <a:path w="2762" h="1591" extrusionOk="0">
                      <a:moveTo>
                        <a:pt x="56" y="1"/>
                      </a:moveTo>
                      <a:lnTo>
                        <a:pt x="0" y="27"/>
                      </a:lnTo>
                      <a:lnTo>
                        <a:pt x="2693" y="1590"/>
                      </a:lnTo>
                      <a:lnTo>
                        <a:pt x="2762" y="1564"/>
                      </a:lnTo>
                      <a:lnTo>
                        <a:pt x="5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9" name="Google Shape;2989;p23"/>
                <p:cNvSpPr/>
                <p:nvPr/>
              </p:nvSpPr>
              <p:spPr>
                <a:xfrm>
                  <a:off x="7139769" y="1881239"/>
                  <a:ext cx="156282" cy="90726"/>
                </a:xfrm>
                <a:custGeom>
                  <a:avLst/>
                  <a:gdLst/>
                  <a:ahLst/>
                  <a:cxnLst/>
                  <a:rect l="l" t="t" r="r" b="b"/>
                  <a:pathLst>
                    <a:path w="2763" h="1604" extrusionOk="0">
                      <a:moveTo>
                        <a:pt x="56" y="1"/>
                      </a:moveTo>
                      <a:lnTo>
                        <a:pt x="1" y="40"/>
                      </a:lnTo>
                      <a:lnTo>
                        <a:pt x="2694" y="1603"/>
                      </a:lnTo>
                      <a:lnTo>
                        <a:pt x="2762" y="1564"/>
                      </a:lnTo>
                      <a:lnTo>
                        <a:pt x="5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0" name="Google Shape;2990;p23"/>
                <p:cNvSpPr/>
                <p:nvPr/>
              </p:nvSpPr>
              <p:spPr>
                <a:xfrm>
                  <a:off x="6958321" y="1987405"/>
                  <a:ext cx="156226" cy="89934"/>
                </a:xfrm>
                <a:custGeom>
                  <a:avLst/>
                  <a:gdLst/>
                  <a:ahLst/>
                  <a:cxnLst/>
                  <a:rect l="l" t="t" r="r" b="b"/>
                  <a:pathLst>
                    <a:path w="2762" h="1590" extrusionOk="0">
                      <a:moveTo>
                        <a:pt x="53" y="0"/>
                      </a:moveTo>
                      <a:lnTo>
                        <a:pt x="0" y="27"/>
                      </a:lnTo>
                      <a:lnTo>
                        <a:pt x="2693" y="1590"/>
                      </a:lnTo>
                      <a:lnTo>
                        <a:pt x="2762" y="1564"/>
                      </a:lnTo>
                      <a:lnTo>
                        <a:pt x="5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1" name="Google Shape;2991;p23"/>
                <p:cNvSpPr/>
                <p:nvPr/>
              </p:nvSpPr>
              <p:spPr>
                <a:xfrm>
                  <a:off x="6776646" y="2092835"/>
                  <a:ext cx="156226" cy="90670"/>
                </a:xfrm>
                <a:custGeom>
                  <a:avLst/>
                  <a:gdLst/>
                  <a:ahLst/>
                  <a:cxnLst/>
                  <a:rect l="l" t="t" r="r" b="b"/>
                  <a:pathLst>
                    <a:path w="2762" h="1603" extrusionOk="0">
                      <a:moveTo>
                        <a:pt x="56" y="0"/>
                      </a:moveTo>
                      <a:lnTo>
                        <a:pt x="1" y="39"/>
                      </a:lnTo>
                      <a:lnTo>
                        <a:pt x="2693" y="1603"/>
                      </a:lnTo>
                      <a:lnTo>
                        <a:pt x="2762" y="1564"/>
                      </a:lnTo>
                      <a:lnTo>
                        <a:pt x="5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2" name="Google Shape;2992;p23"/>
                <p:cNvSpPr/>
                <p:nvPr/>
              </p:nvSpPr>
              <p:spPr>
                <a:xfrm>
                  <a:off x="6595197" y="2198944"/>
                  <a:ext cx="156226" cy="89991"/>
                </a:xfrm>
                <a:custGeom>
                  <a:avLst/>
                  <a:gdLst/>
                  <a:ahLst/>
                  <a:cxnLst/>
                  <a:rect l="l" t="t" r="r" b="b"/>
                  <a:pathLst>
                    <a:path w="2762" h="1591" extrusionOk="0">
                      <a:moveTo>
                        <a:pt x="56" y="1"/>
                      </a:moveTo>
                      <a:lnTo>
                        <a:pt x="0" y="27"/>
                      </a:lnTo>
                      <a:lnTo>
                        <a:pt x="2693" y="1591"/>
                      </a:lnTo>
                      <a:lnTo>
                        <a:pt x="2761" y="1564"/>
                      </a:lnTo>
                      <a:lnTo>
                        <a:pt x="5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3" name="Google Shape;2993;p23"/>
                <p:cNvSpPr/>
                <p:nvPr/>
              </p:nvSpPr>
              <p:spPr>
                <a:xfrm>
                  <a:off x="6413692" y="2304204"/>
                  <a:ext cx="156226" cy="90896"/>
                </a:xfrm>
                <a:custGeom>
                  <a:avLst/>
                  <a:gdLst/>
                  <a:ahLst/>
                  <a:cxnLst/>
                  <a:rect l="l" t="t" r="r" b="b"/>
                  <a:pathLst>
                    <a:path w="2762" h="1607" extrusionOk="0">
                      <a:moveTo>
                        <a:pt x="69" y="0"/>
                      </a:moveTo>
                      <a:lnTo>
                        <a:pt x="0" y="43"/>
                      </a:lnTo>
                      <a:lnTo>
                        <a:pt x="2693" y="1606"/>
                      </a:lnTo>
                      <a:lnTo>
                        <a:pt x="2762" y="1567"/>
                      </a:lnTo>
                      <a:lnTo>
                        <a:pt x="69"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4" name="Google Shape;2994;p23"/>
                <p:cNvSpPr/>
                <p:nvPr/>
              </p:nvSpPr>
              <p:spPr>
                <a:xfrm>
                  <a:off x="6233713" y="2410370"/>
                  <a:ext cx="155321" cy="90896"/>
                </a:xfrm>
                <a:custGeom>
                  <a:avLst/>
                  <a:gdLst/>
                  <a:ahLst/>
                  <a:cxnLst/>
                  <a:rect l="l" t="t" r="r" b="b"/>
                  <a:pathLst>
                    <a:path w="2746" h="1607" extrusionOk="0">
                      <a:moveTo>
                        <a:pt x="52" y="0"/>
                      </a:moveTo>
                      <a:lnTo>
                        <a:pt x="0" y="30"/>
                      </a:lnTo>
                      <a:lnTo>
                        <a:pt x="2680" y="1606"/>
                      </a:lnTo>
                      <a:lnTo>
                        <a:pt x="2745" y="1567"/>
                      </a:lnTo>
                      <a:lnTo>
                        <a:pt x="52"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5" name="Google Shape;2995;p23"/>
                <p:cNvSpPr/>
                <p:nvPr/>
              </p:nvSpPr>
              <p:spPr>
                <a:xfrm>
                  <a:off x="6052038" y="2515800"/>
                  <a:ext cx="155490" cy="90839"/>
                </a:xfrm>
                <a:custGeom>
                  <a:avLst/>
                  <a:gdLst/>
                  <a:ahLst/>
                  <a:cxnLst/>
                  <a:rect l="l" t="t" r="r" b="b"/>
                  <a:pathLst>
                    <a:path w="2749" h="1606" extrusionOk="0">
                      <a:moveTo>
                        <a:pt x="56" y="0"/>
                      </a:moveTo>
                      <a:lnTo>
                        <a:pt x="0" y="42"/>
                      </a:lnTo>
                      <a:lnTo>
                        <a:pt x="2693" y="1606"/>
                      </a:lnTo>
                      <a:lnTo>
                        <a:pt x="2749" y="1563"/>
                      </a:lnTo>
                      <a:lnTo>
                        <a:pt x="5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6" name="Google Shape;2996;p23"/>
                <p:cNvSpPr/>
                <p:nvPr/>
              </p:nvSpPr>
              <p:spPr>
                <a:xfrm>
                  <a:off x="7228967" y="1972812"/>
                  <a:ext cx="4695" cy="2093"/>
                </a:xfrm>
                <a:custGeom>
                  <a:avLst/>
                  <a:gdLst/>
                  <a:ahLst/>
                  <a:cxnLst/>
                  <a:rect l="l" t="t" r="r" b="b"/>
                  <a:pathLst>
                    <a:path w="83" h="37" extrusionOk="0">
                      <a:moveTo>
                        <a:pt x="17" y="1"/>
                      </a:moveTo>
                      <a:cubicBezTo>
                        <a:pt x="0" y="14"/>
                        <a:pt x="0" y="27"/>
                        <a:pt x="17" y="27"/>
                      </a:cubicBezTo>
                      <a:cubicBezTo>
                        <a:pt x="23" y="33"/>
                        <a:pt x="33" y="36"/>
                        <a:pt x="43" y="36"/>
                      </a:cubicBezTo>
                      <a:cubicBezTo>
                        <a:pt x="53" y="36"/>
                        <a:pt x="62" y="33"/>
                        <a:pt x="69" y="27"/>
                      </a:cubicBezTo>
                      <a:cubicBezTo>
                        <a:pt x="82" y="27"/>
                        <a:pt x="82" y="14"/>
                        <a:pt x="69" y="1"/>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7" name="Google Shape;2997;p23"/>
                <p:cNvSpPr/>
                <p:nvPr/>
              </p:nvSpPr>
              <p:spPr>
                <a:xfrm>
                  <a:off x="7229872" y="1972812"/>
                  <a:ext cx="2998" cy="1527"/>
                </a:xfrm>
                <a:custGeom>
                  <a:avLst/>
                  <a:gdLst/>
                  <a:ahLst/>
                  <a:cxnLst/>
                  <a:rect l="l" t="t" r="r" b="b"/>
                  <a:pathLst>
                    <a:path w="53" h="27" extrusionOk="0">
                      <a:moveTo>
                        <a:pt x="14" y="1"/>
                      </a:moveTo>
                      <a:lnTo>
                        <a:pt x="1" y="14"/>
                      </a:lnTo>
                      <a:cubicBezTo>
                        <a:pt x="1" y="27"/>
                        <a:pt x="1" y="27"/>
                        <a:pt x="14" y="27"/>
                      </a:cubicBezTo>
                      <a:lnTo>
                        <a:pt x="40" y="27"/>
                      </a:lnTo>
                      <a:cubicBezTo>
                        <a:pt x="53" y="27"/>
                        <a:pt x="53" y="27"/>
                        <a:pt x="53" y="14"/>
                      </a:cubicBezTo>
                      <a:lnTo>
                        <a:pt x="40" y="1"/>
                      </a:lnTo>
                      <a:close/>
                    </a:path>
                  </a:pathLst>
                </a:custGeom>
                <a:solidFill>
                  <a:srgbClr val="B1B6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8" name="Google Shape;2998;p23"/>
                <p:cNvSpPr/>
                <p:nvPr/>
              </p:nvSpPr>
              <p:spPr>
                <a:xfrm>
                  <a:off x="7229872" y="1972133"/>
                  <a:ext cx="2998" cy="2036"/>
                </a:xfrm>
                <a:custGeom>
                  <a:avLst/>
                  <a:gdLst/>
                  <a:ahLst/>
                  <a:cxnLst/>
                  <a:rect l="l" t="t" r="r" b="b"/>
                  <a:pathLst>
                    <a:path w="53" h="36" extrusionOk="0">
                      <a:moveTo>
                        <a:pt x="27" y="0"/>
                      </a:moveTo>
                      <a:cubicBezTo>
                        <a:pt x="20" y="0"/>
                        <a:pt x="14" y="4"/>
                        <a:pt x="14" y="13"/>
                      </a:cubicBezTo>
                      <a:cubicBezTo>
                        <a:pt x="1" y="13"/>
                        <a:pt x="1" y="26"/>
                        <a:pt x="14" y="26"/>
                      </a:cubicBezTo>
                      <a:cubicBezTo>
                        <a:pt x="14" y="32"/>
                        <a:pt x="20" y="35"/>
                        <a:pt x="27" y="35"/>
                      </a:cubicBezTo>
                      <a:cubicBezTo>
                        <a:pt x="33" y="35"/>
                        <a:pt x="40" y="32"/>
                        <a:pt x="40" y="26"/>
                      </a:cubicBezTo>
                      <a:cubicBezTo>
                        <a:pt x="53" y="26"/>
                        <a:pt x="53" y="13"/>
                        <a:pt x="40" y="13"/>
                      </a:cubicBezTo>
                      <a:cubicBezTo>
                        <a:pt x="40" y="4"/>
                        <a:pt x="33" y="0"/>
                        <a:pt x="27" y="0"/>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9" name="Google Shape;2999;p23"/>
                <p:cNvSpPr/>
                <p:nvPr/>
              </p:nvSpPr>
              <p:spPr>
                <a:xfrm>
                  <a:off x="4731275" y="2421965"/>
                  <a:ext cx="1865488" cy="1186285"/>
                </a:xfrm>
                <a:custGeom>
                  <a:avLst/>
                  <a:gdLst/>
                  <a:ahLst/>
                  <a:cxnLst/>
                  <a:rect l="l" t="t" r="r" b="b"/>
                  <a:pathLst>
                    <a:path w="32981" h="20973" extrusionOk="0">
                      <a:moveTo>
                        <a:pt x="0" y="1"/>
                      </a:moveTo>
                      <a:lnTo>
                        <a:pt x="0" y="1483"/>
                      </a:lnTo>
                      <a:lnTo>
                        <a:pt x="32980" y="20972"/>
                      </a:lnTo>
                      <a:lnTo>
                        <a:pt x="32980" y="19366"/>
                      </a:lnTo>
                      <a:lnTo>
                        <a:pt x="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0" name="Google Shape;3000;p23"/>
                <p:cNvSpPr/>
                <p:nvPr/>
              </p:nvSpPr>
              <p:spPr>
                <a:xfrm>
                  <a:off x="4731275" y="1864271"/>
                  <a:ext cx="2225452" cy="1312307"/>
                </a:xfrm>
                <a:custGeom>
                  <a:avLst/>
                  <a:gdLst/>
                  <a:ahLst/>
                  <a:cxnLst/>
                  <a:rect l="l" t="t" r="r" b="b"/>
                  <a:pathLst>
                    <a:path w="39345" h="23201" extrusionOk="0">
                      <a:moveTo>
                        <a:pt x="16853" y="0"/>
                      </a:moveTo>
                      <a:lnTo>
                        <a:pt x="0" y="9861"/>
                      </a:lnTo>
                      <a:lnTo>
                        <a:pt x="22685" y="23201"/>
                      </a:lnTo>
                      <a:lnTo>
                        <a:pt x="39345" y="13112"/>
                      </a:lnTo>
                      <a:lnTo>
                        <a:pt x="16853"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1" name="Google Shape;3001;p23"/>
                <p:cNvSpPr/>
                <p:nvPr/>
              </p:nvSpPr>
              <p:spPr>
                <a:xfrm>
                  <a:off x="5684446" y="1846510"/>
                  <a:ext cx="729317" cy="449446"/>
                </a:xfrm>
                <a:custGeom>
                  <a:avLst/>
                  <a:gdLst/>
                  <a:ahLst/>
                  <a:cxnLst/>
                  <a:rect l="l" t="t" r="r" b="b"/>
                  <a:pathLst>
                    <a:path w="12894" h="7946" extrusionOk="0">
                      <a:moveTo>
                        <a:pt x="1" y="1"/>
                      </a:moveTo>
                      <a:lnTo>
                        <a:pt x="1" y="422"/>
                      </a:lnTo>
                      <a:lnTo>
                        <a:pt x="12893" y="7946"/>
                      </a:lnTo>
                      <a:lnTo>
                        <a:pt x="12893" y="7521"/>
                      </a:lnTo>
                      <a:lnTo>
                        <a:pt x="1"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2" name="Google Shape;3002;p23"/>
                <p:cNvSpPr/>
                <p:nvPr/>
              </p:nvSpPr>
              <p:spPr>
                <a:xfrm>
                  <a:off x="5684446" y="1758105"/>
                  <a:ext cx="1063828" cy="619303"/>
                </a:xfrm>
                <a:custGeom>
                  <a:avLst/>
                  <a:gdLst/>
                  <a:ahLst/>
                  <a:cxnLst/>
                  <a:rect l="l" t="t" r="r" b="b"/>
                  <a:pathLst>
                    <a:path w="18808" h="10949" extrusionOk="0">
                      <a:moveTo>
                        <a:pt x="2693" y="0"/>
                      </a:moveTo>
                      <a:lnTo>
                        <a:pt x="1" y="1564"/>
                      </a:lnTo>
                      <a:lnTo>
                        <a:pt x="16089" y="10948"/>
                      </a:lnTo>
                      <a:lnTo>
                        <a:pt x="18808" y="9385"/>
                      </a:lnTo>
                      <a:lnTo>
                        <a:pt x="2693"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3" name="Google Shape;3003;p23"/>
                <p:cNvSpPr/>
                <p:nvPr/>
              </p:nvSpPr>
              <p:spPr>
                <a:xfrm>
                  <a:off x="5671324" y="1859633"/>
                  <a:ext cx="180830" cy="117876"/>
                </a:xfrm>
                <a:custGeom>
                  <a:avLst/>
                  <a:gdLst/>
                  <a:ahLst/>
                  <a:cxnLst/>
                  <a:rect l="l" t="t" r="r" b="b"/>
                  <a:pathLst>
                    <a:path w="3197" h="2084" extrusionOk="0">
                      <a:moveTo>
                        <a:pt x="1" y="1"/>
                      </a:moveTo>
                      <a:lnTo>
                        <a:pt x="1" y="219"/>
                      </a:lnTo>
                      <a:lnTo>
                        <a:pt x="3196" y="2083"/>
                      </a:lnTo>
                      <a:lnTo>
                        <a:pt x="3196" y="1864"/>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4" name="Google Shape;3004;p23"/>
                <p:cNvSpPr/>
                <p:nvPr/>
              </p:nvSpPr>
              <p:spPr>
                <a:xfrm>
                  <a:off x="5675227" y="1846510"/>
                  <a:ext cx="190050" cy="110863"/>
                </a:xfrm>
                <a:custGeom>
                  <a:avLst/>
                  <a:gdLst/>
                  <a:ahLst/>
                  <a:cxnLst/>
                  <a:rect l="l" t="t" r="r" b="b"/>
                  <a:pathLst>
                    <a:path w="3360" h="1960" extrusionOk="0">
                      <a:moveTo>
                        <a:pt x="164" y="1"/>
                      </a:moveTo>
                      <a:lnTo>
                        <a:pt x="0" y="96"/>
                      </a:lnTo>
                      <a:lnTo>
                        <a:pt x="3209" y="1959"/>
                      </a:lnTo>
                      <a:lnTo>
                        <a:pt x="3359" y="1878"/>
                      </a:lnTo>
                      <a:lnTo>
                        <a:pt x="164"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5" name="Google Shape;3005;p23"/>
                <p:cNvSpPr/>
                <p:nvPr/>
              </p:nvSpPr>
              <p:spPr>
                <a:xfrm>
                  <a:off x="5671324" y="1851884"/>
                  <a:ext cx="185412" cy="113238"/>
                </a:xfrm>
                <a:custGeom>
                  <a:avLst/>
                  <a:gdLst/>
                  <a:ahLst/>
                  <a:cxnLst/>
                  <a:rect l="l" t="t" r="r" b="b"/>
                  <a:pathLst>
                    <a:path w="3278" h="2002" extrusionOk="0">
                      <a:moveTo>
                        <a:pt x="69" y="1"/>
                      </a:moveTo>
                      <a:cubicBezTo>
                        <a:pt x="27" y="30"/>
                        <a:pt x="1" y="82"/>
                        <a:pt x="1" y="138"/>
                      </a:cubicBezTo>
                      <a:lnTo>
                        <a:pt x="3196" y="2001"/>
                      </a:lnTo>
                      <a:cubicBezTo>
                        <a:pt x="3196" y="1946"/>
                        <a:pt x="3239" y="1894"/>
                        <a:pt x="3278" y="1864"/>
                      </a:cubicBezTo>
                      <a:lnTo>
                        <a:pt x="6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6" name="Google Shape;3006;p23"/>
                <p:cNvSpPr/>
                <p:nvPr/>
              </p:nvSpPr>
              <p:spPr>
                <a:xfrm>
                  <a:off x="5852094" y="1952676"/>
                  <a:ext cx="13179" cy="24831"/>
                </a:xfrm>
                <a:custGeom>
                  <a:avLst/>
                  <a:gdLst/>
                  <a:ahLst/>
                  <a:cxnLst/>
                  <a:rect l="l" t="t" r="r" b="b"/>
                  <a:pathLst>
                    <a:path w="233" h="439" extrusionOk="0">
                      <a:moveTo>
                        <a:pt x="232" y="1"/>
                      </a:moveTo>
                      <a:lnTo>
                        <a:pt x="82" y="82"/>
                      </a:lnTo>
                      <a:cubicBezTo>
                        <a:pt x="43" y="112"/>
                        <a:pt x="0" y="164"/>
                        <a:pt x="0" y="219"/>
                      </a:cubicBezTo>
                      <a:lnTo>
                        <a:pt x="0" y="438"/>
                      </a:lnTo>
                      <a:lnTo>
                        <a:pt x="232" y="301"/>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7" name="Google Shape;3007;p23"/>
                <p:cNvSpPr/>
                <p:nvPr/>
              </p:nvSpPr>
              <p:spPr>
                <a:xfrm>
                  <a:off x="5853565" y="1965798"/>
                  <a:ext cx="181735" cy="117820"/>
                </a:xfrm>
                <a:custGeom>
                  <a:avLst/>
                  <a:gdLst/>
                  <a:ahLst/>
                  <a:cxnLst/>
                  <a:rect l="l" t="t" r="r" b="b"/>
                  <a:pathLst>
                    <a:path w="3213" h="2083" extrusionOk="0">
                      <a:moveTo>
                        <a:pt x="0" y="1"/>
                      </a:moveTo>
                      <a:lnTo>
                        <a:pt x="0" y="219"/>
                      </a:lnTo>
                      <a:lnTo>
                        <a:pt x="3212" y="2083"/>
                      </a:lnTo>
                      <a:lnTo>
                        <a:pt x="3212" y="1864"/>
                      </a:lnTo>
                      <a:lnTo>
                        <a:pt x="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8" name="Google Shape;3008;p23"/>
                <p:cNvSpPr/>
                <p:nvPr/>
              </p:nvSpPr>
              <p:spPr>
                <a:xfrm>
                  <a:off x="5858146" y="1953411"/>
                  <a:ext cx="190220" cy="110863"/>
                </a:xfrm>
                <a:custGeom>
                  <a:avLst/>
                  <a:gdLst/>
                  <a:ahLst/>
                  <a:cxnLst/>
                  <a:rect l="l" t="t" r="r" b="b"/>
                  <a:pathLst>
                    <a:path w="3363" h="1960" extrusionOk="0">
                      <a:moveTo>
                        <a:pt x="151" y="1"/>
                      </a:moveTo>
                      <a:lnTo>
                        <a:pt x="1" y="82"/>
                      </a:lnTo>
                      <a:lnTo>
                        <a:pt x="3200" y="1959"/>
                      </a:lnTo>
                      <a:lnTo>
                        <a:pt x="3363" y="1865"/>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9" name="Google Shape;3009;p23"/>
                <p:cNvSpPr/>
                <p:nvPr/>
              </p:nvSpPr>
              <p:spPr>
                <a:xfrm>
                  <a:off x="5853565" y="1958049"/>
                  <a:ext cx="185582" cy="113238"/>
                </a:xfrm>
                <a:custGeom>
                  <a:avLst/>
                  <a:gdLst/>
                  <a:ahLst/>
                  <a:cxnLst/>
                  <a:rect l="l" t="t" r="r" b="b"/>
                  <a:pathLst>
                    <a:path w="3281" h="2002" extrusionOk="0">
                      <a:moveTo>
                        <a:pt x="82" y="0"/>
                      </a:moveTo>
                      <a:cubicBezTo>
                        <a:pt x="43" y="30"/>
                        <a:pt x="0" y="82"/>
                        <a:pt x="0" y="138"/>
                      </a:cubicBezTo>
                      <a:lnTo>
                        <a:pt x="3212" y="2001"/>
                      </a:lnTo>
                      <a:cubicBezTo>
                        <a:pt x="3212" y="1959"/>
                        <a:pt x="3238" y="1894"/>
                        <a:pt x="3281" y="1877"/>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0" name="Google Shape;3010;p23"/>
                <p:cNvSpPr/>
                <p:nvPr/>
              </p:nvSpPr>
              <p:spPr>
                <a:xfrm>
                  <a:off x="6035240" y="2058841"/>
                  <a:ext cx="13122" cy="24774"/>
                </a:xfrm>
                <a:custGeom>
                  <a:avLst/>
                  <a:gdLst/>
                  <a:ahLst/>
                  <a:cxnLst/>
                  <a:rect l="l" t="t" r="r" b="b"/>
                  <a:pathLst>
                    <a:path w="232" h="438" extrusionOk="0">
                      <a:moveTo>
                        <a:pt x="232" y="1"/>
                      </a:moveTo>
                      <a:lnTo>
                        <a:pt x="69" y="95"/>
                      </a:lnTo>
                      <a:cubicBezTo>
                        <a:pt x="26" y="112"/>
                        <a:pt x="0" y="177"/>
                        <a:pt x="0" y="219"/>
                      </a:cubicBezTo>
                      <a:lnTo>
                        <a:pt x="0" y="438"/>
                      </a:lnTo>
                      <a:lnTo>
                        <a:pt x="232" y="314"/>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1" name="Google Shape;3011;p23"/>
                <p:cNvSpPr/>
                <p:nvPr/>
              </p:nvSpPr>
              <p:spPr>
                <a:xfrm>
                  <a:off x="6036710" y="2071964"/>
                  <a:ext cx="180774" cy="118555"/>
                </a:xfrm>
                <a:custGeom>
                  <a:avLst/>
                  <a:gdLst/>
                  <a:ahLst/>
                  <a:cxnLst/>
                  <a:rect l="l" t="t" r="r" b="b"/>
                  <a:pathLst>
                    <a:path w="3196" h="2096" extrusionOk="0">
                      <a:moveTo>
                        <a:pt x="0" y="0"/>
                      </a:moveTo>
                      <a:lnTo>
                        <a:pt x="0" y="219"/>
                      </a:lnTo>
                      <a:lnTo>
                        <a:pt x="3196" y="2096"/>
                      </a:lnTo>
                      <a:lnTo>
                        <a:pt x="3196" y="1877"/>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2" name="Google Shape;3012;p23"/>
                <p:cNvSpPr/>
                <p:nvPr/>
              </p:nvSpPr>
              <p:spPr>
                <a:xfrm>
                  <a:off x="6040557" y="2059577"/>
                  <a:ext cx="190050" cy="110863"/>
                </a:xfrm>
                <a:custGeom>
                  <a:avLst/>
                  <a:gdLst/>
                  <a:ahLst/>
                  <a:cxnLst/>
                  <a:rect l="l" t="t" r="r" b="b"/>
                  <a:pathLst>
                    <a:path w="3360" h="1960" extrusionOk="0">
                      <a:moveTo>
                        <a:pt x="151" y="1"/>
                      </a:moveTo>
                      <a:lnTo>
                        <a:pt x="1" y="99"/>
                      </a:lnTo>
                      <a:lnTo>
                        <a:pt x="3209" y="1959"/>
                      </a:lnTo>
                      <a:lnTo>
                        <a:pt x="3360" y="1864"/>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3" name="Google Shape;3013;p23"/>
                <p:cNvSpPr/>
                <p:nvPr/>
              </p:nvSpPr>
              <p:spPr>
                <a:xfrm>
                  <a:off x="6036710" y="2065120"/>
                  <a:ext cx="185412" cy="113068"/>
                </a:xfrm>
                <a:custGeom>
                  <a:avLst/>
                  <a:gdLst/>
                  <a:ahLst/>
                  <a:cxnLst/>
                  <a:rect l="l" t="t" r="r" b="b"/>
                  <a:pathLst>
                    <a:path w="3278" h="1999" extrusionOk="0">
                      <a:moveTo>
                        <a:pt x="69" y="1"/>
                      </a:moveTo>
                      <a:cubicBezTo>
                        <a:pt x="26" y="14"/>
                        <a:pt x="0" y="82"/>
                        <a:pt x="0" y="121"/>
                      </a:cubicBezTo>
                      <a:lnTo>
                        <a:pt x="3196" y="1998"/>
                      </a:lnTo>
                      <a:cubicBezTo>
                        <a:pt x="3196" y="1943"/>
                        <a:pt x="3238" y="1890"/>
                        <a:pt x="3277" y="1861"/>
                      </a:cubicBezTo>
                      <a:lnTo>
                        <a:pt x="6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4" name="Google Shape;3014;p23"/>
                <p:cNvSpPr/>
                <p:nvPr/>
              </p:nvSpPr>
              <p:spPr>
                <a:xfrm>
                  <a:off x="6217424" y="2165007"/>
                  <a:ext cx="13179" cy="25510"/>
                </a:xfrm>
                <a:custGeom>
                  <a:avLst/>
                  <a:gdLst/>
                  <a:ahLst/>
                  <a:cxnLst/>
                  <a:rect l="l" t="t" r="r" b="b"/>
                  <a:pathLst>
                    <a:path w="233" h="451" extrusionOk="0">
                      <a:moveTo>
                        <a:pt x="233" y="0"/>
                      </a:moveTo>
                      <a:lnTo>
                        <a:pt x="82" y="95"/>
                      </a:lnTo>
                      <a:cubicBezTo>
                        <a:pt x="43" y="124"/>
                        <a:pt x="1" y="177"/>
                        <a:pt x="1" y="232"/>
                      </a:cubicBezTo>
                      <a:lnTo>
                        <a:pt x="1" y="451"/>
                      </a:lnTo>
                      <a:lnTo>
                        <a:pt x="233" y="314"/>
                      </a:lnTo>
                      <a:lnTo>
                        <a:pt x="23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5" name="Google Shape;3015;p23"/>
                <p:cNvSpPr/>
                <p:nvPr/>
              </p:nvSpPr>
              <p:spPr>
                <a:xfrm>
                  <a:off x="6219121" y="2178865"/>
                  <a:ext cx="181509" cy="117820"/>
                </a:xfrm>
                <a:custGeom>
                  <a:avLst/>
                  <a:gdLst/>
                  <a:ahLst/>
                  <a:cxnLst/>
                  <a:rect l="l" t="t" r="r" b="b"/>
                  <a:pathLst>
                    <a:path w="3209" h="2083" extrusionOk="0">
                      <a:moveTo>
                        <a:pt x="0" y="0"/>
                      </a:moveTo>
                      <a:lnTo>
                        <a:pt x="0" y="219"/>
                      </a:lnTo>
                      <a:lnTo>
                        <a:pt x="3209" y="2083"/>
                      </a:lnTo>
                      <a:lnTo>
                        <a:pt x="3209" y="1864"/>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6" name="Google Shape;3016;p23"/>
                <p:cNvSpPr/>
                <p:nvPr/>
              </p:nvSpPr>
              <p:spPr>
                <a:xfrm>
                  <a:off x="6223702" y="2165742"/>
                  <a:ext cx="190050" cy="110806"/>
                </a:xfrm>
                <a:custGeom>
                  <a:avLst/>
                  <a:gdLst/>
                  <a:ahLst/>
                  <a:cxnLst/>
                  <a:rect l="l" t="t" r="r" b="b"/>
                  <a:pathLst>
                    <a:path w="3360" h="1959" extrusionOk="0">
                      <a:moveTo>
                        <a:pt x="148" y="0"/>
                      </a:moveTo>
                      <a:lnTo>
                        <a:pt x="1" y="98"/>
                      </a:lnTo>
                      <a:lnTo>
                        <a:pt x="3196" y="1959"/>
                      </a:lnTo>
                      <a:lnTo>
                        <a:pt x="3359" y="1877"/>
                      </a:lnTo>
                      <a:lnTo>
                        <a:pt x="148"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7" name="Google Shape;3017;p23"/>
                <p:cNvSpPr/>
                <p:nvPr/>
              </p:nvSpPr>
              <p:spPr>
                <a:xfrm>
                  <a:off x="6219121" y="2171285"/>
                  <a:ext cx="185412" cy="113012"/>
                </a:xfrm>
                <a:custGeom>
                  <a:avLst/>
                  <a:gdLst/>
                  <a:ahLst/>
                  <a:cxnLst/>
                  <a:rect l="l" t="t" r="r" b="b"/>
                  <a:pathLst>
                    <a:path w="3278" h="1998" extrusionOk="0">
                      <a:moveTo>
                        <a:pt x="82" y="0"/>
                      </a:moveTo>
                      <a:cubicBezTo>
                        <a:pt x="26" y="26"/>
                        <a:pt x="0" y="82"/>
                        <a:pt x="0" y="134"/>
                      </a:cubicBezTo>
                      <a:lnTo>
                        <a:pt x="3209" y="1998"/>
                      </a:lnTo>
                      <a:cubicBezTo>
                        <a:pt x="3209" y="1959"/>
                        <a:pt x="3235" y="1890"/>
                        <a:pt x="3277" y="1861"/>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8" name="Google Shape;3018;p23"/>
                <p:cNvSpPr/>
                <p:nvPr/>
              </p:nvSpPr>
              <p:spPr>
                <a:xfrm>
                  <a:off x="6400569" y="2271908"/>
                  <a:ext cx="13179" cy="24774"/>
                </a:xfrm>
                <a:custGeom>
                  <a:avLst/>
                  <a:gdLst/>
                  <a:ahLst/>
                  <a:cxnLst/>
                  <a:rect l="l" t="t" r="r" b="b"/>
                  <a:pathLst>
                    <a:path w="233" h="438" extrusionOk="0">
                      <a:moveTo>
                        <a:pt x="232" y="0"/>
                      </a:moveTo>
                      <a:lnTo>
                        <a:pt x="69" y="82"/>
                      </a:lnTo>
                      <a:cubicBezTo>
                        <a:pt x="27" y="111"/>
                        <a:pt x="1" y="180"/>
                        <a:pt x="1" y="219"/>
                      </a:cubicBezTo>
                      <a:lnTo>
                        <a:pt x="1" y="438"/>
                      </a:lnTo>
                      <a:lnTo>
                        <a:pt x="232" y="301"/>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9" name="Google Shape;3019;p23"/>
                <p:cNvSpPr/>
                <p:nvPr/>
              </p:nvSpPr>
              <p:spPr>
                <a:xfrm>
                  <a:off x="6400569" y="2284238"/>
                  <a:ext cx="196159" cy="125456"/>
                </a:xfrm>
                <a:custGeom>
                  <a:avLst/>
                  <a:gdLst/>
                  <a:ahLst/>
                  <a:cxnLst/>
                  <a:rect l="l" t="t" r="r" b="b"/>
                  <a:pathLst>
                    <a:path w="3468" h="2218" extrusionOk="0">
                      <a:moveTo>
                        <a:pt x="1" y="1"/>
                      </a:moveTo>
                      <a:lnTo>
                        <a:pt x="1" y="207"/>
                      </a:lnTo>
                      <a:lnTo>
                        <a:pt x="3467" y="2217"/>
                      </a:lnTo>
                      <a:lnTo>
                        <a:pt x="3454" y="2002"/>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0" name="Google Shape;3020;p23"/>
                <p:cNvSpPr/>
                <p:nvPr/>
              </p:nvSpPr>
              <p:spPr>
                <a:xfrm>
                  <a:off x="6404472" y="2271908"/>
                  <a:ext cx="204587" cy="118555"/>
                </a:xfrm>
                <a:custGeom>
                  <a:avLst/>
                  <a:gdLst/>
                  <a:ahLst/>
                  <a:cxnLst/>
                  <a:rect l="l" t="t" r="r" b="b"/>
                  <a:pathLst>
                    <a:path w="3617" h="2096" extrusionOk="0">
                      <a:moveTo>
                        <a:pt x="150" y="0"/>
                      </a:moveTo>
                      <a:lnTo>
                        <a:pt x="0" y="82"/>
                      </a:lnTo>
                      <a:lnTo>
                        <a:pt x="3467" y="2096"/>
                      </a:lnTo>
                      <a:lnTo>
                        <a:pt x="3617" y="2001"/>
                      </a:lnTo>
                      <a:lnTo>
                        <a:pt x="15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1" name="Google Shape;3021;p23"/>
                <p:cNvSpPr/>
                <p:nvPr/>
              </p:nvSpPr>
              <p:spPr>
                <a:xfrm>
                  <a:off x="6400569" y="2276489"/>
                  <a:ext cx="200005" cy="120987"/>
                </a:xfrm>
                <a:custGeom>
                  <a:avLst/>
                  <a:gdLst/>
                  <a:ahLst/>
                  <a:cxnLst/>
                  <a:rect l="l" t="t" r="r" b="b"/>
                  <a:pathLst>
                    <a:path w="3536" h="2139" extrusionOk="0">
                      <a:moveTo>
                        <a:pt x="69" y="1"/>
                      </a:moveTo>
                      <a:cubicBezTo>
                        <a:pt x="27" y="30"/>
                        <a:pt x="1" y="82"/>
                        <a:pt x="1" y="138"/>
                      </a:cubicBezTo>
                      <a:lnTo>
                        <a:pt x="3454" y="2139"/>
                      </a:lnTo>
                      <a:cubicBezTo>
                        <a:pt x="3454" y="2096"/>
                        <a:pt x="3497" y="2041"/>
                        <a:pt x="3536" y="2015"/>
                      </a:cubicBezTo>
                      <a:lnTo>
                        <a:pt x="6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2" name="Google Shape;3022;p23"/>
                <p:cNvSpPr/>
                <p:nvPr/>
              </p:nvSpPr>
              <p:spPr>
                <a:xfrm>
                  <a:off x="6595932" y="2385087"/>
                  <a:ext cx="13123" cy="24605"/>
                </a:xfrm>
                <a:custGeom>
                  <a:avLst/>
                  <a:gdLst/>
                  <a:ahLst/>
                  <a:cxnLst/>
                  <a:rect l="l" t="t" r="r" b="b"/>
                  <a:pathLst>
                    <a:path w="232" h="435" extrusionOk="0">
                      <a:moveTo>
                        <a:pt x="232" y="0"/>
                      </a:moveTo>
                      <a:lnTo>
                        <a:pt x="82" y="82"/>
                      </a:lnTo>
                      <a:cubicBezTo>
                        <a:pt x="43" y="108"/>
                        <a:pt x="0" y="163"/>
                        <a:pt x="0" y="219"/>
                      </a:cubicBezTo>
                      <a:lnTo>
                        <a:pt x="0" y="434"/>
                      </a:lnTo>
                      <a:lnTo>
                        <a:pt x="232" y="300"/>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3" name="Google Shape;3023;p23"/>
                <p:cNvSpPr/>
                <p:nvPr/>
              </p:nvSpPr>
              <p:spPr>
                <a:xfrm>
                  <a:off x="5684446" y="1758105"/>
                  <a:ext cx="155321" cy="90896"/>
                </a:xfrm>
                <a:custGeom>
                  <a:avLst/>
                  <a:gdLst/>
                  <a:ahLst/>
                  <a:cxnLst/>
                  <a:rect l="l" t="t" r="r" b="b"/>
                  <a:pathLst>
                    <a:path w="2746" h="1607" extrusionOk="0">
                      <a:moveTo>
                        <a:pt x="2693" y="0"/>
                      </a:moveTo>
                      <a:lnTo>
                        <a:pt x="1" y="1564"/>
                      </a:lnTo>
                      <a:lnTo>
                        <a:pt x="53" y="1606"/>
                      </a:lnTo>
                      <a:lnTo>
                        <a:pt x="2746" y="43"/>
                      </a:lnTo>
                      <a:lnTo>
                        <a:pt x="26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4" name="Google Shape;3024;p23"/>
                <p:cNvSpPr/>
                <p:nvPr/>
              </p:nvSpPr>
              <p:spPr>
                <a:xfrm>
                  <a:off x="5865216" y="1864271"/>
                  <a:ext cx="156226" cy="90896"/>
                </a:xfrm>
                <a:custGeom>
                  <a:avLst/>
                  <a:gdLst/>
                  <a:ahLst/>
                  <a:cxnLst/>
                  <a:rect l="l" t="t" r="r" b="b"/>
                  <a:pathLst>
                    <a:path w="2762" h="1607" extrusionOk="0">
                      <a:moveTo>
                        <a:pt x="2706" y="0"/>
                      </a:moveTo>
                      <a:lnTo>
                        <a:pt x="0" y="1564"/>
                      </a:lnTo>
                      <a:lnTo>
                        <a:pt x="69" y="1606"/>
                      </a:lnTo>
                      <a:lnTo>
                        <a:pt x="2761" y="26"/>
                      </a:lnTo>
                      <a:lnTo>
                        <a:pt x="270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5" name="Google Shape;3025;p23"/>
                <p:cNvSpPr/>
                <p:nvPr/>
              </p:nvSpPr>
              <p:spPr>
                <a:xfrm>
                  <a:off x="6046665" y="1969701"/>
                  <a:ext cx="156226" cy="90839"/>
                </a:xfrm>
                <a:custGeom>
                  <a:avLst/>
                  <a:gdLst/>
                  <a:ahLst/>
                  <a:cxnLst/>
                  <a:rect l="l" t="t" r="r" b="b"/>
                  <a:pathLst>
                    <a:path w="2762" h="1606" extrusionOk="0">
                      <a:moveTo>
                        <a:pt x="2706" y="0"/>
                      </a:moveTo>
                      <a:lnTo>
                        <a:pt x="1" y="1564"/>
                      </a:lnTo>
                      <a:lnTo>
                        <a:pt x="69" y="1606"/>
                      </a:lnTo>
                      <a:lnTo>
                        <a:pt x="2762" y="39"/>
                      </a:lnTo>
                      <a:lnTo>
                        <a:pt x="270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6" name="Google Shape;3026;p23"/>
                <p:cNvSpPr/>
                <p:nvPr/>
              </p:nvSpPr>
              <p:spPr>
                <a:xfrm>
                  <a:off x="6228340" y="2075810"/>
                  <a:ext cx="156056" cy="90896"/>
                </a:xfrm>
                <a:custGeom>
                  <a:avLst/>
                  <a:gdLst/>
                  <a:ahLst/>
                  <a:cxnLst/>
                  <a:rect l="l" t="t" r="r" b="b"/>
                  <a:pathLst>
                    <a:path w="2759" h="1607" extrusionOk="0">
                      <a:moveTo>
                        <a:pt x="2706" y="1"/>
                      </a:moveTo>
                      <a:lnTo>
                        <a:pt x="0" y="1564"/>
                      </a:lnTo>
                      <a:lnTo>
                        <a:pt x="66" y="1607"/>
                      </a:lnTo>
                      <a:lnTo>
                        <a:pt x="2758" y="27"/>
                      </a:lnTo>
                      <a:lnTo>
                        <a:pt x="270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7" name="Google Shape;3027;p23"/>
                <p:cNvSpPr/>
                <p:nvPr/>
              </p:nvSpPr>
              <p:spPr>
                <a:xfrm>
                  <a:off x="6409789" y="2181240"/>
                  <a:ext cx="156282" cy="90726"/>
                </a:xfrm>
                <a:custGeom>
                  <a:avLst/>
                  <a:gdLst/>
                  <a:ahLst/>
                  <a:cxnLst/>
                  <a:rect l="l" t="t" r="r" b="b"/>
                  <a:pathLst>
                    <a:path w="2763" h="1604" extrusionOk="0">
                      <a:moveTo>
                        <a:pt x="2707" y="1"/>
                      </a:moveTo>
                      <a:lnTo>
                        <a:pt x="1" y="1564"/>
                      </a:lnTo>
                      <a:lnTo>
                        <a:pt x="69" y="1603"/>
                      </a:lnTo>
                      <a:lnTo>
                        <a:pt x="2762" y="40"/>
                      </a:lnTo>
                      <a:lnTo>
                        <a:pt x="270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8" name="Google Shape;3028;p23"/>
                <p:cNvSpPr/>
                <p:nvPr/>
              </p:nvSpPr>
              <p:spPr>
                <a:xfrm>
                  <a:off x="5927434" y="1955278"/>
                  <a:ext cx="4638" cy="2658"/>
                </a:xfrm>
                <a:custGeom>
                  <a:avLst/>
                  <a:gdLst/>
                  <a:ahLst/>
                  <a:cxnLst/>
                  <a:rect l="l" t="t" r="r" b="b"/>
                  <a:pathLst>
                    <a:path w="82" h="47" extrusionOk="0">
                      <a:moveTo>
                        <a:pt x="42" y="0"/>
                      </a:moveTo>
                      <a:cubicBezTo>
                        <a:pt x="33" y="0"/>
                        <a:pt x="23" y="4"/>
                        <a:pt x="16" y="10"/>
                      </a:cubicBezTo>
                      <a:cubicBezTo>
                        <a:pt x="0" y="23"/>
                        <a:pt x="0" y="36"/>
                        <a:pt x="16" y="36"/>
                      </a:cubicBezTo>
                      <a:cubicBezTo>
                        <a:pt x="23" y="43"/>
                        <a:pt x="33" y="46"/>
                        <a:pt x="42" y="46"/>
                      </a:cubicBezTo>
                      <a:cubicBezTo>
                        <a:pt x="52" y="46"/>
                        <a:pt x="62" y="43"/>
                        <a:pt x="69" y="36"/>
                      </a:cubicBezTo>
                      <a:cubicBezTo>
                        <a:pt x="82" y="36"/>
                        <a:pt x="82" y="23"/>
                        <a:pt x="69" y="10"/>
                      </a:cubicBezTo>
                      <a:cubicBezTo>
                        <a:pt x="62" y="4"/>
                        <a:pt x="52" y="0"/>
                        <a:pt x="42" y="0"/>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9" name="Google Shape;3029;p23"/>
                <p:cNvSpPr/>
                <p:nvPr/>
              </p:nvSpPr>
              <p:spPr>
                <a:xfrm>
                  <a:off x="5928339" y="1955843"/>
                  <a:ext cx="2998" cy="1527"/>
                </a:xfrm>
                <a:custGeom>
                  <a:avLst/>
                  <a:gdLst/>
                  <a:ahLst/>
                  <a:cxnLst/>
                  <a:rect l="l" t="t" r="r" b="b"/>
                  <a:pathLst>
                    <a:path w="53" h="27" extrusionOk="0">
                      <a:moveTo>
                        <a:pt x="0" y="0"/>
                      </a:moveTo>
                      <a:lnTo>
                        <a:pt x="0" y="13"/>
                      </a:lnTo>
                      <a:cubicBezTo>
                        <a:pt x="0" y="13"/>
                        <a:pt x="0" y="26"/>
                        <a:pt x="13" y="26"/>
                      </a:cubicBezTo>
                      <a:lnTo>
                        <a:pt x="39" y="26"/>
                      </a:lnTo>
                      <a:cubicBezTo>
                        <a:pt x="53" y="26"/>
                        <a:pt x="53" y="13"/>
                        <a:pt x="53" y="13"/>
                      </a:cubicBezTo>
                      <a:lnTo>
                        <a:pt x="53" y="0"/>
                      </a:lnTo>
                      <a:close/>
                    </a:path>
                  </a:pathLst>
                </a:custGeom>
                <a:solidFill>
                  <a:srgbClr val="B1B6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0" name="Google Shape;3030;p23"/>
                <p:cNvSpPr/>
                <p:nvPr/>
              </p:nvSpPr>
              <p:spPr>
                <a:xfrm>
                  <a:off x="5928339" y="1955278"/>
                  <a:ext cx="2998" cy="1923"/>
                </a:xfrm>
                <a:custGeom>
                  <a:avLst/>
                  <a:gdLst/>
                  <a:ahLst/>
                  <a:cxnLst/>
                  <a:rect l="l" t="t" r="r" b="b"/>
                  <a:pathLst>
                    <a:path w="53" h="34" extrusionOk="0">
                      <a:moveTo>
                        <a:pt x="31" y="0"/>
                      </a:moveTo>
                      <a:cubicBezTo>
                        <a:pt x="26" y="0"/>
                        <a:pt x="20" y="4"/>
                        <a:pt x="13" y="10"/>
                      </a:cubicBezTo>
                      <a:cubicBezTo>
                        <a:pt x="0" y="10"/>
                        <a:pt x="0" y="23"/>
                        <a:pt x="13" y="23"/>
                      </a:cubicBezTo>
                      <a:cubicBezTo>
                        <a:pt x="20" y="30"/>
                        <a:pt x="26" y="33"/>
                        <a:pt x="31" y="33"/>
                      </a:cubicBezTo>
                      <a:cubicBezTo>
                        <a:pt x="36" y="33"/>
                        <a:pt x="39" y="30"/>
                        <a:pt x="39" y="23"/>
                      </a:cubicBezTo>
                      <a:cubicBezTo>
                        <a:pt x="53" y="23"/>
                        <a:pt x="53" y="10"/>
                        <a:pt x="39" y="10"/>
                      </a:cubicBezTo>
                      <a:cubicBezTo>
                        <a:pt x="39" y="4"/>
                        <a:pt x="36" y="0"/>
                        <a:pt x="31" y="0"/>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1" name="Google Shape;3031;p23"/>
                <p:cNvSpPr/>
                <p:nvPr/>
              </p:nvSpPr>
              <p:spPr>
                <a:xfrm>
                  <a:off x="5831393" y="1722641"/>
                  <a:ext cx="29978" cy="139992"/>
                </a:xfrm>
                <a:custGeom>
                  <a:avLst/>
                  <a:gdLst/>
                  <a:ahLst/>
                  <a:cxnLst/>
                  <a:rect l="l" t="t" r="r" b="b"/>
                  <a:pathLst>
                    <a:path w="530" h="2475" extrusionOk="0">
                      <a:moveTo>
                        <a:pt x="1" y="1"/>
                      </a:moveTo>
                      <a:lnTo>
                        <a:pt x="1" y="2315"/>
                      </a:lnTo>
                      <a:cubicBezTo>
                        <a:pt x="1" y="2354"/>
                        <a:pt x="27" y="2397"/>
                        <a:pt x="66" y="2423"/>
                      </a:cubicBezTo>
                      <a:cubicBezTo>
                        <a:pt x="121" y="2457"/>
                        <a:pt x="190" y="2474"/>
                        <a:pt x="258" y="2474"/>
                      </a:cubicBezTo>
                      <a:cubicBezTo>
                        <a:pt x="326" y="2474"/>
                        <a:pt x="394" y="2457"/>
                        <a:pt x="448" y="2423"/>
                      </a:cubicBezTo>
                      <a:cubicBezTo>
                        <a:pt x="503" y="2397"/>
                        <a:pt x="529" y="2354"/>
                        <a:pt x="529" y="2315"/>
                      </a:cubicBezTo>
                      <a:lnTo>
                        <a:pt x="529"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2" name="Google Shape;3032;p23"/>
                <p:cNvSpPr/>
                <p:nvPr/>
              </p:nvSpPr>
              <p:spPr>
                <a:xfrm>
                  <a:off x="5829752" y="1714213"/>
                  <a:ext cx="33089" cy="17704"/>
                </a:xfrm>
                <a:custGeom>
                  <a:avLst/>
                  <a:gdLst/>
                  <a:ahLst/>
                  <a:cxnLst/>
                  <a:rect l="l" t="t" r="r" b="b"/>
                  <a:pathLst>
                    <a:path w="585" h="313" extrusionOk="0">
                      <a:moveTo>
                        <a:pt x="287" y="0"/>
                      </a:moveTo>
                      <a:cubicBezTo>
                        <a:pt x="219" y="0"/>
                        <a:pt x="150" y="14"/>
                        <a:pt x="95" y="42"/>
                      </a:cubicBezTo>
                      <a:cubicBezTo>
                        <a:pt x="0" y="111"/>
                        <a:pt x="0" y="205"/>
                        <a:pt x="95" y="261"/>
                      </a:cubicBezTo>
                      <a:cubicBezTo>
                        <a:pt x="150" y="295"/>
                        <a:pt x="219" y="312"/>
                        <a:pt x="287" y="312"/>
                      </a:cubicBezTo>
                      <a:cubicBezTo>
                        <a:pt x="355" y="312"/>
                        <a:pt x="423" y="295"/>
                        <a:pt x="477" y="261"/>
                      </a:cubicBezTo>
                      <a:cubicBezTo>
                        <a:pt x="585" y="205"/>
                        <a:pt x="572" y="111"/>
                        <a:pt x="477" y="42"/>
                      </a:cubicBezTo>
                      <a:cubicBezTo>
                        <a:pt x="423" y="14"/>
                        <a:pt x="355" y="0"/>
                        <a:pt x="287"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3" name="Google Shape;3033;p23"/>
                <p:cNvSpPr/>
                <p:nvPr/>
              </p:nvSpPr>
              <p:spPr>
                <a:xfrm>
                  <a:off x="5835069" y="1165116"/>
                  <a:ext cx="21663" cy="563306"/>
                </a:xfrm>
                <a:custGeom>
                  <a:avLst/>
                  <a:gdLst/>
                  <a:ahLst/>
                  <a:cxnLst/>
                  <a:rect l="l" t="t" r="r" b="b"/>
                  <a:pathLst>
                    <a:path w="383" h="9959" extrusionOk="0">
                      <a:moveTo>
                        <a:pt x="1" y="0"/>
                      </a:moveTo>
                      <a:lnTo>
                        <a:pt x="1" y="9845"/>
                      </a:lnTo>
                      <a:cubicBezTo>
                        <a:pt x="1" y="9874"/>
                        <a:pt x="17" y="9900"/>
                        <a:pt x="56" y="9926"/>
                      </a:cubicBezTo>
                      <a:cubicBezTo>
                        <a:pt x="97" y="9948"/>
                        <a:pt x="149" y="9958"/>
                        <a:pt x="198" y="9958"/>
                      </a:cubicBezTo>
                      <a:cubicBezTo>
                        <a:pt x="247" y="9958"/>
                        <a:pt x="295" y="9948"/>
                        <a:pt x="327" y="9926"/>
                      </a:cubicBezTo>
                      <a:cubicBezTo>
                        <a:pt x="370" y="9900"/>
                        <a:pt x="383" y="9874"/>
                        <a:pt x="383" y="9845"/>
                      </a:cubicBezTo>
                      <a:lnTo>
                        <a:pt x="383"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4" name="Google Shape;3034;p23"/>
                <p:cNvSpPr/>
                <p:nvPr/>
              </p:nvSpPr>
              <p:spPr>
                <a:xfrm>
                  <a:off x="5834334" y="1158725"/>
                  <a:ext cx="23869" cy="12500"/>
                </a:xfrm>
                <a:custGeom>
                  <a:avLst/>
                  <a:gdLst/>
                  <a:ahLst/>
                  <a:cxnLst/>
                  <a:rect l="l" t="t" r="r" b="b"/>
                  <a:pathLst>
                    <a:path w="422" h="221" extrusionOk="0">
                      <a:moveTo>
                        <a:pt x="211" y="0"/>
                      </a:moveTo>
                      <a:cubicBezTo>
                        <a:pt x="162" y="0"/>
                        <a:pt x="110" y="11"/>
                        <a:pt x="69" y="32"/>
                      </a:cubicBezTo>
                      <a:cubicBezTo>
                        <a:pt x="1" y="71"/>
                        <a:pt x="1" y="140"/>
                        <a:pt x="69" y="179"/>
                      </a:cubicBezTo>
                      <a:cubicBezTo>
                        <a:pt x="110" y="206"/>
                        <a:pt x="162" y="220"/>
                        <a:pt x="211" y="220"/>
                      </a:cubicBezTo>
                      <a:cubicBezTo>
                        <a:pt x="260" y="220"/>
                        <a:pt x="308" y="206"/>
                        <a:pt x="340" y="179"/>
                      </a:cubicBezTo>
                      <a:cubicBezTo>
                        <a:pt x="422" y="140"/>
                        <a:pt x="422" y="71"/>
                        <a:pt x="340" y="32"/>
                      </a:cubicBezTo>
                      <a:cubicBezTo>
                        <a:pt x="308" y="11"/>
                        <a:pt x="260" y="0"/>
                        <a:pt x="21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5" name="Google Shape;3035;p23"/>
                <p:cNvSpPr/>
                <p:nvPr/>
              </p:nvSpPr>
              <p:spPr>
                <a:xfrm>
                  <a:off x="5835069" y="1177843"/>
                  <a:ext cx="10238" cy="11426"/>
                </a:xfrm>
                <a:custGeom>
                  <a:avLst/>
                  <a:gdLst/>
                  <a:ahLst/>
                  <a:cxnLst/>
                  <a:rect l="l" t="t" r="r" b="b"/>
                  <a:pathLst>
                    <a:path w="181" h="202" extrusionOk="0">
                      <a:moveTo>
                        <a:pt x="60" y="1"/>
                      </a:moveTo>
                      <a:cubicBezTo>
                        <a:pt x="28" y="1"/>
                        <a:pt x="1" y="14"/>
                        <a:pt x="1" y="46"/>
                      </a:cubicBezTo>
                      <a:cubicBezTo>
                        <a:pt x="1" y="102"/>
                        <a:pt x="30" y="167"/>
                        <a:pt x="83" y="197"/>
                      </a:cubicBezTo>
                      <a:cubicBezTo>
                        <a:pt x="92" y="200"/>
                        <a:pt x="102" y="201"/>
                        <a:pt x="111" y="201"/>
                      </a:cubicBezTo>
                      <a:cubicBezTo>
                        <a:pt x="141" y="201"/>
                        <a:pt x="164" y="184"/>
                        <a:pt x="164" y="141"/>
                      </a:cubicBezTo>
                      <a:cubicBezTo>
                        <a:pt x="164" y="86"/>
                        <a:pt x="181" y="46"/>
                        <a:pt x="125" y="20"/>
                      </a:cubicBezTo>
                      <a:cubicBezTo>
                        <a:pt x="107" y="8"/>
                        <a:pt x="82" y="1"/>
                        <a:pt x="60"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6" name="Google Shape;3036;p23"/>
                <p:cNvSpPr/>
                <p:nvPr/>
              </p:nvSpPr>
              <p:spPr>
                <a:xfrm>
                  <a:off x="5677433" y="1174506"/>
                  <a:ext cx="166972" cy="103679"/>
                </a:xfrm>
                <a:custGeom>
                  <a:avLst/>
                  <a:gdLst/>
                  <a:ahLst/>
                  <a:cxnLst/>
                  <a:rect l="l" t="t" r="r" b="b"/>
                  <a:pathLst>
                    <a:path w="2952" h="1833" extrusionOk="0">
                      <a:moveTo>
                        <a:pt x="2839" y="1"/>
                      </a:moveTo>
                      <a:cubicBezTo>
                        <a:pt x="2830" y="1"/>
                        <a:pt x="2824" y="4"/>
                        <a:pt x="2817" y="11"/>
                      </a:cubicBezTo>
                      <a:lnTo>
                        <a:pt x="1" y="1630"/>
                      </a:lnTo>
                      <a:lnTo>
                        <a:pt x="30" y="1669"/>
                      </a:lnTo>
                      <a:cubicBezTo>
                        <a:pt x="30" y="1724"/>
                        <a:pt x="56" y="1763"/>
                        <a:pt x="95" y="1793"/>
                      </a:cubicBezTo>
                      <a:lnTo>
                        <a:pt x="125" y="1832"/>
                      </a:lnTo>
                      <a:lnTo>
                        <a:pt x="2925" y="200"/>
                      </a:lnTo>
                      <a:cubicBezTo>
                        <a:pt x="2938" y="200"/>
                        <a:pt x="2951" y="174"/>
                        <a:pt x="2951" y="145"/>
                      </a:cubicBezTo>
                      <a:cubicBezTo>
                        <a:pt x="2951" y="105"/>
                        <a:pt x="2912" y="37"/>
                        <a:pt x="2870" y="11"/>
                      </a:cubicBezTo>
                      <a:cubicBezTo>
                        <a:pt x="2857" y="4"/>
                        <a:pt x="2847" y="1"/>
                        <a:pt x="2839"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7" name="Google Shape;3037;p23"/>
                <p:cNvSpPr/>
                <p:nvPr/>
              </p:nvSpPr>
              <p:spPr>
                <a:xfrm>
                  <a:off x="5675962" y="1266587"/>
                  <a:ext cx="9276" cy="11822"/>
                </a:xfrm>
                <a:custGeom>
                  <a:avLst/>
                  <a:gdLst/>
                  <a:ahLst/>
                  <a:cxnLst/>
                  <a:rect l="l" t="t" r="r" b="b"/>
                  <a:pathLst>
                    <a:path w="164" h="209" extrusionOk="0">
                      <a:moveTo>
                        <a:pt x="42" y="0"/>
                      </a:moveTo>
                      <a:cubicBezTo>
                        <a:pt x="18" y="0"/>
                        <a:pt x="0" y="19"/>
                        <a:pt x="0" y="54"/>
                      </a:cubicBezTo>
                      <a:cubicBezTo>
                        <a:pt x="0" y="109"/>
                        <a:pt x="40" y="178"/>
                        <a:pt x="82" y="204"/>
                      </a:cubicBezTo>
                      <a:cubicBezTo>
                        <a:pt x="95" y="207"/>
                        <a:pt x="106" y="209"/>
                        <a:pt x="116" y="209"/>
                      </a:cubicBezTo>
                      <a:cubicBezTo>
                        <a:pt x="148" y="209"/>
                        <a:pt x="164" y="191"/>
                        <a:pt x="164" y="149"/>
                      </a:cubicBezTo>
                      <a:cubicBezTo>
                        <a:pt x="164" y="96"/>
                        <a:pt x="137" y="41"/>
                        <a:pt x="82" y="15"/>
                      </a:cubicBezTo>
                      <a:cubicBezTo>
                        <a:pt x="68" y="5"/>
                        <a:pt x="54" y="0"/>
                        <a:pt x="42"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8" name="Google Shape;3038;p23"/>
                <p:cNvSpPr/>
                <p:nvPr/>
              </p:nvSpPr>
              <p:spPr>
                <a:xfrm>
                  <a:off x="5676698" y="1268850"/>
                  <a:ext cx="6165" cy="8598"/>
                </a:xfrm>
                <a:custGeom>
                  <a:avLst/>
                  <a:gdLst/>
                  <a:ahLst/>
                  <a:cxnLst/>
                  <a:rect l="l" t="t" r="r" b="b"/>
                  <a:pathLst>
                    <a:path w="109" h="152" extrusionOk="0">
                      <a:moveTo>
                        <a:pt x="27" y="0"/>
                      </a:moveTo>
                      <a:cubicBezTo>
                        <a:pt x="12" y="0"/>
                        <a:pt x="0" y="16"/>
                        <a:pt x="0" y="43"/>
                      </a:cubicBezTo>
                      <a:cubicBezTo>
                        <a:pt x="0" y="82"/>
                        <a:pt x="27" y="125"/>
                        <a:pt x="56" y="138"/>
                      </a:cubicBezTo>
                      <a:cubicBezTo>
                        <a:pt x="65" y="147"/>
                        <a:pt x="74" y="151"/>
                        <a:pt x="82" y="151"/>
                      </a:cubicBezTo>
                      <a:cubicBezTo>
                        <a:pt x="97" y="151"/>
                        <a:pt x="108" y="136"/>
                        <a:pt x="108" y="109"/>
                      </a:cubicBezTo>
                      <a:cubicBezTo>
                        <a:pt x="108" y="69"/>
                        <a:pt x="82" y="27"/>
                        <a:pt x="56" y="14"/>
                      </a:cubicBezTo>
                      <a:cubicBezTo>
                        <a:pt x="46" y="5"/>
                        <a:pt x="36" y="0"/>
                        <a:pt x="27"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9" name="Google Shape;3039;p23"/>
                <p:cNvSpPr/>
                <p:nvPr/>
              </p:nvSpPr>
              <p:spPr>
                <a:xfrm>
                  <a:off x="5625170" y="1272753"/>
                  <a:ext cx="68554" cy="46947"/>
                </a:xfrm>
                <a:custGeom>
                  <a:avLst/>
                  <a:gdLst/>
                  <a:ahLst/>
                  <a:cxnLst/>
                  <a:rect l="l" t="t" r="r" b="b"/>
                  <a:pathLst>
                    <a:path w="1212" h="830" extrusionOk="0">
                      <a:moveTo>
                        <a:pt x="1212" y="0"/>
                      </a:moveTo>
                      <a:lnTo>
                        <a:pt x="1" y="692"/>
                      </a:lnTo>
                      <a:lnTo>
                        <a:pt x="1" y="829"/>
                      </a:lnTo>
                      <a:lnTo>
                        <a:pt x="1212" y="137"/>
                      </a:lnTo>
                      <a:lnTo>
                        <a:pt x="1212"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0" name="Google Shape;3040;p23"/>
                <p:cNvSpPr/>
                <p:nvPr/>
              </p:nvSpPr>
              <p:spPr>
                <a:xfrm>
                  <a:off x="5602093" y="1258895"/>
                  <a:ext cx="91631" cy="53056"/>
                </a:xfrm>
                <a:custGeom>
                  <a:avLst/>
                  <a:gdLst/>
                  <a:ahLst/>
                  <a:cxnLst/>
                  <a:rect l="l" t="t" r="r" b="b"/>
                  <a:pathLst>
                    <a:path w="1620" h="938" extrusionOk="0">
                      <a:moveTo>
                        <a:pt x="1212" y="1"/>
                      </a:moveTo>
                      <a:lnTo>
                        <a:pt x="1" y="709"/>
                      </a:lnTo>
                      <a:lnTo>
                        <a:pt x="409" y="937"/>
                      </a:lnTo>
                      <a:lnTo>
                        <a:pt x="1620" y="245"/>
                      </a:lnTo>
                      <a:lnTo>
                        <a:pt x="121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1" name="Google Shape;3041;p23"/>
                <p:cNvSpPr/>
                <p:nvPr/>
              </p:nvSpPr>
              <p:spPr>
                <a:xfrm>
                  <a:off x="5602093" y="1298940"/>
                  <a:ext cx="23134" cy="20758"/>
                </a:xfrm>
                <a:custGeom>
                  <a:avLst/>
                  <a:gdLst/>
                  <a:ahLst/>
                  <a:cxnLst/>
                  <a:rect l="l" t="t" r="r" b="b"/>
                  <a:pathLst>
                    <a:path w="409" h="367" extrusionOk="0">
                      <a:moveTo>
                        <a:pt x="1" y="1"/>
                      </a:moveTo>
                      <a:lnTo>
                        <a:pt x="1" y="135"/>
                      </a:lnTo>
                      <a:lnTo>
                        <a:pt x="409" y="366"/>
                      </a:lnTo>
                      <a:lnTo>
                        <a:pt x="409" y="229"/>
                      </a:lnTo>
                      <a:lnTo>
                        <a:pt x="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2" name="Google Shape;3042;p23"/>
                <p:cNvSpPr/>
                <p:nvPr/>
              </p:nvSpPr>
              <p:spPr>
                <a:xfrm>
                  <a:off x="7292824" y="1747415"/>
                  <a:ext cx="30148" cy="139200"/>
                </a:xfrm>
                <a:custGeom>
                  <a:avLst/>
                  <a:gdLst/>
                  <a:ahLst/>
                  <a:cxnLst/>
                  <a:rect l="l" t="t" r="r" b="b"/>
                  <a:pathLst>
                    <a:path w="533" h="2461" extrusionOk="0">
                      <a:moveTo>
                        <a:pt x="1" y="0"/>
                      </a:moveTo>
                      <a:lnTo>
                        <a:pt x="1" y="2311"/>
                      </a:lnTo>
                      <a:cubicBezTo>
                        <a:pt x="1" y="2354"/>
                        <a:pt x="14" y="2393"/>
                        <a:pt x="69" y="2419"/>
                      </a:cubicBezTo>
                      <a:cubicBezTo>
                        <a:pt x="123" y="2447"/>
                        <a:pt x="191" y="2460"/>
                        <a:pt x="259" y="2460"/>
                      </a:cubicBezTo>
                      <a:cubicBezTo>
                        <a:pt x="327" y="2460"/>
                        <a:pt x="396" y="2447"/>
                        <a:pt x="451" y="2419"/>
                      </a:cubicBezTo>
                      <a:cubicBezTo>
                        <a:pt x="503" y="2393"/>
                        <a:pt x="533" y="2354"/>
                        <a:pt x="533" y="2311"/>
                      </a:cubicBezTo>
                      <a:lnTo>
                        <a:pt x="533"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3" name="Google Shape;3043;p23"/>
                <p:cNvSpPr/>
                <p:nvPr/>
              </p:nvSpPr>
              <p:spPr>
                <a:xfrm>
                  <a:off x="7291354" y="1738365"/>
                  <a:ext cx="32354" cy="17534"/>
                </a:xfrm>
                <a:custGeom>
                  <a:avLst/>
                  <a:gdLst/>
                  <a:ahLst/>
                  <a:cxnLst/>
                  <a:rect l="l" t="t" r="r" b="b"/>
                  <a:pathLst>
                    <a:path w="572" h="310" extrusionOk="0">
                      <a:moveTo>
                        <a:pt x="285" y="0"/>
                      </a:moveTo>
                      <a:cubicBezTo>
                        <a:pt x="217" y="0"/>
                        <a:pt x="149" y="17"/>
                        <a:pt x="95" y="49"/>
                      </a:cubicBezTo>
                      <a:cubicBezTo>
                        <a:pt x="1" y="105"/>
                        <a:pt x="1" y="199"/>
                        <a:pt x="95" y="268"/>
                      </a:cubicBezTo>
                      <a:cubicBezTo>
                        <a:pt x="149" y="296"/>
                        <a:pt x="217" y="309"/>
                        <a:pt x="285" y="309"/>
                      </a:cubicBezTo>
                      <a:cubicBezTo>
                        <a:pt x="353" y="309"/>
                        <a:pt x="422" y="296"/>
                        <a:pt x="477" y="268"/>
                      </a:cubicBezTo>
                      <a:cubicBezTo>
                        <a:pt x="572" y="199"/>
                        <a:pt x="572" y="105"/>
                        <a:pt x="477" y="49"/>
                      </a:cubicBezTo>
                      <a:cubicBezTo>
                        <a:pt x="422" y="17"/>
                        <a:pt x="353" y="0"/>
                        <a:pt x="285"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4" name="Google Shape;3044;p23"/>
                <p:cNvSpPr/>
                <p:nvPr/>
              </p:nvSpPr>
              <p:spPr>
                <a:xfrm>
                  <a:off x="7296727" y="1188929"/>
                  <a:ext cx="21663" cy="563306"/>
                </a:xfrm>
                <a:custGeom>
                  <a:avLst/>
                  <a:gdLst/>
                  <a:ahLst/>
                  <a:cxnLst/>
                  <a:rect l="l" t="t" r="r" b="b"/>
                  <a:pathLst>
                    <a:path w="383" h="9959" extrusionOk="0">
                      <a:moveTo>
                        <a:pt x="0" y="1"/>
                      </a:moveTo>
                      <a:lnTo>
                        <a:pt x="0" y="9845"/>
                      </a:lnTo>
                      <a:cubicBezTo>
                        <a:pt x="0" y="9887"/>
                        <a:pt x="13" y="9913"/>
                        <a:pt x="56" y="9926"/>
                      </a:cubicBezTo>
                      <a:cubicBezTo>
                        <a:pt x="97" y="9948"/>
                        <a:pt x="144" y="9958"/>
                        <a:pt x="191" y="9958"/>
                      </a:cubicBezTo>
                      <a:cubicBezTo>
                        <a:pt x="239" y="9958"/>
                        <a:pt x="286" y="9948"/>
                        <a:pt x="327" y="9926"/>
                      </a:cubicBezTo>
                      <a:cubicBezTo>
                        <a:pt x="369" y="9913"/>
                        <a:pt x="382" y="9887"/>
                        <a:pt x="382" y="9845"/>
                      </a:cubicBezTo>
                      <a:lnTo>
                        <a:pt x="382"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5" name="Google Shape;3045;p23"/>
                <p:cNvSpPr/>
                <p:nvPr/>
              </p:nvSpPr>
              <p:spPr>
                <a:xfrm>
                  <a:off x="7295992" y="1182537"/>
                  <a:ext cx="23134" cy="12727"/>
                </a:xfrm>
                <a:custGeom>
                  <a:avLst/>
                  <a:gdLst/>
                  <a:ahLst/>
                  <a:cxnLst/>
                  <a:rect l="l" t="t" r="r" b="b"/>
                  <a:pathLst>
                    <a:path w="409" h="225" extrusionOk="0">
                      <a:moveTo>
                        <a:pt x="209" y="0"/>
                      </a:moveTo>
                      <a:cubicBezTo>
                        <a:pt x="160" y="0"/>
                        <a:pt x="110" y="11"/>
                        <a:pt x="69" y="32"/>
                      </a:cubicBezTo>
                      <a:cubicBezTo>
                        <a:pt x="0" y="84"/>
                        <a:pt x="0" y="153"/>
                        <a:pt x="69" y="195"/>
                      </a:cubicBezTo>
                      <a:cubicBezTo>
                        <a:pt x="110" y="215"/>
                        <a:pt x="157" y="224"/>
                        <a:pt x="204" y="224"/>
                      </a:cubicBezTo>
                      <a:cubicBezTo>
                        <a:pt x="252" y="224"/>
                        <a:pt x="299" y="215"/>
                        <a:pt x="340" y="195"/>
                      </a:cubicBezTo>
                      <a:cubicBezTo>
                        <a:pt x="408" y="153"/>
                        <a:pt x="408" y="84"/>
                        <a:pt x="340" y="32"/>
                      </a:cubicBezTo>
                      <a:cubicBezTo>
                        <a:pt x="305" y="11"/>
                        <a:pt x="258" y="0"/>
                        <a:pt x="20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6" name="Google Shape;3046;p23"/>
                <p:cNvSpPr/>
                <p:nvPr/>
              </p:nvSpPr>
              <p:spPr>
                <a:xfrm>
                  <a:off x="7309114" y="1202390"/>
                  <a:ext cx="9276" cy="11030"/>
                </a:xfrm>
                <a:custGeom>
                  <a:avLst/>
                  <a:gdLst/>
                  <a:ahLst/>
                  <a:cxnLst/>
                  <a:rect l="l" t="t" r="r" b="b"/>
                  <a:pathLst>
                    <a:path w="164" h="195" extrusionOk="0">
                      <a:moveTo>
                        <a:pt x="90" y="0"/>
                      </a:moveTo>
                      <a:cubicBezTo>
                        <a:pt x="72" y="0"/>
                        <a:pt x="53" y="3"/>
                        <a:pt x="39" y="7"/>
                      </a:cubicBezTo>
                      <a:cubicBezTo>
                        <a:pt x="0" y="33"/>
                        <a:pt x="0" y="89"/>
                        <a:pt x="0" y="141"/>
                      </a:cubicBezTo>
                      <a:cubicBezTo>
                        <a:pt x="0" y="172"/>
                        <a:pt x="21" y="194"/>
                        <a:pt x="48" y="194"/>
                      </a:cubicBezTo>
                      <a:cubicBezTo>
                        <a:pt x="58" y="194"/>
                        <a:pt x="70" y="191"/>
                        <a:pt x="82" y="184"/>
                      </a:cubicBezTo>
                      <a:cubicBezTo>
                        <a:pt x="134" y="157"/>
                        <a:pt x="163" y="89"/>
                        <a:pt x="163" y="46"/>
                      </a:cubicBezTo>
                      <a:cubicBezTo>
                        <a:pt x="163" y="12"/>
                        <a:pt x="127" y="0"/>
                        <a:pt x="9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7" name="Google Shape;3047;p23"/>
                <p:cNvSpPr/>
                <p:nvPr/>
              </p:nvSpPr>
              <p:spPr>
                <a:xfrm>
                  <a:off x="7309114" y="1198601"/>
                  <a:ext cx="166916" cy="103396"/>
                </a:xfrm>
                <a:custGeom>
                  <a:avLst/>
                  <a:gdLst/>
                  <a:ahLst/>
                  <a:cxnLst/>
                  <a:rect l="l" t="t" r="r" b="b"/>
                  <a:pathLst>
                    <a:path w="2951" h="1828" extrusionOk="0">
                      <a:moveTo>
                        <a:pt x="122" y="0"/>
                      </a:moveTo>
                      <a:cubicBezTo>
                        <a:pt x="112" y="0"/>
                        <a:pt x="100" y="10"/>
                        <a:pt x="82" y="19"/>
                      </a:cubicBezTo>
                      <a:cubicBezTo>
                        <a:pt x="39" y="32"/>
                        <a:pt x="0" y="100"/>
                        <a:pt x="0" y="156"/>
                      </a:cubicBezTo>
                      <a:cubicBezTo>
                        <a:pt x="0" y="182"/>
                        <a:pt x="13" y="195"/>
                        <a:pt x="26" y="195"/>
                      </a:cubicBezTo>
                      <a:lnTo>
                        <a:pt x="26" y="208"/>
                      </a:lnTo>
                      <a:lnTo>
                        <a:pt x="2843" y="1827"/>
                      </a:lnTo>
                      <a:lnTo>
                        <a:pt x="2856" y="1801"/>
                      </a:lnTo>
                      <a:cubicBezTo>
                        <a:pt x="2895" y="1775"/>
                        <a:pt x="2925" y="1719"/>
                        <a:pt x="2938" y="1677"/>
                      </a:cubicBezTo>
                      <a:lnTo>
                        <a:pt x="2951" y="1638"/>
                      </a:lnTo>
                      <a:lnTo>
                        <a:pt x="134" y="6"/>
                      </a:lnTo>
                      <a:cubicBezTo>
                        <a:pt x="130" y="2"/>
                        <a:pt x="126" y="0"/>
                        <a:pt x="122"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8" name="Google Shape;3048;p23"/>
                <p:cNvSpPr/>
                <p:nvPr/>
              </p:nvSpPr>
              <p:spPr>
                <a:xfrm>
                  <a:off x="7468221" y="1290626"/>
                  <a:ext cx="9276" cy="12048"/>
                </a:xfrm>
                <a:custGeom>
                  <a:avLst/>
                  <a:gdLst/>
                  <a:ahLst/>
                  <a:cxnLst/>
                  <a:rect l="l" t="t" r="r" b="b"/>
                  <a:pathLst>
                    <a:path w="164" h="213" extrusionOk="0">
                      <a:moveTo>
                        <a:pt x="115" y="1"/>
                      </a:moveTo>
                      <a:cubicBezTo>
                        <a:pt x="105" y="1"/>
                        <a:pt x="94" y="4"/>
                        <a:pt x="82" y="11"/>
                      </a:cubicBezTo>
                      <a:cubicBezTo>
                        <a:pt x="43" y="37"/>
                        <a:pt x="1" y="105"/>
                        <a:pt x="1" y="161"/>
                      </a:cubicBezTo>
                      <a:cubicBezTo>
                        <a:pt x="1" y="189"/>
                        <a:pt x="22" y="212"/>
                        <a:pt x="49" y="212"/>
                      </a:cubicBezTo>
                      <a:cubicBezTo>
                        <a:pt x="60" y="212"/>
                        <a:pt x="71" y="208"/>
                        <a:pt x="82" y="200"/>
                      </a:cubicBezTo>
                      <a:cubicBezTo>
                        <a:pt x="125" y="174"/>
                        <a:pt x="164" y="105"/>
                        <a:pt x="164" y="66"/>
                      </a:cubicBezTo>
                      <a:cubicBezTo>
                        <a:pt x="164" y="25"/>
                        <a:pt x="143" y="1"/>
                        <a:pt x="115"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9" name="Google Shape;3049;p23"/>
                <p:cNvSpPr/>
                <p:nvPr/>
              </p:nvSpPr>
              <p:spPr>
                <a:xfrm>
                  <a:off x="7470653" y="1293115"/>
                  <a:ext cx="6109" cy="8371"/>
                </a:xfrm>
                <a:custGeom>
                  <a:avLst/>
                  <a:gdLst/>
                  <a:ahLst/>
                  <a:cxnLst/>
                  <a:rect l="l" t="t" r="r" b="b"/>
                  <a:pathLst>
                    <a:path w="108" h="148" extrusionOk="0">
                      <a:moveTo>
                        <a:pt x="74" y="1"/>
                      </a:moveTo>
                      <a:cubicBezTo>
                        <a:pt x="68" y="1"/>
                        <a:pt x="60" y="3"/>
                        <a:pt x="52" y="6"/>
                      </a:cubicBezTo>
                      <a:cubicBezTo>
                        <a:pt x="26" y="22"/>
                        <a:pt x="0" y="74"/>
                        <a:pt x="0" y="104"/>
                      </a:cubicBezTo>
                      <a:cubicBezTo>
                        <a:pt x="0" y="133"/>
                        <a:pt x="15" y="148"/>
                        <a:pt x="33" y="148"/>
                      </a:cubicBezTo>
                      <a:cubicBezTo>
                        <a:pt x="39" y="148"/>
                        <a:pt x="46" y="146"/>
                        <a:pt x="52" y="143"/>
                      </a:cubicBezTo>
                      <a:cubicBezTo>
                        <a:pt x="82" y="117"/>
                        <a:pt x="108" y="74"/>
                        <a:pt x="108" y="35"/>
                      </a:cubicBezTo>
                      <a:cubicBezTo>
                        <a:pt x="108" y="14"/>
                        <a:pt x="94" y="1"/>
                        <a:pt x="7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0" name="Google Shape;3050;p23"/>
                <p:cNvSpPr/>
                <p:nvPr/>
              </p:nvSpPr>
              <p:spPr>
                <a:xfrm>
                  <a:off x="7459737" y="1296565"/>
                  <a:ext cx="68554" cy="46947"/>
                </a:xfrm>
                <a:custGeom>
                  <a:avLst/>
                  <a:gdLst/>
                  <a:ahLst/>
                  <a:cxnLst/>
                  <a:rect l="l" t="t" r="r" b="b"/>
                  <a:pathLst>
                    <a:path w="1212" h="830" extrusionOk="0">
                      <a:moveTo>
                        <a:pt x="1" y="0"/>
                      </a:moveTo>
                      <a:lnTo>
                        <a:pt x="1" y="138"/>
                      </a:lnTo>
                      <a:lnTo>
                        <a:pt x="1211" y="829"/>
                      </a:lnTo>
                      <a:lnTo>
                        <a:pt x="1211" y="696"/>
                      </a:lnTo>
                      <a:lnTo>
                        <a:pt x="1"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1" name="Google Shape;3051;p23"/>
                <p:cNvSpPr/>
                <p:nvPr/>
              </p:nvSpPr>
              <p:spPr>
                <a:xfrm>
                  <a:off x="7459737" y="1283443"/>
                  <a:ext cx="91631" cy="52490"/>
                </a:xfrm>
                <a:custGeom>
                  <a:avLst/>
                  <a:gdLst/>
                  <a:ahLst/>
                  <a:cxnLst/>
                  <a:rect l="l" t="t" r="r" b="b"/>
                  <a:pathLst>
                    <a:path w="1620" h="928" extrusionOk="0">
                      <a:moveTo>
                        <a:pt x="409" y="1"/>
                      </a:moveTo>
                      <a:lnTo>
                        <a:pt x="1" y="232"/>
                      </a:lnTo>
                      <a:lnTo>
                        <a:pt x="1211" y="928"/>
                      </a:lnTo>
                      <a:lnTo>
                        <a:pt x="1619" y="696"/>
                      </a:lnTo>
                      <a:lnTo>
                        <a:pt x="40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2" name="Google Shape;3052;p23"/>
                <p:cNvSpPr/>
                <p:nvPr/>
              </p:nvSpPr>
              <p:spPr>
                <a:xfrm>
                  <a:off x="7528233" y="1322753"/>
                  <a:ext cx="23134" cy="20758"/>
                </a:xfrm>
                <a:custGeom>
                  <a:avLst/>
                  <a:gdLst/>
                  <a:ahLst/>
                  <a:cxnLst/>
                  <a:rect l="l" t="t" r="r" b="b"/>
                  <a:pathLst>
                    <a:path w="409" h="367" extrusionOk="0">
                      <a:moveTo>
                        <a:pt x="408" y="1"/>
                      </a:moveTo>
                      <a:lnTo>
                        <a:pt x="0" y="233"/>
                      </a:lnTo>
                      <a:lnTo>
                        <a:pt x="0" y="366"/>
                      </a:lnTo>
                      <a:lnTo>
                        <a:pt x="408" y="135"/>
                      </a:lnTo>
                      <a:lnTo>
                        <a:pt x="408"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3" name="Google Shape;3053;p23"/>
                <p:cNvSpPr/>
                <p:nvPr/>
              </p:nvSpPr>
              <p:spPr>
                <a:xfrm>
                  <a:off x="5528281" y="2315856"/>
                  <a:ext cx="317033" cy="183941"/>
                </a:xfrm>
                <a:custGeom>
                  <a:avLst/>
                  <a:gdLst/>
                  <a:ahLst/>
                  <a:cxnLst/>
                  <a:rect l="l" t="t" r="r" b="b"/>
                  <a:pathLst>
                    <a:path w="5605" h="3252" extrusionOk="0">
                      <a:moveTo>
                        <a:pt x="395" y="0"/>
                      </a:moveTo>
                      <a:lnTo>
                        <a:pt x="0" y="232"/>
                      </a:lnTo>
                      <a:lnTo>
                        <a:pt x="5210" y="3251"/>
                      </a:lnTo>
                      <a:lnTo>
                        <a:pt x="5605" y="3019"/>
                      </a:lnTo>
                      <a:lnTo>
                        <a:pt x="395"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4" name="Google Shape;3054;p23"/>
                <p:cNvSpPr/>
                <p:nvPr/>
              </p:nvSpPr>
              <p:spPr>
                <a:xfrm>
                  <a:off x="6171270" y="2689670"/>
                  <a:ext cx="317089" cy="183941"/>
                </a:xfrm>
                <a:custGeom>
                  <a:avLst/>
                  <a:gdLst/>
                  <a:ahLst/>
                  <a:cxnLst/>
                  <a:rect l="l" t="t" r="r" b="b"/>
                  <a:pathLst>
                    <a:path w="5606" h="3252" extrusionOk="0">
                      <a:moveTo>
                        <a:pt x="396" y="1"/>
                      </a:moveTo>
                      <a:lnTo>
                        <a:pt x="1" y="232"/>
                      </a:lnTo>
                      <a:lnTo>
                        <a:pt x="5210" y="3252"/>
                      </a:lnTo>
                      <a:lnTo>
                        <a:pt x="5605" y="3020"/>
                      </a:lnTo>
                      <a:lnTo>
                        <a:pt x="39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5" name="Google Shape;3055;p23"/>
                <p:cNvSpPr/>
                <p:nvPr/>
              </p:nvSpPr>
              <p:spPr>
                <a:xfrm>
                  <a:off x="7462112" y="2253412"/>
                  <a:ext cx="316128" cy="183941"/>
                </a:xfrm>
                <a:custGeom>
                  <a:avLst/>
                  <a:gdLst/>
                  <a:ahLst/>
                  <a:cxnLst/>
                  <a:rect l="l" t="t" r="r" b="b"/>
                  <a:pathLst>
                    <a:path w="5589" h="3252" extrusionOk="0">
                      <a:moveTo>
                        <a:pt x="5197" y="1"/>
                      </a:moveTo>
                      <a:lnTo>
                        <a:pt x="1" y="3020"/>
                      </a:lnTo>
                      <a:lnTo>
                        <a:pt x="396" y="3252"/>
                      </a:lnTo>
                      <a:lnTo>
                        <a:pt x="5589" y="233"/>
                      </a:lnTo>
                      <a:lnTo>
                        <a:pt x="519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6" name="Google Shape;3056;p23"/>
                <p:cNvSpPr/>
                <p:nvPr/>
              </p:nvSpPr>
              <p:spPr>
                <a:xfrm>
                  <a:off x="6819123" y="2627282"/>
                  <a:ext cx="316128" cy="183941"/>
                </a:xfrm>
                <a:custGeom>
                  <a:avLst/>
                  <a:gdLst/>
                  <a:ahLst/>
                  <a:cxnLst/>
                  <a:rect l="l" t="t" r="r" b="b"/>
                  <a:pathLst>
                    <a:path w="5589" h="3252" extrusionOk="0">
                      <a:moveTo>
                        <a:pt x="5193" y="0"/>
                      </a:moveTo>
                      <a:lnTo>
                        <a:pt x="0" y="3020"/>
                      </a:lnTo>
                      <a:lnTo>
                        <a:pt x="392" y="3251"/>
                      </a:lnTo>
                      <a:lnTo>
                        <a:pt x="5588" y="219"/>
                      </a:lnTo>
                      <a:lnTo>
                        <a:pt x="51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57" name="Google Shape;3057;p23"/>
              <p:cNvGrpSpPr/>
              <p:nvPr/>
            </p:nvGrpSpPr>
            <p:grpSpPr>
              <a:xfrm>
                <a:off x="6446211" y="776715"/>
                <a:ext cx="261790" cy="986850"/>
                <a:chOff x="1789675" y="2685220"/>
                <a:chExt cx="168679" cy="635856"/>
              </a:xfrm>
            </p:grpSpPr>
            <p:sp>
              <p:nvSpPr>
                <p:cNvPr id="3058" name="Google Shape;3058;p23"/>
                <p:cNvSpPr/>
                <p:nvPr/>
              </p:nvSpPr>
              <p:spPr>
                <a:xfrm>
                  <a:off x="1886788" y="3289308"/>
                  <a:ext cx="44544" cy="31768"/>
                </a:xfrm>
                <a:custGeom>
                  <a:avLst/>
                  <a:gdLst/>
                  <a:ahLst/>
                  <a:cxnLst/>
                  <a:rect l="l" t="t" r="r" b="b"/>
                  <a:pathLst>
                    <a:path w="1032" h="736" extrusionOk="0">
                      <a:moveTo>
                        <a:pt x="1032" y="1"/>
                      </a:moveTo>
                      <a:lnTo>
                        <a:pt x="1" y="331"/>
                      </a:lnTo>
                      <a:lnTo>
                        <a:pt x="252" y="736"/>
                      </a:lnTo>
                      <a:lnTo>
                        <a:pt x="1032" y="282"/>
                      </a:lnTo>
                      <a:lnTo>
                        <a:pt x="1032"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9" name="Google Shape;3059;p23"/>
                <p:cNvSpPr/>
                <p:nvPr/>
              </p:nvSpPr>
              <p:spPr>
                <a:xfrm>
                  <a:off x="1816737" y="3242866"/>
                  <a:ext cx="114596" cy="66082"/>
                </a:xfrm>
                <a:custGeom>
                  <a:avLst/>
                  <a:gdLst/>
                  <a:ahLst/>
                  <a:cxnLst/>
                  <a:rect l="l" t="t" r="r" b="b"/>
                  <a:pathLst>
                    <a:path w="2655" h="1531" extrusionOk="0">
                      <a:moveTo>
                        <a:pt x="780" y="1"/>
                      </a:moveTo>
                      <a:lnTo>
                        <a:pt x="0" y="451"/>
                      </a:lnTo>
                      <a:lnTo>
                        <a:pt x="0" y="1077"/>
                      </a:lnTo>
                      <a:lnTo>
                        <a:pt x="780" y="1531"/>
                      </a:lnTo>
                      <a:lnTo>
                        <a:pt x="1875" y="1531"/>
                      </a:lnTo>
                      <a:lnTo>
                        <a:pt x="2655" y="1077"/>
                      </a:lnTo>
                      <a:lnTo>
                        <a:pt x="2655" y="451"/>
                      </a:lnTo>
                      <a:lnTo>
                        <a:pt x="187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0" name="Google Shape;3060;p23"/>
                <p:cNvSpPr/>
                <p:nvPr/>
              </p:nvSpPr>
              <p:spPr>
                <a:xfrm>
                  <a:off x="1834218" y="3252276"/>
                  <a:ext cx="79635" cy="22229"/>
                </a:xfrm>
                <a:custGeom>
                  <a:avLst/>
                  <a:gdLst/>
                  <a:ahLst/>
                  <a:cxnLst/>
                  <a:rect l="l" t="t" r="r" b="b"/>
                  <a:pathLst>
                    <a:path w="1845" h="515" extrusionOk="0">
                      <a:moveTo>
                        <a:pt x="547" y="0"/>
                      </a:moveTo>
                      <a:lnTo>
                        <a:pt x="0" y="312"/>
                      </a:lnTo>
                      <a:lnTo>
                        <a:pt x="0" y="514"/>
                      </a:lnTo>
                      <a:lnTo>
                        <a:pt x="1845" y="514"/>
                      </a:lnTo>
                      <a:lnTo>
                        <a:pt x="1845" y="312"/>
                      </a:lnTo>
                      <a:lnTo>
                        <a:pt x="1312"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1" name="Google Shape;3061;p23"/>
                <p:cNvSpPr/>
                <p:nvPr/>
              </p:nvSpPr>
              <p:spPr>
                <a:xfrm>
                  <a:off x="1834218" y="3261642"/>
                  <a:ext cx="79635" cy="36472"/>
                </a:xfrm>
                <a:custGeom>
                  <a:avLst/>
                  <a:gdLst/>
                  <a:ahLst/>
                  <a:cxnLst/>
                  <a:rect l="l" t="t" r="r" b="b"/>
                  <a:pathLst>
                    <a:path w="1845" h="845" extrusionOk="0">
                      <a:moveTo>
                        <a:pt x="547" y="1"/>
                      </a:moveTo>
                      <a:lnTo>
                        <a:pt x="0" y="297"/>
                      </a:lnTo>
                      <a:lnTo>
                        <a:pt x="0" y="533"/>
                      </a:lnTo>
                      <a:lnTo>
                        <a:pt x="547" y="844"/>
                      </a:lnTo>
                      <a:lnTo>
                        <a:pt x="1312" y="844"/>
                      </a:lnTo>
                      <a:lnTo>
                        <a:pt x="1845" y="533"/>
                      </a:lnTo>
                      <a:lnTo>
                        <a:pt x="1845" y="297"/>
                      </a:lnTo>
                      <a:lnTo>
                        <a:pt x="1312" y="1"/>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2" name="Google Shape;3062;p23"/>
                <p:cNvSpPr/>
                <p:nvPr/>
              </p:nvSpPr>
              <p:spPr>
                <a:xfrm>
                  <a:off x="1846346" y="3308903"/>
                  <a:ext cx="51320" cy="12172"/>
                </a:xfrm>
                <a:custGeom>
                  <a:avLst/>
                  <a:gdLst/>
                  <a:ahLst/>
                  <a:cxnLst/>
                  <a:rect l="l" t="t" r="r" b="b"/>
                  <a:pathLst>
                    <a:path w="1189" h="282" extrusionOk="0">
                      <a:moveTo>
                        <a:pt x="94" y="1"/>
                      </a:moveTo>
                      <a:lnTo>
                        <a:pt x="0" y="31"/>
                      </a:lnTo>
                      <a:lnTo>
                        <a:pt x="94" y="282"/>
                      </a:lnTo>
                      <a:lnTo>
                        <a:pt x="1189" y="282"/>
                      </a:lnTo>
                      <a:lnTo>
                        <a:pt x="1189"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3" name="Google Shape;3063;p23"/>
                <p:cNvSpPr/>
                <p:nvPr/>
              </p:nvSpPr>
              <p:spPr>
                <a:xfrm>
                  <a:off x="1816737" y="3289308"/>
                  <a:ext cx="33710" cy="31768"/>
                </a:xfrm>
                <a:custGeom>
                  <a:avLst/>
                  <a:gdLst/>
                  <a:ahLst/>
                  <a:cxnLst/>
                  <a:rect l="l" t="t" r="r" b="b"/>
                  <a:pathLst>
                    <a:path w="781" h="736" extrusionOk="0">
                      <a:moveTo>
                        <a:pt x="0" y="1"/>
                      </a:moveTo>
                      <a:lnTo>
                        <a:pt x="0" y="282"/>
                      </a:lnTo>
                      <a:lnTo>
                        <a:pt x="780" y="736"/>
                      </a:lnTo>
                      <a:lnTo>
                        <a:pt x="780" y="455"/>
                      </a:lnTo>
                      <a:lnTo>
                        <a:pt x="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4" name="Google Shape;3064;p23"/>
                <p:cNvSpPr/>
                <p:nvPr/>
              </p:nvSpPr>
              <p:spPr>
                <a:xfrm>
                  <a:off x="1826103" y="3247571"/>
                  <a:ext cx="96511" cy="56025"/>
                </a:xfrm>
                <a:custGeom>
                  <a:avLst/>
                  <a:gdLst/>
                  <a:ahLst/>
                  <a:cxnLst/>
                  <a:rect l="l" t="t" r="r" b="b"/>
                  <a:pathLst>
                    <a:path w="2236" h="1298" extrusionOk="0">
                      <a:moveTo>
                        <a:pt x="657" y="1"/>
                      </a:moveTo>
                      <a:lnTo>
                        <a:pt x="1" y="376"/>
                      </a:lnTo>
                      <a:lnTo>
                        <a:pt x="1" y="904"/>
                      </a:lnTo>
                      <a:lnTo>
                        <a:pt x="657" y="1298"/>
                      </a:lnTo>
                      <a:lnTo>
                        <a:pt x="1579" y="1298"/>
                      </a:lnTo>
                      <a:lnTo>
                        <a:pt x="2235" y="904"/>
                      </a:lnTo>
                      <a:lnTo>
                        <a:pt x="2235" y="376"/>
                      </a:lnTo>
                      <a:lnTo>
                        <a:pt x="1579"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5" name="Google Shape;3065;p23"/>
                <p:cNvSpPr/>
                <p:nvPr/>
              </p:nvSpPr>
              <p:spPr>
                <a:xfrm>
                  <a:off x="1869308" y="3168586"/>
                  <a:ext cx="10100" cy="127588"/>
                </a:xfrm>
                <a:custGeom>
                  <a:avLst/>
                  <a:gdLst/>
                  <a:ahLst/>
                  <a:cxnLst/>
                  <a:rect l="l" t="t" r="r" b="b"/>
                  <a:pathLst>
                    <a:path w="234" h="2956" extrusionOk="0">
                      <a:moveTo>
                        <a:pt x="1" y="1"/>
                      </a:moveTo>
                      <a:lnTo>
                        <a:pt x="1" y="2955"/>
                      </a:lnTo>
                      <a:lnTo>
                        <a:pt x="233" y="2955"/>
                      </a:lnTo>
                      <a:lnTo>
                        <a:pt x="233"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6" name="Google Shape;3066;p23"/>
                <p:cNvSpPr/>
                <p:nvPr/>
              </p:nvSpPr>
              <p:spPr>
                <a:xfrm>
                  <a:off x="1879365" y="3164572"/>
                  <a:ext cx="6820" cy="131602"/>
                </a:xfrm>
                <a:custGeom>
                  <a:avLst/>
                  <a:gdLst/>
                  <a:ahLst/>
                  <a:cxnLst/>
                  <a:rect l="l" t="t" r="r" b="b"/>
                  <a:pathLst>
                    <a:path w="158" h="3049" extrusionOk="0">
                      <a:moveTo>
                        <a:pt x="158" y="0"/>
                      </a:moveTo>
                      <a:lnTo>
                        <a:pt x="0" y="94"/>
                      </a:lnTo>
                      <a:lnTo>
                        <a:pt x="0" y="3048"/>
                      </a:lnTo>
                      <a:lnTo>
                        <a:pt x="158" y="2955"/>
                      </a:lnTo>
                      <a:lnTo>
                        <a:pt x="158"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7" name="Google Shape;3067;p23"/>
                <p:cNvSpPr/>
                <p:nvPr/>
              </p:nvSpPr>
              <p:spPr>
                <a:xfrm>
                  <a:off x="1861884" y="3164572"/>
                  <a:ext cx="7467" cy="131602"/>
                </a:xfrm>
                <a:custGeom>
                  <a:avLst/>
                  <a:gdLst/>
                  <a:ahLst/>
                  <a:cxnLst/>
                  <a:rect l="l" t="t" r="r" b="b"/>
                  <a:pathLst>
                    <a:path w="173" h="3049" extrusionOk="0">
                      <a:moveTo>
                        <a:pt x="0" y="0"/>
                      </a:moveTo>
                      <a:lnTo>
                        <a:pt x="0" y="2955"/>
                      </a:lnTo>
                      <a:lnTo>
                        <a:pt x="173" y="3048"/>
                      </a:lnTo>
                      <a:lnTo>
                        <a:pt x="173" y="94"/>
                      </a:lnTo>
                      <a:lnTo>
                        <a:pt x="0"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8" name="Google Shape;3068;p23"/>
                <p:cNvSpPr/>
                <p:nvPr/>
              </p:nvSpPr>
              <p:spPr>
                <a:xfrm>
                  <a:off x="1861884" y="3154515"/>
                  <a:ext cx="24300" cy="14114"/>
                </a:xfrm>
                <a:custGeom>
                  <a:avLst/>
                  <a:gdLst/>
                  <a:ahLst/>
                  <a:cxnLst/>
                  <a:rect l="l" t="t" r="r" b="b"/>
                  <a:pathLst>
                    <a:path w="563" h="327" extrusionOk="0">
                      <a:moveTo>
                        <a:pt x="173" y="1"/>
                      </a:moveTo>
                      <a:lnTo>
                        <a:pt x="0" y="94"/>
                      </a:lnTo>
                      <a:lnTo>
                        <a:pt x="0" y="233"/>
                      </a:lnTo>
                      <a:lnTo>
                        <a:pt x="173" y="327"/>
                      </a:lnTo>
                      <a:lnTo>
                        <a:pt x="405" y="327"/>
                      </a:lnTo>
                      <a:lnTo>
                        <a:pt x="563" y="233"/>
                      </a:lnTo>
                      <a:lnTo>
                        <a:pt x="563" y="94"/>
                      </a:lnTo>
                      <a:lnTo>
                        <a:pt x="405"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9" name="Google Shape;3069;p23"/>
                <p:cNvSpPr/>
                <p:nvPr/>
              </p:nvSpPr>
              <p:spPr>
                <a:xfrm>
                  <a:off x="1789675" y="2685220"/>
                  <a:ext cx="168679" cy="498958"/>
                </a:xfrm>
                <a:custGeom>
                  <a:avLst/>
                  <a:gdLst/>
                  <a:ahLst/>
                  <a:cxnLst/>
                  <a:rect l="l" t="t" r="r" b="b"/>
                  <a:pathLst>
                    <a:path w="3908" h="11560" extrusionOk="0">
                      <a:moveTo>
                        <a:pt x="1954" y="0"/>
                      </a:moveTo>
                      <a:lnTo>
                        <a:pt x="1" y="9951"/>
                      </a:lnTo>
                      <a:lnTo>
                        <a:pt x="1" y="10889"/>
                      </a:lnTo>
                      <a:lnTo>
                        <a:pt x="1141" y="11560"/>
                      </a:lnTo>
                      <a:lnTo>
                        <a:pt x="2768" y="11560"/>
                      </a:lnTo>
                      <a:lnTo>
                        <a:pt x="3908" y="10889"/>
                      </a:lnTo>
                      <a:lnTo>
                        <a:pt x="3908" y="9951"/>
                      </a:lnTo>
                      <a:lnTo>
                        <a:pt x="1954"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0" name="Google Shape;3070;p23"/>
                <p:cNvSpPr/>
                <p:nvPr/>
              </p:nvSpPr>
              <p:spPr>
                <a:xfrm>
                  <a:off x="1838879" y="2685220"/>
                  <a:ext cx="119474" cy="498958"/>
                </a:xfrm>
                <a:custGeom>
                  <a:avLst/>
                  <a:gdLst/>
                  <a:ahLst/>
                  <a:cxnLst/>
                  <a:rect l="l" t="t" r="r" b="b"/>
                  <a:pathLst>
                    <a:path w="2768" h="11560" extrusionOk="0">
                      <a:moveTo>
                        <a:pt x="814" y="0"/>
                      </a:moveTo>
                      <a:lnTo>
                        <a:pt x="1" y="11560"/>
                      </a:lnTo>
                      <a:lnTo>
                        <a:pt x="1628" y="11560"/>
                      </a:lnTo>
                      <a:lnTo>
                        <a:pt x="2768" y="10889"/>
                      </a:lnTo>
                      <a:lnTo>
                        <a:pt x="2768" y="9951"/>
                      </a:lnTo>
                      <a:lnTo>
                        <a:pt x="814"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071" name="Google Shape;3071;p23"/>
            <p:cNvGrpSpPr/>
            <p:nvPr/>
          </p:nvGrpSpPr>
          <p:grpSpPr>
            <a:xfrm>
              <a:off x="7259079" y="539492"/>
              <a:ext cx="1278643" cy="977227"/>
              <a:chOff x="7530779" y="405217"/>
              <a:chExt cx="1278643" cy="977227"/>
            </a:xfrm>
          </p:grpSpPr>
          <p:grpSp>
            <p:nvGrpSpPr>
              <p:cNvPr id="3072" name="Google Shape;3072;p23"/>
              <p:cNvGrpSpPr/>
              <p:nvPr/>
            </p:nvGrpSpPr>
            <p:grpSpPr>
              <a:xfrm>
                <a:off x="7530779" y="943876"/>
                <a:ext cx="469024" cy="438568"/>
                <a:chOff x="5322044" y="3586624"/>
                <a:chExt cx="1349322" cy="1261704"/>
              </a:xfrm>
            </p:grpSpPr>
            <p:sp>
              <p:nvSpPr>
                <p:cNvPr id="3073" name="Google Shape;3073;p23"/>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4" name="Google Shape;3074;p23"/>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5" name="Google Shape;3075;p23"/>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6" name="Google Shape;3076;p23"/>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7" name="Google Shape;3077;p23"/>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8" name="Google Shape;3078;p23"/>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9" name="Google Shape;3079;p23"/>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0" name="Google Shape;3080;p23"/>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81" name="Google Shape;3081;p23"/>
              <p:cNvGrpSpPr/>
              <p:nvPr/>
            </p:nvGrpSpPr>
            <p:grpSpPr>
              <a:xfrm>
                <a:off x="8142182" y="405217"/>
                <a:ext cx="667240" cy="623912"/>
                <a:chOff x="5322044" y="3586624"/>
                <a:chExt cx="1349322" cy="1261704"/>
              </a:xfrm>
            </p:grpSpPr>
            <p:sp>
              <p:nvSpPr>
                <p:cNvPr id="3082" name="Google Shape;3082;p23"/>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3" name="Google Shape;3083;p23"/>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4" name="Google Shape;3084;p23"/>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5" name="Google Shape;3085;p23"/>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6" name="Google Shape;3086;p23"/>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7" name="Google Shape;3087;p23"/>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8" name="Google Shape;3088;p23"/>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9" name="Google Shape;3089;p23"/>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90" name="Google Shape;3090;p23"/>
              <p:cNvGrpSpPr/>
              <p:nvPr/>
            </p:nvGrpSpPr>
            <p:grpSpPr>
              <a:xfrm>
                <a:off x="7771127" y="482971"/>
                <a:ext cx="340164" cy="318075"/>
                <a:chOff x="5322044" y="3586624"/>
                <a:chExt cx="1349322" cy="1261704"/>
              </a:xfrm>
            </p:grpSpPr>
            <p:sp>
              <p:nvSpPr>
                <p:cNvPr id="3091" name="Google Shape;3091;p23"/>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2" name="Google Shape;3092;p23"/>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3" name="Google Shape;3093;p23"/>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4" name="Google Shape;3094;p23"/>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5" name="Google Shape;3095;p23"/>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6" name="Google Shape;3096;p23"/>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7" name="Google Shape;3097;p23"/>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8" name="Google Shape;3098;p23"/>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099" name="Google Shape;3099;p23"/>
            <p:cNvGrpSpPr/>
            <p:nvPr/>
          </p:nvGrpSpPr>
          <p:grpSpPr>
            <a:xfrm>
              <a:off x="5519275" y="2494233"/>
              <a:ext cx="1485720" cy="1156166"/>
              <a:chOff x="4551775" y="1391800"/>
              <a:chExt cx="565450" cy="440025"/>
            </a:xfrm>
          </p:grpSpPr>
          <p:sp>
            <p:nvSpPr>
              <p:cNvPr id="3100" name="Google Shape;3100;p23"/>
              <p:cNvSpPr/>
              <p:nvPr/>
            </p:nvSpPr>
            <p:spPr>
              <a:xfrm>
                <a:off x="4982550" y="1527675"/>
                <a:ext cx="20425" cy="23600"/>
              </a:xfrm>
              <a:custGeom>
                <a:avLst/>
                <a:gdLst/>
                <a:ahLst/>
                <a:cxnLst/>
                <a:rect l="l" t="t" r="r" b="b"/>
                <a:pathLst>
                  <a:path w="817" h="944" extrusionOk="0">
                    <a:moveTo>
                      <a:pt x="656" y="0"/>
                    </a:moveTo>
                    <a:cubicBezTo>
                      <a:pt x="646" y="0"/>
                      <a:pt x="636" y="2"/>
                      <a:pt x="624" y="7"/>
                    </a:cubicBezTo>
                    <a:cubicBezTo>
                      <a:pt x="542" y="7"/>
                      <a:pt x="422" y="89"/>
                      <a:pt x="203" y="222"/>
                    </a:cubicBezTo>
                    <a:cubicBezTo>
                      <a:pt x="121" y="291"/>
                      <a:pt x="40" y="386"/>
                      <a:pt x="14" y="480"/>
                    </a:cubicBezTo>
                    <a:lnTo>
                      <a:pt x="14" y="497"/>
                    </a:lnTo>
                    <a:cubicBezTo>
                      <a:pt x="1" y="510"/>
                      <a:pt x="1" y="523"/>
                      <a:pt x="1" y="536"/>
                    </a:cubicBezTo>
                    <a:lnTo>
                      <a:pt x="1" y="604"/>
                    </a:lnTo>
                    <a:lnTo>
                      <a:pt x="1" y="699"/>
                    </a:lnTo>
                    <a:cubicBezTo>
                      <a:pt x="1" y="754"/>
                      <a:pt x="1" y="794"/>
                      <a:pt x="14" y="823"/>
                    </a:cubicBezTo>
                    <a:cubicBezTo>
                      <a:pt x="14" y="836"/>
                      <a:pt x="27" y="849"/>
                      <a:pt x="27" y="849"/>
                    </a:cubicBezTo>
                    <a:cubicBezTo>
                      <a:pt x="40" y="862"/>
                      <a:pt x="40" y="862"/>
                      <a:pt x="53" y="875"/>
                    </a:cubicBezTo>
                    <a:cubicBezTo>
                      <a:pt x="82" y="905"/>
                      <a:pt x="134" y="931"/>
                      <a:pt x="203" y="944"/>
                    </a:cubicBezTo>
                    <a:lnTo>
                      <a:pt x="298" y="944"/>
                    </a:lnTo>
                    <a:cubicBezTo>
                      <a:pt x="327" y="944"/>
                      <a:pt x="366" y="931"/>
                      <a:pt x="396" y="918"/>
                    </a:cubicBezTo>
                    <a:cubicBezTo>
                      <a:pt x="396" y="918"/>
                      <a:pt x="409" y="918"/>
                      <a:pt x="409" y="905"/>
                    </a:cubicBezTo>
                    <a:cubicBezTo>
                      <a:pt x="422" y="905"/>
                      <a:pt x="422" y="905"/>
                      <a:pt x="435" y="888"/>
                    </a:cubicBezTo>
                    <a:cubicBezTo>
                      <a:pt x="559" y="807"/>
                      <a:pt x="722" y="660"/>
                      <a:pt x="774" y="536"/>
                    </a:cubicBezTo>
                    <a:cubicBezTo>
                      <a:pt x="787" y="510"/>
                      <a:pt x="804" y="497"/>
                      <a:pt x="804" y="467"/>
                    </a:cubicBezTo>
                    <a:cubicBezTo>
                      <a:pt x="804" y="441"/>
                      <a:pt x="817" y="415"/>
                      <a:pt x="817" y="399"/>
                    </a:cubicBezTo>
                    <a:lnTo>
                      <a:pt x="817" y="372"/>
                    </a:lnTo>
                    <a:lnTo>
                      <a:pt x="817" y="317"/>
                    </a:lnTo>
                    <a:lnTo>
                      <a:pt x="817" y="278"/>
                    </a:lnTo>
                    <a:lnTo>
                      <a:pt x="817" y="252"/>
                    </a:lnTo>
                    <a:cubicBezTo>
                      <a:pt x="817" y="222"/>
                      <a:pt x="804" y="183"/>
                      <a:pt x="804" y="170"/>
                    </a:cubicBezTo>
                    <a:lnTo>
                      <a:pt x="804" y="154"/>
                    </a:lnTo>
                    <a:cubicBezTo>
                      <a:pt x="787" y="102"/>
                      <a:pt x="761" y="59"/>
                      <a:pt x="735" y="33"/>
                    </a:cubicBezTo>
                    <a:cubicBezTo>
                      <a:pt x="704" y="14"/>
                      <a:pt x="682" y="0"/>
                      <a:pt x="656"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1" name="Google Shape;3101;p23"/>
              <p:cNvSpPr/>
              <p:nvPr/>
            </p:nvSpPr>
            <p:spPr>
              <a:xfrm>
                <a:off x="4986950" y="1530200"/>
                <a:ext cx="16025" cy="20650"/>
              </a:xfrm>
              <a:custGeom>
                <a:avLst/>
                <a:gdLst/>
                <a:ahLst/>
                <a:cxnLst/>
                <a:rect l="l" t="t" r="r" b="b"/>
                <a:pathLst>
                  <a:path w="641" h="826" extrusionOk="0">
                    <a:moveTo>
                      <a:pt x="530" y="1"/>
                    </a:moveTo>
                    <a:cubicBezTo>
                      <a:pt x="464" y="14"/>
                      <a:pt x="340" y="69"/>
                      <a:pt x="259" y="134"/>
                    </a:cubicBezTo>
                    <a:cubicBezTo>
                      <a:pt x="151" y="232"/>
                      <a:pt x="1" y="327"/>
                      <a:pt x="1" y="529"/>
                    </a:cubicBezTo>
                    <a:lnTo>
                      <a:pt x="1" y="559"/>
                    </a:lnTo>
                    <a:cubicBezTo>
                      <a:pt x="1" y="624"/>
                      <a:pt x="1" y="679"/>
                      <a:pt x="27" y="722"/>
                    </a:cubicBezTo>
                    <a:lnTo>
                      <a:pt x="27" y="735"/>
                    </a:lnTo>
                    <a:cubicBezTo>
                      <a:pt x="40" y="774"/>
                      <a:pt x="69" y="804"/>
                      <a:pt x="95" y="817"/>
                    </a:cubicBezTo>
                    <a:cubicBezTo>
                      <a:pt x="113" y="822"/>
                      <a:pt x="130" y="825"/>
                      <a:pt x="148" y="825"/>
                    </a:cubicBezTo>
                    <a:cubicBezTo>
                      <a:pt x="173" y="825"/>
                      <a:pt x="200" y="819"/>
                      <a:pt x="233" y="804"/>
                    </a:cubicBezTo>
                    <a:cubicBezTo>
                      <a:pt x="246" y="804"/>
                      <a:pt x="246" y="804"/>
                      <a:pt x="259" y="787"/>
                    </a:cubicBezTo>
                    <a:cubicBezTo>
                      <a:pt x="409" y="722"/>
                      <a:pt x="546" y="572"/>
                      <a:pt x="598" y="435"/>
                    </a:cubicBezTo>
                    <a:cubicBezTo>
                      <a:pt x="611" y="409"/>
                      <a:pt x="628" y="396"/>
                      <a:pt x="628" y="366"/>
                    </a:cubicBezTo>
                    <a:cubicBezTo>
                      <a:pt x="628" y="340"/>
                      <a:pt x="641" y="327"/>
                      <a:pt x="641" y="298"/>
                    </a:cubicBezTo>
                    <a:lnTo>
                      <a:pt x="641" y="271"/>
                    </a:lnTo>
                    <a:lnTo>
                      <a:pt x="641" y="216"/>
                    </a:lnTo>
                    <a:lnTo>
                      <a:pt x="641" y="177"/>
                    </a:lnTo>
                    <a:lnTo>
                      <a:pt x="641" y="151"/>
                    </a:lnTo>
                    <a:cubicBezTo>
                      <a:pt x="641" y="108"/>
                      <a:pt x="628" y="82"/>
                      <a:pt x="628" y="69"/>
                    </a:cubicBezTo>
                    <a:lnTo>
                      <a:pt x="628" y="53"/>
                    </a:lnTo>
                    <a:cubicBezTo>
                      <a:pt x="611" y="27"/>
                      <a:pt x="598" y="1"/>
                      <a:pt x="572"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2" name="Google Shape;3102;p23"/>
              <p:cNvSpPr/>
              <p:nvPr/>
            </p:nvSpPr>
            <p:spPr>
              <a:xfrm>
                <a:off x="4551775" y="1474050"/>
                <a:ext cx="565450" cy="317525"/>
              </a:xfrm>
              <a:custGeom>
                <a:avLst/>
                <a:gdLst/>
                <a:ahLst/>
                <a:cxnLst/>
                <a:rect l="l" t="t" r="r" b="b"/>
                <a:pathLst>
                  <a:path w="22618" h="12701" extrusionOk="0">
                    <a:moveTo>
                      <a:pt x="4960" y="0"/>
                    </a:moveTo>
                    <a:cubicBezTo>
                      <a:pt x="3732" y="0"/>
                      <a:pt x="176" y="2999"/>
                      <a:pt x="82" y="3523"/>
                    </a:cubicBezTo>
                    <a:cubicBezTo>
                      <a:pt x="1" y="4029"/>
                      <a:pt x="461" y="4313"/>
                      <a:pt x="1127" y="4708"/>
                    </a:cubicBezTo>
                    <a:lnTo>
                      <a:pt x="13667" y="12039"/>
                    </a:lnTo>
                    <a:cubicBezTo>
                      <a:pt x="13667" y="12039"/>
                      <a:pt x="14810" y="12623"/>
                      <a:pt x="15952" y="12691"/>
                    </a:cubicBezTo>
                    <a:cubicBezTo>
                      <a:pt x="16034" y="12697"/>
                      <a:pt x="16114" y="12700"/>
                      <a:pt x="16194" y="12700"/>
                    </a:cubicBezTo>
                    <a:cubicBezTo>
                      <a:pt x="17233" y="12700"/>
                      <a:pt x="18123" y="12232"/>
                      <a:pt x="18769" y="11944"/>
                    </a:cubicBezTo>
                    <a:cubicBezTo>
                      <a:pt x="19461" y="11631"/>
                      <a:pt x="21054" y="10704"/>
                      <a:pt x="21380" y="10394"/>
                    </a:cubicBezTo>
                    <a:cubicBezTo>
                      <a:pt x="21720" y="10093"/>
                      <a:pt x="22617" y="9440"/>
                      <a:pt x="21720" y="8556"/>
                    </a:cubicBezTo>
                    <a:cubicBezTo>
                      <a:pt x="20822" y="7671"/>
                      <a:pt x="6173" y="43"/>
                      <a:pt x="4991" y="1"/>
                    </a:cubicBezTo>
                    <a:cubicBezTo>
                      <a:pt x="4981" y="0"/>
                      <a:pt x="4971" y="0"/>
                      <a:pt x="496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3" name="Google Shape;3103;p23"/>
              <p:cNvSpPr/>
              <p:nvPr/>
            </p:nvSpPr>
            <p:spPr>
              <a:xfrm>
                <a:off x="4604425" y="1497225"/>
                <a:ext cx="350900" cy="252250"/>
              </a:xfrm>
              <a:custGeom>
                <a:avLst/>
                <a:gdLst/>
                <a:ahLst/>
                <a:cxnLst/>
                <a:rect l="l" t="t" r="r" b="b"/>
                <a:pathLst>
                  <a:path w="14036" h="10090" extrusionOk="0">
                    <a:moveTo>
                      <a:pt x="163" y="1"/>
                    </a:moveTo>
                    <a:lnTo>
                      <a:pt x="0" y="2733"/>
                    </a:lnTo>
                    <a:lnTo>
                      <a:pt x="424" y="3360"/>
                    </a:lnTo>
                    <a:lnTo>
                      <a:pt x="1469" y="2625"/>
                    </a:lnTo>
                    <a:lnTo>
                      <a:pt x="6012" y="5713"/>
                    </a:lnTo>
                    <a:lnTo>
                      <a:pt x="10216" y="9235"/>
                    </a:lnTo>
                    <a:lnTo>
                      <a:pt x="11196" y="8621"/>
                    </a:lnTo>
                    <a:lnTo>
                      <a:pt x="13533" y="10090"/>
                    </a:lnTo>
                    <a:lnTo>
                      <a:pt x="14035" y="4979"/>
                    </a:lnTo>
                    <a:lnTo>
                      <a:pt x="163"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4" name="Google Shape;3104;p23"/>
              <p:cNvSpPr/>
              <p:nvPr/>
            </p:nvSpPr>
            <p:spPr>
              <a:xfrm>
                <a:off x="4909100" y="1719200"/>
                <a:ext cx="33000" cy="42200"/>
              </a:xfrm>
              <a:custGeom>
                <a:avLst/>
                <a:gdLst/>
                <a:ahLst/>
                <a:cxnLst/>
                <a:rect l="l" t="t" r="r" b="b"/>
                <a:pathLst>
                  <a:path w="1320" h="1688" extrusionOk="0">
                    <a:moveTo>
                      <a:pt x="233" y="0"/>
                    </a:moveTo>
                    <a:lnTo>
                      <a:pt x="1" y="287"/>
                    </a:lnTo>
                    <a:lnTo>
                      <a:pt x="1088" y="1688"/>
                    </a:lnTo>
                    <a:lnTo>
                      <a:pt x="1320" y="1404"/>
                    </a:lnTo>
                    <a:lnTo>
                      <a:pt x="233" y="0"/>
                    </a:lnTo>
                    <a:close/>
                  </a:path>
                </a:pathLst>
              </a:custGeom>
              <a:solidFill>
                <a:srgbClr val="FFE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5" name="Google Shape;3105;p23"/>
              <p:cNvSpPr/>
              <p:nvPr/>
            </p:nvSpPr>
            <p:spPr>
              <a:xfrm>
                <a:off x="4906750" y="1720900"/>
                <a:ext cx="32650" cy="42225"/>
              </a:xfrm>
              <a:custGeom>
                <a:avLst/>
                <a:gdLst/>
                <a:ahLst/>
                <a:cxnLst/>
                <a:rect l="l" t="t" r="r" b="b"/>
                <a:pathLst>
                  <a:path w="1306" h="1689" extrusionOk="0">
                    <a:moveTo>
                      <a:pt x="216" y="1"/>
                    </a:moveTo>
                    <a:lnTo>
                      <a:pt x="0" y="288"/>
                    </a:lnTo>
                    <a:lnTo>
                      <a:pt x="1074" y="1688"/>
                    </a:lnTo>
                    <a:lnTo>
                      <a:pt x="1306" y="1401"/>
                    </a:lnTo>
                    <a:lnTo>
                      <a:pt x="216" y="1"/>
                    </a:lnTo>
                    <a:close/>
                  </a:path>
                </a:pathLst>
              </a:custGeom>
              <a:solidFill>
                <a:srgbClr val="FFB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6" name="Google Shape;3106;p23"/>
              <p:cNvSpPr/>
              <p:nvPr/>
            </p:nvSpPr>
            <p:spPr>
              <a:xfrm>
                <a:off x="4871000" y="1681825"/>
                <a:ext cx="67350" cy="85375"/>
              </a:xfrm>
              <a:custGeom>
                <a:avLst/>
                <a:gdLst/>
                <a:ahLst/>
                <a:cxnLst/>
                <a:rect l="l" t="t" r="r" b="b"/>
                <a:pathLst>
                  <a:path w="2694" h="3415" extrusionOk="0">
                    <a:moveTo>
                      <a:pt x="1074" y="0"/>
                    </a:moveTo>
                    <a:lnTo>
                      <a:pt x="1" y="627"/>
                    </a:lnTo>
                    <a:lnTo>
                      <a:pt x="1607" y="3414"/>
                    </a:lnTo>
                    <a:lnTo>
                      <a:pt x="2693" y="2788"/>
                    </a:lnTo>
                    <a:lnTo>
                      <a:pt x="2341" y="872"/>
                    </a:lnTo>
                    <a:lnTo>
                      <a:pt x="1074"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7" name="Google Shape;3107;p23"/>
              <p:cNvSpPr/>
              <p:nvPr/>
            </p:nvSpPr>
            <p:spPr>
              <a:xfrm>
                <a:off x="4862200" y="1695825"/>
                <a:ext cx="57125" cy="73600"/>
              </a:xfrm>
              <a:custGeom>
                <a:avLst/>
                <a:gdLst/>
                <a:ahLst/>
                <a:cxnLst/>
                <a:rect l="l" t="t" r="r" b="b"/>
                <a:pathLst>
                  <a:path w="2285" h="2944" extrusionOk="0">
                    <a:moveTo>
                      <a:pt x="627" y="1"/>
                    </a:moveTo>
                    <a:cubicBezTo>
                      <a:pt x="256" y="1"/>
                      <a:pt x="0" y="296"/>
                      <a:pt x="0" y="814"/>
                    </a:cubicBezTo>
                    <a:cubicBezTo>
                      <a:pt x="0" y="1536"/>
                      <a:pt x="516" y="2420"/>
                      <a:pt x="1143" y="2786"/>
                    </a:cubicBezTo>
                    <a:cubicBezTo>
                      <a:pt x="1324" y="2893"/>
                      <a:pt x="1497" y="2944"/>
                      <a:pt x="1651" y="2944"/>
                    </a:cubicBezTo>
                    <a:cubicBezTo>
                      <a:pt x="2024" y="2944"/>
                      <a:pt x="2285" y="2644"/>
                      <a:pt x="2285" y="2133"/>
                    </a:cubicBezTo>
                    <a:cubicBezTo>
                      <a:pt x="2285" y="1412"/>
                      <a:pt x="1766" y="527"/>
                      <a:pt x="1143" y="161"/>
                    </a:cubicBezTo>
                    <a:cubicBezTo>
                      <a:pt x="958" y="53"/>
                      <a:pt x="783" y="1"/>
                      <a:pt x="627" y="1"/>
                    </a:cubicBezTo>
                    <a:close/>
                  </a:path>
                </a:pathLst>
              </a:custGeom>
              <a:solidFill>
                <a:srgbClr val="8538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8" name="Google Shape;3108;p23"/>
              <p:cNvSpPr/>
              <p:nvPr/>
            </p:nvSpPr>
            <p:spPr>
              <a:xfrm>
                <a:off x="4644550" y="1538750"/>
                <a:ext cx="57150" cy="73425"/>
              </a:xfrm>
              <a:custGeom>
                <a:avLst/>
                <a:gdLst/>
                <a:ahLst/>
                <a:cxnLst/>
                <a:rect l="l" t="t" r="r" b="b"/>
                <a:pathLst>
                  <a:path w="2286" h="2937" extrusionOk="0">
                    <a:moveTo>
                      <a:pt x="621" y="0"/>
                    </a:moveTo>
                    <a:cubicBezTo>
                      <a:pt x="250" y="0"/>
                      <a:pt x="1" y="293"/>
                      <a:pt x="1" y="801"/>
                    </a:cubicBezTo>
                    <a:cubicBezTo>
                      <a:pt x="1" y="1535"/>
                      <a:pt x="504" y="2420"/>
                      <a:pt x="1143" y="2786"/>
                    </a:cubicBezTo>
                    <a:cubicBezTo>
                      <a:pt x="1325" y="2888"/>
                      <a:pt x="1498" y="2936"/>
                      <a:pt x="1651" y="2936"/>
                    </a:cubicBezTo>
                    <a:cubicBezTo>
                      <a:pt x="2026" y="2936"/>
                      <a:pt x="2286" y="2645"/>
                      <a:pt x="2286" y="2133"/>
                    </a:cubicBezTo>
                    <a:cubicBezTo>
                      <a:pt x="2286" y="1398"/>
                      <a:pt x="1770" y="514"/>
                      <a:pt x="1143" y="161"/>
                    </a:cubicBezTo>
                    <a:cubicBezTo>
                      <a:pt x="954" y="52"/>
                      <a:pt x="777" y="0"/>
                      <a:pt x="621" y="0"/>
                    </a:cubicBezTo>
                    <a:close/>
                  </a:path>
                </a:pathLst>
              </a:custGeom>
              <a:solidFill>
                <a:srgbClr val="7427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9" name="Google Shape;3109;p23"/>
              <p:cNvSpPr/>
              <p:nvPr/>
            </p:nvSpPr>
            <p:spPr>
              <a:xfrm>
                <a:off x="4626200" y="1540400"/>
                <a:ext cx="67350" cy="85375"/>
              </a:xfrm>
              <a:custGeom>
                <a:avLst/>
                <a:gdLst/>
                <a:ahLst/>
                <a:cxnLst/>
                <a:rect l="l" t="t" r="r" b="b"/>
                <a:pathLst>
                  <a:path w="2694" h="3415" extrusionOk="0">
                    <a:moveTo>
                      <a:pt x="1087" y="1"/>
                    </a:moveTo>
                    <a:lnTo>
                      <a:pt x="1" y="624"/>
                    </a:lnTo>
                    <a:lnTo>
                      <a:pt x="1619" y="3415"/>
                    </a:lnTo>
                    <a:lnTo>
                      <a:pt x="2693" y="2788"/>
                    </a:lnTo>
                    <a:lnTo>
                      <a:pt x="2354" y="869"/>
                    </a:lnTo>
                    <a:lnTo>
                      <a:pt x="108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0" name="Google Shape;3110;p23"/>
              <p:cNvSpPr/>
              <p:nvPr/>
            </p:nvSpPr>
            <p:spPr>
              <a:xfrm>
                <a:off x="4696950" y="1391800"/>
                <a:ext cx="403225" cy="309050"/>
              </a:xfrm>
              <a:custGeom>
                <a:avLst/>
                <a:gdLst/>
                <a:ahLst/>
                <a:cxnLst/>
                <a:rect l="l" t="t" r="r" b="b"/>
                <a:pathLst>
                  <a:path w="16129" h="12362" extrusionOk="0">
                    <a:moveTo>
                      <a:pt x="692" y="1"/>
                    </a:moveTo>
                    <a:lnTo>
                      <a:pt x="542" y="40"/>
                    </a:lnTo>
                    <a:lnTo>
                      <a:pt x="516" y="409"/>
                    </a:lnTo>
                    <a:lnTo>
                      <a:pt x="284" y="627"/>
                    </a:lnTo>
                    <a:lnTo>
                      <a:pt x="379" y="804"/>
                    </a:lnTo>
                    <a:lnTo>
                      <a:pt x="284" y="1483"/>
                    </a:lnTo>
                    <a:lnTo>
                      <a:pt x="95" y="1590"/>
                    </a:lnTo>
                    <a:lnTo>
                      <a:pt x="13" y="2204"/>
                    </a:lnTo>
                    <a:lnTo>
                      <a:pt x="0" y="2243"/>
                    </a:lnTo>
                    <a:cubicBezTo>
                      <a:pt x="0" y="2243"/>
                      <a:pt x="151" y="2814"/>
                      <a:pt x="353" y="3059"/>
                    </a:cubicBezTo>
                    <a:cubicBezTo>
                      <a:pt x="516" y="3252"/>
                      <a:pt x="1632" y="3986"/>
                      <a:pt x="2054" y="4257"/>
                    </a:cubicBezTo>
                    <a:cubicBezTo>
                      <a:pt x="2148" y="4326"/>
                      <a:pt x="2204" y="4365"/>
                      <a:pt x="2204" y="4365"/>
                    </a:cubicBezTo>
                    <a:lnTo>
                      <a:pt x="2230" y="4365"/>
                    </a:lnTo>
                    <a:lnTo>
                      <a:pt x="2230" y="3957"/>
                    </a:lnTo>
                    <a:cubicBezTo>
                      <a:pt x="2230" y="3360"/>
                      <a:pt x="2530" y="3016"/>
                      <a:pt x="2966" y="3016"/>
                    </a:cubicBezTo>
                    <a:cubicBezTo>
                      <a:pt x="3145" y="3016"/>
                      <a:pt x="3348" y="3074"/>
                      <a:pt x="3562" y="3196"/>
                    </a:cubicBezTo>
                    <a:cubicBezTo>
                      <a:pt x="4296" y="3617"/>
                      <a:pt x="4896" y="4652"/>
                      <a:pt x="4896" y="5507"/>
                    </a:cubicBezTo>
                    <a:lnTo>
                      <a:pt x="4896" y="6121"/>
                    </a:lnTo>
                    <a:lnTo>
                      <a:pt x="4923" y="6147"/>
                    </a:lnTo>
                    <a:lnTo>
                      <a:pt x="12009" y="10240"/>
                    </a:lnTo>
                    <a:lnTo>
                      <a:pt x="12009" y="9617"/>
                    </a:lnTo>
                    <a:cubicBezTo>
                      <a:pt x="12009" y="9017"/>
                      <a:pt x="12309" y="8672"/>
                      <a:pt x="12746" y="8672"/>
                    </a:cubicBezTo>
                    <a:cubicBezTo>
                      <a:pt x="12925" y="8672"/>
                      <a:pt x="13127" y="8730"/>
                      <a:pt x="13341" y="8853"/>
                    </a:cubicBezTo>
                    <a:cubicBezTo>
                      <a:pt x="14075" y="9290"/>
                      <a:pt x="14676" y="10322"/>
                      <a:pt x="14676" y="11167"/>
                    </a:cubicBezTo>
                    <a:lnTo>
                      <a:pt x="14676" y="11790"/>
                    </a:lnTo>
                    <a:lnTo>
                      <a:pt x="14796" y="11859"/>
                    </a:lnTo>
                    <a:lnTo>
                      <a:pt x="14852" y="11888"/>
                    </a:lnTo>
                    <a:lnTo>
                      <a:pt x="15694" y="12349"/>
                    </a:lnTo>
                    <a:lnTo>
                      <a:pt x="15707" y="12362"/>
                    </a:lnTo>
                    <a:lnTo>
                      <a:pt x="15913" y="12336"/>
                    </a:lnTo>
                    <a:lnTo>
                      <a:pt x="15952" y="12185"/>
                    </a:lnTo>
                    <a:lnTo>
                      <a:pt x="15857" y="12185"/>
                    </a:lnTo>
                    <a:lnTo>
                      <a:pt x="15913" y="12117"/>
                    </a:lnTo>
                    <a:lnTo>
                      <a:pt x="16089" y="11872"/>
                    </a:lnTo>
                    <a:lnTo>
                      <a:pt x="16128" y="11696"/>
                    </a:lnTo>
                    <a:lnTo>
                      <a:pt x="16076" y="10485"/>
                    </a:lnTo>
                    <a:lnTo>
                      <a:pt x="16076" y="10446"/>
                    </a:lnTo>
                    <a:cubicBezTo>
                      <a:pt x="16076" y="10446"/>
                      <a:pt x="15818" y="10051"/>
                      <a:pt x="15423" y="9669"/>
                    </a:cubicBezTo>
                    <a:cubicBezTo>
                      <a:pt x="15028" y="9303"/>
                      <a:pt x="14607" y="8706"/>
                      <a:pt x="13778" y="8135"/>
                    </a:cubicBezTo>
                    <a:cubicBezTo>
                      <a:pt x="12946" y="7547"/>
                      <a:pt x="12146" y="6937"/>
                      <a:pt x="12146" y="6937"/>
                    </a:cubicBezTo>
                    <a:cubicBezTo>
                      <a:pt x="12146" y="6937"/>
                      <a:pt x="11656" y="6353"/>
                      <a:pt x="11206" y="5821"/>
                    </a:cubicBezTo>
                    <a:cubicBezTo>
                      <a:pt x="10772" y="5292"/>
                      <a:pt x="9887" y="4352"/>
                      <a:pt x="8963" y="3591"/>
                    </a:cubicBezTo>
                    <a:cubicBezTo>
                      <a:pt x="8036" y="2831"/>
                      <a:pt x="7289" y="2436"/>
                      <a:pt x="6773" y="2149"/>
                    </a:cubicBezTo>
                    <a:cubicBezTo>
                      <a:pt x="6271" y="1865"/>
                      <a:pt x="5262" y="1264"/>
                      <a:pt x="4067" y="954"/>
                    </a:cubicBezTo>
                    <a:cubicBezTo>
                      <a:pt x="2870" y="627"/>
                      <a:pt x="1835" y="340"/>
                      <a:pt x="1835" y="340"/>
                    </a:cubicBezTo>
                    <a:lnTo>
                      <a:pt x="692"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1" name="Google Shape;3111;p23"/>
              <p:cNvSpPr/>
              <p:nvPr/>
            </p:nvSpPr>
            <p:spPr>
              <a:xfrm>
                <a:off x="4709850" y="1391800"/>
                <a:ext cx="389000" cy="262125"/>
              </a:xfrm>
              <a:custGeom>
                <a:avLst/>
                <a:gdLst/>
                <a:ahLst/>
                <a:cxnLst/>
                <a:rect l="l" t="t" r="r" b="b"/>
                <a:pathLst>
                  <a:path w="15560" h="10485" extrusionOk="0">
                    <a:moveTo>
                      <a:pt x="176" y="1"/>
                    </a:moveTo>
                    <a:lnTo>
                      <a:pt x="26" y="40"/>
                    </a:lnTo>
                    <a:lnTo>
                      <a:pt x="0" y="409"/>
                    </a:lnTo>
                    <a:lnTo>
                      <a:pt x="1306" y="1117"/>
                    </a:lnTo>
                    <a:cubicBezTo>
                      <a:pt x="1306" y="1117"/>
                      <a:pt x="2367" y="1659"/>
                      <a:pt x="3509" y="2325"/>
                    </a:cubicBezTo>
                    <a:cubicBezTo>
                      <a:pt x="4651" y="3007"/>
                      <a:pt x="9916" y="6189"/>
                      <a:pt x="11059" y="6911"/>
                    </a:cubicBezTo>
                    <a:cubicBezTo>
                      <a:pt x="12201" y="7629"/>
                      <a:pt x="13817" y="9045"/>
                      <a:pt x="13817" y="9045"/>
                    </a:cubicBezTo>
                    <a:lnTo>
                      <a:pt x="15410" y="10338"/>
                    </a:lnTo>
                    <a:lnTo>
                      <a:pt x="15560" y="10485"/>
                    </a:lnTo>
                    <a:lnTo>
                      <a:pt x="15560" y="10446"/>
                    </a:lnTo>
                    <a:cubicBezTo>
                      <a:pt x="15560" y="10446"/>
                      <a:pt x="15302" y="10051"/>
                      <a:pt x="14907" y="9669"/>
                    </a:cubicBezTo>
                    <a:cubicBezTo>
                      <a:pt x="14512" y="9303"/>
                      <a:pt x="14091" y="8706"/>
                      <a:pt x="13262" y="8135"/>
                    </a:cubicBezTo>
                    <a:cubicBezTo>
                      <a:pt x="12430" y="7547"/>
                      <a:pt x="11630" y="6937"/>
                      <a:pt x="11630" y="6937"/>
                    </a:cubicBezTo>
                    <a:cubicBezTo>
                      <a:pt x="11630" y="6937"/>
                      <a:pt x="11140" y="6353"/>
                      <a:pt x="10690" y="5821"/>
                    </a:cubicBezTo>
                    <a:cubicBezTo>
                      <a:pt x="10256" y="5292"/>
                      <a:pt x="9371" y="4352"/>
                      <a:pt x="8447" y="3591"/>
                    </a:cubicBezTo>
                    <a:cubicBezTo>
                      <a:pt x="7520" y="2831"/>
                      <a:pt x="6773" y="2436"/>
                      <a:pt x="6257" y="2149"/>
                    </a:cubicBezTo>
                    <a:cubicBezTo>
                      <a:pt x="5918" y="1959"/>
                      <a:pt x="5304" y="1564"/>
                      <a:pt x="4583" y="1264"/>
                    </a:cubicBezTo>
                    <a:cubicBezTo>
                      <a:pt x="4256" y="1130"/>
                      <a:pt x="3930" y="1049"/>
                      <a:pt x="3551" y="954"/>
                    </a:cubicBezTo>
                    <a:cubicBezTo>
                      <a:pt x="2354" y="627"/>
                      <a:pt x="1319" y="340"/>
                      <a:pt x="1319" y="340"/>
                    </a:cubicBezTo>
                    <a:lnTo>
                      <a:pt x="176"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2" name="Google Shape;3112;p23"/>
              <p:cNvSpPr/>
              <p:nvPr/>
            </p:nvSpPr>
            <p:spPr>
              <a:xfrm>
                <a:off x="4801000" y="1444200"/>
                <a:ext cx="186950" cy="190075"/>
              </a:xfrm>
              <a:custGeom>
                <a:avLst/>
                <a:gdLst/>
                <a:ahLst/>
                <a:cxnLst/>
                <a:rect l="l" t="t" r="r" b="b"/>
                <a:pathLst>
                  <a:path w="7478" h="7603" extrusionOk="0">
                    <a:moveTo>
                      <a:pt x="52" y="0"/>
                    </a:moveTo>
                    <a:lnTo>
                      <a:pt x="0" y="340"/>
                    </a:lnTo>
                    <a:lnTo>
                      <a:pt x="284" y="1277"/>
                    </a:lnTo>
                    <a:lnTo>
                      <a:pt x="1495" y="4106"/>
                    </a:lnTo>
                    <a:lnTo>
                      <a:pt x="7315" y="7602"/>
                    </a:lnTo>
                    <a:lnTo>
                      <a:pt x="7383" y="7126"/>
                    </a:lnTo>
                    <a:lnTo>
                      <a:pt x="7383" y="6825"/>
                    </a:lnTo>
                    <a:cubicBezTo>
                      <a:pt x="7396" y="6773"/>
                      <a:pt x="7478" y="6078"/>
                      <a:pt x="7465" y="5562"/>
                    </a:cubicBezTo>
                    <a:cubicBezTo>
                      <a:pt x="7452" y="5043"/>
                      <a:pt x="7452" y="4815"/>
                      <a:pt x="7452" y="4815"/>
                    </a:cubicBezTo>
                    <a:lnTo>
                      <a:pt x="7452" y="4798"/>
                    </a:lnTo>
                    <a:lnTo>
                      <a:pt x="7263" y="4338"/>
                    </a:lnTo>
                    <a:lnTo>
                      <a:pt x="7181" y="4377"/>
                    </a:lnTo>
                    <a:lnTo>
                      <a:pt x="7370" y="4815"/>
                    </a:lnTo>
                    <a:cubicBezTo>
                      <a:pt x="7370" y="4867"/>
                      <a:pt x="7370" y="5099"/>
                      <a:pt x="7383" y="5562"/>
                    </a:cubicBezTo>
                    <a:cubicBezTo>
                      <a:pt x="7413" y="6091"/>
                      <a:pt x="7302" y="6799"/>
                      <a:pt x="7302" y="6812"/>
                    </a:cubicBezTo>
                    <a:lnTo>
                      <a:pt x="7302" y="7113"/>
                    </a:lnTo>
                    <a:lnTo>
                      <a:pt x="7250" y="7478"/>
                    </a:lnTo>
                    <a:lnTo>
                      <a:pt x="1564" y="4051"/>
                    </a:lnTo>
                    <a:lnTo>
                      <a:pt x="353" y="1250"/>
                    </a:lnTo>
                    <a:lnTo>
                      <a:pt x="82" y="340"/>
                    </a:lnTo>
                    <a:lnTo>
                      <a:pt x="121" y="13"/>
                    </a:lnTo>
                    <a:lnTo>
                      <a:pt x="52"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3" name="Google Shape;3113;p23"/>
              <p:cNvSpPr/>
              <p:nvPr/>
            </p:nvSpPr>
            <p:spPr>
              <a:xfrm>
                <a:off x="4780600" y="1416275"/>
                <a:ext cx="211450" cy="145850"/>
              </a:xfrm>
              <a:custGeom>
                <a:avLst/>
                <a:gdLst/>
                <a:ahLst/>
                <a:cxnLst/>
                <a:rect l="l" t="t" r="r" b="b"/>
                <a:pathLst>
                  <a:path w="8458" h="5834" extrusionOk="0">
                    <a:moveTo>
                      <a:pt x="108" y="1"/>
                    </a:moveTo>
                    <a:cubicBezTo>
                      <a:pt x="108" y="1"/>
                      <a:pt x="0" y="285"/>
                      <a:pt x="0" y="301"/>
                    </a:cubicBezTo>
                    <a:cubicBezTo>
                      <a:pt x="0" y="314"/>
                      <a:pt x="395" y="804"/>
                      <a:pt x="395" y="804"/>
                    </a:cubicBezTo>
                    <a:lnTo>
                      <a:pt x="8376" y="5834"/>
                    </a:lnTo>
                    <a:lnTo>
                      <a:pt x="8457" y="5795"/>
                    </a:lnTo>
                    <a:cubicBezTo>
                      <a:pt x="8457" y="5795"/>
                      <a:pt x="7276" y="4381"/>
                      <a:pt x="6433" y="3510"/>
                    </a:cubicBezTo>
                    <a:cubicBezTo>
                      <a:pt x="5588" y="2638"/>
                      <a:pt x="4501" y="1933"/>
                      <a:pt x="3969" y="1620"/>
                    </a:cubicBezTo>
                    <a:cubicBezTo>
                      <a:pt x="3427" y="1320"/>
                      <a:pt x="1998" y="546"/>
                      <a:pt x="1495" y="396"/>
                    </a:cubicBezTo>
                    <a:cubicBezTo>
                      <a:pt x="1005" y="246"/>
                      <a:pt x="108" y="1"/>
                      <a:pt x="108" y="1"/>
                    </a:cubicBezTo>
                    <a:close/>
                  </a:path>
                </a:pathLst>
              </a:custGeom>
              <a:solidFill>
                <a:srgbClr val="84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4" name="Google Shape;3114;p23"/>
              <p:cNvSpPr/>
              <p:nvPr/>
            </p:nvSpPr>
            <p:spPr>
              <a:xfrm>
                <a:off x="4803675" y="1426150"/>
                <a:ext cx="25575" cy="25825"/>
              </a:xfrm>
              <a:custGeom>
                <a:avLst/>
                <a:gdLst/>
                <a:ahLst/>
                <a:cxnLst/>
                <a:rect l="l" t="t" r="r" b="b"/>
                <a:pathLst>
                  <a:path w="1023" h="1033" extrusionOk="0">
                    <a:moveTo>
                      <a:pt x="572" y="1"/>
                    </a:moveTo>
                    <a:lnTo>
                      <a:pt x="1" y="735"/>
                    </a:lnTo>
                    <a:lnTo>
                      <a:pt x="464" y="1032"/>
                    </a:lnTo>
                    <a:lnTo>
                      <a:pt x="1022" y="164"/>
                    </a:lnTo>
                    <a:lnTo>
                      <a:pt x="572"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5" name="Google Shape;3115;p23"/>
              <p:cNvSpPr/>
              <p:nvPr/>
            </p:nvSpPr>
            <p:spPr>
              <a:xfrm>
                <a:off x="5050525" y="1617925"/>
                <a:ext cx="44575" cy="36000"/>
              </a:xfrm>
              <a:custGeom>
                <a:avLst/>
                <a:gdLst/>
                <a:ahLst/>
                <a:cxnLst/>
                <a:rect l="l" t="t" r="r" b="b"/>
                <a:pathLst>
                  <a:path w="1783" h="1440" extrusionOk="0">
                    <a:moveTo>
                      <a:pt x="190" y="0"/>
                    </a:moveTo>
                    <a:lnTo>
                      <a:pt x="1" y="53"/>
                    </a:lnTo>
                    <a:lnTo>
                      <a:pt x="533" y="679"/>
                    </a:lnTo>
                    <a:lnTo>
                      <a:pt x="1117" y="1130"/>
                    </a:lnTo>
                    <a:lnTo>
                      <a:pt x="1251" y="1130"/>
                    </a:lnTo>
                    <a:lnTo>
                      <a:pt x="1646" y="1440"/>
                    </a:lnTo>
                    <a:lnTo>
                      <a:pt x="1783" y="1293"/>
                    </a:lnTo>
                    <a:lnTo>
                      <a:pt x="954" y="529"/>
                    </a:lnTo>
                    <a:lnTo>
                      <a:pt x="190" y="0"/>
                    </a:lnTo>
                    <a:close/>
                  </a:path>
                </a:pathLst>
              </a:custGeom>
              <a:solidFill>
                <a:srgbClr val="E1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6" name="Google Shape;3116;p23"/>
              <p:cNvSpPr/>
              <p:nvPr/>
            </p:nvSpPr>
            <p:spPr>
              <a:xfrm>
                <a:off x="5095075" y="1655300"/>
                <a:ext cx="5100" cy="28900"/>
              </a:xfrm>
              <a:custGeom>
                <a:avLst/>
                <a:gdLst/>
                <a:ahLst/>
                <a:cxnLst/>
                <a:rect l="l" t="t" r="r" b="b"/>
                <a:pathLst>
                  <a:path w="204" h="1156" extrusionOk="0">
                    <a:moveTo>
                      <a:pt x="164" y="0"/>
                    </a:moveTo>
                    <a:lnTo>
                      <a:pt x="14" y="232"/>
                    </a:lnTo>
                    <a:lnTo>
                      <a:pt x="1" y="761"/>
                    </a:lnTo>
                    <a:lnTo>
                      <a:pt x="203" y="1156"/>
                    </a:lnTo>
                    <a:lnTo>
                      <a:pt x="164"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7" name="Google Shape;3117;p23"/>
              <p:cNvSpPr/>
              <p:nvPr/>
            </p:nvSpPr>
            <p:spPr>
              <a:xfrm>
                <a:off x="4704050" y="1398250"/>
                <a:ext cx="38450" cy="25575"/>
              </a:xfrm>
              <a:custGeom>
                <a:avLst/>
                <a:gdLst/>
                <a:ahLst/>
                <a:cxnLst/>
                <a:rect l="l" t="t" r="r" b="b"/>
                <a:pathLst>
                  <a:path w="1538" h="1023" extrusionOk="0">
                    <a:moveTo>
                      <a:pt x="245" y="1"/>
                    </a:moveTo>
                    <a:lnTo>
                      <a:pt x="0" y="369"/>
                    </a:lnTo>
                    <a:lnTo>
                      <a:pt x="111" y="477"/>
                    </a:lnTo>
                    <a:lnTo>
                      <a:pt x="1280" y="1022"/>
                    </a:lnTo>
                    <a:lnTo>
                      <a:pt x="1512" y="993"/>
                    </a:lnTo>
                    <a:lnTo>
                      <a:pt x="1538" y="859"/>
                    </a:lnTo>
                    <a:lnTo>
                      <a:pt x="722" y="108"/>
                    </a:lnTo>
                    <a:lnTo>
                      <a:pt x="382" y="14"/>
                    </a:lnTo>
                    <a:lnTo>
                      <a:pt x="245" y="1"/>
                    </a:lnTo>
                    <a:close/>
                  </a:path>
                </a:pathLst>
              </a:custGeom>
              <a:solidFill>
                <a:srgbClr val="E1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8" name="Google Shape;3118;p23"/>
              <p:cNvSpPr/>
              <p:nvPr/>
            </p:nvSpPr>
            <p:spPr>
              <a:xfrm>
                <a:off x="4696950" y="1446900"/>
                <a:ext cx="55100" cy="54025"/>
              </a:xfrm>
              <a:custGeom>
                <a:avLst/>
                <a:gdLst/>
                <a:ahLst/>
                <a:cxnLst/>
                <a:rect l="l" t="t" r="r" b="b"/>
                <a:pathLst>
                  <a:path w="2204" h="2161" extrusionOk="0">
                    <a:moveTo>
                      <a:pt x="13" y="0"/>
                    </a:moveTo>
                    <a:lnTo>
                      <a:pt x="0" y="39"/>
                    </a:lnTo>
                    <a:cubicBezTo>
                      <a:pt x="0" y="39"/>
                      <a:pt x="151" y="610"/>
                      <a:pt x="353" y="855"/>
                    </a:cubicBezTo>
                    <a:cubicBezTo>
                      <a:pt x="516" y="1048"/>
                      <a:pt x="1632" y="1782"/>
                      <a:pt x="2054" y="2053"/>
                    </a:cubicBezTo>
                    <a:cubicBezTo>
                      <a:pt x="2148" y="2122"/>
                      <a:pt x="2204" y="2161"/>
                      <a:pt x="2204" y="2161"/>
                    </a:cubicBezTo>
                    <a:lnTo>
                      <a:pt x="898" y="1155"/>
                    </a:lnTo>
                    <a:lnTo>
                      <a:pt x="598" y="447"/>
                    </a:lnTo>
                    <a:lnTo>
                      <a:pt x="13"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9" name="Google Shape;3119;p23"/>
              <p:cNvSpPr/>
              <p:nvPr/>
            </p:nvSpPr>
            <p:spPr>
              <a:xfrm>
                <a:off x="4699325" y="1428850"/>
                <a:ext cx="47600" cy="35025"/>
              </a:xfrm>
              <a:custGeom>
                <a:avLst/>
                <a:gdLst/>
                <a:ahLst/>
                <a:cxnLst/>
                <a:rect l="l" t="t" r="r" b="b"/>
                <a:pathLst>
                  <a:path w="1904" h="1401" extrusionOk="0">
                    <a:moveTo>
                      <a:pt x="189" y="1"/>
                    </a:moveTo>
                    <a:lnTo>
                      <a:pt x="0" y="108"/>
                    </a:lnTo>
                    <a:lnTo>
                      <a:pt x="137" y="259"/>
                    </a:lnTo>
                    <a:lnTo>
                      <a:pt x="1903" y="1401"/>
                    </a:lnTo>
                    <a:lnTo>
                      <a:pt x="1632" y="1061"/>
                    </a:lnTo>
                    <a:lnTo>
                      <a:pt x="735" y="422"/>
                    </a:lnTo>
                    <a:lnTo>
                      <a:pt x="232" y="125"/>
                    </a:lnTo>
                    <a:lnTo>
                      <a:pt x="189" y="69"/>
                    </a:lnTo>
                    <a:lnTo>
                      <a:pt x="189"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0" name="Google Shape;3120;p23"/>
              <p:cNvSpPr/>
              <p:nvPr/>
            </p:nvSpPr>
            <p:spPr>
              <a:xfrm>
                <a:off x="4824725" y="1518950"/>
                <a:ext cx="165775" cy="106400"/>
              </a:xfrm>
              <a:custGeom>
                <a:avLst/>
                <a:gdLst/>
                <a:ahLst/>
                <a:cxnLst/>
                <a:rect l="l" t="t" r="r" b="b"/>
                <a:pathLst>
                  <a:path w="6631" h="4256" extrusionOk="0">
                    <a:moveTo>
                      <a:pt x="1" y="0"/>
                    </a:moveTo>
                    <a:cubicBezTo>
                      <a:pt x="1" y="0"/>
                      <a:pt x="6408" y="4191"/>
                      <a:pt x="6529" y="4243"/>
                    </a:cubicBezTo>
                    <a:cubicBezTo>
                      <a:pt x="6543" y="4251"/>
                      <a:pt x="6555" y="4255"/>
                      <a:pt x="6564" y="4255"/>
                    </a:cubicBezTo>
                    <a:cubicBezTo>
                      <a:pt x="6631" y="4255"/>
                      <a:pt x="6535" y="4039"/>
                      <a:pt x="6258" y="3822"/>
                    </a:cubicBezTo>
                    <a:cubicBezTo>
                      <a:pt x="5945" y="3591"/>
                      <a:pt x="1839" y="1035"/>
                      <a:pt x="1023" y="532"/>
                    </a:cubicBezTo>
                    <a:cubicBezTo>
                      <a:pt x="220" y="13"/>
                      <a:pt x="1" y="0"/>
                      <a:pt x="1"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1" name="Google Shape;3121;p23"/>
              <p:cNvSpPr/>
              <p:nvPr/>
            </p:nvSpPr>
            <p:spPr>
              <a:xfrm>
                <a:off x="5063825" y="1642400"/>
                <a:ext cx="30225" cy="27200"/>
              </a:xfrm>
              <a:custGeom>
                <a:avLst/>
                <a:gdLst/>
                <a:ahLst/>
                <a:cxnLst/>
                <a:rect l="l" t="t" r="r" b="b"/>
                <a:pathLst>
                  <a:path w="1209" h="1088" extrusionOk="0">
                    <a:moveTo>
                      <a:pt x="1" y="1"/>
                    </a:moveTo>
                    <a:lnTo>
                      <a:pt x="556" y="407"/>
                    </a:lnTo>
                    <a:lnTo>
                      <a:pt x="529" y="379"/>
                    </a:lnTo>
                    <a:lnTo>
                      <a:pt x="1" y="1"/>
                    </a:lnTo>
                    <a:close/>
                    <a:moveTo>
                      <a:pt x="556" y="407"/>
                    </a:moveTo>
                    <a:lnTo>
                      <a:pt x="1208" y="1088"/>
                    </a:lnTo>
                    <a:lnTo>
                      <a:pt x="817" y="598"/>
                    </a:lnTo>
                    <a:lnTo>
                      <a:pt x="556" y="407"/>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2" name="Google Shape;3122;p23"/>
              <p:cNvSpPr/>
              <p:nvPr/>
            </p:nvSpPr>
            <p:spPr>
              <a:xfrm>
                <a:off x="5001900" y="1614925"/>
                <a:ext cx="57125" cy="73550"/>
              </a:xfrm>
              <a:custGeom>
                <a:avLst/>
                <a:gdLst/>
                <a:ahLst/>
                <a:cxnLst/>
                <a:rect l="l" t="t" r="r" b="b"/>
                <a:pathLst>
                  <a:path w="2285" h="2942" extrusionOk="0">
                    <a:moveTo>
                      <a:pt x="629" y="1"/>
                    </a:moveTo>
                    <a:cubicBezTo>
                      <a:pt x="258" y="1"/>
                      <a:pt x="0" y="294"/>
                      <a:pt x="0" y="812"/>
                    </a:cubicBezTo>
                    <a:cubicBezTo>
                      <a:pt x="0" y="1534"/>
                      <a:pt x="519" y="2418"/>
                      <a:pt x="1143" y="2784"/>
                    </a:cubicBezTo>
                    <a:cubicBezTo>
                      <a:pt x="1325" y="2891"/>
                      <a:pt x="1498" y="2942"/>
                      <a:pt x="1652" y="2942"/>
                    </a:cubicBezTo>
                    <a:cubicBezTo>
                      <a:pt x="2026" y="2942"/>
                      <a:pt x="2285" y="2642"/>
                      <a:pt x="2285" y="2131"/>
                    </a:cubicBezTo>
                    <a:cubicBezTo>
                      <a:pt x="2285" y="1413"/>
                      <a:pt x="1769" y="528"/>
                      <a:pt x="1143" y="160"/>
                    </a:cubicBezTo>
                    <a:cubicBezTo>
                      <a:pt x="959" y="52"/>
                      <a:pt x="784" y="1"/>
                      <a:pt x="62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3" name="Google Shape;3123;p23"/>
              <p:cNvSpPr/>
              <p:nvPr/>
            </p:nvSpPr>
            <p:spPr>
              <a:xfrm>
                <a:off x="4757425" y="1473200"/>
                <a:ext cx="57125" cy="73575"/>
              </a:xfrm>
              <a:custGeom>
                <a:avLst/>
                <a:gdLst/>
                <a:ahLst/>
                <a:cxnLst/>
                <a:rect l="l" t="t" r="r" b="b"/>
                <a:pathLst>
                  <a:path w="2285" h="2943" extrusionOk="0">
                    <a:moveTo>
                      <a:pt x="629" y="1"/>
                    </a:moveTo>
                    <a:cubicBezTo>
                      <a:pt x="254" y="1"/>
                      <a:pt x="0" y="301"/>
                      <a:pt x="0" y="812"/>
                    </a:cubicBezTo>
                    <a:cubicBezTo>
                      <a:pt x="0" y="1546"/>
                      <a:pt x="506" y="2431"/>
                      <a:pt x="1143" y="2783"/>
                    </a:cubicBezTo>
                    <a:cubicBezTo>
                      <a:pt x="1327" y="2891"/>
                      <a:pt x="1502" y="2942"/>
                      <a:pt x="1657" y="2942"/>
                    </a:cubicBezTo>
                    <a:cubicBezTo>
                      <a:pt x="2028" y="2942"/>
                      <a:pt x="2285" y="2648"/>
                      <a:pt x="2285" y="2130"/>
                    </a:cubicBezTo>
                    <a:cubicBezTo>
                      <a:pt x="2285" y="1409"/>
                      <a:pt x="1769" y="525"/>
                      <a:pt x="1143" y="159"/>
                    </a:cubicBezTo>
                    <a:cubicBezTo>
                      <a:pt x="957" y="52"/>
                      <a:pt x="783" y="1"/>
                      <a:pt x="62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4" name="Google Shape;3124;p23"/>
              <p:cNvSpPr/>
              <p:nvPr/>
            </p:nvSpPr>
            <p:spPr>
              <a:xfrm>
                <a:off x="4992750" y="1603100"/>
                <a:ext cx="75500" cy="85925"/>
              </a:xfrm>
              <a:custGeom>
                <a:avLst/>
                <a:gdLst/>
                <a:ahLst/>
                <a:cxnLst/>
                <a:rect l="l" t="t" r="r" b="b"/>
                <a:pathLst>
                  <a:path w="3020" h="3437" extrusionOk="0">
                    <a:moveTo>
                      <a:pt x="833" y="1"/>
                    </a:moveTo>
                    <a:cubicBezTo>
                      <a:pt x="340" y="1"/>
                      <a:pt x="1" y="396"/>
                      <a:pt x="1" y="1070"/>
                    </a:cubicBezTo>
                    <a:lnTo>
                      <a:pt x="1" y="1693"/>
                    </a:lnTo>
                    <a:lnTo>
                      <a:pt x="177" y="1788"/>
                    </a:lnTo>
                    <a:lnTo>
                      <a:pt x="177" y="1165"/>
                    </a:lnTo>
                    <a:cubicBezTo>
                      <a:pt x="177" y="565"/>
                      <a:pt x="477" y="220"/>
                      <a:pt x="914" y="220"/>
                    </a:cubicBezTo>
                    <a:cubicBezTo>
                      <a:pt x="1093" y="220"/>
                      <a:pt x="1295" y="278"/>
                      <a:pt x="1509" y="401"/>
                    </a:cubicBezTo>
                    <a:cubicBezTo>
                      <a:pt x="2243" y="838"/>
                      <a:pt x="2844" y="1870"/>
                      <a:pt x="2844" y="2715"/>
                    </a:cubicBezTo>
                    <a:lnTo>
                      <a:pt x="2844" y="3338"/>
                    </a:lnTo>
                    <a:lnTo>
                      <a:pt x="2964" y="3407"/>
                    </a:lnTo>
                    <a:lnTo>
                      <a:pt x="3020" y="3436"/>
                    </a:lnTo>
                    <a:lnTo>
                      <a:pt x="3020" y="2810"/>
                    </a:lnTo>
                    <a:cubicBezTo>
                      <a:pt x="3020" y="1857"/>
                      <a:pt x="2338" y="688"/>
                      <a:pt x="1509" y="212"/>
                    </a:cubicBezTo>
                    <a:cubicBezTo>
                      <a:pt x="1266" y="68"/>
                      <a:pt x="1036" y="1"/>
                      <a:pt x="833"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5" name="Google Shape;3125;p23"/>
              <p:cNvSpPr/>
              <p:nvPr/>
            </p:nvSpPr>
            <p:spPr>
              <a:xfrm>
                <a:off x="4748275" y="1461500"/>
                <a:ext cx="75175" cy="86025"/>
              </a:xfrm>
              <a:custGeom>
                <a:avLst/>
                <a:gdLst/>
                <a:ahLst/>
                <a:cxnLst/>
                <a:rect l="l" t="t" r="r" b="b"/>
                <a:pathLst>
                  <a:path w="3007" h="3441" extrusionOk="0">
                    <a:moveTo>
                      <a:pt x="834" y="1"/>
                    </a:moveTo>
                    <a:cubicBezTo>
                      <a:pt x="341" y="1"/>
                      <a:pt x="1" y="390"/>
                      <a:pt x="1" y="1074"/>
                    </a:cubicBezTo>
                    <a:lnTo>
                      <a:pt x="1" y="1469"/>
                    </a:lnTo>
                    <a:cubicBezTo>
                      <a:pt x="95" y="1538"/>
                      <a:pt x="151" y="1577"/>
                      <a:pt x="151" y="1577"/>
                    </a:cubicBezTo>
                    <a:lnTo>
                      <a:pt x="177" y="1577"/>
                    </a:lnTo>
                    <a:lnTo>
                      <a:pt x="177" y="1169"/>
                    </a:lnTo>
                    <a:cubicBezTo>
                      <a:pt x="177" y="572"/>
                      <a:pt x="477" y="228"/>
                      <a:pt x="913" y="228"/>
                    </a:cubicBezTo>
                    <a:cubicBezTo>
                      <a:pt x="1092" y="228"/>
                      <a:pt x="1295" y="286"/>
                      <a:pt x="1509" y="408"/>
                    </a:cubicBezTo>
                    <a:cubicBezTo>
                      <a:pt x="2243" y="829"/>
                      <a:pt x="2843" y="1864"/>
                      <a:pt x="2843" y="2719"/>
                    </a:cubicBezTo>
                    <a:lnTo>
                      <a:pt x="2843" y="3333"/>
                    </a:lnTo>
                    <a:lnTo>
                      <a:pt x="2870" y="3359"/>
                    </a:lnTo>
                    <a:lnTo>
                      <a:pt x="3007" y="3441"/>
                    </a:lnTo>
                    <a:lnTo>
                      <a:pt x="3007" y="2817"/>
                    </a:lnTo>
                    <a:cubicBezTo>
                      <a:pt x="3007" y="1864"/>
                      <a:pt x="2341" y="696"/>
                      <a:pt x="1509" y="206"/>
                    </a:cubicBezTo>
                    <a:cubicBezTo>
                      <a:pt x="1266" y="67"/>
                      <a:pt x="1037" y="1"/>
                      <a:pt x="834"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6" name="Google Shape;3126;p23"/>
              <p:cNvSpPr/>
              <p:nvPr/>
            </p:nvSpPr>
            <p:spPr>
              <a:xfrm>
                <a:off x="4627925" y="1407800"/>
                <a:ext cx="194475" cy="89775"/>
              </a:xfrm>
              <a:custGeom>
                <a:avLst/>
                <a:gdLst/>
                <a:ahLst/>
                <a:cxnLst/>
                <a:rect l="l" t="t" r="r" b="b"/>
                <a:pathLst>
                  <a:path w="7779" h="3591" extrusionOk="0">
                    <a:moveTo>
                      <a:pt x="4677" y="1"/>
                    </a:moveTo>
                    <a:lnTo>
                      <a:pt x="3809" y="327"/>
                    </a:lnTo>
                    <a:lnTo>
                      <a:pt x="2856" y="722"/>
                    </a:lnTo>
                    <a:lnTo>
                      <a:pt x="1198" y="1685"/>
                    </a:lnTo>
                    <a:lnTo>
                      <a:pt x="313" y="2354"/>
                    </a:lnTo>
                    <a:lnTo>
                      <a:pt x="0" y="2638"/>
                    </a:lnTo>
                    <a:lnTo>
                      <a:pt x="0" y="2801"/>
                    </a:lnTo>
                    <a:lnTo>
                      <a:pt x="2585" y="3591"/>
                    </a:lnTo>
                    <a:lnTo>
                      <a:pt x="3264" y="3088"/>
                    </a:lnTo>
                    <a:lnTo>
                      <a:pt x="4351" y="2354"/>
                    </a:lnTo>
                    <a:lnTo>
                      <a:pt x="5712" y="1577"/>
                    </a:lnTo>
                    <a:lnTo>
                      <a:pt x="6747" y="1074"/>
                    </a:lnTo>
                    <a:lnTo>
                      <a:pt x="7778" y="666"/>
                    </a:lnTo>
                    <a:lnTo>
                      <a:pt x="5085"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7" name="Google Shape;3127;p23"/>
              <p:cNvSpPr/>
              <p:nvPr/>
            </p:nvSpPr>
            <p:spPr>
              <a:xfrm>
                <a:off x="4629625" y="1409525"/>
                <a:ext cx="186975" cy="86350"/>
              </a:xfrm>
              <a:custGeom>
                <a:avLst/>
                <a:gdLst/>
                <a:ahLst/>
                <a:cxnLst/>
                <a:rect l="l" t="t" r="r" b="b"/>
                <a:pathLst>
                  <a:path w="7479" h="3454" extrusionOk="0">
                    <a:moveTo>
                      <a:pt x="4622" y="0"/>
                    </a:moveTo>
                    <a:lnTo>
                      <a:pt x="3767" y="326"/>
                    </a:lnTo>
                    <a:lnTo>
                      <a:pt x="2814" y="718"/>
                    </a:lnTo>
                    <a:lnTo>
                      <a:pt x="1169" y="1671"/>
                    </a:lnTo>
                    <a:lnTo>
                      <a:pt x="298" y="2337"/>
                    </a:lnTo>
                    <a:lnTo>
                      <a:pt x="1" y="2611"/>
                    </a:lnTo>
                    <a:lnTo>
                      <a:pt x="1" y="2677"/>
                    </a:lnTo>
                    <a:lnTo>
                      <a:pt x="1672" y="3196"/>
                    </a:lnTo>
                    <a:lnTo>
                      <a:pt x="2501" y="3453"/>
                    </a:lnTo>
                    <a:lnTo>
                      <a:pt x="3154" y="2964"/>
                    </a:lnTo>
                    <a:lnTo>
                      <a:pt x="4244" y="2229"/>
                    </a:lnTo>
                    <a:lnTo>
                      <a:pt x="5602" y="1440"/>
                    </a:lnTo>
                    <a:lnTo>
                      <a:pt x="6418" y="1045"/>
                    </a:lnTo>
                    <a:lnTo>
                      <a:pt x="6649" y="937"/>
                    </a:lnTo>
                    <a:lnTo>
                      <a:pt x="7439" y="624"/>
                    </a:lnTo>
                    <a:lnTo>
                      <a:pt x="7479" y="610"/>
                    </a:lnTo>
                    <a:lnTo>
                      <a:pt x="6813" y="447"/>
                    </a:lnTo>
                    <a:lnTo>
                      <a:pt x="6134" y="284"/>
                    </a:lnTo>
                    <a:lnTo>
                      <a:pt x="5017" y="13"/>
                    </a:lnTo>
                    <a:lnTo>
                      <a:pt x="4828"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8" name="Google Shape;3128;p23"/>
              <p:cNvSpPr/>
              <p:nvPr/>
            </p:nvSpPr>
            <p:spPr>
              <a:xfrm>
                <a:off x="4955300" y="1652925"/>
                <a:ext cx="143550" cy="120400"/>
              </a:xfrm>
              <a:custGeom>
                <a:avLst/>
                <a:gdLst/>
                <a:ahLst/>
                <a:cxnLst/>
                <a:rect l="l" t="t" r="r" b="b"/>
                <a:pathLst>
                  <a:path w="5742" h="4816" extrusionOk="0">
                    <a:moveTo>
                      <a:pt x="5742" y="1"/>
                    </a:moveTo>
                    <a:lnTo>
                      <a:pt x="4342" y="817"/>
                    </a:lnTo>
                    <a:lnTo>
                      <a:pt x="653" y="2951"/>
                    </a:lnTo>
                    <a:lnTo>
                      <a:pt x="56" y="4407"/>
                    </a:lnTo>
                    <a:lnTo>
                      <a:pt x="0" y="4570"/>
                    </a:lnTo>
                    <a:lnTo>
                      <a:pt x="356" y="4815"/>
                    </a:lnTo>
                    <a:lnTo>
                      <a:pt x="1430" y="4609"/>
                    </a:lnTo>
                    <a:lnTo>
                      <a:pt x="2804" y="4038"/>
                    </a:lnTo>
                    <a:lnTo>
                      <a:pt x="4475" y="3075"/>
                    </a:lnTo>
                    <a:lnTo>
                      <a:pt x="5197" y="2436"/>
                    </a:lnTo>
                    <a:lnTo>
                      <a:pt x="5579" y="1891"/>
                    </a:lnTo>
                    <a:lnTo>
                      <a:pt x="5579" y="1740"/>
                    </a:lnTo>
                    <a:lnTo>
                      <a:pt x="5579" y="1701"/>
                    </a:lnTo>
                    <a:lnTo>
                      <a:pt x="5579" y="1672"/>
                    </a:lnTo>
                    <a:lnTo>
                      <a:pt x="5566" y="1564"/>
                    </a:lnTo>
                    <a:lnTo>
                      <a:pt x="5647" y="980"/>
                    </a:lnTo>
                    <a:lnTo>
                      <a:pt x="5742"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9" name="Google Shape;3129;p23"/>
              <p:cNvSpPr/>
              <p:nvPr/>
            </p:nvSpPr>
            <p:spPr>
              <a:xfrm>
                <a:off x="5000575" y="1565200"/>
                <a:ext cx="98275" cy="93875"/>
              </a:xfrm>
              <a:custGeom>
                <a:avLst/>
                <a:gdLst/>
                <a:ahLst/>
                <a:cxnLst/>
                <a:rect l="l" t="t" r="r" b="b"/>
                <a:pathLst>
                  <a:path w="3931" h="3755" extrusionOk="0">
                    <a:moveTo>
                      <a:pt x="1" y="1"/>
                    </a:moveTo>
                    <a:lnTo>
                      <a:pt x="1672" y="2952"/>
                    </a:lnTo>
                    <a:lnTo>
                      <a:pt x="3931" y="3754"/>
                    </a:lnTo>
                    <a:cubicBezTo>
                      <a:pt x="3931" y="3754"/>
                      <a:pt x="3901" y="3428"/>
                      <a:pt x="3794" y="3170"/>
                    </a:cubicBezTo>
                    <a:cubicBezTo>
                      <a:pt x="3686" y="2912"/>
                      <a:pt x="3399" y="2586"/>
                      <a:pt x="2801" y="2109"/>
                    </a:cubicBezTo>
                    <a:cubicBezTo>
                      <a:pt x="2204" y="1620"/>
                      <a:pt x="1" y="1"/>
                      <a:pt x="1"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0" name="Google Shape;3130;p23"/>
              <p:cNvSpPr/>
              <p:nvPr/>
            </p:nvSpPr>
            <p:spPr>
              <a:xfrm>
                <a:off x="4860800" y="1565200"/>
                <a:ext cx="238050" cy="161525"/>
              </a:xfrm>
              <a:custGeom>
                <a:avLst/>
                <a:gdLst/>
                <a:ahLst/>
                <a:cxnLst/>
                <a:rect l="l" t="t" r="r" b="b"/>
                <a:pathLst>
                  <a:path w="9522" h="6461" extrusionOk="0">
                    <a:moveTo>
                      <a:pt x="5592" y="1"/>
                    </a:moveTo>
                    <a:lnTo>
                      <a:pt x="1" y="3239"/>
                    </a:lnTo>
                    <a:lnTo>
                      <a:pt x="1117" y="4038"/>
                    </a:lnTo>
                    <a:lnTo>
                      <a:pt x="4433" y="6460"/>
                    </a:lnTo>
                    <a:lnTo>
                      <a:pt x="5713" y="6052"/>
                    </a:lnTo>
                    <a:lnTo>
                      <a:pt x="6705" y="5605"/>
                    </a:lnTo>
                    <a:lnTo>
                      <a:pt x="8461" y="4584"/>
                    </a:lnTo>
                    <a:lnTo>
                      <a:pt x="8908" y="4202"/>
                    </a:lnTo>
                    <a:lnTo>
                      <a:pt x="9522" y="3510"/>
                    </a:lnTo>
                    <a:cubicBezTo>
                      <a:pt x="9522" y="3510"/>
                      <a:pt x="9385" y="3304"/>
                      <a:pt x="9140" y="3007"/>
                    </a:cubicBezTo>
                    <a:cubicBezTo>
                      <a:pt x="8840" y="2625"/>
                      <a:pt x="8379" y="2109"/>
                      <a:pt x="7847" y="1688"/>
                    </a:cubicBezTo>
                    <a:cubicBezTo>
                      <a:pt x="6898" y="938"/>
                      <a:pt x="5592" y="1"/>
                      <a:pt x="5592"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1" name="Google Shape;3131;p23"/>
              <p:cNvSpPr/>
              <p:nvPr/>
            </p:nvSpPr>
            <p:spPr>
              <a:xfrm>
                <a:off x="4843825" y="1637250"/>
                <a:ext cx="255025" cy="90125"/>
              </a:xfrm>
              <a:custGeom>
                <a:avLst/>
                <a:gdLst/>
                <a:ahLst/>
                <a:cxnLst/>
                <a:rect l="l" t="t" r="r" b="b"/>
                <a:pathLst>
                  <a:path w="10201" h="3605" extrusionOk="0">
                    <a:moveTo>
                      <a:pt x="1" y="1"/>
                    </a:moveTo>
                    <a:lnTo>
                      <a:pt x="82" y="314"/>
                    </a:lnTo>
                    <a:cubicBezTo>
                      <a:pt x="95" y="314"/>
                      <a:pt x="95" y="314"/>
                      <a:pt x="108" y="327"/>
                    </a:cubicBezTo>
                    <a:cubicBezTo>
                      <a:pt x="1251" y="1049"/>
                      <a:pt x="3209" y="2260"/>
                      <a:pt x="3209" y="2260"/>
                    </a:cubicBezTo>
                    <a:lnTo>
                      <a:pt x="4965" y="3458"/>
                    </a:lnTo>
                    <a:lnTo>
                      <a:pt x="5112" y="3604"/>
                    </a:lnTo>
                    <a:lnTo>
                      <a:pt x="5112" y="3578"/>
                    </a:lnTo>
                    <a:lnTo>
                      <a:pt x="6392" y="3170"/>
                    </a:lnTo>
                    <a:lnTo>
                      <a:pt x="7384" y="2723"/>
                    </a:lnTo>
                    <a:lnTo>
                      <a:pt x="9140" y="1702"/>
                    </a:lnTo>
                    <a:lnTo>
                      <a:pt x="9587" y="1320"/>
                    </a:lnTo>
                    <a:lnTo>
                      <a:pt x="10201" y="628"/>
                    </a:lnTo>
                    <a:cubicBezTo>
                      <a:pt x="10201" y="628"/>
                      <a:pt x="10064" y="422"/>
                      <a:pt x="9819" y="125"/>
                    </a:cubicBezTo>
                    <a:cubicBezTo>
                      <a:pt x="9806" y="194"/>
                      <a:pt x="9793" y="275"/>
                      <a:pt x="9780" y="357"/>
                    </a:cubicBezTo>
                    <a:cubicBezTo>
                      <a:pt x="9698" y="654"/>
                      <a:pt x="9140" y="1320"/>
                      <a:pt x="8947" y="1470"/>
                    </a:cubicBezTo>
                    <a:cubicBezTo>
                      <a:pt x="8758" y="1633"/>
                      <a:pt x="6907" y="2612"/>
                      <a:pt x="6568" y="2655"/>
                    </a:cubicBezTo>
                    <a:cubicBezTo>
                      <a:pt x="6418" y="2679"/>
                      <a:pt x="6133" y="2695"/>
                      <a:pt x="5822" y="2695"/>
                    </a:cubicBezTo>
                    <a:cubicBezTo>
                      <a:pt x="5455" y="2695"/>
                      <a:pt x="5051" y="2672"/>
                      <a:pt x="4786" y="2612"/>
                    </a:cubicBezTo>
                    <a:cubicBezTo>
                      <a:pt x="4489" y="2544"/>
                      <a:pt x="4068" y="2397"/>
                      <a:pt x="3699" y="2247"/>
                    </a:cubicBezTo>
                    <a:cubicBezTo>
                      <a:pt x="3467" y="2152"/>
                      <a:pt x="3265" y="2054"/>
                      <a:pt x="3128" y="1959"/>
                    </a:cubicBezTo>
                    <a:cubicBezTo>
                      <a:pt x="2951" y="1865"/>
                      <a:pt x="2380" y="1525"/>
                      <a:pt x="1796" y="1156"/>
                    </a:cubicBezTo>
                    <a:cubicBezTo>
                      <a:pt x="1048" y="709"/>
                      <a:pt x="259" y="233"/>
                      <a:pt x="259" y="233"/>
                    </a:cubicBezTo>
                    <a:lnTo>
                      <a:pt x="1"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2" name="Google Shape;3132;p23"/>
              <p:cNvSpPr/>
              <p:nvPr/>
            </p:nvSpPr>
            <p:spPr>
              <a:xfrm>
                <a:off x="4883575" y="1640025"/>
                <a:ext cx="129925" cy="68650"/>
              </a:xfrm>
              <a:custGeom>
                <a:avLst/>
                <a:gdLst/>
                <a:ahLst/>
                <a:cxnLst/>
                <a:rect l="l" t="t" r="r" b="b"/>
                <a:pathLst>
                  <a:path w="5197" h="2746" extrusionOk="0">
                    <a:moveTo>
                      <a:pt x="69" y="1"/>
                    </a:moveTo>
                    <a:lnTo>
                      <a:pt x="0" y="14"/>
                    </a:lnTo>
                    <a:cubicBezTo>
                      <a:pt x="0" y="27"/>
                      <a:pt x="5128" y="2514"/>
                      <a:pt x="5184" y="2746"/>
                    </a:cubicBezTo>
                    <a:cubicBezTo>
                      <a:pt x="5197" y="2651"/>
                      <a:pt x="5102" y="2583"/>
                      <a:pt x="4857" y="2433"/>
                    </a:cubicBezTo>
                    <a:cubicBezTo>
                      <a:pt x="4257" y="1972"/>
                      <a:pt x="69" y="1"/>
                      <a:pt x="69"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3" name="Google Shape;3133;p23"/>
              <p:cNvSpPr/>
              <p:nvPr/>
            </p:nvSpPr>
            <p:spPr>
              <a:xfrm>
                <a:off x="4988350" y="1581850"/>
                <a:ext cx="82925" cy="95250"/>
              </a:xfrm>
              <a:custGeom>
                <a:avLst/>
                <a:gdLst/>
                <a:ahLst/>
                <a:cxnLst/>
                <a:rect l="l" t="t" r="r" b="b"/>
                <a:pathLst>
                  <a:path w="3317" h="3810" extrusionOk="0">
                    <a:moveTo>
                      <a:pt x="66" y="1"/>
                    </a:moveTo>
                    <a:lnTo>
                      <a:pt x="0" y="27"/>
                    </a:lnTo>
                    <a:lnTo>
                      <a:pt x="3235" y="3604"/>
                    </a:lnTo>
                    <a:lnTo>
                      <a:pt x="3317" y="3810"/>
                    </a:lnTo>
                    <a:lnTo>
                      <a:pt x="3264" y="3536"/>
                    </a:lnTo>
                    <a:lnTo>
                      <a:pt x="66"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4" name="Google Shape;3134;p23"/>
              <p:cNvSpPr/>
              <p:nvPr/>
            </p:nvSpPr>
            <p:spPr>
              <a:xfrm>
                <a:off x="4986300" y="1659700"/>
                <a:ext cx="100000" cy="60575"/>
              </a:xfrm>
              <a:custGeom>
                <a:avLst/>
                <a:gdLst/>
                <a:ahLst/>
                <a:cxnLst/>
                <a:rect l="l" t="t" r="r" b="b"/>
                <a:pathLst>
                  <a:path w="4000" h="2423" extrusionOk="0">
                    <a:moveTo>
                      <a:pt x="3999" y="1"/>
                    </a:moveTo>
                    <a:cubicBezTo>
                      <a:pt x="3999" y="1"/>
                      <a:pt x="3536" y="614"/>
                      <a:pt x="3386" y="735"/>
                    </a:cubicBezTo>
                    <a:cubicBezTo>
                      <a:pt x="3102" y="954"/>
                      <a:pt x="2054" y="1580"/>
                      <a:pt x="1633" y="1757"/>
                    </a:cubicBezTo>
                    <a:cubicBezTo>
                      <a:pt x="1235" y="1934"/>
                      <a:pt x="817" y="2112"/>
                      <a:pt x="140" y="2112"/>
                    </a:cubicBezTo>
                    <a:cubicBezTo>
                      <a:pt x="95" y="2112"/>
                      <a:pt x="48" y="2111"/>
                      <a:pt x="1" y="2109"/>
                    </a:cubicBezTo>
                    <a:lnTo>
                      <a:pt x="1" y="2109"/>
                    </a:lnTo>
                    <a:cubicBezTo>
                      <a:pt x="121" y="2285"/>
                      <a:pt x="706" y="2422"/>
                      <a:pt x="706" y="2422"/>
                    </a:cubicBezTo>
                    <a:lnTo>
                      <a:pt x="2406" y="1538"/>
                    </a:lnTo>
                    <a:lnTo>
                      <a:pt x="3673" y="777"/>
                    </a:lnTo>
                    <a:lnTo>
                      <a:pt x="3999"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5" name="Google Shape;3135;p23"/>
              <p:cNvSpPr/>
              <p:nvPr/>
            </p:nvSpPr>
            <p:spPr>
              <a:xfrm>
                <a:off x="4787025" y="1481575"/>
                <a:ext cx="213575" cy="164600"/>
              </a:xfrm>
              <a:custGeom>
                <a:avLst/>
                <a:gdLst/>
                <a:ahLst/>
                <a:cxnLst/>
                <a:rect l="l" t="t" r="r" b="b"/>
                <a:pathLst>
                  <a:path w="8543" h="6584" extrusionOk="0">
                    <a:moveTo>
                      <a:pt x="5360" y="0"/>
                    </a:moveTo>
                    <a:lnTo>
                      <a:pt x="1" y="3101"/>
                    </a:lnTo>
                    <a:lnTo>
                      <a:pt x="2952" y="6584"/>
                    </a:lnTo>
                    <a:lnTo>
                      <a:pt x="4218" y="6228"/>
                    </a:lnTo>
                    <a:lnTo>
                      <a:pt x="5099" y="5875"/>
                    </a:lnTo>
                    <a:lnTo>
                      <a:pt x="7453" y="4514"/>
                    </a:lnTo>
                    <a:lnTo>
                      <a:pt x="7890" y="4106"/>
                    </a:lnTo>
                    <a:lnTo>
                      <a:pt x="8543" y="3346"/>
                    </a:lnTo>
                    <a:lnTo>
                      <a:pt x="536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6" name="Google Shape;3136;p23"/>
              <p:cNvSpPr/>
              <p:nvPr/>
            </p:nvSpPr>
            <p:spPr>
              <a:xfrm>
                <a:off x="4856075" y="1555000"/>
                <a:ext cx="144525" cy="91175"/>
              </a:xfrm>
              <a:custGeom>
                <a:avLst/>
                <a:gdLst/>
                <a:ahLst/>
                <a:cxnLst/>
                <a:rect l="l" t="t" r="r" b="b"/>
                <a:pathLst>
                  <a:path w="5781" h="3647" extrusionOk="0">
                    <a:moveTo>
                      <a:pt x="5386" y="1"/>
                    </a:moveTo>
                    <a:lnTo>
                      <a:pt x="5317" y="138"/>
                    </a:lnTo>
                    <a:cubicBezTo>
                      <a:pt x="5373" y="233"/>
                      <a:pt x="5154" y="709"/>
                      <a:pt x="4720" y="1036"/>
                    </a:cubicBezTo>
                    <a:cubicBezTo>
                      <a:pt x="4283" y="1362"/>
                      <a:pt x="2256" y="2530"/>
                      <a:pt x="1782" y="2733"/>
                    </a:cubicBezTo>
                    <a:cubicBezTo>
                      <a:pt x="1319" y="2933"/>
                      <a:pt x="790" y="3158"/>
                      <a:pt x="299" y="3158"/>
                    </a:cubicBezTo>
                    <a:cubicBezTo>
                      <a:pt x="285" y="3158"/>
                      <a:pt x="272" y="3157"/>
                      <a:pt x="258" y="3157"/>
                    </a:cubicBezTo>
                    <a:cubicBezTo>
                      <a:pt x="251" y="3156"/>
                      <a:pt x="243" y="3156"/>
                      <a:pt x="236" y="3156"/>
                    </a:cubicBezTo>
                    <a:cubicBezTo>
                      <a:pt x="123" y="3156"/>
                      <a:pt x="37" y="3274"/>
                      <a:pt x="0" y="3415"/>
                    </a:cubicBezTo>
                    <a:lnTo>
                      <a:pt x="190" y="3647"/>
                    </a:lnTo>
                    <a:lnTo>
                      <a:pt x="1456" y="3291"/>
                    </a:lnTo>
                    <a:lnTo>
                      <a:pt x="2337" y="2938"/>
                    </a:lnTo>
                    <a:lnTo>
                      <a:pt x="4691" y="1577"/>
                    </a:lnTo>
                    <a:lnTo>
                      <a:pt x="5128" y="1169"/>
                    </a:lnTo>
                    <a:lnTo>
                      <a:pt x="5781" y="409"/>
                    </a:lnTo>
                    <a:lnTo>
                      <a:pt x="5631" y="246"/>
                    </a:lnTo>
                    <a:lnTo>
                      <a:pt x="5386"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7" name="Google Shape;3137;p23"/>
              <p:cNvSpPr/>
              <p:nvPr/>
            </p:nvSpPr>
            <p:spPr>
              <a:xfrm>
                <a:off x="4897200" y="1487025"/>
                <a:ext cx="92800" cy="76500"/>
              </a:xfrm>
              <a:custGeom>
                <a:avLst/>
                <a:gdLst/>
                <a:ahLst/>
                <a:cxnLst/>
                <a:rect l="l" t="t" r="r" b="b"/>
                <a:pathLst>
                  <a:path w="3712" h="3060" extrusionOk="0">
                    <a:moveTo>
                      <a:pt x="803" y="1"/>
                    </a:moveTo>
                    <a:cubicBezTo>
                      <a:pt x="803" y="1"/>
                      <a:pt x="435" y="353"/>
                      <a:pt x="0" y="667"/>
                    </a:cubicBezTo>
                    <a:lnTo>
                      <a:pt x="3557" y="2906"/>
                    </a:lnTo>
                    <a:lnTo>
                      <a:pt x="3557" y="2906"/>
                    </a:lnTo>
                    <a:cubicBezTo>
                      <a:pt x="3228" y="2517"/>
                      <a:pt x="2335" y="1472"/>
                      <a:pt x="1659" y="774"/>
                    </a:cubicBezTo>
                    <a:cubicBezTo>
                      <a:pt x="1388" y="504"/>
                      <a:pt x="1100" y="246"/>
                      <a:pt x="803" y="1"/>
                    </a:cubicBezTo>
                    <a:close/>
                    <a:moveTo>
                      <a:pt x="3557" y="2906"/>
                    </a:moveTo>
                    <a:cubicBezTo>
                      <a:pt x="3638" y="3003"/>
                      <a:pt x="3685" y="3059"/>
                      <a:pt x="3685" y="3059"/>
                    </a:cubicBezTo>
                    <a:lnTo>
                      <a:pt x="3712" y="3004"/>
                    </a:lnTo>
                    <a:lnTo>
                      <a:pt x="3557" y="2906"/>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8" name="Google Shape;3138;p23"/>
              <p:cNvSpPr/>
              <p:nvPr/>
            </p:nvSpPr>
            <p:spPr>
              <a:xfrm>
                <a:off x="4857050" y="1548225"/>
                <a:ext cx="132300" cy="87025"/>
              </a:xfrm>
              <a:custGeom>
                <a:avLst/>
                <a:gdLst/>
                <a:ahLst/>
                <a:cxnLst/>
                <a:rect l="l" t="t" r="r" b="b"/>
                <a:pathLst>
                  <a:path w="5292" h="3481" extrusionOk="0">
                    <a:moveTo>
                      <a:pt x="4218" y="1"/>
                    </a:moveTo>
                    <a:lnTo>
                      <a:pt x="2285" y="1225"/>
                    </a:lnTo>
                    <a:lnTo>
                      <a:pt x="1972" y="2025"/>
                    </a:lnTo>
                    <a:lnTo>
                      <a:pt x="0" y="3102"/>
                    </a:lnTo>
                    <a:cubicBezTo>
                      <a:pt x="14" y="3115"/>
                      <a:pt x="30" y="3115"/>
                      <a:pt x="30" y="3128"/>
                    </a:cubicBezTo>
                    <a:cubicBezTo>
                      <a:pt x="69" y="3183"/>
                      <a:pt x="111" y="3223"/>
                      <a:pt x="138" y="3265"/>
                    </a:cubicBezTo>
                    <a:cubicBezTo>
                      <a:pt x="151" y="3278"/>
                      <a:pt x="151" y="3278"/>
                      <a:pt x="164" y="3291"/>
                    </a:cubicBezTo>
                    <a:cubicBezTo>
                      <a:pt x="177" y="3304"/>
                      <a:pt x="177" y="3304"/>
                      <a:pt x="177" y="3317"/>
                    </a:cubicBezTo>
                    <a:lnTo>
                      <a:pt x="193" y="3317"/>
                    </a:lnTo>
                    <a:cubicBezTo>
                      <a:pt x="193" y="3330"/>
                      <a:pt x="206" y="3330"/>
                      <a:pt x="206" y="3330"/>
                    </a:cubicBezTo>
                    <a:lnTo>
                      <a:pt x="219" y="3347"/>
                    </a:lnTo>
                    <a:lnTo>
                      <a:pt x="232" y="3360"/>
                    </a:lnTo>
                    <a:lnTo>
                      <a:pt x="245" y="3373"/>
                    </a:lnTo>
                    <a:lnTo>
                      <a:pt x="245" y="3386"/>
                    </a:lnTo>
                    <a:lnTo>
                      <a:pt x="258" y="3399"/>
                    </a:lnTo>
                    <a:lnTo>
                      <a:pt x="275" y="3399"/>
                    </a:lnTo>
                    <a:lnTo>
                      <a:pt x="288" y="3412"/>
                    </a:lnTo>
                    <a:lnTo>
                      <a:pt x="301" y="3428"/>
                    </a:lnTo>
                    <a:lnTo>
                      <a:pt x="314" y="3441"/>
                    </a:lnTo>
                    <a:lnTo>
                      <a:pt x="327" y="3441"/>
                    </a:lnTo>
                    <a:lnTo>
                      <a:pt x="340" y="3454"/>
                    </a:lnTo>
                    <a:lnTo>
                      <a:pt x="356" y="3454"/>
                    </a:lnTo>
                    <a:lnTo>
                      <a:pt x="422" y="3480"/>
                    </a:lnTo>
                    <a:cubicBezTo>
                      <a:pt x="696" y="3428"/>
                      <a:pt x="941" y="3386"/>
                      <a:pt x="1091" y="3317"/>
                    </a:cubicBezTo>
                    <a:cubicBezTo>
                      <a:pt x="1091" y="3317"/>
                      <a:pt x="1401" y="3236"/>
                      <a:pt x="1796" y="3059"/>
                    </a:cubicBezTo>
                    <a:cubicBezTo>
                      <a:pt x="2259" y="2857"/>
                      <a:pt x="2843" y="2544"/>
                      <a:pt x="3359" y="2230"/>
                    </a:cubicBezTo>
                    <a:cubicBezTo>
                      <a:pt x="4449" y="1590"/>
                      <a:pt x="4733" y="1333"/>
                      <a:pt x="4733" y="1333"/>
                    </a:cubicBezTo>
                    <a:lnTo>
                      <a:pt x="5223" y="801"/>
                    </a:lnTo>
                    <a:cubicBezTo>
                      <a:pt x="5265" y="706"/>
                      <a:pt x="5291" y="611"/>
                      <a:pt x="5291" y="504"/>
                    </a:cubicBezTo>
                    <a:cubicBezTo>
                      <a:pt x="5252" y="435"/>
                      <a:pt x="5197" y="340"/>
                      <a:pt x="5128" y="229"/>
                    </a:cubicBezTo>
                    <a:lnTo>
                      <a:pt x="5102" y="216"/>
                    </a:lnTo>
                    <a:lnTo>
                      <a:pt x="421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9" name="Google Shape;3139;p23"/>
              <p:cNvSpPr/>
              <p:nvPr/>
            </p:nvSpPr>
            <p:spPr>
              <a:xfrm>
                <a:off x="4788750" y="1528500"/>
                <a:ext cx="145525" cy="115975"/>
              </a:xfrm>
              <a:custGeom>
                <a:avLst/>
                <a:gdLst/>
                <a:ahLst/>
                <a:cxnLst/>
                <a:rect l="l" t="t" r="r" b="b"/>
                <a:pathLst>
                  <a:path w="5821" h="4639" extrusionOk="0">
                    <a:moveTo>
                      <a:pt x="2693" y="0"/>
                    </a:moveTo>
                    <a:lnTo>
                      <a:pt x="1264" y="464"/>
                    </a:lnTo>
                    <a:lnTo>
                      <a:pt x="0" y="1198"/>
                    </a:lnTo>
                    <a:cubicBezTo>
                      <a:pt x="190" y="1443"/>
                      <a:pt x="542" y="1890"/>
                      <a:pt x="1114" y="2474"/>
                    </a:cubicBezTo>
                    <a:cubicBezTo>
                      <a:pt x="2041" y="3466"/>
                      <a:pt x="2543" y="4364"/>
                      <a:pt x="3046" y="4596"/>
                    </a:cubicBezTo>
                    <a:cubicBezTo>
                      <a:pt x="3072" y="4609"/>
                      <a:pt x="3088" y="4625"/>
                      <a:pt x="3127" y="4638"/>
                    </a:cubicBezTo>
                    <a:lnTo>
                      <a:pt x="4149" y="4351"/>
                    </a:lnTo>
                    <a:lnTo>
                      <a:pt x="5030" y="3998"/>
                    </a:lnTo>
                    <a:lnTo>
                      <a:pt x="5820" y="3548"/>
                    </a:lnTo>
                    <a:cubicBezTo>
                      <a:pt x="4038" y="1100"/>
                      <a:pt x="2693" y="0"/>
                      <a:pt x="2693"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0" name="Google Shape;3140;p23"/>
              <p:cNvSpPr/>
              <p:nvPr/>
            </p:nvSpPr>
            <p:spPr>
              <a:xfrm>
                <a:off x="4688450" y="1424450"/>
                <a:ext cx="232600" cy="134675"/>
              </a:xfrm>
              <a:custGeom>
                <a:avLst/>
                <a:gdLst/>
                <a:ahLst/>
                <a:cxnLst/>
                <a:rect l="l" t="t" r="r" b="b"/>
                <a:pathLst>
                  <a:path w="9304" h="5387" extrusionOk="0">
                    <a:moveTo>
                      <a:pt x="5357" y="0"/>
                    </a:moveTo>
                    <a:lnTo>
                      <a:pt x="4326" y="408"/>
                    </a:lnTo>
                    <a:lnTo>
                      <a:pt x="3291" y="911"/>
                    </a:lnTo>
                    <a:lnTo>
                      <a:pt x="1930" y="1688"/>
                    </a:lnTo>
                    <a:lnTo>
                      <a:pt x="843" y="2422"/>
                    </a:lnTo>
                    <a:lnTo>
                      <a:pt x="1" y="3101"/>
                    </a:lnTo>
                    <a:lnTo>
                      <a:pt x="3944" y="5386"/>
                    </a:lnTo>
                    <a:lnTo>
                      <a:pt x="5060" y="4952"/>
                    </a:lnTo>
                    <a:lnTo>
                      <a:pt x="6310" y="4312"/>
                    </a:lnTo>
                    <a:lnTo>
                      <a:pt x="7982" y="3346"/>
                    </a:lnTo>
                    <a:lnTo>
                      <a:pt x="8540" y="2925"/>
                    </a:lnTo>
                    <a:lnTo>
                      <a:pt x="9303" y="2285"/>
                    </a:lnTo>
                    <a:lnTo>
                      <a:pt x="7629" y="1182"/>
                    </a:lnTo>
                    <a:lnTo>
                      <a:pt x="5357"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1" name="Google Shape;3141;p23"/>
              <p:cNvSpPr/>
              <p:nvPr/>
            </p:nvSpPr>
            <p:spPr>
              <a:xfrm>
                <a:off x="4577250" y="1392775"/>
                <a:ext cx="176100" cy="90200"/>
              </a:xfrm>
              <a:custGeom>
                <a:avLst/>
                <a:gdLst/>
                <a:ahLst/>
                <a:cxnLst/>
                <a:rect l="l" t="t" r="r" b="b"/>
                <a:pathLst>
                  <a:path w="7044" h="3608" extrusionOk="0">
                    <a:moveTo>
                      <a:pt x="5330" y="1"/>
                    </a:moveTo>
                    <a:lnTo>
                      <a:pt x="4380" y="327"/>
                    </a:lnTo>
                    <a:lnTo>
                      <a:pt x="3440" y="722"/>
                    </a:lnTo>
                    <a:lnTo>
                      <a:pt x="1306" y="1959"/>
                    </a:lnTo>
                    <a:lnTo>
                      <a:pt x="516" y="2560"/>
                    </a:lnTo>
                    <a:lnTo>
                      <a:pt x="0" y="3089"/>
                    </a:lnTo>
                    <a:lnTo>
                      <a:pt x="1619" y="3608"/>
                    </a:lnTo>
                    <a:lnTo>
                      <a:pt x="2340" y="2955"/>
                    </a:lnTo>
                    <a:lnTo>
                      <a:pt x="3225" y="2286"/>
                    </a:lnTo>
                    <a:lnTo>
                      <a:pt x="4883" y="1323"/>
                    </a:lnTo>
                    <a:lnTo>
                      <a:pt x="5836" y="928"/>
                    </a:lnTo>
                    <a:lnTo>
                      <a:pt x="7044" y="478"/>
                    </a:lnTo>
                    <a:lnTo>
                      <a:pt x="5330"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2" name="Google Shape;3142;p23"/>
              <p:cNvSpPr/>
              <p:nvPr/>
            </p:nvSpPr>
            <p:spPr>
              <a:xfrm>
                <a:off x="4566050" y="1469000"/>
                <a:ext cx="405600" cy="304975"/>
              </a:xfrm>
              <a:custGeom>
                <a:avLst/>
                <a:gdLst/>
                <a:ahLst/>
                <a:cxnLst/>
                <a:rect l="l" t="t" r="r" b="b"/>
                <a:pathLst>
                  <a:path w="16224" h="12199" extrusionOk="0">
                    <a:moveTo>
                      <a:pt x="611" y="1"/>
                    </a:moveTo>
                    <a:lnTo>
                      <a:pt x="448" y="40"/>
                    </a:lnTo>
                    <a:lnTo>
                      <a:pt x="367" y="435"/>
                    </a:lnTo>
                    <a:lnTo>
                      <a:pt x="272" y="830"/>
                    </a:lnTo>
                    <a:lnTo>
                      <a:pt x="367" y="1019"/>
                    </a:lnTo>
                    <a:lnTo>
                      <a:pt x="272" y="1701"/>
                    </a:lnTo>
                    <a:lnTo>
                      <a:pt x="83" y="1809"/>
                    </a:lnTo>
                    <a:lnTo>
                      <a:pt x="1" y="2419"/>
                    </a:lnTo>
                    <a:lnTo>
                      <a:pt x="1" y="2462"/>
                    </a:lnTo>
                    <a:cubicBezTo>
                      <a:pt x="1" y="2462"/>
                      <a:pt x="203" y="3235"/>
                      <a:pt x="409" y="3480"/>
                    </a:cubicBezTo>
                    <a:cubicBezTo>
                      <a:pt x="572" y="3673"/>
                      <a:pt x="1388" y="4120"/>
                      <a:pt x="1796" y="4378"/>
                    </a:cubicBezTo>
                    <a:cubicBezTo>
                      <a:pt x="1891" y="4446"/>
                      <a:pt x="1959" y="4489"/>
                      <a:pt x="1959" y="4489"/>
                    </a:cubicBezTo>
                    <a:lnTo>
                      <a:pt x="1972" y="4502"/>
                    </a:lnTo>
                    <a:lnTo>
                      <a:pt x="1878" y="4107"/>
                    </a:lnTo>
                    <a:cubicBezTo>
                      <a:pt x="1878" y="3511"/>
                      <a:pt x="2177" y="3158"/>
                      <a:pt x="2612" y="3158"/>
                    </a:cubicBezTo>
                    <a:cubicBezTo>
                      <a:pt x="2792" y="3158"/>
                      <a:pt x="2995" y="3218"/>
                      <a:pt x="3209" y="3346"/>
                    </a:cubicBezTo>
                    <a:cubicBezTo>
                      <a:pt x="3944" y="3767"/>
                      <a:pt x="4541" y="4802"/>
                      <a:pt x="4541" y="5657"/>
                    </a:cubicBezTo>
                    <a:lnTo>
                      <a:pt x="4636" y="6241"/>
                    </a:lnTo>
                    <a:lnTo>
                      <a:pt x="4665" y="6271"/>
                    </a:lnTo>
                    <a:lnTo>
                      <a:pt x="11751" y="10364"/>
                    </a:lnTo>
                    <a:lnTo>
                      <a:pt x="11654" y="9763"/>
                    </a:lnTo>
                    <a:cubicBezTo>
                      <a:pt x="11654" y="9166"/>
                      <a:pt x="11955" y="8822"/>
                      <a:pt x="12393" y="8822"/>
                    </a:cubicBezTo>
                    <a:cubicBezTo>
                      <a:pt x="12572" y="8822"/>
                      <a:pt x="12775" y="8880"/>
                      <a:pt x="12989" y="9003"/>
                    </a:cubicBezTo>
                    <a:cubicBezTo>
                      <a:pt x="13723" y="9437"/>
                      <a:pt x="14320" y="10472"/>
                      <a:pt x="14320" y="11314"/>
                    </a:cubicBezTo>
                    <a:lnTo>
                      <a:pt x="14415" y="11914"/>
                    </a:lnTo>
                    <a:lnTo>
                      <a:pt x="14457" y="11940"/>
                    </a:lnTo>
                    <a:lnTo>
                      <a:pt x="14552" y="11983"/>
                    </a:lnTo>
                    <a:lnTo>
                      <a:pt x="14591" y="12009"/>
                    </a:lnTo>
                    <a:lnTo>
                      <a:pt x="15721" y="12198"/>
                    </a:lnTo>
                    <a:lnTo>
                      <a:pt x="15926" y="12172"/>
                    </a:lnTo>
                    <a:lnTo>
                      <a:pt x="15965" y="12035"/>
                    </a:lnTo>
                    <a:lnTo>
                      <a:pt x="15871" y="12035"/>
                    </a:lnTo>
                    <a:lnTo>
                      <a:pt x="16076" y="11833"/>
                    </a:lnTo>
                    <a:lnTo>
                      <a:pt x="16089" y="11777"/>
                    </a:lnTo>
                    <a:lnTo>
                      <a:pt x="16115" y="11656"/>
                    </a:lnTo>
                    <a:lnTo>
                      <a:pt x="16223" y="10334"/>
                    </a:lnTo>
                    <a:lnTo>
                      <a:pt x="16223" y="10308"/>
                    </a:lnTo>
                    <a:cubicBezTo>
                      <a:pt x="16223" y="10308"/>
                      <a:pt x="15965" y="9913"/>
                      <a:pt x="15570" y="9535"/>
                    </a:cubicBezTo>
                    <a:cubicBezTo>
                      <a:pt x="15179" y="9153"/>
                      <a:pt x="14252" y="8853"/>
                      <a:pt x="13423" y="8281"/>
                    </a:cubicBezTo>
                    <a:cubicBezTo>
                      <a:pt x="12594" y="7697"/>
                      <a:pt x="11791" y="7087"/>
                      <a:pt x="11791" y="7087"/>
                    </a:cubicBezTo>
                    <a:cubicBezTo>
                      <a:pt x="11791" y="7087"/>
                      <a:pt x="11301" y="6499"/>
                      <a:pt x="10854" y="5970"/>
                    </a:cubicBezTo>
                    <a:cubicBezTo>
                      <a:pt x="10416" y="5438"/>
                      <a:pt x="9764" y="4365"/>
                      <a:pt x="8840" y="3604"/>
                    </a:cubicBezTo>
                    <a:cubicBezTo>
                      <a:pt x="7916" y="2844"/>
                      <a:pt x="7165" y="2449"/>
                      <a:pt x="6663" y="2161"/>
                    </a:cubicBezTo>
                    <a:cubicBezTo>
                      <a:pt x="6147" y="1877"/>
                      <a:pt x="5125" y="1264"/>
                      <a:pt x="3931" y="950"/>
                    </a:cubicBezTo>
                    <a:cubicBezTo>
                      <a:pt x="2733" y="624"/>
                      <a:pt x="1646" y="396"/>
                      <a:pt x="1646" y="396"/>
                    </a:cubicBezTo>
                    <a:lnTo>
                      <a:pt x="611"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3" name="Google Shape;3143;p23"/>
              <p:cNvSpPr/>
              <p:nvPr/>
            </p:nvSpPr>
            <p:spPr>
              <a:xfrm>
                <a:off x="4608500" y="1533525"/>
                <a:ext cx="75175" cy="76925"/>
              </a:xfrm>
              <a:custGeom>
                <a:avLst/>
                <a:gdLst/>
                <a:ahLst/>
                <a:cxnLst/>
                <a:rect l="l" t="t" r="r" b="b"/>
                <a:pathLst>
                  <a:path w="3007" h="3077" extrusionOk="0">
                    <a:moveTo>
                      <a:pt x="1037" y="0"/>
                    </a:moveTo>
                    <a:cubicBezTo>
                      <a:pt x="724" y="0"/>
                      <a:pt x="488" y="124"/>
                      <a:pt x="343" y="246"/>
                    </a:cubicBezTo>
                    <a:cubicBezTo>
                      <a:pt x="82" y="465"/>
                      <a:pt x="0" y="968"/>
                      <a:pt x="0" y="1431"/>
                    </a:cubicBezTo>
                    <a:cubicBezTo>
                      <a:pt x="261" y="778"/>
                      <a:pt x="193" y="628"/>
                      <a:pt x="682" y="478"/>
                    </a:cubicBezTo>
                    <a:cubicBezTo>
                      <a:pt x="746" y="460"/>
                      <a:pt x="810" y="452"/>
                      <a:pt x="873" y="452"/>
                    </a:cubicBezTo>
                    <a:cubicBezTo>
                      <a:pt x="1281" y="452"/>
                      <a:pt x="1649" y="778"/>
                      <a:pt x="1649" y="778"/>
                    </a:cubicBezTo>
                    <a:lnTo>
                      <a:pt x="2190" y="1242"/>
                    </a:lnTo>
                    <a:lnTo>
                      <a:pt x="2654" y="1960"/>
                    </a:lnTo>
                    <a:lnTo>
                      <a:pt x="3006" y="3076"/>
                    </a:lnTo>
                    <a:cubicBezTo>
                      <a:pt x="2873" y="1323"/>
                      <a:pt x="2817" y="928"/>
                      <a:pt x="2014" y="357"/>
                    </a:cubicBezTo>
                    <a:cubicBezTo>
                      <a:pt x="1636" y="92"/>
                      <a:pt x="1307" y="0"/>
                      <a:pt x="1037"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4" name="Google Shape;3144;p23"/>
              <p:cNvSpPr/>
              <p:nvPr/>
            </p:nvSpPr>
            <p:spPr>
              <a:xfrm>
                <a:off x="4688800" y="1600525"/>
                <a:ext cx="162175" cy="105600"/>
              </a:xfrm>
              <a:custGeom>
                <a:avLst/>
                <a:gdLst/>
                <a:ahLst/>
                <a:cxnLst/>
                <a:rect l="l" t="t" r="r" b="b"/>
                <a:pathLst>
                  <a:path w="6487" h="4224" extrusionOk="0">
                    <a:moveTo>
                      <a:pt x="23" y="0"/>
                    </a:moveTo>
                    <a:cubicBezTo>
                      <a:pt x="8" y="0"/>
                      <a:pt x="0" y="1"/>
                      <a:pt x="0" y="1"/>
                    </a:cubicBezTo>
                    <a:cubicBezTo>
                      <a:pt x="0" y="1"/>
                      <a:pt x="6254" y="4163"/>
                      <a:pt x="6378" y="4218"/>
                    </a:cubicBezTo>
                    <a:cubicBezTo>
                      <a:pt x="6384" y="4222"/>
                      <a:pt x="6390" y="4224"/>
                      <a:pt x="6395" y="4224"/>
                    </a:cubicBezTo>
                    <a:cubicBezTo>
                      <a:pt x="6487" y="4224"/>
                      <a:pt x="6375" y="3673"/>
                      <a:pt x="6091" y="3441"/>
                    </a:cubicBezTo>
                    <a:cubicBezTo>
                      <a:pt x="5781" y="3213"/>
                      <a:pt x="2040" y="980"/>
                      <a:pt x="1224" y="465"/>
                    </a:cubicBezTo>
                    <a:cubicBezTo>
                      <a:pt x="529" y="30"/>
                      <a:pt x="121" y="0"/>
                      <a:pt x="23"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5" name="Google Shape;3145;p23"/>
              <p:cNvSpPr/>
              <p:nvPr/>
            </p:nvSpPr>
            <p:spPr>
              <a:xfrm>
                <a:off x="4575200" y="1469000"/>
                <a:ext cx="396450" cy="258375"/>
              </a:xfrm>
              <a:custGeom>
                <a:avLst/>
                <a:gdLst/>
                <a:ahLst/>
                <a:cxnLst/>
                <a:rect l="l" t="t" r="r" b="b"/>
                <a:pathLst>
                  <a:path w="15858" h="10335" extrusionOk="0">
                    <a:moveTo>
                      <a:pt x="245" y="1"/>
                    </a:moveTo>
                    <a:lnTo>
                      <a:pt x="82" y="40"/>
                    </a:lnTo>
                    <a:lnTo>
                      <a:pt x="1" y="435"/>
                    </a:lnTo>
                    <a:lnTo>
                      <a:pt x="1104" y="1264"/>
                    </a:lnTo>
                    <a:cubicBezTo>
                      <a:pt x="1104" y="1264"/>
                      <a:pt x="2165" y="1809"/>
                      <a:pt x="3307" y="2475"/>
                    </a:cubicBezTo>
                    <a:cubicBezTo>
                      <a:pt x="4433" y="3141"/>
                      <a:pt x="9656" y="6297"/>
                      <a:pt x="10827" y="7044"/>
                    </a:cubicBezTo>
                    <a:cubicBezTo>
                      <a:pt x="10840" y="7044"/>
                      <a:pt x="10840" y="7044"/>
                      <a:pt x="10853" y="7057"/>
                    </a:cubicBezTo>
                    <a:cubicBezTo>
                      <a:pt x="11996" y="7779"/>
                      <a:pt x="13954" y="8990"/>
                      <a:pt x="13954" y="8990"/>
                    </a:cubicBezTo>
                    <a:lnTo>
                      <a:pt x="15710" y="10188"/>
                    </a:lnTo>
                    <a:lnTo>
                      <a:pt x="15857" y="10334"/>
                    </a:lnTo>
                    <a:lnTo>
                      <a:pt x="15857" y="10308"/>
                    </a:lnTo>
                    <a:cubicBezTo>
                      <a:pt x="15857" y="10308"/>
                      <a:pt x="15599" y="9913"/>
                      <a:pt x="15204" y="9535"/>
                    </a:cubicBezTo>
                    <a:cubicBezTo>
                      <a:pt x="15015" y="9355"/>
                      <a:pt x="14757" y="9179"/>
                      <a:pt x="14444" y="8977"/>
                    </a:cubicBezTo>
                    <a:cubicBezTo>
                      <a:pt x="14078" y="8745"/>
                      <a:pt x="13670" y="8487"/>
                      <a:pt x="13220" y="8174"/>
                    </a:cubicBezTo>
                    <a:cubicBezTo>
                      <a:pt x="12404" y="7616"/>
                      <a:pt x="11451" y="7100"/>
                      <a:pt x="11425" y="7087"/>
                    </a:cubicBezTo>
                    <a:cubicBezTo>
                      <a:pt x="11425" y="7087"/>
                      <a:pt x="11098" y="6405"/>
                      <a:pt x="10664" y="5876"/>
                    </a:cubicBezTo>
                    <a:cubicBezTo>
                      <a:pt x="10214" y="5344"/>
                      <a:pt x="9398" y="4365"/>
                      <a:pt x="8474" y="3604"/>
                    </a:cubicBezTo>
                    <a:cubicBezTo>
                      <a:pt x="7550" y="2844"/>
                      <a:pt x="6799" y="2449"/>
                      <a:pt x="6297" y="2161"/>
                    </a:cubicBezTo>
                    <a:cubicBezTo>
                      <a:pt x="5781" y="1877"/>
                      <a:pt x="4759" y="1264"/>
                      <a:pt x="3565" y="950"/>
                    </a:cubicBezTo>
                    <a:cubicBezTo>
                      <a:pt x="2367" y="624"/>
                      <a:pt x="1280" y="396"/>
                      <a:pt x="1280" y="396"/>
                    </a:cubicBezTo>
                    <a:lnTo>
                      <a:pt x="245"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6" name="Google Shape;3146;p23"/>
              <p:cNvSpPr/>
              <p:nvPr/>
            </p:nvSpPr>
            <p:spPr>
              <a:xfrm>
                <a:off x="4740125" y="1573700"/>
                <a:ext cx="10225" cy="79250"/>
              </a:xfrm>
              <a:custGeom>
                <a:avLst/>
                <a:gdLst/>
                <a:ahLst/>
                <a:cxnLst/>
                <a:rect l="l" t="t" r="r" b="b"/>
                <a:pathLst>
                  <a:path w="409" h="3170" extrusionOk="0">
                    <a:moveTo>
                      <a:pt x="327" y="0"/>
                    </a:moveTo>
                    <a:lnTo>
                      <a:pt x="202" y="395"/>
                    </a:lnTo>
                    <a:cubicBezTo>
                      <a:pt x="189" y="434"/>
                      <a:pt x="0" y="1117"/>
                      <a:pt x="0" y="1469"/>
                    </a:cubicBezTo>
                    <a:cubicBezTo>
                      <a:pt x="0" y="1796"/>
                      <a:pt x="69" y="2066"/>
                      <a:pt x="82" y="2122"/>
                    </a:cubicBezTo>
                    <a:lnTo>
                      <a:pt x="0" y="2461"/>
                    </a:lnTo>
                    <a:lnTo>
                      <a:pt x="39" y="3170"/>
                    </a:lnTo>
                    <a:lnTo>
                      <a:pt x="121" y="3170"/>
                    </a:lnTo>
                    <a:lnTo>
                      <a:pt x="69" y="2461"/>
                    </a:lnTo>
                    <a:lnTo>
                      <a:pt x="163" y="2122"/>
                    </a:lnTo>
                    <a:lnTo>
                      <a:pt x="150" y="2109"/>
                    </a:lnTo>
                    <a:cubicBezTo>
                      <a:pt x="150" y="2109"/>
                      <a:pt x="82" y="1809"/>
                      <a:pt x="82" y="1469"/>
                    </a:cubicBezTo>
                    <a:cubicBezTo>
                      <a:pt x="82" y="1117"/>
                      <a:pt x="271" y="434"/>
                      <a:pt x="271" y="421"/>
                    </a:cubicBezTo>
                    <a:lnTo>
                      <a:pt x="408" y="13"/>
                    </a:lnTo>
                    <a:lnTo>
                      <a:pt x="327"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7" name="Google Shape;3147;p23"/>
              <p:cNvSpPr/>
              <p:nvPr/>
            </p:nvSpPr>
            <p:spPr>
              <a:xfrm>
                <a:off x="4843825" y="1637250"/>
                <a:ext cx="127825" cy="90125"/>
              </a:xfrm>
              <a:custGeom>
                <a:avLst/>
                <a:gdLst/>
                <a:ahLst/>
                <a:cxnLst/>
                <a:rect l="l" t="t" r="r" b="b"/>
                <a:pathLst>
                  <a:path w="5113" h="3605" extrusionOk="0">
                    <a:moveTo>
                      <a:pt x="1" y="1"/>
                    </a:moveTo>
                    <a:lnTo>
                      <a:pt x="82" y="314"/>
                    </a:lnTo>
                    <a:cubicBezTo>
                      <a:pt x="95" y="314"/>
                      <a:pt x="95" y="314"/>
                      <a:pt x="108" y="327"/>
                    </a:cubicBezTo>
                    <a:cubicBezTo>
                      <a:pt x="1251" y="1049"/>
                      <a:pt x="3209" y="2260"/>
                      <a:pt x="3209" y="2260"/>
                    </a:cubicBezTo>
                    <a:lnTo>
                      <a:pt x="4965" y="3458"/>
                    </a:lnTo>
                    <a:lnTo>
                      <a:pt x="5112" y="3604"/>
                    </a:lnTo>
                    <a:lnTo>
                      <a:pt x="5112" y="3578"/>
                    </a:lnTo>
                    <a:cubicBezTo>
                      <a:pt x="5112" y="3578"/>
                      <a:pt x="4854" y="3183"/>
                      <a:pt x="4459" y="2805"/>
                    </a:cubicBezTo>
                    <a:cubicBezTo>
                      <a:pt x="4270" y="2625"/>
                      <a:pt x="4012" y="2449"/>
                      <a:pt x="3699" y="2247"/>
                    </a:cubicBezTo>
                    <a:cubicBezTo>
                      <a:pt x="3467" y="2152"/>
                      <a:pt x="3265" y="2054"/>
                      <a:pt x="3128" y="1959"/>
                    </a:cubicBezTo>
                    <a:cubicBezTo>
                      <a:pt x="2951" y="1865"/>
                      <a:pt x="2380" y="1525"/>
                      <a:pt x="1796" y="1156"/>
                    </a:cubicBezTo>
                    <a:cubicBezTo>
                      <a:pt x="1048" y="709"/>
                      <a:pt x="259" y="233"/>
                      <a:pt x="259" y="233"/>
                    </a:cubicBezTo>
                    <a:lnTo>
                      <a:pt x="1"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8" name="Google Shape;3148;p23"/>
              <p:cNvSpPr/>
              <p:nvPr/>
            </p:nvSpPr>
            <p:spPr>
              <a:xfrm>
                <a:off x="4661200" y="1525050"/>
                <a:ext cx="187050" cy="190075"/>
              </a:xfrm>
              <a:custGeom>
                <a:avLst/>
                <a:gdLst/>
                <a:ahLst/>
                <a:cxnLst/>
                <a:rect l="l" t="t" r="r" b="b"/>
                <a:pathLst>
                  <a:path w="7482" h="7603" extrusionOk="0">
                    <a:moveTo>
                      <a:pt x="56" y="1"/>
                    </a:moveTo>
                    <a:lnTo>
                      <a:pt x="1" y="340"/>
                    </a:lnTo>
                    <a:lnTo>
                      <a:pt x="43" y="912"/>
                    </a:lnTo>
                    <a:lnTo>
                      <a:pt x="288" y="1293"/>
                    </a:lnTo>
                    <a:cubicBezTo>
                      <a:pt x="314" y="1336"/>
                      <a:pt x="765" y="2165"/>
                      <a:pt x="872" y="2462"/>
                    </a:cubicBezTo>
                    <a:cubicBezTo>
                      <a:pt x="993" y="2818"/>
                      <a:pt x="1199" y="3905"/>
                      <a:pt x="1199" y="3918"/>
                    </a:cubicBezTo>
                    <a:lnTo>
                      <a:pt x="1199" y="3931"/>
                    </a:lnTo>
                    <a:lnTo>
                      <a:pt x="7319" y="7603"/>
                    </a:lnTo>
                    <a:lnTo>
                      <a:pt x="7387" y="7130"/>
                    </a:lnTo>
                    <a:lnTo>
                      <a:pt x="7387" y="6816"/>
                    </a:lnTo>
                    <a:cubicBezTo>
                      <a:pt x="7400" y="6774"/>
                      <a:pt x="7482" y="6082"/>
                      <a:pt x="7469" y="5563"/>
                    </a:cubicBezTo>
                    <a:cubicBezTo>
                      <a:pt x="7456" y="5047"/>
                      <a:pt x="7456" y="4815"/>
                      <a:pt x="7456" y="4815"/>
                    </a:cubicBezTo>
                    <a:lnTo>
                      <a:pt x="7456" y="4802"/>
                    </a:lnTo>
                    <a:lnTo>
                      <a:pt x="7263" y="4339"/>
                    </a:lnTo>
                    <a:lnTo>
                      <a:pt x="7182" y="4381"/>
                    </a:lnTo>
                    <a:lnTo>
                      <a:pt x="7374" y="4815"/>
                    </a:lnTo>
                    <a:cubicBezTo>
                      <a:pt x="7374" y="4871"/>
                      <a:pt x="7374" y="5103"/>
                      <a:pt x="7387" y="5563"/>
                    </a:cubicBezTo>
                    <a:cubicBezTo>
                      <a:pt x="7413" y="6095"/>
                      <a:pt x="7319" y="6803"/>
                      <a:pt x="7306" y="6816"/>
                    </a:cubicBezTo>
                    <a:lnTo>
                      <a:pt x="7306" y="7113"/>
                    </a:lnTo>
                    <a:lnTo>
                      <a:pt x="7250" y="7482"/>
                    </a:lnTo>
                    <a:lnTo>
                      <a:pt x="1280" y="3892"/>
                    </a:lnTo>
                    <a:cubicBezTo>
                      <a:pt x="1254" y="3742"/>
                      <a:pt x="1062" y="2775"/>
                      <a:pt x="941" y="2436"/>
                    </a:cubicBezTo>
                    <a:cubicBezTo>
                      <a:pt x="830" y="2136"/>
                      <a:pt x="383" y="1293"/>
                      <a:pt x="357" y="1254"/>
                    </a:cubicBezTo>
                    <a:lnTo>
                      <a:pt x="112" y="885"/>
                    </a:lnTo>
                    <a:lnTo>
                      <a:pt x="82" y="340"/>
                    </a:lnTo>
                    <a:lnTo>
                      <a:pt x="138" y="14"/>
                    </a:lnTo>
                    <a:lnTo>
                      <a:pt x="56"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9" name="Google Shape;3149;p23"/>
              <p:cNvSpPr/>
              <p:nvPr/>
            </p:nvSpPr>
            <p:spPr>
              <a:xfrm>
                <a:off x="4640800" y="1497225"/>
                <a:ext cx="211550" cy="145850"/>
              </a:xfrm>
              <a:custGeom>
                <a:avLst/>
                <a:gdLst/>
                <a:ahLst/>
                <a:cxnLst/>
                <a:rect l="l" t="t" r="r" b="b"/>
                <a:pathLst>
                  <a:path w="8462" h="5834" extrusionOk="0">
                    <a:moveTo>
                      <a:pt x="112" y="1"/>
                    </a:moveTo>
                    <a:cubicBezTo>
                      <a:pt x="112" y="1"/>
                      <a:pt x="1" y="285"/>
                      <a:pt x="1" y="298"/>
                    </a:cubicBezTo>
                    <a:cubicBezTo>
                      <a:pt x="1" y="311"/>
                      <a:pt x="396" y="801"/>
                      <a:pt x="396" y="801"/>
                    </a:cubicBezTo>
                    <a:lnTo>
                      <a:pt x="8380" y="5834"/>
                    </a:lnTo>
                    <a:lnTo>
                      <a:pt x="8461" y="5795"/>
                    </a:lnTo>
                    <a:cubicBezTo>
                      <a:pt x="8461" y="5795"/>
                      <a:pt x="7508" y="4244"/>
                      <a:pt x="6666" y="3373"/>
                    </a:cubicBezTo>
                    <a:cubicBezTo>
                      <a:pt x="5824" y="2514"/>
                      <a:pt x="4747" y="1796"/>
                      <a:pt x="4205" y="1483"/>
                    </a:cubicBezTo>
                    <a:cubicBezTo>
                      <a:pt x="3660" y="1182"/>
                      <a:pt x="2233" y="409"/>
                      <a:pt x="1744" y="259"/>
                    </a:cubicBezTo>
                    <a:cubicBezTo>
                      <a:pt x="1238" y="109"/>
                      <a:pt x="112" y="1"/>
                      <a:pt x="112"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0" name="Google Shape;3150;p23"/>
              <p:cNvSpPr/>
              <p:nvPr/>
            </p:nvSpPr>
            <p:spPr>
              <a:xfrm>
                <a:off x="4643900" y="1499925"/>
                <a:ext cx="202325" cy="137350"/>
              </a:xfrm>
              <a:custGeom>
                <a:avLst/>
                <a:gdLst/>
                <a:ahLst/>
                <a:cxnLst/>
                <a:rect l="l" t="t" r="r" b="b"/>
                <a:pathLst>
                  <a:path w="8093" h="5494" extrusionOk="0">
                    <a:moveTo>
                      <a:pt x="53" y="1"/>
                    </a:moveTo>
                    <a:cubicBezTo>
                      <a:pt x="27" y="69"/>
                      <a:pt x="14" y="121"/>
                      <a:pt x="1" y="164"/>
                    </a:cubicBezTo>
                    <a:cubicBezTo>
                      <a:pt x="53" y="245"/>
                      <a:pt x="203" y="435"/>
                      <a:pt x="340" y="611"/>
                    </a:cubicBezTo>
                    <a:lnTo>
                      <a:pt x="8092" y="5494"/>
                    </a:lnTo>
                    <a:cubicBezTo>
                      <a:pt x="7792" y="5034"/>
                      <a:pt x="7100" y="3986"/>
                      <a:pt x="6473" y="3346"/>
                    </a:cubicBezTo>
                    <a:cubicBezTo>
                      <a:pt x="5700" y="2543"/>
                      <a:pt x="4665" y="1835"/>
                      <a:pt x="4025" y="1469"/>
                    </a:cubicBezTo>
                    <a:cubicBezTo>
                      <a:pt x="3549" y="1199"/>
                      <a:pt x="2080" y="396"/>
                      <a:pt x="1577" y="245"/>
                    </a:cubicBezTo>
                    <a:cubicBezTo>
                      <a:pt x="1182" y="121"/>
                      <a:pt x="327" y="27"/>
                      <a:pt x="53"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1" name="Google Shape;3151;p23"/>
              <p:cNvSpPr/>
              <p:nvPr/>
            </p:nvSpPr>
            <p:spPr>
              <a:xfrm>
                <a:off x="4663975" y="1503675"/>
                <a:ext cx="31275" cy="29250"/>
              </a:xfrm>
              <a:custGeom>
                <a:avLst/>
                <a:gdLst/>
                <a:ahLst/>
                <a:cxnLst/>
                <a:rect l="l" t="t" r="r" b="b"/>
                <a:pathLst>
                  <a:path w="1251" h="1170" extrusionOk="0">
                    <a:moveTo>
                      <a:pt x="817" y="1"/>
                    </a:moveTo>
                    <a:lnTo>
                      <a:pt x="1" y="869"/>
                    </a:lnTo>
                    <a:lnTo>
                      <a:pt x="461" y="1169"/>
                    </a:lnTo>
                    <a:lnTo>
                      <a:pt x="1251" y="164"/>
                    </a:lnTo>
                    <a:lnTo>
                      <a:pt x="81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2" name="Google Shape;3152;p23"/>
              <p:cNvSpPr/>
              <p:nvPr/>
            </p:nvSpPr>
            <p:spPr>
              <a:xfrm>
                <a:off x="4745175" y="1541700"/>
                <a:ext cx="15375" cy="37825"/>
              </a:xfrm>
              <a:custGeom>
                <a:avLst/>
                <a:gdLst/>
                <a:ahLst/>
                <a:cxnLst/>
                <a:rect l="l" t="t" r="r" b="b"/>
                <a:pathLst>
                  <a:path w="615" h="1513" extrusionOk="0">
                    <a:moveTo>
                      <a:pt x="356" y="1"/>
                    </a:moveTo>
                    <a:lnTo>
                      <a:pt x="0" y="1306"/>
                    </a:lnTo>
                    <a:lnTo>
                      <a:pt x="301" y="1512"/>
                    </a:lnTo>
                    <a:lnTo>
                      <a:pt x="614" y="125"/>
                    </a:lnTo>
                    <a:lnTo>
                      <a:pt x="356"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3" name="Google Shape;3153;p23"/>
              <p:cNvSpPr/>
              <p:nvPr/>
            </p:nvSpPr>
            <p:spPr>
              <a:xfrm>
                <a:off x="4919300" y="1693725"/>
                <a:ext cx="48675" cy="34050"/>
              </a:xfrm>
              <a:custGeom>
                <a:avLst/>
                <a:gdLst/>
                <a:ahLst/>
                <a:cxnLst/>
                <a:rect l="l" t="t" r="r" b="b"/>
                <a:pathLst>
                  <a:path w="1947" h="1362" extrusionOk="0">
                    <a:moveTo>
                      <a:pt x="190" y="1"/>
                    </a:moveTo>
                    <a:lnTo>
                      <a:pt x="1" y="56"/>
                    </a:lnTo>
                    <a:lnTo>
                      <a:pt x="530" y="693"/>
                    </a:lnTo>
                    <a:lnTo>
                      <a:pt x="1101" y="1143"/>
                    </a:lnTo>
                    <a:lnTo>
                      <a:pt x="1251" y="1143"/>
                    </a:lnTo>
                    <a:lnTo>
                      <a:pt x="1809" y="1362"/>
                    </a:lnTo>
                    <a:lnTo>
                      <a:pt x="1946" y="1199"/>
                    </a:lnTo>
                    <a:lnTo>
                      <a:pt x="951" y="546"/>
                    </a:lnTo>
                    <a:lnTo>
                      <a:pt x="190"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4" name="Google Shape;3154;p23"/>
              <p:cNvSpPr/>
              <p:nvPr/>
            </p:nvSpPr>
            <p:spPr>
              <a:xfrm>
                <a:off x="4963450" y="1728725"/>
                <a:ext cx="8600" cy="31700"/>
              </a:xfrm>
              <a:custGeom>
                <a:avLst/>
                <a:gdLst/>
                <a:ahLst/>
                <a:cxnLst/>
                <a:rect l="l" t="t" r="r" b="b"/>
                <a:pathLst>
                  <a:path w="344" h="1268" extrusionOk="0">
                    <a:moveTo>
                      <a:pt x="344" y="1"/>
                    </a:moveTo>
                    <a:lnTo>
                      <a:pt x="193" y="246"/>
                    </a:lnTo>
                    <a:lnTo>
                      <a:pt x="1" y="859"/>
                    </a:lnTo>
                    <a:lnTo>
                      <a:pt x="219" y="1267"/>
                    </a:lnTo>
                    <a:lnTo>
                      <a:pt x="344"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5" name="Google Shape;3155;p23"/>
              <p:cNvSpPr/>
              <p:nvPr/>
            </p:nvSpPr>
            <p:spPr>
              <a:xfrm>
                <a:off x="4572825" y="1476425"/>
                <a:ext cx="25900" cy="27600"/>
              </a:xfrm>
              <a:custGeom>
                <a:avLst/>
                <a:gdLst/>
                <a:ahLst/>
                <a:cxnLst/>
                <a:rect l="l" t="t" r="r" b="b"/>
                <a:pathLst>
                  <a:path w="1036" h="1104" extrusionOk="0">
                    <a:moveTo>
                      <a:pt x="96" y="1"/>
                    </a:moveTo>
                    <a:lnTo>
                      <a:pt x="1" y="533"/>
                    </a:lnTo>
                    <a:lnTo>
                      <a:pt x="96" y="683"/>
                    </a:lnTo>
                    <a:lnTo>
                      <a:pt x="791" y="1104"/>
                    </a:lnTo>
                    <a:lnTo>
                      <a:pt x="1019" y="1078"/>
                    </a:lnTo>
                    <a:lnTo>
                      <a:pt x="1036" y="996"/>
                    </a:lnTo>
                    <a:lnTo>
                      <a:pt x="1036" y="941"/>
                    </a:lnTo>
                    <a:lnTo>
                      <a:pt x="383" y="219"/>
                    </a:lnTo>
                    <a:lnTo>
                      <a:pt x="233" y="99"/>
                    </a:lnTo>
                    <a:lnTo>
                      <a:pt x="177" y="43"/>
                    </a:lnTo>
                    <a:lnTo>
                      <a:pt x="9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6" name="Google Shape;3156;p23"/>
              <p:cNvSpPr/>
              <p:nvPr/>
            </p:nvSpPr>
            <p:spPr>
              <a:xfrm>
                <a:off x="4566050" y="1529475"/>
                <a:ext cx="49000" cy="51750"/>
              </a:xfrm>
              <a:custGeom>
                <a:avLst/>
                <a:gdLst/>
                <a:ahLst/>
                <a:cxnLst/>
                <a:rect l="l" t="t" r="r" b="b"/>
                <a:pathLst>
                  <a:path w="1960" h="2070" extrusionOk="0">
                    <a:moveTo>
                      <a:pt x="1" y="0"/>
                    </a:moveTo>
                    <a:lnTo>
                      <a:pt x="1" y="43"/>
                    </a:lnTo>
                    <a:cubicBezTo>
                      <a:pt x="1" y="43"/>
                      <a:pt x="203" y="816"/>
                      <a:pt x="409" y="1061"/>
                    </a:cubicBezTo>
                    <a:cubicBezTo>
                      <a:pt x="572" y="1254"/>
                      <a:pt x="1388" y="1701"/>
                      <a:pt x="1796" y="1959"/>
                    </a:cubicBezTo>
                    <a:cubicBezTo>
                      <a:pt x="1891" y="2027"/>
                      <a:pt x="1959" y="2070"/>
                      <a:pt x="1959" y="2070"/>
                    </a:cubicBezTo>
                    <a:lnTo>
                      <a:pt x="637" y="1061"/>
                    </a:lnTo>
                    <a:lnTo>
                      <a:pt x="246" y="382"/>
                    </a:lnTo>
                    <a:lnTo>
                      <a:pt x="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7" name="Google Shape;3157;p23"/>
              <p:cNvSpPr/>
              <p:nvPr/>
            </p:nvSpPr>
            <p:spPr>
              <a:xfrm>
                <a:off x="4564350" y="1497225"/>
                <a:ext cx="42850" cy="47600"/>
              </a:xfrm>
              <a:custGeom>
                <a:avLst/>
                <a:gdLst/>
                <a:ahLst/>
                <a:cxnLst/>
                <a:rect l="l" t="t" r="r" b="b"/>
                <a:pathLst>
                  <a:path w="1714" h="1904" extrusionOk="0">
                    <a:moveTo>
                      <a:pt x="421" y="1"/>
                    </a:moveTo>
                    <a:cubicBezTo>
                      <a:pt x="421" y="1"/>
                      <a:pt x="40" y="259"/>
                      <a:pt x="151" y="680"/>
                    </a:cubicBezTo>
                    <a:cubicBezTo>
                      <a:pt x="151" y="680"/>
                      <a:pt x="148" y="680"/>
                      <a:pt x="145" y="680"/>
                    </a:cubicBezTo>
                    <a:cubicBezTo>
                      <a:pt x="117" y="680"/>
                      <a:pt x="1" y="690"/>
                      <a:pt x="245" y="882"/>
                    </a:cubicBezTo>
                    <a:cubicBezTo>
                      <a:pt x="516" y="1101"/>
                      <a:pt x="1714" y="1904"/>
                      <a:pt x="1714" y="1904"/>
                    </a:cubicBezTo>
                    <a:cubicBezTo>
                      <a:pt x="1714" y="1904"/>
                      <a:pt x="1577" y="1809"/>
                      <a:pt x="1440" y="1604"/>
                    </a:cubicBezTo>
                    <a:cubicBezTo>
                      <a:pt x="774" y="1169"/>
                      <a:pt x="421" y="654"/>
                      <a:pt x="340" y="572"/>
                    </a:cubicBezTo>
                    <a:cubicBezTo>
                      <a:pt x="340" y="504"/>
                      <a:pt x="421" y="1"/>
                      <a:pt x="421"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8" name="Google Shape;3158;p23"/>
              <p:cNvSpPr/>
              <p:nvPr/>
            </p:nvSpPr>
            <p:spPr>
              <a:xfrm>
                <a:off x="4862200" y="1695825"/>
                <a:ext cx="57125" cy="73600"/>
              </a:xfrm>
              <a:custGeom>
                <a:avLst/>
                <a:gdLst/>
                <a:ahLst/>
                <a:cxnLst/>
                <a:rect l="l" t="t" r="r" b="b"/>
                <a:pathLst>
                  <a:path w="2285" h="2944" extrusionOk="0">
                    <a:moveTo>
                      <a:pt x="627" y="1"/>
                    </a:moveTo>
                    <a:cubicBezTo>
                      <a:pt x="256" y="1"/>
                      <a:pt x="0" y="296"/>
                      <a:pt x="0" y="814"/>
                    </a:cubicBezTo>
                    <a:cubicBezTo>
                      <a:pt x="0" y="1536"/>
                      <a:pt x="516" y="2420"/>
                      <a:pt x="1143" y="2786"/>
                    </a:cubicBezTo>
                    <a:cubicBezTo>
                      <a:pt x="1324" y="2893"/>
                      <a:pt x="1497" y="2944"/>
                      <a:pt x="1651" y="2944"/>
                    </a:cubicBezTo>
                    <a:cubicBezTo>
                      <a:pt x="2024" y="2944"/>
                      <a:pt x="2285" y="2644"/>
                      <a:pt x="2285" y="2133"/>
                    </a:cubicBezTo>
                    <a:cubicBezTo>
                      <a:pt x="2285" y="1412"/>
                      <a:pt x="1766" y="527"/>
                      <a:pt x="1143" y="161"/>
                    </a:cubicBezTo>
                    <a:cubicBezTo>
                      <a:pt x="958" y="53"/>
                      <a:pt x="783" y="1"/>
                      <a:pt x="62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9" name="Google Shape;3159;p23"/>
              <p:cNvSpPr/>
              <p:nvPr/>
            </p:nvSpPr>
            <p:spPr>
              <a:xfrm>
                <a:off x="4617725" y="1554125"/>
                <a:ext cx="57125" cy="73600"/>
              </a:xfrm>
              <a:custGeom>
                <a:avLst/>
                <a:gdLst/>
                <a:ahLst/>
                <a:cxnLst/>
                <a:rect l="l" t="t" r="r" b="b"/>
                <a:pathLst>
                  <a:path w="2285" h="2944" extrusionOk="0">
                    <a:moveTo>
                      <a:pt x="629" y="1"/>
                    </a:moveTo>
                    <a:cubicBezTo>
                      <a:pt x="253" y="1"/>
                      <a:pt x="0" y="300"/>
                      <a:pt x="0" y="809"/>
                    </a:cubicBezTo>
                    <a:cubicBezTo>
                      <a:pt x="0" y="1544"/>
                      <a:pt x="503" y="2415"/>
                      <a:pt x="1142" y="2784"/>
                    </a:cubicBezTo>
                    <a:cubicBezTo>
                      <a:pt x="1327" y="2892"/>
                      <a:pt x="1502" y="2943"/>
                      <a:pt x="1657" y="2943"/>
                    </a:cubicBezTo>
                    <a:cubicBezTo>
                      <a:pt x="2028" y="2943"/>
                      <a:pt x="2285" y="2649"/>
                      <a:pt x="2285" y="2131"/>
                    </a:cubicBezTo>
                    <a:cubicBezTo>
                      <a:pt x="2285" y="1410"/>
                      <a:pt x="1769" y="525"/>
                      <a:pt x="1142" y="157"/>
                    </a:cubicBezTo>
                    <a:cubicBezTo>
                      <a:pt x="957" y="51"/>
                      <a:pt x="783" y="1"/>
                      <a:pt x="62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0" name="Google Shape;3160;p23"/>
              <p:cNvSpPr/>
              <p:nvPr/>
            </p:nvSpPr>
            <p:spPr>
              <a:xfrm>
                <a:off x="4608500" y="1542375"/>
                <a:ext cx="77950" cy="85450"/>
              </a:xfrm>
              <a:custGeom>
                <a:avLst/>
                <a:gdLst/>
                <a:ahLst/>
                <a:cxnLst/>
                <a:rect l="l" t="t" r="r" b="b"/>
                <a:pathLst>
                  <a:path w="3118" h="3418" extrusionOk="0">
                    <a:moveTo>
                      <a:pt x="838" y="1"/>
                    </a:moveTo>
                    <a:cubicBezTo>
                      <a:pt x="343" y="1"/>
                      <a:pt x="0" y="392"/>
                      <a:pt x="0" y="1077"/>
                    </a:cubicBezTo>
                    <a:lnTo>
                      <a:pt x="98" y="1443"/>
                    </a:lnTo>
                    <a:cubicBezTo>
                      <a:pt x="193" y="1511"/>
                      <a:pt x="261" y="1554"/>
                      <a:pt x="261" y="1554"/>
                    </a:cubicBezTo>
                    <a:lnTo>
                      <a:pt x="274" y="1567"/>
                    </a:lnTo>
                    <a:lnTo>
                      <a:pt x="180" y="1172"/>
                    </a:lnTo>
                    <a:cubicBezTo>
                      <a:pt x="180" y="576"/>
                      <a:pt x="479" y="223"/>
                      <a:pt x="914" y="223"/>
                    </a:cubicBezTo>
                    <a:cubicBezTo>
                      <a:pt x="1094" y="223"/>
                      <a:pt x="1297" y="283"/>
                      <a:pt x="1511" y="411"/>
                    </a:cubicBezTo>
                    <a:cubicBezTo>
                      <a:pt x="2246" y="832"/>
                      <a:pt x="2843" y="1867"/>
                      <a:pt x="2843" y="2722"/>
                    </a:cubicBezTo>
                    <a:lnTo>
                      <a:pt x="2938" y="3306"/>
                    </a:lnTo>
                    <a:lnTo>
                      <a:pt x="2967" y="3336"/>
                    </a:lnTo>
                    <a:lnTo>
                      <a:pt x="3117" y="3417"/>
                    </a:lnTo>
                    <a:lnTo>
                      <a:pt x="3019" y="2817"/>
                    </a:lnTo>
                    <a:cubicBezTo>
                      <a:pt x="3019" y="1867"/>
                      <a:pt x="2341" y="695"/>
                      <a:pt x="1511" y="206"/>
                    </a:cubicBezTo>
                    <a:cubicBezTo>
                      <a:pt x="1270" y="67"/>
                      <a:pt x="1041" y="1"/>
                      <a:pt x="838"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1" name="Google Shape;3161;p23"/>
              <p:cNvSpPr/>
              <p:nvPr/>
            </p:nvSpPr>
            <p:spPr>
              <a:xfrm>
                <a:off x="4916200" y="1481575"/>
                <a:ext cx="84400" cy="102350"/>
              </a:xfrm>
              <a:custGeom>
                <a:avLst/>
                <a:gdLst/>
                <a:ahLst/>
                <a:cxnLst/>
                <a:rect l="l" t="t" r="r" b="b"/>
                <a:pathLst>
                  <a:path w="3376" h="4094" extrusionOk="0">
                    <a:moveTo>
                      <a:pt x="193" y="0"/>
                    </a:moveTo>
                    <a:lnTo>
                      <a:pt x="1" y="13"/>
                    </a:lnTo>
                    <a:cubicBezTo>
                      <a:pt x="1" y="13"/>
                      <a:pt x="1212" y="1074"/>
                      <a:pt x="1891" y="1851"/>
                    </a:cubicBezTo>
                    <a:cubicBezTo>
                      <a:pt x="2380" y="2406"/>
                      <a:pt x="2707" y="2801"/>
                      <a:pt x="2912" y="3075"/>
                    </a:cubicBezTo>
                    <a:cubicBezTo>
                      <a:pt x="3196" y="3440"/>
                      <a:pt x="2788" y="4093"/>
                      <a:pt x="2788" y="4093"/>
                    </a:cubicBezTo>
                    <a:lnTo>
                      <a:pt x="3376" y="3359"/>
                    </a:lnTo>
                    <a:lnTo>
                      <a:pt x="2041" y="1782"/>
                    </a:lnTo>
                    <a:lnTo>
                      <a:pt x="193"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2" name="Google Shape;3162;p23"/>
              <p:cNvSpPr/>
              <p:nvPr/>
            </p:nvSpPr>
            <p:spPr>
              <a:xfrm>
                <a:off x="4617050" y="1473725"/>
                <a:ext cx="92500" cy="27950"/>
              </a:xfrm>
              <a:custGeom>
                <a:avLst/>
                <a:gdLst/>
                <a:ahLst/>
                <a:cxnLst/>
                <a:rect l="l" t="t" r="r" b="b"/>
                <a:pathLst>
                  <a:path w="3700" h="1118" extrusionOk="0">
                    <a:moveTo>
                      <a:pt x="435" y="1"/>
                    </a:moveTo>
                    <a:lnTo>
                      <a:pt x="1" y="340"/>
                    </a:lnTo>
                    <a:lnTo>
                      <a:pt x="2883" y="1117"/>
                    </a:lnTo>
                    <a:lnTo>
                      <a:pt x="3699" y="451"/>
                    </a:lnTo>
                    <a:lnTo>
                      <a:pt x="3699" y="451"/>
                    </a:lnTo>
                    <a:lnTo>
                      <a:pt x="3020" y="954"/>
                    </a:lnTo>
                    <a:lnTo>
                      <a:pt x="435" y="164"/>
                    </a:lnTo>
                    <a:lnTo>
                      <a:pt x="435"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3" name="Google Shape;3163;p23"/>
              <p:cNvSpPr/>
              <p:nvPr/>
            </p:nvSpPr>
            <p:spPr>
              <a:xfrm>
                <a:off x="4744200" y="1404050"/>
                <a:ext cx="78925" cy="21400"/>
              </a:xfrm>
              <a:custGeom>
                <a:avLst/>
                <a:gdLst/>
                <a:ahLst/>
                <a:cxnLst/>
                <a:rect l="l" t="t" r="r" b="b"/>
                <a:pathLst>
                  <a:path w="3157" h="856" extrusionOk="0">
                    <a:moveTo>
                      <a:pt x="366" y="0"/>
                    </a:moveTo>
                    <a:lnTo>
                      <a:pt x="0" y="151"/>
                    </a:lnTo>
                    <a:lnTo>
                      <a:pt x="434" y="151"/>
                    </a:lnTo>
                    <a:lnTo>
                      <a:pt x="3059" y="816"/>
                    </a:lnTo>
                    <a:lnTo>
                      <a:pt x="3046" y="856"/>
                    </a:lnTo>
                    <a:lnTo>
                      <a:pt x="3046" y="856"/>
                    </a:lnTo>
                    <a:lnTo>
                      <a:pt x="3157" y="816"/>
                    </a:lnTo>
                    <a:lnTo>
                      <a:pt x="366"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4" name="Google Shape;3164;p23"/>
              <p:cNvSpPr/>
              <p:nvPr/>
            </p:nvSpPr>
            <p:spPr>
              <a:xfrm>
                <a:off x="4862200" y="1695825"/>
                <a:ext cx="57125" cy="73600"/>
              </a:xfrm>
              <a:custGeom>
                <a:avLst/>
                <a:gdLst/>
                <a:ahLst/>
                <a:cxnLst/>
                <a:rect l="l" t="t" r="r" b="b"/>
                <a:pathLst>
                  <a:path w="2285" h="2944" extrusionOk="0">
                    <a:moveTo>
                      <a:pt x="627" y="1"/>
                    </a:moveTo>
                    <a:cubicBezTo>
                      <a:pt x="256" y="1"/>
                      <a:pt x="0" y="296"/>
                      <a:pt x="0" y="814"/>
                    </a:cubicBezTo>
                    <a:cubicBezTo>
                      <a:pt x="0" y="1536"/>
                      <a:pt x="516" y="2420"/>
                      <a:pt x="1143" y="2786"/>
                    </a:cubicBezTo>
                    <a:cubicBezTo>
                      <a:pt x="1324" y="2893"/>
                      <a:pt x="1497" y="2944"/>
                      <a:pt x="1651" y="2944"/>
                    </a:cubicBezTo>
                    <a:cubicBezTo>
                      <a:pt x="2024" y="2944"/>
                      <a:pt x="2285" y="2644"/>
                      <a:pt x="2285" y="2133"/>
                    </a:cubicBezTo>
                    <a:cubicBezTo>
                      <a:pt x="2285" y="1412"/>
                      <a:pt x="1766" y="527"/>
                      <a:pt x="1143" y="161"/>
                    </a:cubicBezTo>
                    <a:cubicBezTo>
                      <a:pt x="958" y="53"/>
                      <a:pt x="783" y="1"/>
                      <a:pt x="627"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5" name="Google Shape;3165;p23"/>
              <p:cNvSpPr/>
              <p:nvPr/>
            </p:nvSpPr>
            <p:spPr>
              <a:xfrm>
                <a:off x="4862525" y="1697550"/>
                <a:ext cx="55100" cy="70725"/>
              </a:xfrm>
              <a:custGeom>
                <a:avLst/>
                <a:gdLst/>
                <a:ahLst/>
                <a:cxnLst/>
                <a:rect l="l" t="t" r="r" b="b"/>
                <a:pathLst>
                  <a:path w="2204" h="2829" extrusionOk="0">
                    <a:moveTo>
                      <a:pt x="606" y="1"/>
                    </a:moveTo>
                    <a:cubicBezTo>
                      <a:pt x="246" y="1"/>
                      <a:pt x="0" y="281"/>
                      <a:pt x="0" y="771"/>
                    </a:cubicBezTo>
                    <a:cubicBezTo>
                      <a:pt x="0" y="1480"/>
                      <a:pt x="490" y="2322"/>
                      <a:pt x="1100" y="2678"/>
                    </a:cubicBezTo>
                    <a:cubicBezTo>
                      <a:pt x="1279" y="2780"/>
                      <a:pt x="1447" y="2829"/>
                      <a:pt x="1595" y="2829"/>
                    </a:cubicBezTo>
                    <a:cubicBezTo>
                      <a:pt x="1957" y="2829"/>
                      <a:pt x="2203" y="2541"/>
                      <a:pt x="2203" y="2051"/>
                    </a:cubicBezTo>
                    <a:cubicBezTo>
                      <a:pt x="2203" y="1356"/>
                      <a:pt x="1714" y="500"/>
                      <a:pt x="1100" y="148"/>
                    </a:cubicBezTo>
                    <a:cubicBezTo>
                      <a:pt x="922" y="48"/>
                      <a:pt x="755" y="1"/>
                      <a:pt x="60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6" name="Google Shape;3166;p23"/>
              <p:cNvSpPr/>
              <p:nvPr/>
            </p:nvSpPr>
            <p:spPr>
              <a:xfrm>
                <a:off x="4866925" y="1703025"/>
                <a:ext cx="46625" cy="60200"/>
              </a:xfrm>
              <a:custGeom>
                <a:avLst/>
                <a:gdLst/>
                <a:ahLst/>
                <a:cxnLst/>
                <a:rect l="l" t="t" r="r" b="b"/>
                <a:pathLst>
                  <a:path w="1865" h="2408" extrusionOk="0">
                    <a:moveTo>
                      <a:pt x="514" y="0"/>
                    </a:moveTo>
                    <a:cubicBezTo>
                      <a:pt x="209" y="0"/>
                      <a:pt x="0" y="240"/>
                      <a:pt x="0" y="663"/>
                    </a:cubicBezTo>
                    <a:cubicBezTo>
                      <a:pt x="0" y="1261"/>
                      <a:pt x="421" y="1982"/>
                      <a:pt x="940" y="2279"/>
                    </a:cubicBezTo>
                    <a:cubicBezTo>
                      <a:pt x="1087" y="2367"/>
                      <a:pt x="1227" y="2408"/>
                      <a:pt x="1351" y="2408"/>
                    </a:cubicBezTo>
                    <a:cubicBezTo>
                      <a:pt x="1653" y="2408"/>
                      <a:pt x="1864" y="2164"/>
                      <a:pt x="1864" y="1750"/>
                    </a:cubicBezTo>
                    <a:cubicBezTo>
                      <a:pt x="1864" y="1153"/>
                      <a:pt x="1443" y="432"/>
                      <a:pt x="940" y="131"/>
                    </a:cubicBezTo>
                    <a:cubicBezTo>
                      <a:pt x="787" y="43"/>
                      <a:pt x="642" y="0"/>
                      <a:pt x="514" y="0"/>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7" name="Google Shape;3167;p23"/>
              <p:cNvSpPr/>
              <p:nvPr/>
            </p:nvSpPr>
            <p:spPr>
              <a:xfrm>
                <a:off x="4868625" y="1703725"/>
                <a:ext cx="44275" cy="57025"/>
              </a:xfrm>
              <a:custGeom>
                <a:avLst/>
                <a:gdLst/>
                <a:ahLst/>
                <a:cxnLst/>
                <a:rect l="l" t="t" r="r" b="b"/>
                <a:pathLst>
                  <a:path w="1771" h="2281" extrusionOk="0">
                    <a:moveTo>
                      <a:pt x="493" y="1"/>
                    </a:moveTo>
                    <a:cubicBezTo>
                      <a:pt x="201" y="1"/>
                      <a:pt x="1" y="229"/>
                      <a:pt x="1" y="635"/>
                    </a:cubicBezTo>
                    <a:cubicBezTo>
                      <a:pt x="1" y="1190"/>
                      <a:pt x="396" y="1872"/>
                      <a:pt x="886" y="2156"/>
                    </a:cubicBezTo>
                    <a:cubicBezTo>
                      <a:pt x="1029" y="2240"/>
                      <a:pt x="1164" y="2280"/>
                      <a:pt x="1283" y="2280"/>
                    </a:cubicBezTo>
                    <a:cubicBezTo>
                      <a:pt x="1572" y="2280"/>
                      <a:pt x="1770" y="2049"/>
                      <a:pt x="1770" y="1654"/>
                    </a:cubicBezTo>
                    <a:cubicBezTo>
                      <a:pt x="1770" y="1096"/>
                      <a:pt x="1375" y="404"/>
                      <a:pt x="886" y="116"/>
                    </a:cubicBezTo>
                    <a:cubicBezTo>
                      <a:pt x="744" y="38"/>
                      <a:pt x="611" y="1"/>
                      <a:pt x="493"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8" name="Google Shape;3168;p23"/>
              <p:cNvSpPr/>
              <p:nvPr/>
            </p:nvSpPr>
            <p:spPr>
              <a:xfrm>
                <a:off x="4869625" y="1705575"/>
                <a:ext cx="41875" cy="53475"/>
              </a:xfrm>
              <a:custGeom>
                <a:avLst/>
                <a:gdLst/>
                <a:ahLst/>
                <a:cxnLst/>
                <a:rect l="l" t="t" r="r" b="b"/>
                <a:pathLst>
                  <a:path w="1675" h="2139" extrusionOk="0">
                    <a:moveTo>
                      <a:pt x="472" y="1"/>
                    </a:moveTo>
                    <a:cubicBezTo>
                      <a:pt x="323" y="1"/>
                      <a:pt x="198" y="65"/>
                      <a:pt x="111" y="193"/>
                    </a:cubicBezTo>
                    <a:cubicBezTo>
                      <a:pt x="111" y="206"/>
                      <a:pt x="111" y="206"/>
                      <a:pt x="98" y="206"/>
                    </a:cubicBezTo>
                    <a:cubicBezTo>
                      <a:pt x="82" y="248"/>
                      <a:pt x="56" y="287"/>
                      <a:pt x="43" y="330"/>
                    </a:cubicBezTo>
                    <a:cubicBezTo>
                      <a:pt x="16" y="450"/>
                      <a:pt x="0" y="587"/>
                      <a:pt x="30" y="725"/>
                    </a:cubicBezTo>
                    <a:cubicBezTo>
                      <a:pt x="56" y="1051"/>
                      <a:pt x="219" y="1417"/>
                      <a:pt x="477" y="1717"/>
                    </a:cubicBezTo>
                    <a:cubicBezTo>
                      <a:pt x="724" y="1989"/>
                      <a:pt x="999" y="2139"/>
                      <a:pt x="1225" y="2139"/>
                    </a:cubicBezTo>
                    <a:cubicBezTo>
                      <a:pt x="1235" y="2139"/>
                      <a:pt x="1244" y="2138"/>
                      <a:pt x="1254" y="2138"/>
                    </a:cubicBezTo>
                    <a:cubicBezTo>
                      <a:pt x="1348" y="2125"/>
                      <a:pt x="1443" y="2095"/>
                      <a:pt x="1511" y="2014"/>
                    </a:cubicBezTo>
                    <a:cubicBezTo>
                      <a:pt x="1538" y="2001"/>
                      <a:pt x="1567" y="1975"/>
                      <a:pt x="1580" y="1932"/>
                    </a:cubicBezTo>
                    <a:lnTo>
                      <a:pt x="1593" y="1919"/>
                    </a:lnTo>
                    <a:cubicBezTo>
                      <a:pt x="1606" y="1893"/>
                      <a:pt x="1606" y="1880"/>
                      <a:pt x="1619" y="1851"/>
                    </a:cubicBezTo>
                    <a:cubicBezTo>
                      <a:pt x="1632" y="1825"/>
                      <a:pt x="1648" y="1785"/>
                      <a:pt x="1648" y="1756"/>
                    </a:cubicBezTo>
                    <a:cubicBezTo>
                      <a:pt x="1662" y="1687"/>
                      <a:pt x="1675" y="1622"/>
                      <a:pt x="1675" y="1554"/>
                    </a:cubicBezTo>
                    <a:lnTo>
                      <a:pt x="1675" y="1443"/>
                    </a:lnTo>
                    <a:cubicBezTo>
                      <a:pt x="1675" y="1430"/>
                      <a:pt x="1662" y="1417"/>
                      <a:pt x="1662" y="1403"/>
                    </a:cubicBezTo>
                    <a:lnTo>
                      <a:pt x="1662" y="1361"/>
                    </a:lnTo>
                    <a:lnTo>
                      <a:pt x="1662" y="1335"/>
                    </a:lnTo>
                    <a:cubicBezTo>
                      <a:pt x="1648" y="1296"/>
                      <a:pt x="1648" y="1266"/>
                      <a:pt x="1632" y="1240"/>
                    </a:cubicBezTo>
                    <a:cubicBezTo>
                      <a:pt x="1632" y="1214"/>
                      <a:pt x="1632" y="1198"/>
                      <a:pt x="1619" y="1185"/>
                    </a:cubicBezTo>
                    <a:cubicBezTo>
                      <a:pt x="1619" y="1172"/>
                      <a:pt x="1619" y="1159"/>
                      <a:pt x="1606" y="1146"/>
                    </a:cubicBezTo>
                    <a:cubicBezTo>
                      <a:pt x="1606" y="1133"/>
                      <a:pt x="1606" y="1103"/>
                      <a:pt x="1593" y="1090"/>
                    </a:cubicBezTo>
                    <a:cubicBezTo>
                      <a:pt x="1593" y="1077"/>
                      <a:pt x="1580" y="1064"/>
                      <a:pt x="1580" y="1051"/>
                    </a:cubicBezTo>
                    <a:cubicBezTo>
                      <a:pt x="1551" y="982"/>
                      <a:pt x="1524" y="927"/>
                      <a:pt x="1498" y="858"/>
                    </a:cubicBezTo>
                    <a:cubicBezTo>
                      <a:pt x="1498" y="845"/>
                      <a:pt x="1485" y="845"/>
                      <a:pt x="1485" y="832"/>
                    </a:cubicBezTo>
                    <a:cubicBezTo>
                      <a:pt x="1456" y="790"/>
                      <a:pt x="1443" y="751"/>
                      <a:pt x="1417" y="708"/>
                    </a:cubicBezTo>
                    <a:cubicBezTo>
                      <a:pt x="1417" y="695"/>
                      <a:pt x="1404" y="682"/>
                      <a:pt x="1404" y="669"/>
                    </a:cubicBezTo>
                    <a:cubicBezTo>
                      <a:pt x="1387" y="656"/>
                      <a:pt x="1374" y="643"/>
                      <a:pt x="1361" y="627"/>
                    </a:cubicBezTo>
                    <a:cubicBezTo>
                      <a:pt x="1322" y="545"/>
                      <a:pt x="1267" y="493"/>
                      <a:pt x="1211" y="424"/>
                    </a:cubicBezTo>
                    <a:cubicBezTo>
                      <a:pt x="1185" y="398"/>
                      <a:pt x="1159" y="369"/>
                      <a:pt x="1129" y="343"/>
                    </a:cubicBezTo>
                    <a:cubicBezTo>
                      <a:pt x="1116" y="330"/>
                      <a:pt x="1103" y="317"/>
                      <a:pt x="1090" y="300"/>
                    </a:cubicBezTo>
                    <a:lnTo>
                      <a:pt x="1077" y="287"/>
                    </a:lnTo>
                    <a:cubicBezTo>
                      <a:pt x="1061" y="274"/>
                      <a:pt x="1061" y="261"/>
                      <a:pt x="1048" y="261"/>
                    </a:cubicBezTo>
                    <a:cubicBezTo>
                      <a:pt x="914" y="137"/>
                      <a:pt x="777" y="72"/>
                      <a:pt x="653" y="29"/>
                    </a:cubicBezTo>
                    <a:cubicBezTo>
                      <a:pt x="590" y="10"/>
                      <a:pt x="529" y="1"/>
                      <a:pt x="472"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9" name="Google Shape;3169;p23"/>
              <p:cNvSpPr/>
              <p:nvPr/>
            </p:nvSpPr>
            <p:spPr>
              <a:xfrm>
                <a:off x="4872400" y="1705575"/>
                <a:ext cx="32325" cy="17725"/>
              </a:xfrm>
              <a:custGeom>
                <a:avLst/>
                <a:gdLst/>
                <a:ahLst/>
                <a:cxnLst/>
                <a:rect l="l" t="t" r="r" b="b"/>
                <a:pathLst>
                  <a:path w="1293" h="709" extrusionOk="0">
                    <a:moveTo>
                      <a:pt x="361" y="1"/>
                    </a:moveTo>
                    <a:cubicBezTo>
                      <a:pt x="212" y="1"/>
                      <a:pt x="87" y="65"/>
                      <a:pt x="0" y="193"/>
                    </a:cubicBezTo>
                    <a:cubicBezTo>
                      <a:pt x="120" y="152"/>
                      <a:pt x="229" y="135"/>
                      <a:pt x="329" y="135"/>
                    </a:cubicBezTo>
                    <a:cubicBezTo>
                      <a:pt x="764" y="135"/>
                      <a:pt x="1005" y="450"/>
                      <a:pt x="1005" y="450"/>
                    </a:cubicBezTo>
                    <a:lnTo>
                      <a:pt x="1018" y="708"/>
                    </a:lnTo>
                    <a:cubicBezTo>
                      <a:pt x="1100" y="695"/>
                      <a:pt x="1195" y="682"/>
                      <a:pt x="1293" y="669"/>
                    </a:cubicBezTo>
                    <a:cubicBezTo>
                      <a:pt x="1276" y="656"/>
                      <a:pt x="1263" y="643"/>
                      <a:pt x="1250" y="627"/>
                    </a:cubicBezTo>
                    <a:cubicBezTo>
                      <a:pt x="1211" y="545"/>
                      <a:pt x="1156" y="493"/>
                      <a:pt x="1100" y="424"/>
                    </a:cubicBezTo>
                    <a:cubicBezTo>
                      <a:pt x="1074" y="398"/>
                      <a:pt x="1048" y="369"/>
                      <a:pt x="1018" y="343"/>
                    </a:cubicBezTo>
                    <a:cubicBezTo>
                      <a:pt x="1005" y="330"/>
                      <a:pt x="992" y="317"/>
                      <a:pt x="979" y="300"/>
                    </a:cubicBezTo>
                    <a:lnTo>
                      <a:pt x="966" y="287"/>
                    </a:lnTo>
                    <a:cubicBezTo>
                      <a:pt x="950" y="274"/>
                      <a:pt x="950" y="261"/>
                      <a:pt x="937" y="261"/>
                    </a:cubicBezTo>
                    <a:cubicBezTo>
                      <a:pt x="803" y="137"/>
                      <a:pt x="666" y="72"/>
                      <a:pt x="542" y="29"/>
                    </a:cubicBezTo>
                    <a:cubicBezTo>
                      <a:pt x="479" y="10"/>
                      <a:pt x="418" y="1"/>
                      <a:pt x="361"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0" name="Google Shape;3170;p23"/>
              <p:cNvSpPr/>
              <p:nvPr/>
            </p:nvSpPr>
            <p:spPr>
              <a:xfrm>
                <a:off x="4871325" y="1723275"/>
                <a:ext cx="27275" cy="24175"/>
              </a:xfrm>
              <a:custGeom>
                <a:avLst/>
                <a:gdLst/>
                <a:ahLst/>
                <a:cxnLst/>
                <a:rect l="l" t="t" r="r" b="b"/>
                <a:pathLst>
                  <a:path w="1091" h="967" extrusionOk="0">
                    <a:moveTo>
                      <a:pt x="1061" y="0"/>
                    </a:moveTo>
                    <a:cubicBezTo>
                      <a:pt x="795" y="16"/>
                      <a:pt x="514" y="19"/>
                      <a:pt x="308" y="19"/>
                    </a:cubicBezTo>
                    <a:cubicBezTo>
                      <a:pt x="124" y="19"/>
                      <a:pt x="1" y="17"/>
                      <a:pt x="1" y="17"/>
                    </a:cubicBezTo>
                    <a:lnTo>
                      <a:pt x="1" y="17"/>
                    </a:lnTo>
                    <a:cubicBezTo>
                      <a:pt x="1" y="17"/>
                      <a:pt x="219" y="301"/>
                      <a:pt x="438" y="369"/>
                    </a:cubicBezTo>
                    <a:cubicBezTo>
                      <a:pt x="667" y="451"/>
                      <a:pt x="1091" y="966"/>
                      <a:pt x="1091" y="966"/>
                    </a:cubicBezTo>
                    <a:lnTo>
                      <a:pt x="1061"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1" name="Google Shape;3171;p23"/>
              <p:cNvSpPr/>
              <p:nvPr/>
            </p:nvSpPr>
            <p:spPr>
              <a:xfrm>
                <a:off x="4882275" y="1706300"/>
                <a:ext cx="29225" cy="43525"/>
              </a:xfrm>
              <a:custGeom>
                <a:avLst/>
                <a:gdLst/>
                <a:ahLst/>
                <a:cxnLst/>
                <a:rect l="l" t="t" r="r" b="b"/>
                <a:pathLst>
                  <a:path w="1169" h="1741" extrusionOk="0">
                    <a:moveTo>
                      <a:pt x="147" y="0"/>
                    </a:moveTo>
                    <a:cubicBezTo>
                      <a:pt x="121" y="26"/>
                      <a:pt x="95" y="56"/>
                      <a:pt x="82" y="82"/>
                    </a:cubicBezTo>
                    <a:cubicBezTo>
                      <a:pt x="65" y="124"/>
                      <a:pt x="39" y="150"/>
                      <a:pt x="39" y="190"/>
                    </a:cubicBezTo>
                    <a:cubicBezTo>
                      <a:pt x="13" y="245"/>
                      <a:pt x="13" y="301"/>
                      <a:pt x="0" y="369"/>
                    </a:cubicBezTo>
                    <a:cubicBezTo>
                      <a:pt x="0" y="421"/>
                      <a:pt x="0" y="464"/>
                      <a:pt x="13" y="516"/>
                    </a:cubicBezTo>
                    <a:cubicBezTo>
                      <a:pt x="39" y="803"/>
                      <a:pt x="176" y="1117"/>
                      <a:pt x="408" y="1374"/>
                    </a:cubicBezTo>
                    <a:cubicBezTo>
                      <a:pt x="516" y="1512"/>
                      <a:pt x="653" y="1606"/>
                      <a:pt x="774" y="1675"/>
                    </a:cubicBezTo>
                    <a:cubicBezTo>
                      <a:pt x="881" y="1714"/>
                      <a:pt x="979" y="1740"/>
                      <a:pt x="1061" y="1740"/>
                    </a:cubicBezTo>
                    <a:cubicBezTo>
                      <a:pt x="1074" y="1740"/>
                      <a:pt x="1074" y="1740"/>
                      <a:pt x="1087" y="1727"/>
                    </a:cubicBezTo>
                    <a:lnTo>
                      <a:pt x="1142" y="1727"/>
                    </a:lnTo>
                    <a:cubicBezTo>
                      <a:pt x="1156" y="1658"/>
                      <a:pt x="1169" y="1593"/>
                      <a:pt x="1169" y="1525"/>
                    </a:cubicBezTo>
                    <a:lnTo>
                      <a:pt x="1169" y="1414"/>
                    </a:lnTo>
                    <a:cubicBezTo>
                      <a:pt x="1169" y="1401"/>
                      <a:pt x="1156" y="1388"/>
                      <a:pt x="1156" y="1374"/>
                    </a:cubicBezTo>
                    <a:lnTo>
                      <a:pt x="1156" y="1332"/>
                    </a:lnTo>
                    <a:lnTo>
                      <a:pt x="1156" y="1306"/>
                    </a:lnTo>
                    <a:cubicBezTo>
                      <a:pt x="1142" y="1267"/>
                      <a:pt x="1142" y="1237"/>
                      <a:pt x="1126" y="1211"/>
                    </a:cubicBezTo>
                    <a:cubicBezTo>
                      <a:pt x="1126" y="1185"/>
                      <a:pt x="1126" y="1169"/>
                      <a:pt x="1113" y="1156"/>
                    </a:cubicBezTo>
                    <a:cubicBezTo>
                      <a:pt x="1113" y="1143"/>
                      <a:pt x="1113" y="1130"/>
                      <a:pt x="1100" y="1117"/>
                    </a:cubicBezTo>
                    <a:cubicBezTo>
                      <a:pt x="1100" y="1104"/>
                      <a:pt x="1100" y="1074"/>
                      <a:pt x="1087" y="1061"/>
                    </a:cubicBezTo>
                    <a:cubicBezTo>
                      <a:pt x="1087" y="1048"/>
                      <a:pt x="1074" y="1035"/>
                      <a:pt x="1074" y="1022"/>
                    </a:cubicBezTo>
                    <a:cubicBezTo>
                      <a:pt x="1045" y="953"/>
                      <a:pt x="1018" y="898"/>
                      <a:pt x="992" y="829"/>
                    </a:cubicBezTo>
                    <a:cubicBezTo>
                      <a:pt x="992" y="816"/>
                      <a:pt x="979" y="816"/>
                      <a:pt x="979" y="803"/>
                    </a:cubicBezTo>
                    <a:cubicBezTo>
                      <a:pt x="950" y="761"/>
                      <a:pt x="937" y="722"/>
                      <a:pt x="911" y="679"/>
                    </a:cubicBezTo>
                    <a:cubicBezTo>
                      <a:pt x="898" y="653"/>
                      <a:pt x="868" y="627"/>
                      <a:pt x="855" y="598"/>
                    </a:cubicBezTo>
                    <a:cubicBezTo>
                      <a:pt x="816" y="516"/>
                      <a:pt x="761" y="464"/>
                      <a:pt x="705" y="395"/>
                    </a:cubicBezTo>
                    <a:cubicBezTo>
                      <a:pt x="679" y="369"/>
                      <a:pt x="653" y="340"/>
                      <a:pt x="623" y="314"/>
                    </a:cubicBezTo>
                    <a:cubicBezTo>
                      <a:pt x="610" y="301"/>
                      <a:pt x="597" y="288"/>
                      <a:pt x="584" y="271"/>
                    </a:cubicBezTo>
                    <a:lnTo>
                      <a:pt x="571" y="258"/>
                    </a:lnTo>
                    <a:cubicBezTo>
                      <a:pt x="555" y="245"/>
                      <a:pt x="555" y="232"/>
                      <a:pt x="542" y="232"/>
                    </a:cubicBezTo>
                    <a:cubicBezTo>
                      <a:pt x="408" y="108"/>
                      <a:pt x="271" y="43"/>
                      <a:pt x="147"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2" name="Google Shape;3172;p23"/>
              <p:cNvSpPr/>
              <p:nvPr/>
            </p:nvSpPr>
            <p:spPr>
              <a:xfrm>
                <a:off x="4895150" y="1712750"/>
                <a:ext cx="9900" cy="18375"/>
              </a:xfrm>
              <a:custGeom>
                <a:avLst/>
                <a:gdLst/>
                <a:ahLst/>
                <a:cxnLst/>
                <a:rect l="l" t="t" r="r" b="b"/>
                <a:pathLst>
                  <a:path w="396" h="735" extrusionOk="0">
                    <a:moveTo>
                      <a:pt x="56" y="0"/>
                    </a:moveTo>
                    <a:cubicBezTo>
                      <a:pt x="27" y="13"/>
                      <a:pt x="1" y="30"/>
                      <a:pt x="1" y="30"/>
                    </a:cubicBezTo>
                    <a:lnTo>
                      <a:pt x="190" y="245"/>
                    </a:lnTo>
                    <a:lnTo>
                      <a:pt x="138" y="735"/>
                    </a:lnTo>
                    <a:lnTo>
                      <a:pt x="285" y="640"/>
                    </a:lnTo>
                    <a:lnTo>
                      <a:pt x="396" y="421"/>
                    </a:lnTo>
                    <a:cubicBezTo>
                      <a:pt x="383" y="395"/>
                      <a:pt x="353" y="369"/>
                      <a:pt x="340" y="340"/>
                    </a:cubicBezTo>
                    <a:cubicBezTo>
                      <a:pt x="301" y="258"/>
                      <a:pt x="246" y="206"/>
                      <a:pt x="190" y="137"/>
                    </a:cubicBezTo>
                    <a:cubicBezTo>
                      <a:pt x="164" y="111"/>
                      <a:pt x="138" y="82"/>
                      <a:pt x="108" y="56"/>
                    </a:cubicBezTo>
                    <a:cubicBezTo>
                      <a:pt x="95" y="43"/>
                      <a:pt x="82" y="30"/>
                      <a:pt x="69" y="13"/>
                    </a:cubicBezTo>
                    <a:lnTo>
                      <a:pt x="56"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3" name="Google Shape;3173;p23"/>
              <p:cNvSpPr/>
              <p:nvPr/>
            </p:nvSpPr>
            <p:spPr>
              <a:xfrm>
                <a:off x="4897850" y="1728725"/>
                <a:ext cx="12275" cy="28600"/>
              </a:xfrm>
              <a:custGeom>
                <a:avLst/>
                <a:gdLst/>
                <a:ahLst/>
                <a:cxnLst/>
                <a:rect l="l" t="t" r="r" b="b"/>
                <a:pathLst>
                  <a:path w="491" h="1144" extrusionOk="0">
                    <a:moveTo>
                      <a:pt x="177" y="1"/>
                    </a:moveTo>
                    <a:lnTo>
                      <a:pt x="30" y="96"/>
                    </a:lnTo>
                    <a:lnTo>
                      <a:pt x="0" y="288"/>
                    </a:lnTo>
                    <a:lnTo>
                      <a:pt x="151" y="778"/>
                    </a:lnTo>
                    <a:lnTo>
                      <a:pt x="219" y="993"/>
                    </a:lnTo>
                    <a:cubicBezTo>
                      <a:pt x="245" y="1036"/>
                      <a:pt x="177" y="1143"/>
                      <a:pt x="206" y="1143"/>
                    </a:cubicBezTo>
                    <a:cubicBezTo>
                      <a:pt x="258" y="1130"/>
                      <a:pt x="382" y="1062"/>
                      <a:pt x="451" y="1006"/>
                    </a:cubicBezTo>
                    <a:lnTo>
                      <a:pt x="464" y="993"/>
                    </a:lnTo>
                    <a:cubicBezTo>
                      <a:pt x="477" y="967"/>
                      <a:pt x="477" y="954"/>
                      <a:pt x="490" y="925"/>
                    </a:cubicBezTo>
                    <a:cubicBezTo>
                      <a:pt x="490" y="912"/>
                      <a:pt x="490" y="899"/>
                      <a:pt x="477" y="885"/>
                    </a:cubicBezTo>
                    <a:lnTo>
                      <a:pt x="464" y="830"/>
                    </a:lnTo>
                    <a:lnTo>
                      <a:pt x="193" y="27"/>
                    </a:lnTo>
                    <a:lnTo>
                      <a:pt x="177"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4" name="Google Shape;3174;p23"/>
              <p:cNvSpPr/>
              <p:nvPr/>
            </p:nvSpPr>
            <p:spPr>
              <a:xfrm>
                <a:off x="4871325" y="1712825"/>
                <a:ext cx="24175" cy="17975"/>
              </a:xfrm>
              <a:custGeom>
                <a:avLst/>
                <a:gdLst/>
                <a:ahLst/>
                <a:cxnLst/>
                <a:rect l="l" t="t" r="r" b="b"/>
                <a:pathLst>
                  <a:path w="967" h="719" extrusionOk="0">
                    <a:moveTo>
                      <a:pt x="199" y="0"/>
                    </a:moveTo>
                    <a:cubicBezTo>
                      <a:pt x="192" y="0"/>
                      <a:pt x="185" y="4"/>
                      <a:pt x="177" y="10"/>
                    </a:cubicBezTo>
                    <a:cubicBezTo>
                      <a:pt x="164" y="10"/>
                      <a:pt x="14" y="79"/>
                      <a:pt x="14" y="92"/>
                    </a:cubicBezTo>
                    <a:cubicBezTo>
                      <a:pt x="1" y="173"/>
                      <a:pt x="138" y="190"/>
                      <a:pt x="138" y="271"/>
                    </a:cubicBezTo>
                    <a:cubicBezTo>
                      <a:pt x="138" y="324"/>
                      <a:pt x="164" y="366"/>
                      <a:pt x="206" y="392"/>
                    </a:cubicBezTo>
                    <a:lnTo>
                      <a:pt x="804" y="624"/>
                    </a:lnTo>
                    <a:lnTo>
                      <a:pt x="967" y="719"/>
                    </a:lnTo>
                    <a:lnTo>
                      <a:pt x="967" y="324"/>
                    </a:lnTo>
                    <a:lnTo>
                      <a:pt x="954" y="324"/>
                    </a:lnTo>
                    <a:lnTo>
                      <a:pt x="219" y="10"/>
                    </a:lnTo>
                    <a:cubicBezTo>
                      <a:pt x="213" y="4"/>
                      <a:pt x="206" y="0"/>
                      <a:pt x="19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5" name="Google Shape;3175;p23"/>
              <p:cNvSpPr/>
              <p:nvPr/>
            </p:nvSpPr>
            <p:spPr>
              <a:xfrm>
                <a:off x="4887000" y="1713275"/>
                <a:ext cx="16025" cy="25350"/>
              </a:xfrm>
              <a:custGeom>
                <a:avLst/>
                <a:gdLst/>
                <a:ahLst/>
                <a:cxnLst/>
                <a:rect l="l" t="t" r="r" b="b"/>
                <a:pathLst>
                  <a:path w="641" h="1014" extrusionOk="0">
                    <a:moveTo>
                      <a:pt x="353" y="1"/>
                    </a:moveTo>
                    <a:cubicBezTo>
                      <a:pt x="341" y="1"/>
                      <a:pt x="333" y="8"/>
                      <a:pt x="327" y="22"/>
                    </a:cubicBezTo>
                    <a:lnTo>
                      <a:pt x="0" y="674"/>
                    </a:lnTo>
                    <a:lnTo>
                      <a:pt x="314" y="1014"/>
                    </a:lnTo>
                    <a:lnTo>
                      <a:pt x="627" y="374"/>
                    </a:lnTo>
                    <a:cubicBezTo>
                      <a:pt x="640" y="348"/>
                      <a:pt x="627" y="293"/>
                      <a:pt x="598" y="253"/>
                    </a:cubicBezTo>
                    <a:cubicBezTo>
                      <a:pt x="572" y="211"/>
                      <a:pt x="545" y="172"/>
                      <a:pt x="503" y="142"/>
                    </a:cubicBezTo>
                    <a:cubicBezTo>
                      <a:pt x="477" y="103"/>
                      <a:pt x="434" y="61"/>
                      <a:pt x="408" y="35"/>
                    </a:cubicBezTo>
                    <a:cubicBezTo>
                      <a:pt x="385" y="12"/>
                      <a:pt x="367" y="1"/>
                      <a:pt x="353"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6" name="Google Shape;3176;p23"/>
              <p:cNvSpPr/>
              <p:nvPr/>
            </p:nvSpPr>
            <p:spPr>
              <a:xfrm>
                <a:off x="4870675" y="1714975"/>
                <a:ext cx="21075" cy="18200"/>
              </a:xfrm>
              <a:custGeom>
                <a:avLst/>
                <a:gdLst/>
                <a:ahLst/>
                <a:cxnLst/>
                <a:rect l="l" t="t" r="r" b="b"/>
                <a:pathLst>
                  <a:path w="843" h="728" extrusionOk="0">
                    <a:moveTo>
                      <a:pt x="74" y="1"/>
                    </a:moveTo>
                    <a:cubicBezTo>
                      <a:pt x="55" y="1"/>
                      <a:pt x="36" y="14"/>
                      <a:pt x="27" y="35"/>
                    </a:cubicBezTo>
                    <a:cubicBezTo>
                      <a:pt x="14" y="117"/>
                      <a:pt x="1" y="185"/>
                      <a:pt x="14" y="280"/>
                    </a:cubicBezTo>
                    <a:cubicBezTo>
                      <a:pt x="14" y="319"/>
                      <a:pt x="40" y="375"/>
                      <a:pt x="82" y="388"/>
                    </a:cubicBezTo>
                    <a:lnTo>
                      <a:pt x="679" y="633"/>
                    </a:lnTo>
                    <a:lnTo>
                      <a:pt x="843" y="727"/>
                    </a:lnTo>
                    <a:lnTo>
                      <a:pt x="843" y="332"/>
                    </a:lnTo>
                    <a:lnTo>
                      <a:pt x="817" y="319"/>
                    </a:lnTo>
                    <a:lnTo>
                      <a:pt x="95" y="6"/>
                    </a:lnTo>
                    <a:cubicBezTo>
                      <a:pt x="88" y="2"/>
                      <a:pt x="81" y="1"/>
                      <a:pt x="7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7" name="Google Shape;3177;p23"/>
              <p:cNvSpPr/>
              <p:nvPr/>
            </p:nvSpPr>
            <p:spPr>
              <a:xfrm>
                <a:off x="4891725" y="1731100"/>
                <a:ext cx="15050" cy="26550"/>
              </a:xfrm>
              <a:custGeom>
                <a:avLst/>
                <a:gdLst/>
                <a:ahLst/>
                <a:cxnLst/>
                <a:rect l="l" t="t" r="r" b="b"/>
                <a:pathLst>
                  <a:path w="602" h="1062" extrusionOk="0">
                    <a:moveTo>
                      <a:pt x="275" y="1"/>
                    </a:moveTo>
                    <a:lnTo>
                      <a:pt x="1" y="82"/>
                    </a:lnTo>
                    <a:lnTo>
                      <a:pt x="95" y="288"/>
                    </a:lnTo>
                    <a:lnTo>
                      <a:pt x="314" y="980"/>
                    </a:lnTo>
                    <a:cubicBezTo>
                      <a:pt x="340" y="1035"/>
                      <a:pt x="383" y="1061"/>
                      <a:pt x="409" y="1061"/>
                    </a:cubicBezTo>
                    <a:cubicBezTo>
                      <a:pt x="464" y="1048"/>
                      <a:pt x="520" y="1022"/>
                      <a:pt x="572" y="980"/>
                    </a:cubicBezTo>
                    <a:cubicBezTo>
                      <a:pt x="585" y="967"/>
                      <a:pt x="601" y="928"/>
                      <a:pt x="572" y="885"/>
                    </a:cubicBezTo>
                    <a:lnTo>
                      <a:pt x="288" y="30"/>
                    </a:lnTo>
                    <a:lnTo>
                      <a:pt x="27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8" name="Google Shape;3178;p23"/>
              <p:cNvSpPr/>
              <p:nvPr/>
            </p:nvSpPr>
            <p:spPr>
              <a:xfrm>
                <a:off x="4873050" y="1716500"/>
                <a:ext cx="30950" cy="38775"/>
              </a:xfrm>
              <a:custGeom>
                <a:avLst/>
                <a:gdLst/>
                <a:ahLst/>
                <a:cxnLst/>
                <a:rect l="l" t="t" r="r" b="b"/>
                <a:pathLst>
                  <a:path w="1238" h="1551" extrusionOk="0">
                    <a:moveTo>
                      <a:pt x="924" y="0"/>
                    </a:moveTo>
                    <a:lnTo>
                      <a:pt x="761" y="382"/>
                    </a:lnTo>
                    <a:lnTo>
                      <a:pt x="13" y="69"/>
                    </a:lnTo>
                    <a:cubicBezTo>
                      <a:pt x="13" y="108"/>
                      <a:pt x="0" y="164"/>
                      <a:pt x="13" y="206"/>
                    </a:cubicBezTo>
                    <a:cubicBezTo>
                      <a:pt x="13" y="219"/>
                      <a:pt x="26" y="245"/>
                      <a:pt x="26" y="245"/>
                    </a:cubicBezTo>
                    <a:lnTo>
                      <a:pt x="653" y="490"/>
                    </a:lnTo>
                    <a:lnTo>
                      <a:pt x="924" y="816"/>
                    </a:lnTo>
                    <a:lnTo>
                      <a:pt x="1143" y="1525"/>
                    </a:lnTo>
                    <a:cubicBezTo>
                      <a:pt x="1143" y="1538"/>
                      <a:pt x="1156" y="1538"/>
                      <a:pt x="1156" y="1551"/>
                    </a:cubicBezTo>
                    <a:cubicBezTo>
                      <a:pt x="1185" y="1538"/>
                      <a:pt x="1211" y="1525"/>
                      <a:pt x="1237" y="1512"/>
                    </a:cubicBezTo>
                    <a:lnTo>
                      <a:pt x="924" y="598"/>
                    </a:lnTo>
                    <a:lnTo>
                      <a:pt x="1087" y="206"/>
                    </a:lnTo>
                    <a:lnTo>
                      <a:pt x="1087" y="177"/>
                    </a:lnTo>
                    <a:cubicBezTo>
                      <a:pt x="1061" y="137"/>
                      <a:pt x="1022" y="108"/>
                      <a:pt x="992" y="69"/>
                    </a:cubicBezTo>
                    <a:cubicBezTo>
                      <a:pt x="966" y="43"/>
                      <a:pt x="953" y="13"/>
                      <a:pt x="924"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9" name="Google Shape;3179;p23"/>
              <p:cNvSpPr/>
              <p:nvPr/>
            </p:nvSpPr>
            <p:spPr>
              <a:xfrm>
                <a:off x="4617725" y="1554125"/>
                <a:ext cx="57125" cy="73600"/>
              </a:xfrm>
              <a:custGeom>
                <a:avLst/>
                <a:gdLst/>
                <a:ahLst/>
                <a:cxnLst/>
                <a:rect l="l" t="t" r="r" b="b"/>
                <a:pathLst>
                  <a:path w="2285" h="2944" extrusionOk="0">
                    <a:moveTo>
                      <a:pt x="629" y="1"/>
                    </a:moveTo>
                    <a:cubicBezTo>
                      <a:pt x="253" y="1"/>
                      <a:pt x="0" y="300"/>
                      <a:pt x="0" y="809"/>
                    </a:cubicBezTo>
                    <a:cubicBezTo>
                      <a:pt x="0" y="1544"/>
                      <a:pt x="503" y="2415"/>
                      <a:pt x="1142" y="2784"/>
                    </a:cubicBezTo>
                    <a:cubicBezTo>
                      <a:pt x="1327" y="2892"/>
                      <a:pt x="1502" y="2943"/>
                      <a:pt x="1657" y="2943"/>
                    </a:cubicBezTo>
                    <a:cubicBezTo>
                      <a:pt x="2028" y="2943"/>
                      <a:pt x="2285" y="2649"/>
                      <a:pt x="2285" y="2131"/>
                    </a:cubicBezTo>
                    <a:cubicBezTo>
                      <a:pt x="2285" y="1410"/>
                      <a:pt x="1769" y="525"/>
                      <a:pt x="1142" y="157"/>
                    </a:cubicBezTo>
                    <a:cubicBezTo>
                      <a:pt x="957" y="51"/>
                      <a:pt x="783" y="1"/>
                      <a:pt x="62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0" name="Google Shape;3180;p23"/>
              <p:cNvSpPr/>
              <p:nvPr/>
            </p:nvSpPr>
            <p:spPr>
              <a:xfrm>
                <a:off x="4617725" y="1554125"/>
                <a:ext cx="57125" cy="73600"/>
              </a:xfrm>
              <a:custGeom>
                <a:avLst/>
                <a:gdLst/>
                <a:ahLst/>
                <a:cxnLst/>
                <a:rect l="l" t="t" r="r" b="b"/>
                <a:pathLst>
                  <a:path w="2285" h="2944" extrusionOk="0">
                    <a:moveTo>
                      <a:pt x="629" y="1"/>
                    </a:moveTo>
                    <a:cubicBezTo>
                      <a:pt x="253" y="1"/>
                      <a:pt x="0" y="300"/>
                      <a:pt x="0" y="809"/>
                    </a:cubicBezTo>
                    <a:cubicBezTo>
                      <a:pt x="0" y="1544"/>
                      <a:pt x="503" y="2415"/>
                      <a:pt x="1142" y="2784"/>
                    </a:cubicBezTo>
                    <a:cubicBezTo>
                      <a:pt x="1327" y="2892"/>
                      <a:pt x="1502" y="2943"/>
                      <a:pt x="1657" y="2943"/>
                    </a:cubicBezTo>
                    <a:cubicBezTo>
                      <a:pt x="2028" y="2943"/>
                      <a:pt x="2285" y="2649"/>
                      <a:pt x="2285" y="2131"/>
                    </a:cubicBezTo>
                    <a:cubicBezTo>
                      <a:pt x="2285" y="1410"/>
                      <a:pt x="1769" y="525"/>
                      <a:pt x="1142" y="157"/>
                    </a:cubicBezTo>
                    <a:cubicBezTo>
                      <a:pt x="957" y="51"/>
                      <a:pt x="783" y="1"/>
                      <a:pt x="629"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1" name="Google Shape;3181;p23"/>
              <p:cNvSpPr/>
              <p:nvPr/>
            </p:nvSpPr>
            <p:spPr>
              <a:xfrm>
                <a:off x="4618050" y="1555950"/>
                <a:ext cx="54775" cy="70575"/>
              </a:xfrm>
              <a:custGeom>
                <a:avLst/>
                <a:gdLst/>
                <a:ahLst/>
                <a:cxnLst/>
                <a:rect l="l" t="t" r="r" b="b"/>
                <a:pathLst>
                  <a:path w="2191" h="2823" extrusionOk="0">
                    <a:moveTo>
                      <a:pt x="607" y="1"/>
                    </a:moveTo>
                    <a:cubicBezTo>
                      <a:pt x="246" y="1"/>
                      <a:pt x="0" y="287"/>
                      <a:pt x="0" y="779"/>
                    </a:cubicBezTo>
                    <a:cubicBezTo>
                      <a:pt x="0" y="1471"/>
                      <a:pt x="490" y="2329"/>
                      <a:pt x="1103" y="2669"/>
                    </a:cubicBezTo>
                    <a:cubicBezTo>
                      <a:pt x="1280" y="2773"/>
                      <a:pt x="1447" y="2823"/>
                      <a:pt x="1595" y="2823"/>
                    </a:cubicBezTo>
                    <a:cubicBezTo>
                      <a:pt x="1947" y="2823"/>
                      <a:pt x="2190" y="2541"/>
                      <a:pt x="2190" y="2042"/>
                    </a:cubicBezTo>
                    <a:cubicBezTo>
                      <a:pt x="2190" y="1350"/>
                      <a:pt x="1701" y="508"/>
                      <a:pt x="1103" y="152"/>
                    </a:cubicBezTo>
                    <a:cubicBezTo>
                      <a:pt x="924" y="49"/>
                      <a:pt x="756" y="1"/>
                      <a:pt x="60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2" name="Google Shape;3182;p23"/>
              <p:cNvSpPr/>
              <p:nvPr/>
            </p:nvSpPr>
            <p:spPr>
              <a:xfrm>
                <a:off x="4622450" y="1561325"/>
                <a:ext cx="46625" cy="60225"/>
              </a:xfrm>
              <a:custGeom>
                <a:avLst/>
                <a:gdLst/>
                <a:ahLst/>
                <a:cxnLst/>
                <a:rect l="l" t="t" r="r" b="b"/>
                <a:pathLst>
                  <a:path w="1865" h="2409" extrusionOk="0">
                    <a:moveTo>
                      <a:pt x="509" y="1"/>
                    </a:moveTo>
                    <a:cubicBezTo>
                      <a:pt x="205" y="1"/>
                      <a:pt x="0" y="245"/>
                      <a:pt x="0" y="658"/>
                    </a:cubicBezTo>
                    <a:cubicBezTo>
                      <a:pt x="0" y="1256"/>
                      <a:pt x="408" y="1977"/>
                      <a:pt x="927" y="2277"/>
                    </a:cubicBezTo>
                    <a:cubicBezTo>
                      <a:pt x="1080" y="2366"/>
                      <a:pt x="1224" y="2408"/>
                      <a:pt x="1351" y="2408"/>
                    </a:cubicBezTo>
                    <a:cubicBezTo>
                      <a:pt x="1655" y="2408"/>
                      <a:pt x="1864" y="2168"/>
                      <a:pt x="1864" y="1745"/>
                    </a:cubicBezTo>
                    <a:cubicBezTo>
                      <a:pt x="1864" y="1148"/>
                      <a:pt x="1443" y="427"/>
                      <a:pt x="927" y="130"/>
                    </a:cubicBezTo>
                    <a:cubicBezTo>
                      <a:pt x="776" y="42"/>
                      <a:pt x="634" y="1"/>
                      <a:pt x="509" y="1"/>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3" name="Google Shape;3183;p23"/>
              <p:cNvSpPr/>
              <p:nvPr/>
            </p:nvSpPr>
            <p:spPr>
              <a:xfrm>
                <a:off x="4624150" y="1562125"/>
                <a:ext cx="44275" cy="57150"/>
              </a:xfrm>
              <a:custGeom>
                <a:avLst/>
                <a:gdLst/>
                <a:ahLst/>
                <a:cxnLst/>
                <a:rect l="l" t="t" r="r" b="b"/>
                <a:pathLst>
                  <a:path w="1771" h="2286" extrusionOk="0">
                    <a:moveTo>
                      <a:pt x="488" y="0"/>
                    </a:moveTo>
                    <a:cubicBezTo>
                      <a:pt x="199" y="0"/>
                      <a:pt x="1" y="232"/>
                      <a:pt x="1" y="626"/>
                    </a:cubicBezTo>
                    <a:cubicBezTo>
                      <a:pt x="1" y="1185"/>
                      <a:pt x="396" y="1877"/>
                      <a:pt x="885" y="2164"/>
                    </a:cubicBezTo>
                    <a:cubicBezTo>
                      <a:pt x="1028" y="2247"/>
                      <a:pt x="1163" y="2286"/>
                      <a:pt x="1282" y="2286"/>
                    </a:cubicBezTo>
                    <a:cubicBezTo>
                      <a:pt x="1572" y="2286"/>
                      <a:pt x="1770" y="2053"/>
                      <a:pt x="1770" y="1648"/>
                    </a:cubicBezTo>
                    <a:cubicBezTo>
                      <a:pt x="1770" y="1090"/>
                      <a:pt x="1375" y="408"/>
                      <a:pt x="885" y="124"/>
                    </a:cubicBezTo>
                    <a:cubicBezTo>
                      <a:pt x="742" y="40"/>
                      <a:pt x="607" y="0"/>
                      <a:pt x="48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4" name="Google Shape;3184;p23"/>
              <p:cNvSpPr/>
              <p:nvPr/>
            </p:nvSpPr>
            <p:spPr>
              <a:xfrm>
                <a:off x="4625225" y="1563825"/>
                <a:ext cx="41800" cy="53425"/>
              </a:xfrm>
              <a:custGeom>
                <a:avLst/>
                <a:gdLst/>
                <a:ahLst/>
                <a:cxnLst/>
                <a:rect l="l" t="t" r="r" b="b"/>
                <a:pathLst>
                  <a:path w="1672" h="2137" extrusionOk="0">
                    <a:moveTo>
                      <a:pt x="468" y="1"/>
                    </a:moveTo>
                    <a:cubicBezTo>
                      <a:pt x="315" y="1"/>
                      <a:pt x="186" y="67"/>
                      <a:pt x="108" y="206"/>
                    </a:cubicBezTo>
                    <a:cubicBezTo>
                      <a:pt x="108" y="206"/>
                      <a:pt x="95" y="206"/>
                      <a:pt x="95" y="219"/>
                    </a:cubicBezTo>
                    <a:cubicBezTo>
                      <a:pt x="66" y="258"/>
                      <a:pt x="53" y="301"/>
                      <a:pt x="40" y="340"/>
                    </a:cubicBezTo>
                    <a:cubicBezTo>
                      <a:pt x="13" y="451"/>
                      <a:pt x="0" y="585"/>
                      <a:pt x="13" y="735"/>
                    </a:cubicBezTo>
                    <a:cubicBezTo>
                      <a:pt x="53" y="1048"/>
                      <a:pt x="216" y="1417"/>
                      <a:pt x="474" y="1714"/>
                    </a:cubicBezTo>
                    <a:cubicBezTo>
                      <a:pt x="705" y="1998"/>
                      <a:pt x="987" y="2136"/>
                      <a:pt x="1213" y="2136"/>
                    </a:cubicBezTo>
                    <a:cubicBezTo>
                      <a:pt x="1226" y="2136"/>
                      <a:pt x="1238" y="2136"/>
                      <a:pt x="1250" y="2135"/>
                    </a:cubicBezTo>
                    <a:cubicBezTo>
                      <a:pt x="1345" y="2135"/>
                      <a:pt x="1440" y="2096"/>
                      <a:pt x="1508" y="2027"/>
                    </a:cubicBezTo>
                    <a:cubicBezTo>
                      <a:pt x="1534" y="2001"/>
                      <a:pt x="1551" y="1972"/>
                      <a:pt x="1577" y="1946"/>
                    </a:cubicBezTo>
                    <a:lnTo>
                      <a:pt x="1577" y="1933"/>
                    </a:lnTo>
                    <a:cubicBezTo>
                      <a:pt x="1590" y="1907"/>
                      <a:pt x="1603" y="1877"/>
                      <a:pt x="1616" y="1864"/>
                    </a:cubicBezTo>
                    <a:cubicBezTo>
                      <a:pt x="1632" y="1825"/>
                      <a:pt x="1645" y="1796"/>
                      <a:pt x="1645" y="1756"/>
                    </a:cubicBezTo>
                    <a:cubicBezTo>
                      <a:pt x="1658" y="1688"/>
                      <a:pt x="1672" y="1619"/>
                      <a:pt x="1672" y="1551"/>
                    </a:cubicBezTo>
                    <a:cubicBezTo>
                      <a:pt x="1672" y="1525"/>
                      <a:pt x="1672" y="1482"/>
                      <a:pt x="1658" y="1456"/>
                    </a:cubicBezTo>
                    <a:lnTo>
                      <a:pt x="1658" y="1401"/>
                    </a:lnTo>
                    <a:lnTo>
                      <a:pt x="1658" y="1375"/>
                    </a:lnTo>
                    <a:cubicBezTo>
                      <a:pt x="1658" y="1361"/>
                      <a:pt x="1645" y="1348"/>
                      <a:pt x="1645" y="1335"/>
                    </a:cubicBezTo>
                    <a:cubicBezTo>
                      <a:pt x="1645" y="1306"/>
                      <a:pt x="1632" y="1267"/>
                      <a:pt x="1632" y="1237"/>
                    </a:cubicBezTo>
                    <a:cubicBezTo>
                      <a:pt x="1632" y="1224"/>
                      <a:pt x="1616" y="1211"/>
                      <a:pt x="1616" y="1198"/>
                    </a:cubicBezTo>
                    <a:cubicBezTo>
                      <a:pt x="1616" y="1185"/>
                      <a:pt x="1603" y="1172"/>
                      <a:pt x="1603" y="1156"/>
                    </a:cubicBezTo>
                    <a:cubicBezTo>
                      <a:pt x="1603" y="1130"/>
                      <a:pt x="1590" y="1117"/>
                      <a:pt x="1590" y="1091"/>
                    </a:cubicBezTo>
                    <a:cubicBezTo>
                      <a:pt x="1577" y="1074"/>
                      <a:pt x="1577" y="1061"/>
                      <a:pt x="1577" y="1048"/>
                    </a:cubicBezTo>
                    <a:cubicBezTo>
                      <a:pt x="1551" y="993"/>
                      <a:pt x="1521" y="927"/>
                      <a:pt x="1495" y="872"/>
                    </a:cubicBezTo>
                    <a:cubicBezTo>
                      <a:pt x="1495" y="859"/>
                      <a:pt x="1482" y="846"/>
                      <a:pt x="1482" y="829"/>
                    </a:cubicBezTo>
                    <a:cubicBezTo>
                      <a:pt x="1453" y="790"/>
                      <a:pt x="1440" y="748"/>
                      <a:pt x="1414" y="709"/>
                    </a:cubicBezTo>
                    <a:lnTo>
                      <a:pt x="1388" y="683"/>
                    </a:lnTo>
                    <a:cubicBezTo>
                      <a:pt x="1388" y="666"/>
                      <a:pt x="1371" y="640"/>
                      <a:pt x="1358" y="627"/>
                    </a:cubicBezTo>
                    <a:cubicBezTo>
                      <a:pt x="1319" y="558"/>
                      <a:pt x="1264" y="490"/>
                      <a:pt x="1208" y="438"/>
                    </a:cubicBezTo>
                    <a:cubicBezTo>
                      <a:pt x="1182" y="395"/>
                      <a:pt x="1156" y="369"/>
                      <a:pt x="1126" y="340"/>
                    </a:cubicBezTo>
                    <a:lnTo>
                      <a:pt x="1087" y="301"/>
                    </a:lnTo>
                    <a:lnTo>
                      <a:pt x="1074" y="288"/>
                    </a:lnTo>
                    <a:cubicBezTo>
                      <a:pt x="1061" y="288"/>
                      <a:pt x="1045" y="275"/>
                      <a:pt x="1045" y="258"/>
                    </a:cubicBezTo>
                    <a:cubicBezTo>
                      <a:pt x="911" y="150"/>
                      <a:pt x="774" y="69"/>
                      <a:pt x="653" y="30"/>
                    </a:cubicBezTo>
                    <a:cubicBezTo>
                      <a:pt x="589" y="11"/>
                      <a:pt x="527" y="1"/>
                      <a:pt x="46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5" name="Google Shape;3185;p23"/>
              <p:cNvSpPr/>
              <p:nvPr/>
            </p:nvSpPr>
            <p:spPr>
              <a:xfrm>
                <a:off x="4627925" y="1563825"/>
                <a:ext cx="32000" cy="17725"/>
              </a:xfrm>
              <a:custGeom>
                <a:avLst/>
                <a:gdLst/>
                <a:ahLst/>
                <a:cxnLst/>
                <a:rect l="l" t="t" r="r" b="b"/>
                <a:pathLst>
                  <a:path w="1280" h="709" extrusionOk="0">
                    <a:moveTo>
                      <a:pt x="360" y="1"/>
                    </a:moveTo>
                    <a:cubicBezTo>
                      <a:pt x="207" y="1"/>
                      <a:pt x="78" y="67"/>
                      <a:pt x="0" y="206"/>
                    </a:cubicBezTo>
                    <a:cubicBezTo>
                      <a:pt x="123" y="162"/>
                      <a:pt x="235" y="144"/>
                      <a:pt x="337" y="144"/>
                    </a:cubicBezTo>
                    <a:cubicBezTo>
                      <a:pt x="766" y="144"/>
                      <a:pt x="1005" y="464"/>
                      <a:pt x="1005" y="464"/>
                    </a:cubicBezTo>
                    <a:lnTo>
                      <a:pt x="1005" y="709"/>
                    </a:lnTo>
                    <a:cubicBezTo>
                      <a:pt x="1100" y="696"/>
                      <a:pt x="1198" y="696"/>
                      <a:pt x="1280" y="683"/>
                    </a:cubicBezTo>
                    <a:cubicBezTo>
                      <a:pt x="1280" y="666"/>
                      <a:pt x="1263" y="640"/>
                      <a:pt x="1250" y="627"/>
                    </a:cubicBezTo>
                    <a:cubicBezTo>
                      <a:pt x="1211" y="558"/>
                      <a:pt x="1156" y="490"/>
                      <a:pt x="1100" y="438"/>
                    </a:cubicBezTo>
                    <a:cubicBezTo>
                      <a:pt x="1074" y="395"/>
                      <a:pt x="1048" y="369"/>
                      <a:pt x="1018" y="340"/>
                    </a:cubicBezTo>
                    <a:lnTo>
                      <a:pt x="979" y="301"/>
                    </a:lnTo>
                    <a:lnTo>
                      <a:pt x="966" y="288"/>
                    </a:lnTo>
                    <a:cubicBezTo>
                      <a:pt x="953" y="288"/>
                      <a:pt x="937" y="275"/>
                      <a:pt x="937" y="258"/>
                    </a:cubicBezTo>
                    <a:cubicBezTo>
                      <a:pt x="803" y="150"/>
                      <a:pt x="666" y="69"/>
                      <a:pt x="545" y="30"/>
                    </a:cubicBezTo>
                    <a:cubicBezTo>
                      <a:pt x="481" y="11"/>
                      <a:pt x="419" y="1"/>
                      <a:pt x="36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6" name="Google Shape;3186;p23"/>
              <p:cNvSpPr/>
              <p:nvPr/>
            </p:nvSpPr>
            <p:spPr>
              <a:xfrm>
                <a:off x="4626850" y="1581525"/>
                <a:ext cx="27275" cy="24175"/>
              </a:xfrm>
              <a:custGeom>
                <a:avLst/>
                <a:gdLst/>
                <a:ahLst/>
                <a:cxnLst/>
                <a:rect l="l" t="t" r="r" b="b"/>
                <a:pathLst>
                  <a:path w="1091" h="967" extrusionOk="0">
                    <a:moveTo>
                      <a:pt x="1048" y="1"/>
                    </a:moveTo>
                    <a:cubicBezTo>
                      <a:pt x="833" y="17"/>
                      <a:pt x="610" y="22"/>
                      <a:pt x="425" y="22"/>
                    </a:cubicBezTo>
                    <a:cubicBezTo>
                      <a:pt x="179" y="22"/>
                      <a:pt x="1" y="14"/>
                      <a:pt x="1" y="14"/>
                    </a:cubicBezTo>
                    <a:lnTo>
                      <a:pt x="1" y="14"/>
                    </a:lnTo>
                    <a:cubicBezTo>
                      <a:pt x="1" y="14"/>
                      <a:pt x="219" y="301"/>
                      <a:pt x="438" y="383"/>
                    </a:cubicBezTo>
                    <a:cubicBezTo>
                      <a:pt x="653" y="448"/>
                      <a:pt x="1091" y="967"/>
                      <a:pt x="1091" y="967"/>
                    </a:cubicBezTo>
                    <a:lnTo>
                      <a:pt x="104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7" name="Google Shape;3187;p23"/>
              <p:cNvSpPr/>
              <p:nvPr/>
            </p:nvSpPr>
            <p:spPr>
              <a:xfrm>
                <a:off x="4637800" y="1564550"/>
                <a:ext cx="29225" cy="43525"/>
              </a:xfrm>
              <a:custGeom>
                <a:avLst/>
                <a:gdLst/>
                <a:ahLst/>
                <a:cxnLst/>
                <a:rect l="l" t="t" r="r" b="b"/>
                <a:pathLst>
                  <a:path w="1169" h="1741" extrusionOk="0">
                    <a:moveTo>
                      <a:pt x="150" y="1"/>
                    </a:moveTo>
                    <a:cubicBezTo>
                      <a:pt x="121" y="27"/>
                      <a:pt x="95" y="53"/>
                      <a:pt x="82" y="95"/>
                    </a:cubicBezTo>
                    <a:cubicBezTo>
                      <a:pt x="52" y="121"/>
                      <a:pt x="39" y="164"/>
                      <a:pt x="26" y="190"/>
                    </a:cubicBezTo>
                    <a:cubicBezTo>
                      <a:pt x="13" y="246"/>
                      <a:pt x="0" y="311"/>
                      <a:pt x="0" y="366"/>
                    </a:cubicBezTo>
                    <a:cubicBezTo>
                      <a:pt x="0" y="422"/>
                      <a:pt x="0" y="474"/>
                      <a:pt x="13" y="529"/>
                    </a:cubicBezTo>
                    <a:cubicBezTo>
                      <a:pt x="39" y="800"/>
                      <a:pt x="176" y="1127"/>
                      <a:pt x="395" y="1372"/>
                    </a:cubicBezTo>
                    <a:cubicBezTo>
                      <a:pt x="516" y="1509"/>
                      <a:pt x="653" y="1616"/>
                      <a:pt x="774" y="1672"/>
                    </a:cubicBezTo>
                    <a:cubicBezTo>
                      <a:pt x="868" y="1727"/>
                      <a:pt x="979" y="1740"/>
                      <a:pt x="1061" y="1740"/>
                    </a:cubicBezTo>
                    <a:lnTo>
                      <a:pt x="1087" y="1740"/>
                    </a:lnTo>
                    <a:cubicBezTo>
                      <a:pt x="1100" y="1740"/>
                      <a:pt x="1129" y="1740"/>
                      <a:pt x="1142" y="1727"/>
                    </a:cubicBezTo>
                    <a:cubicBezTo>
                      <a:pt x="1155" y="1659"/>
                      <a:pt x="1169" y="1590"/>
                      <a:pt x="1169" y="1522"/>
                    </a:cubicBezTo>
                    <a:cubicBezTo>
                      <a:pt x="1169" y="1496"/>
                      <a:pt x="1169" y="1453"/>
                      <a:pt x="1155" y="1427"/>
                    </a:cubicBezTo>
                    <a:lnTo>
                      <a:pt x="1155" y="1372"/>
                    </a:lnTo>
                    <a:lnTo>
                      <a:pt x="1155" y="1346"/>
                    </a:lnTo>
                    <a:cubicBezTo>
                      <a:pt x="1155" y="1332"/>
                      <a:pt x="1142" y="1319"/>
                      <a:pt x="1142" y="1306"/>
                    </a:cubicBezTo>
                    <a:cubicBezTo>
                      <a:pt x="1142" y="1277"/>
                      <a:pt x="1129" y="1238"/>
                      <a:pt x="1129" y="1208"/>
                    </a:cubicBezTo>
                    <a:cubicBezTo>
                      <a:pt x="1129" y="1195"/>
                      <a:pt x="1113" y="1182"/>
                      <a:pt x="1113" y="1169"/>
                    </a:cubicBezTo>
                    <a:cubicBezTo>
                      <a:pt x="1113" y="1156"/>
                      <a:pt x="1100" y="1143"/>
                      <a:pt x="1100" y="1127"/>
                    </a:cubicBezTo>
                    <a:cubicBezTo>
                      <a:pt x="1100" y="1101"/>
                      <a:pt x="1087" y="1088"/>
                      <a:pt x="1087" y="1062"/>
                    </a:cubicBezTo>
                    <a:cubicBezTo>
                      <a:pt x="1074" y="1045"/>
                      <a:pt x="1074" y="1032"/>
                      <a:pt x="1074" y="1019"/>
                    </a:cubicBezTo>
                    <a:cubicBezTo>
                      <a:pt x="1048" y="964"/>
                      <a:pt x="1018" y="898"/>
                      <a:pt x="992" y="843"/>
                    </a:cubicBezTo>
                    <a:cubicBezTo>
                      <a:pt x="992" y="830"/>
                      <a:pt x="979" y="817"/>
                      <a:pt x="979" y="800"/>
                    </a:cubicBezTo>
                    <a:cubicBezTo>
                      <a:pt x="950" y="761"/>
                      <a:pt x="937" y="719"/>
                      <a:pt x="911" y="680"/>
                    </a:cubicBezTo>
                    <a:cubicBezTo>
                      <a:pt x="898" y="654"/>
                      <a:pt x="868" y="624"/>
                      <a:pt x="855" y="598"/>
                    </a:cubicBezTo>
                    <a:cubicBezTo>
                      <a:pt x="816" y="529"/>
                      <a:pt x="761" y="461"/>
                      <a:pt x="705" y="409"/>
                    </a:cubicBezTo>
                    <a:cubicBezTo>
                      <a:pt x="679" y="366"/>
                      <a:pt x="653" y="340"/>
                      <a:pt x="623" y="311"/>
                    </a:cubicBezTo>
                    <a:lnTo>
                      <a:pt x="584" y="272"/>
                    </a:lnTo>
                    <a:lnTo>
                      <a:pt x="571" y="259"/>
                    </a:lnTo>
                    <a:cubicBezTo>
                      <a:pt x="558" y="259"/>
                      <a:pt x="542" y="246"/>
                      <a:pt x="542" y="229"/>
                    </a:cubicBezTo>
                    <a:cubicBezTo>
                      <a:pt x="408" y="121"/>
                      <a:pt x="271" y="40"/>
                      <a:pt x="15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8" name="Google Shape;3188;p23"/>
              <p:cNvSpPr/>
              <p:nvPr/>
            </p:nvSpPr>
            <p:spPr>
              <a:xfrm>
                <a:off x="4650675" y="1571000"/>
                <a:ext cx="9900" cy="18375"/>
              </a:xfrm>
              <a:custGeom>
                <a:avLst/>
                <a:gdLst/>
                <a:ahLst/>
                <a:cxnLst/>
                <a:rect l="l" t="t" r="r" b="b"/>
                <a:pathLst>
                  <a:path w="396" h="735" extrusionOk="0">
                    <a:moveTo>
                      <a:pt x="56" y="1"/>
                    </a:moveTo>
                    <a:cubicBezTo>
                      <a:pt x="27" y="27"/>
                      <a:pt x="1" y="40"/>
                      <a:pt x="1" y="40"/>
                    </a:cubicBezTo>
                    <a:lnTo>
                      <a:pt x="190" y="258"/>
                    </a:lnTo>
                    <a:lnTo>
                      <a:pt x="138" y="735"/>
                    </a:lnTo>
                    <a:lnTo>
                      <a:pt x="288" y="653"/>
                    </a:lnTo>
                    <a:lnTo>
                      <a:pt x="396" y="422"/>
                    </a:lnTo>
                    <a:cubicBezTo>
                      <a:pt x="383" y="396"/>
                      <a:pt x="353" y="366"/>
                      <a:pt x="340" y="340"/>
                    </a:cubicBezTo>
                    <a:cubicBezTo>
                      <a:pt x="301" y="271"/>
                      <a:pt x="246" y="203"/>
                      <a:pt x="190" y="151"/>
                    </a:cubicBezTo>
                    <a:cubicBezTo>
                      <a:pt x="164" y="108"/>
                      <a:pt x="138" y="82"/>
                      <a:pt x="108" y="53"/>
                    </a:cubicBezTo>
                    <a:lnTo>
                      <a:pt x="69" y="14"/>
                    </a:lnTo>
                    <a:lnTo>
                      <a:pt x="56"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9" name="Google Shape;3189;p23"/>
              <p:cNvSpPr/>
              <p:nvPr/>
            </p:nvSpPr>
            <p:spPr>
              <a:xfrm>
                <a:off x="4653375" y="1587325"/>
                <a:ext cx="12275" cy="28275"/>
              </a:xfrm>
              <a:custGeom>
                <a:avLst/>
                <a:gdLst/>
                <a:ahLst/>
                <a:cxnLst/>
                <a:rect l="l" t="t" r="r" b="b"/>
                <a:pathLst>
                  <a:path w="491" h="1131" extrusionOk="0">
                    <a:moveTo>
                      <a:pt x="180" y="0"/>
                    </a:moveTo>
                    <a:lnTo>
                      <a:pt x="30" y="82"/>
                    </a:lnTo>
                    <a:lnTo>
                      <a:pt x="0" y="284"/>
                    </a:lnTo>
                    <a:lnTo>
                      <a:pt x="151" y="761"/>
                    </a:lnTo>
                    <a:lnTo>
                      <a:pt x="219" y="980"/>
                    </a:lnTo>
                    <a:cubicBezTo>
                      <a:pt x="244" y="1029"/>
                      <a:pt x="187" y="1131"/>
                      <a:pt x="203" y="1131"/>
                    </a:cubicBezTo>
                    <a:cubicBezTo>
                      <a:pt x="203" y="1131"/>
                      <a:pt x="205" y="1130"/>
                      <a:pt x="206" y="1130"/>
                    </a:cubicBezTo>
                    <a:cubicBezTo>
                      <a:pt x="262" y="1130"/>
                      <a:pt x="382" y="1048"/>
                      <a:pt x="451" y="1006"/>
                    </a:cubicBezTo>
                    <a:lnTo>
                      <a:pt x="451" y="993"/>
                    </a:lnTo>
                    <a:cubicBezTo>
                      <a:pt x="464" y="967"/>
                      <a:pt x="477" y="937"/>
                      <a:pt x="490" y="924"/>
                    </a:cubicBezTo>
                    <a:cubicBezTo>
                      <a:pt x="490" y="911"/>
                      <a:pt x="477" y="898"/>
                      <a:pt x="477" y="885"/>
                    </a:cubicBezTo>
                    <a:lnTo>
                      <a:pt x="464" y="829"/>
                    </a:lnTo>
                    <a:lnTo>
                      <a:pt x="193" y="26"/>
                    </a:lnTo>
                    <a:lnTo>
                      <a:pt x="18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0" name="Google Shape;3190;p23"/>
              <p:cNvSpPr/>
              <p:nvPr/>
            </p:nvSpPr>
            <p:spPr>
              <a:xfrm>
                <a:off x="4626850" y="1571325"/>
                <a:ext cx="24175" cy="18050"/>
              </a:xfrm>
              <a:custGeom>
                <a:avLst/>
                <a:gdLst/>
                <a:ahLst/>
                <a:cxnLst/>
                <a:rect l="l" t="t" r="r" b="b"/>
                <a:pathLst>
                  <a:path w="967" h="722" extrusionOk="0">
                    <a:moveTo>
                      <a:pt x="164" y="1"/>
                    </a:moveTo>
                    <a:cubicBezTo>
                      <a:pt x="164" y="1"/>
                      <a:pt x="17" y="82"/>
                      <a:pt x="17" y="95"/>
                    </a:cubicBezTo>
                    <a:cubicBezTo>
                      <a:pt x="1" y="164"/>
                      <a:pt x="125" y="177"/>
                      <a:pt x="138" y="272"/>
                    </a:cubicBezTo>
                    <a:cubicBezTo>
                      <a:pt x="138" y="314"/>
                      <a:pt x="164" y="366"/>
                      <a:pt x="206" y="383"/>
                    </a:cubicBezTo>
                    <a:lnTo>
                      <a:pt x="804" y="627"/>
                    </a:lnTo>
                    <a:lnTo>
                      <a:pt x="967" y="722"/>
                    </a:lnTo>
                    <a:lnTo>
                      <a:pt x="967" y="327"/>
                    </a:lnTo>
                    <a:lnTo>
                      <a:pt x="941" y="314"/>
                    </a:lnTo>
                    <a:lnTo>
                      <a:pt x="219"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1" name="Google Shape;3191;p23"/>
              <p:cNvSpPr/>
              <p:nvPr/>
            </p:nvSpPr>
            <p:spPr>
              <a:xfrm>
                <a:off x="4642525" y="1571825"/>
                <a:ext cx="16025" cy="25400"/>
              </a:xfrm>
              <a:custGeom>
                <a:avLst/>
                <a:gdLst/>
                <a:ahLst/>
                <a:cxnLst/>
                <a:rect l="l" t="t" r="r" b="b"/>
                <a:pathLst>
                  <a:path w="641" h="1016" extrusionOk="0">
                    <a:moveTo>
                      <a:pt x="351" y="0"/>
                    </a:moveTo>
                    <a:cubicBezTo>
                      <a:pt x="334" y="0"/>
                      <a:pt x="320" y="7"/>
                      <a:pt x="314" y="20"/>
                    </a:cubicBezTo>
                    <a:lnTo>
                      <a:pt x="0" y="660"/>
                    </a:lnTo>
                    <a:lnTo>
                      <a:pt x="314" y="1015"/>
                    </a:lnTo>
                    <a:lnTo>
                      <a:pt x="627" y="363"/>
                    </a:lnTo>
                    <a:cubicBezTo>
                      <a:pt x="640" y="333"/>
                      <a:pt x="627" y="294"/>
                      <a:pt x="598" y="252"/>
                    </a:cubicBezTo>
                    <a:cubicBezTo>
                      <a:pt x="572" y="212"/>
                      <a:pt x="532" y="170"/>
                      <a:pt x="503" y="131"/>
                    </a:cubicBezTo>
                    <a:cubicBezTo>
                      <a:pt x="477" y="88"/>
                      <a:pt x="434" y="62"/>
                      <a:pt x="408" y="20"/>
                    </a:cubicBezTo>
                    <a:cubicBezTo>
                      <a:pt x="389" y="7"/>
                      <a:pt x="368" y="0"/>
                      <a:pt x="351"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2" name="Google Shape;3192;p23"/>
              <p:cNvSpPr/>
              <p:nvPr/>
            </p:nvSpPr>
            <p:spPr>
              <a:xfrm>
                <a:off x="4626200" y="1573350"/>
                <a:ext cx="21075" cy="18075"/>
              </a:xfrm>
              <a:custGeom>
                <a:avLst/>
                <a:gdLst/>
                <a:ahLst/>
                <a:cxnLst/>
                <a:rect l="l" t="t" r="r" b="b"/>
                <a:pathLst>
                  <a:path w="843" h="723" extrusionOk="0">
                    <a:moveTo>
                      <a:pt x="58" y="1"/>
                    </a:moveTo>
                    <a:cubicBezTo>
                      <a:pt x="39" y="1"/>
                      <a:pt x="27" y="15"/>
                      <a:pt x="27" y="40"/>
                    </a:cubicBezTo>
                    <a:cubicBezTo>
                      <a:pt x="14" y="109"/>
                      <a:pt x="1" y="191"/>
                      <a:pt x="14" y="272"/>
                    </a:cubicBezTo>
                    <a:cubicBezTo>
                      <a:pt x="14" y="315"/>
                      <a:pt x="43" y="367"/>
                      <a:pt x="82" y="396"/>
                    </a:cubicBezTo>
                    <a:lnTo>
                      <a:pt x="679" y="628"/>
                    </a:lnTo>
                    <a:lnTo>
                      <a:pt x="843" y="723"/>
                    </a:lnTo>
                    <a:lnTo>
                      <a:pt x="843" y="328"/>
                    </a:lnTo>
                    <a:lnTo>
                      <a:pt x="817" y="315"/>
                    </a:lnTo>
                    <a:lnTo>
                      <a:pt x="95" y="14"/>
                    </a:lnTo>
                    <a:cubicBezTo>
                      <a:pt x="81" y="5"/>
                      <a:pt x="69" y="1"/>
                      <a:pt x="5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3" name="Google Shape;3193;p23"/>
              <p:cNvSpPr/>
              <p:nvPr/>
            </p:nvSpPr>
            <p:spPr>
              <a:xfrm>
                <a:off x="4647250" y="1589350"/>
                <a:ext cx="14725" cy="26625"/>
              </a:xfrm>
              <a:custGeom>
                <a:avLst/>
                <a:gdLst/>
                <a:ahLst/>
                <a:cxnLst/>
                <a:rect l="l" t="t" r="r" b="b"/>
                <a:pathLst>
                  <a:path w="589" h="1065" extrusionOk="0">
                    <a:moveTo>
                      <a:pt x="275" y="1"/>
                    </a:moveTo>
                    <a:lnTo>
                      <a:pt x="1" y="83"/>
                    </a:lnTo>
                    <a:lnTo>
                      <a:pt x="99" y="285"/>
                    </a:lnTo>
                    <a:lnTo>
                      <a:pt x="314" y="993"/>
                    </a:lnTo>
                    <a:cubicBezTo>
                      <a:pt x="325" y="1027"/>
                      <a:pt x="369" y="1064"/>
                      <a:pt x="398" y="1064"/>
                    </a:cubicBezTo>
                    <a:cubicBezTo>
                      <a:pt x="402" y="1064"/>
                      <a:pt x="405" y="1063"/>
                      <a:pt x="409" y="1062"/>
                    </a:cubicBezTo>
                    <a:cubicBezTo>
                      <a:pt x="464" y="1049"/>
                      <a:pt x="520" y="1019"/>
                      <a:pt x="572" y="993"/>
                    </a:cubicBezTo>
                    <a:cubicBezTo>
                      <a:pt x="588" y="967"/>
                      <a:pt x="588" y="925"/>
                      <a:pt x="572" y="886"/>
                    </a:cubicBezTo>
                    <a:lnTo>
                      <a:pt x="275" y="27"/>
                    </a:lnTo>
                    <a:lnTo>
                      <a:pt x="27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4" name="Google Shape;3194;p23"/>
              <p:cNvSpPr/>
              <p:nvPr/>
            </p:nvSpPr>
            <p:spPr>
              <a:xfrm>
                <a:off x="4628575" y="1574750"/>
                <a:ext cx="30950" cy="38800"/>
              </a:xfrm>
              <a:custGeom>
                <a:avLst/>
                <a:gdLst/>
                <a:ahLst/>
                <a:cxnLst/>
                <a:rect l="l" t="t" r="r" b="b"/>
                <a:pathLst>
                  <a:path w="1238" h="1552" extrusionOk="0">
                    <a:moveTo>
                      <a:pt x="927" y="1"/>
                    </a:moveTo>
                    <a:lnTo>
                      <a:pt x="764" y="392"/>
                    </a:lnTo>
                    <a:lnTo>
                      <a:pt x="13" y="66"/>
                    </a:lnTo>
                    <a:cubicBezTo>
                      <a:pt x="0" y="121"/>
                      <a:pt x="0" y="164"/>
                      <a:pt x="0" y="216"/>
                    </a:cubicBezTo>
                    <a:cubicBezTo>
                      <a:pt x="0" y="229"/>
                      <a:pt x="13" y="246"/>
                      <a:pt x="30" y="259"/>
                    </a:cubicBezTo>
                    <a:lnTo>
                      <a:pt x="640" y="503"/>
                    </a:lnTo>
                    <a:lnTo>
                      <a:pt x="927" y="817"/>
                    </a:lnTo>
                    <a:lnTo>
                      <a:pt x="1143" y="1535"/>
                    </a:lnTo>
                    <a:lnTo>
                      <a:pt x="1156" y="1551"/>
                    </a:lnTo>
                    <a:cubicBezTo>
                      <a:pt x="1185" y="1535"/>
                      <a:pt x="1211" y="1535"/>
                      <a:pt x="1237" y="1522"/>
                    </a:cubicBezTo>
                    <a:lnTo>
                      <a:pt x="927" y="611"/>
                    </a:lnTo>
                    <a:lnTo>
                      <a:pt x="1090" y="216"/>
                    </a:lnTo>
                    <a:cubicBezTo>
                      <a:pt x="1090" y="203"/>
                      <a:pt x="1090" y="190"/>
                      <a:pt x="1074" y="190"/>
                    </a:cubicBezTo>
                    <a:cubicBezTo>
                      <a:pt x="1048" y="148"/>
                      <a:pt x="1022" y="108"/>
                      <a:pt x="992" y="82"/>
                    </a:cubicBezTo>
                    <a:cubicBezTo>
                      <a:pt x="966" y="53"/>
                      <a:pt x="953" y="27"/>
                      <a:pt x="927"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5" name="Google Shape;3195;p23"/>
              <p:cNvSpPr/>
              <p:nvPr/>
            </p:nvSpPr>
            <p:spPr>
              <a:xfrm>
                <a:off x="4968925" y="1669575"/>
                <a:ext cx="128225" cy="90850"/>
              </a:xfrm>
              <a:custGeom>
                <a:avLst/>
                <a:gdLst/>
                <a:ahLst/>
                <a:cxnLst/>
                <a:rect l="l" t="t" r="r" b="b"/>
                <a:pathLst>
                  <a:path w="5129" h="3634" extrusionOk="0">
                    <a:moveTo>
                      <a:pt x="5128" y="1"/>
                    </a:moveTo>
                    <a:lnTo>
                      <a:pt x="3973" y="830"/>
                    </a:lnTo>
                    <a:lnTo>
                      <a:pt x="2817" y="1593"/>
                    </a:lnTo>
                    <a:lnTo>
                      <a:pt x="1319" y="2354"/>
                    </a:lnTo>
                    <a:lnTo>
                      <a:pt x="125" y="2367"/>
                    </a:lnTo>
                    <a:lnTo>
                      <a:pt x="0" y="3633"/>
                    </a:lnTo>
                    <a:lnTo>
                      <a:pt x="1619" y="3428"/>
                    </a:lnTo>
                    <a:lnTo>
                      <a:pt x="4515" y="1757"/>
                    </a:lnTo>
                    <a:lnTo>
                      <a:pt x="5102" y="314"/>
                    </a:lnTo>
                    <a:lnTo>
                      <a:pt x="5128"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6" name="Google Shape;3196;p23"/>
              <p:cNvSpPr/>
              <p:nvPr/>
            </p:nvSpPr>
            <p:spPr>
              <a:xfrm>
                <a:off x="4994475" y="1686225"/>
                <a:ext cx="94175" cy="55825"/>
              </a:xfrm>
              <a:custGeom>
                <a:avLst/>
                <a:gdLst/>
                <a:ahLst/>
                <a:cxnLst/>
                <a:rect l="l" t="t" r="r" b="b"/>
                <a:pathLst>
                  <a:path w="3767" h="2233" extrusionOk="0">
                    <a:moveTo>
                      <a:pt x="3767" y="0"/>
                    </a:moveTo>
                    <a:lnTo>
                      <a:pt x="3140" y="95"/>
                    </a:lnTo>
                    <a:cubicBezTo>
                      <a:pt x="3140" y="95"/>
                      <a:pt x="2758" y="382"/>
                      <a:pt x="2229" y="683"/>
                    </a:cubicBezTo>
                    <a:cubicBezTo>
                      <a:pt x="1684" y="993"/>
                      <a:pt x="1018" y="1306"/>
                      <a:pt x="1018" y="1306"/>
                    </a:cubicBezTo>
                    <a:lnTo>
                      <a:pt x="0" y="2233"/>
                    </a:lnTo>
                    <a:cubicBezTo>
                      <a:pt x="0" y="2233"/>
                      <a:pt x="434" y="2096"/>
                      <a:pt x="610" y="2083"/>
                    </a:cubicBezTo>
                    <a:cubicBezTo>
                      <a:pt x="898" y="2070"/>
                      <a:pt x="2775" y="1074"/>
                      <a:pt x="2951" y="872"/>
                    </a:cubicBezTo>
                    <a:cubicBezTo>
                      <a:pt x="3153" y="640"/>
                      <a:pt x="3767" y="0"/>
                      <a:pt x="3767"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7" name="Google Shape;3197;p23"/>
              <p:cNvSpPr/>
              <p:nvPr/>
            </p:nvSpPr>
            <p:spPr>
              <a:xfrm>
                <a:off x="4924050" y="1693725"/>
                <a:ext cx="90100" cy="34050"/>
              </a:xfrm>
              <a:custGeom>
                <a:avLst/>
                <a:gdLst/>
                <a:ahLst/>
                <a:cxnLst/>
                <a:rect l="l" t="t" r="r" b="b"/>
                <a:pathLst>
                  <a:path w="3604" h="1362" extrusionOk="0">
                    <a:moveTo>
                      <a:pt x="0" y="1"/>
                    </a:moveTo>
                    <a:lnTo>
                      <a:pt x="859" y="856"/>
                    </a:lnTo>
                    <a:lnTo>
                      <a:pt x="1619" y="1362"/>
                    </a:lnTo>
                    <a:lnTo>
                      <a:pt x="3062" y="1362"/>
                    </a:lnTo>
                    <a:lnTo>
                      <a:pt x="3509" y="967"/>
                    </a:lnTo>
                    <a:lnTo>
                      <a:pt x="3604" y="722"/>
                    </a:lnTo>
                    <a:lnTo>
                      <a:pt x="2667" y="911"/>
                    </a:lnTo>
                    <a:lnTo>
                      <a:pt x="1525" y="761"/>
                    </a:lnTo>
                    <a:lnTo>
                      <a:pt x="0"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8" name="Google Shape;3198;p23"/>
              <p:cNvSpPr/>
              <p:nvPr/>
            </p:nvSpPr>
            <p:spPr>
              <a:xfrm>
                <a:off x="4931550" y="1701225"/>
                <a:ext cx="72400" cy="25375"/>
              </a:xfrm>
              <a:custGeom>
                <a:avLst/>
                <a:gdLst/>
                <a:ahLst/>
                <a:cxnLst/>
                <a:rect l="l" t="t" r="r" b="b"/>
                <a:pathLst>
                  <a:path w="2896" h="1015" extrusionOk="0">
                    <a:moveTo>
                      <a:pt x="108" y="1"/>
                    </a:moveTo>
                    <a:lnTo>
                      <a:pt x="1" y="148"/>
                    </a:lnTo>
                    <a:cubicBezTo>
                      <a:pt x="1" y="148"/>
                      <a:pt x="121" y="353"/>
                      <a:pt x="314" y="543"/>
                    </a:cubicBezTo>
                    <a:cubicBezTo>
                      <a:pt x="490" y="719"/>
                      <a:pt x="1101" y="980"/>
                      <a:pt x="1277" y="993"/>
                    </a:cubicBezTo>
                    <a:cubicBezTo>
                      <a:pt x="1430" y="1009"/>
                      <a:pt x="1595" y="1015"/>
                      <a:pt x="1758" y="1015"/>
                    </a:cubicBezTo>
                    <a:cubicBezTo>
                      <a:pt x="1872" y="1015"/>
                      <a:pt x="1986" y="1012"/>
                      <a:pt x="2093" y="1006"/>
                    </a:cubicBezTo>
                    <a:lnTo>
                      <a:pt x="2122" y="1006"/>
                    </a:lnTo>
                    <a:cubicBezTo>
                      <a:pt x="2161" y="1006"/>
                      <a:pt x="2204" y="993"/>
                      <a:pt x="2243" y="980"/>
                    </a:cubicBezTo>
                    <a:cubicBezTo>
                      <a:pt x="2256" y="980"/>
                      <a:pt x="2272" y="964"/>
                      <a:pt x="2298" y="964"/>
                    </a:cubicBezTo>
                    <a:cubicBezTo>
                      <a:pt x="2556" y="856"/>
                      <a:pt x="2857" y="624"/>
                      <a:pt x="2896" y="585"/>
                    </a:cubicBezTo>
                    <a:lnTo>
                      <a:pt x="2762" y="530"/>
                    </a:lnTo>
                    <a:cubicBezTo>
                      <a:pt x="2733" y="517"/>
                      <a:pt x="2706" y="517"/>
                      <a:pt x="2680" y="517"/>
                    </a:cubicBezTo>
                    <a:cubicBezTo>
                      <a:pt x="2638" y="504"/>
                      <a:pt x="2582" y="491"/>
                      <a:pt x="2543" y="491"/>
                    </a:cubicBezTo>
                    <a:cubicBezTo>
                      <a:pt x="2191" y="435"/>
                      <a:pt x="1685" y="422"/>
                      <a:pt x="1345" y="353"/>
                    </a:cubicBezTo>
                    <a:cubicBezTo>
                      <a:pt x="1061" y="298"/>
                      <a:pt x="774" y="190"/>
                      <a:pt x="585" y="122"/>
                    </a:cubicBezTo>
                    <a:cubicBezTo>
                      <a:pt x="490" y="83"/>
                      <a:pt x="409" y="53"/>
                      <a:pt x="366" y="40"/>
                    </a:cubicBezTo>
                    <a:cubicBezTo>
                      <a:pt x="298" y="14"/>
                      <a:pt x="232" y="14"/>
                      <a:pt x="190"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9" name="Google Shape;3199;p23"/>
              <p:cNvSpPr/>
              <p:nvPr/>
            </p:nvSpPr>
            <p:spPr>
              <a:xfrm>
                <a:off x="4931550" y="1701225"/>
                <a:ext cx="72400" cy="25375"/>
              </a:xfrm>
              <a:custGeom>
                <a:avLst/>
                <a:gdLst/>
                <a:ahLst/>
                <a:cxnLst/>
                <a:rect l="l" t="t" r="r" b="b"/>
                <a:pathLst>
                  <a:path w="2896" h="1015" extrusionOk="0">
                    <a:moveTo>
                      <a:pt x="108" y="1"/>
                    </a:moveTo>
                    <a:lnTo>
                      <a:pt x="1" y="148"/>
                    </a:lnTo>
                    <a:cubicBezTo>
                      <a:pt x="1" y="148"/>
                      <a:pt x="121" y="353"/>
                      <a:pt x="314" y="543"/>
                    </a:cubicBezTo>
                    <a:cubicBezTo>
                      <a:pt x="490" y="719"/>
                      <a:pt x="1101" y="980"/>
                      <a:pt x="1277" y="993"/>
                    </a:cubicBezTo>
                    <a:cubicBezTo>
                      <a:pt x="1430" y="1009"/>
                      <a:pt x="1595" y="1015"/>
                      <a:pt x="1758" y="1015"/>
                    </a:cubicBezTo>
                    <a:cubicBezTo>
                      <a:pt x="1872" y="1015"/>
                      <a:pt x="1986" y="1012"/>
                      <a:pt x="2093" y="1006"/>
                    </a:cubicBezTo>
                    <a:lnTo>
                      <a:pt x="2122" y="1006"/>
                    </a:lnTo>
                    <a:cubicBezTo>
                      <a:pt x="2148" y="1006"/>
                      <a:pt x="2191" y="993"/>
                      <a:pt x="2243" y="980"/>
                    </a:cubicBezTo>
                    <a:cubicBezTo>
                      <a:pt x="2256" y="980"/>
                      <a:pt x="2272" y="964"/>
                      <a:pt x="2298" y="964"/>
                    </a:cubicBezTo>
                    <a:cubicBezTo>
                      <a:pt x="2556" y="856"/>
                      <a:pt x="2857" y="624"/>
                      <a:pt x="2896" y="585"/>
                    </a:cubicBezTo>
                    <a:lnTo>
                      <a:pt x="2762" y="530"/>
                    </a:lnTo>
                    <a:cubicBezTo>
                      <a:pt x="2733" y="517"/>
                      <a:pt x="2706" y="517"/>
                      <a:pt x="2680" y="517"/>
                    </a:cubicBezTo>
                    <a:cubicBezTo>
                      <a:pt x="2569" y="598"/>
                      <a:pt x="2243" y="830"/>
                      <a:pt x="2080" y="856"/>
                    </a:cubicBezTo>
                    <a:cubicBezTo>
                      <a:pt x="2017" y="870"/>
                      <a:pt x="1906" y="875"/>
                      <a:pt x="1787" y="875"/>
                    </a:cubicBezTo>
                    <a:cubicBezTo>
                      <a:pt x="1550" y="875"/>
                      <a:pt x="1277" y="856"/>
                      <a:pt x="1277" y="856"/>
                    </a:cubicBezTo>
                    <a:cubicBezTo>
                      <a:pt x="1277" y="856"/>
                      <a:pt x="559" y="624"/>
                      <a:pt x="422" y="530"/>
                    </a:cubicBezTo>
                    <a:cubicBezTo>
                      <a:pt x="271" y="435"/>
                      <a:pt x="82" y="135"/>
                      <a:pt x="82" y="135"/>
                    </a:cubicBezTo>
                    <a:lnTo>
                      <a:pt x="190"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0" name="Google Shape;3200;p23"/>
              <p:cNvSpPr/>
              <p:nvPr/>
            </p:nvSpPr>
            <p:spPr>
              <a:xfrm>
                <a:off x="5075325" y="1634900"/>
                <a:ext cx="23200" cy="43200"/>
              </a:xfrm>
              <a:custGeom>
                <a:avLst/>
                <a:gdLst/>
                <a:ahLst/>
                <a:cxnLst/>
                <a:rect l="l" t="t" r="r" b="b"/>
                <a:pathLst>
                  <a:path w="928" h="1728" extrusionOk="0">
                    <a:moveTo>
                      <a:pt x="559" y="0"/>
                    </a:moveTo>
                    <a:cubicBezTo>
                      <a:pt x="559" y="1"/>
                      <a:pt x="748" y="288"/>
                      <a:pt x="765" y="382"/>
                    </a:cubicBezTo>
                    <a:cubicBezTo>
                      <a:pt x="765" y="421"/>
                      <a:pt x="748" y="653"/>
                      <a:pt x="696" y="735"/>
                    </a:cubicBezTo>
                    <a:cubicBezTo>
                      <a:pt x="572" y="911"/>
                      <a:pt x="340" y="1293"/>
                      <a:pt x="125" y="1538"/>
                    </a:cubicBezTo>
                    <a:lnTo>
                      <a:pt x="1" y="1727"/>
                    </a:lnTo>
                    <a:cubicBezTo>
                      <a:pt x="6" y="1727"/>
                      <a:pt x="12" y="1727"/>
                      <a:pt x="18" y="1727"/>
                    </a:cubicBezTo>
                    <a:cubicBezTo>
                      <a:pt x="278" y="1727"/>
                      <a:pt x="723" y="1442"/>
                      <a:pt x="765" y="1388"/>
                    </a:cubicBezTo>
                    <a:cubicBezTo>
                      <a:pt x="791" y="1348"/>
                      <a:pt x="817" y="1319"/>
                      <a:pt x="830" y="1280"/>
                    </a:cubicBezTo>
                    <a:cubicBezTo>
                      <a:pt x="885" y="1061"/>
                      <a:pt x="911" y="872"/>
                      <a:pt x="928" y="872"/>
                    </a:cubicBezTo>
                    <a:cubicBezTo>
                      <a:pt x="928" y="872"/>
                      <a:pt x="911" y="653"/>
                      <a:pt x="817" y="421"/>
                    </a:cubicBezTo>
                    <a:cubicBezTo>
                      <a:pt x="722" y="206"/>
                      <a:pt x="559" y="1"/>
                      <a:pt x="559"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1" name="Google Shape;3201;p23"/>
              <p:cNvSpPr/>
              <p:nvPr/>
            </p:nvSpPr>
            <p:spPr>
              <a:xfrm>
                <a:off x="4994050" y="1683525"/>
                <a:ext cx="94275" cy="55425"/>
              </a:xfrm>
              <a:custGeom>
                <a:avLst/>
                <a:gdLst/>
                <a:ahLst/>
                <a:cxnLst/>
                <a:rect l="l" t="t" r="r" b="b"/>
                <a:pathLst>
                  <a:path w="3771" h="2217" extrusionOk="0">
                    <a:moveTo>
                      <a:pt x="3771" y="1"/>
                    </a:moveTo>
                    <a:lnTo>
                      <a:pt x="3131" y="69"/>
                    </a:lnTo>
                    <a:cubicBezTo>
                      <a:pt x="3131" y="69"/>
                      <a:pt x="2762" y="353"/>
                      <a:pt x="2220" y="653"/>
                    </a:cubicBezTo>
                    <a:cubicBezTo>
                      <a:pt x="1675" y="954"/>
                      <a:pt x="1009" y="1306"/>
                      <a:pt x="1009" y="1306"/>
                    </a:cubicBezTo>
                    <a:lnTo>
                      <a:pt x="1" y="2217"/>
                    </a:lnTo>
                    <a:cubicBezTo>
                      <a:pt x="1" y="2217"/>
                      <a:pt x="438" y="2096"/>
                      <a:pt x="601" y="2080"/>
                    </a:cubicBezTo>
                    <a:cubicBezTo>
                      <a:pt x="885" y="2067"/>
                      <a:pt x="2762" y="1075"/>
                      <a:pt x="2938" y="872"/>
                    </a:cubicBezTo>
                    <a:cubicBezTo>
                      <a:pt x="3157" y="627"/>
                      <a:pt x="3771" y="1"/>
                      <a:pt x="3771"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2" name="Google Shape;3202;p23"/>
              <p:cNvSpPr/>
              <p:nvPr/>
            </p:nvSpPr>
            <p:spPr>
              <a:xfrm>
                <a:off x="4994050" y="1683525"/>
                <a:ext cx="94275" cy="55425"/>
              </a:xfrm>
              <a:custGeom>
                <a:avLst/>
                <a:gdLst/>
                <a:ahLst/>
                <a:cxnLst/>
                <a:rect l="l" t="t" r="r" b="b"/>
                <a:pathLst>
                  <a:path w="3771" h="2217" extrusionOk="0">
                    <a:moveTo>
                      <a:pt x="3771" y="1"/>
                    </a:moveTo>
                    <a:lnTo>
                      <a:pt x="3376" y="40"/>
                    </a:lnTo>
                    <a:cubicBezTo>
                      <a:pt x="3183" y="245"/>
                      <a:pt x="2886" y="559"/>
                      <a:pt x="2749" y="709"/>
                    </a:cubicBezTo>
                    <a:cubicBezTo>
                      <a:pt x="2573" y="911"/>
                      <a:pt x="696" y="1904"/>
                      <a:pt x="409" y="1917"/>
                    </a:cubicBezTo>
                    <a:cubicBezTo>
                      <a:pt x="383" y="1917"/>
                      <a:pt x="357" y="1917"/>
                      <a:pt x="314" y="1933"/>
                    </a:cubicBezTo>
                    <a:lnTo>
                      <a:pt x="1" y="2217"/>
                    </a:lnTo>
                    <a:cubicBezTo>
                      <a:pt x="1" y="2217"/>
                      <a:pt x="438" y="2096"/>
                      <a:pt x="601" y="2080"/>
                    </a:cubicBezTo>
                    <a:cubicBezTo>
                      <a:pt x="885" y="2067"/>
                      <a:pt x="2762" y="1075"/>
                      <a:pt x="2938" y="872"/>
                    </a:cubicBezTo>
                    <a:cubicBezTo>
                      <a:pt x="3157" y="627"/>
                      <a:pt x="3771" y="1"/>
                      <a:pt x="3771"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3" name="Google Shape;3203;p23"/>
              <p:cNvSpPr/>
              <p:nvPr/>
            </p:nvSpPr>
            <p:spPr>
              <a:xfrm>
                <a:off x="5078425" y="1640000"/>
                <a:ext cx="17650" cy="33350"/>
              </a:xfrm>
              <a:custGeom>
                <a:avLst/>
                <a:gdLst/>
                <a:ahLst/>
                <a:cxnLst/>
                <a:rect l="l" t="t" r="r" b="b"/>
                <a:pathLst>
                  <a:path w="706" h="1334" extrusionOk="0">
                    <a:moveTo>
                      <a:pt x="569" y="0"/>
                    </a:moveTo>
                    <a:cubicBezTo>
                      <a:pt x="567" y="0"/>
                      <a:pt x="571" y="13"/>
                      <a:pt x="585" y="41"/>
                    </a:cubicBezTo>
                    <a:cubicBezTo>
                      <a:pt x="611" y="110"/>
                      <a:pt x="611" y="178"/>
                      <a:pt x="598" y="247"/>
                    </a:cubicBezTo>
                    <a:cubicBezTo>
                      <a:pt x="598" y="299"/>
                      <a:pt x="585" y="354"/>
                      <a:pt x="559" y="410"/>
                    </a:cubicBezTo>
                    <a:cubicBezTo>
                      <a:pt x="543" y="449"/>
                      <a:pt x="530" y="475"/>
                      <a:pt x="503" y="505"/>
                    </a:cubicBezTo>
                    <a:cubicBezTo>
                      <a:pt x="435" y="625"/>
                      <a:pt x="177" y="1063"/>
                      <a:pt x="53" y="1265"/>
                    </a:cubicBezTo>
                    <a:cubicBezTo>
                      <a:pt x="40" y="1278"/>
                      <a:pt x="27" y="1291"/>
                      <a:pt x="27" y="1308"/>
                    </a:cubicBezTo>
                    <a:cubicBezTo>
                      <a:pt x="14" y="1321"/>
                      <a:pt x="14" y="1334"/>
                      <a:pt x="1" y="1334"/>
                    </a:cubicBezTo>
                    <a:cubicBezTo>
                      <a:pt x="53" y="1334"/>
                      <a:pt x="95" y="1321"/>
                      <a:pt x="135" y="1308"/>
                    </a:cubicBezTo>
                    <a:cubicBezTo>
                      <a:pt x="327" y="1226"/>
                      <a:pt x="503" y="1007"/>
                      <a:pt x="598" y="789"/>
                    </a:cubicBezTo>
                    <a:cubicBezTo>
                      <a:pt x="680" y="638"/>
                      <a:pt x="706" y="492"/>
                      <a:pt x="706" y="394"/>
                    </a:cubicBezTo>
                    <a:cubicBezTo>
                      <a:pt x="685" y="189"/>
                      <a:pt x="578" y="0"/>
                      <a:pt x="569"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4" name="Google Shape;3204;p23"/>
              <p:cNvSpPr/>
              <p:nvPr/>
            </p:nvSpPr>
            <p:spPr>
              <a:xfrm>
                <a:off x="4869300" y="1679750"/>
                <a:ext cx="62400" cy="62850"/>
              </a:xfrm>
              <a:custGeom>
                <a:avLst/>
                <a:gdLst/>
                <a:ahLst/>
                <a:cxnLst/>
                <a:rect l="l" t="t" r="r" b="b"/>
                <a:pathLst>
                  <a:path w="2496" h="2514" extrusionOk="0">
                    <a:moveTo>
                      <a:pt x="635" y="0"/>
                    </a:moveTo>
                    <a:cubicBezTo>
                      <a:pt x="421" y="0"/>
                      <a:pt x="283" y="115"/>
                      <a:pt x="0" y="191"/>
                    </a:cubicBezTo>
                    <a:cubicBezTo>
                      <a:pt x="1237" y="534"/>
                      <a:pt x="1701" y="1186"/>
                      <a:pt x="1932" y="1620"/>
                    </a:cubicBezTo>
                    <a:cubicBezTo>
                      <a:pt x="2151" y="2055"/>
                      <a:pt x="2314" y="2505"/>
                      <a:pt x="2314" y="2505"/>
                    </a:cubicBezTo>
                    <a:cubicBezTo>
                      <a:pt x="2317" y="2511"/>
                      <a:pt x="2320" y="2514"/>
                      <a:pt x="2324" y="2514"/>
                    </a:cubicBezTo>
                    <a:cubicBezTo>
                      <a:pt x="2392" y="2514"/>
                      <a:pt x="2496" y="1190"/>
                      <a:pt x="1142" y="152"/>
                    </a:cubicBezTo>
                    <a:cubicBezTo>
                      <a:pt x="916" y="40"/>
                      <a:pt x="762" y="0"/>
                      <a:pt x="635"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5" name="Google Shape;3205;p23"/>
              <p:cNvSpPr/>
              <p:nvPr/>
            </p:nvSpPr>
            <p:spPr>
              <a:xfrm>
                <a:off x="4850925" y="1675075"/>
                <a:ext cx="55425" cy="49600"/>
              </a:xfrm>
              <a:custGeom>
                <a:avLst/>
                <a:gdLst/>
                <a:ahLst/>
                <a:cxnLst/>
                <a:rect l="l" t="t" r="r" b="b"/>
                <a:pathLst>
                  <a:path w="2217" h="1984" extrusionOk="0">
                    <a:moveTo>
                      <a:pt x="1034" y="0"/>
                    </a:moveTo>
                    <a:cubicBezTo>
                      <a:pt x="887" y="0"/>
                      <a:pt x="786" y="51"/>
                      <a:pt x="683" y="94"/>
                    </a:cubicBezTo>
                    <a:cubicBezTo>
                      <a:pt x="219" y="296"/>
                      <a:pt x="1" y="978"/>
                      <a:pt x="56" y="1386"/>
                    </a:cubicBezTo>
                    <a:cubicBezTo>
                      <a:pt x="112" y="1794"/>
                      <a:pt x="206" y="1984"/>
                      <a:pt x="206" y="1984"/>
                    </a:cubicBezTo>
                    <a:cubicBezTo>
                      <a:pt x="206" y="1984"/>
                      <a:pt x="125" y="1318"/>
                      <a:pt x="232" y="1099"/>
                    </a:cubicBezTo>
                    <a:cubicBezTo>
                      <a:pt x="340" y="867"/>
                      <a:pt x="370" y="704"/>
                      <a:pt x="667" y="502"/>
                    </a:cubicBezTo>
                    <a:cubicBezTo>
                      <a:pt x="743" y="443"/>
                      <a:pt x="843" y="422"/>
                      <a:pt x="948" y="422"/>
                    </a:cubicBezTo>
                    <a:cubicBezTo>
                      <a:pt x="1236" y="422"/>
                      <a:pt x="1564" y="583"/>
                      <a:pt x="1564" y="583"/>
                    </a:cubicBezTo>
                    <a:lnTo>
                      <a:pt x="2217" y="910"/>
                    </a:lnTo>
                    <a:lnTo>
                      <a:pt x="1877" y="339"/>
                    </a:lnTo>
                    <a:cubicBezTo>
                      <a:pt x="1466" y="77"/>
                      <a:pt x="1215" y="0"/>
                      <a:pt x="1034"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6" name="Google Shape;3206;p23"/>
              <p:cNvSpPr/>
              <p:nvPr/>
            </p:nvSpPr>
            <p:spPr>
              <a:xfrm>
                <a:off x="4852975" y="1684050"/>
                <a:ext cx="77875" cy="85175"/>
              </a:xfrm>
              <a:custGeom>
                <a:avLst/>
                <a:gdLst/>
                <a:ahLst/>
                <a:cxnLst/>
                <a:rect l="l" t="t" r="r" b="b"/>
                <a:pathLst>
                  <a:path w="3115" h="3407" extrusionOk="0">
                    <a:moveTo>
                      <a:pt x="835" y="1"/>
                    </a:moveTo>
                    <a:cubicBezTo>
                      <a:pt x="342" y="1"/>
                      <a:pt x="0" y="395"/>
                      <a:pt x="0" y="1067"/>
                    </a:cubicBezTo>
                    <a:lnTo>
                      <a:pt x="95" y="1667"/>
                    </a:lnTo>
                    <a:lnTo>
                      <a:pt x="274" y="1762"/>
                    </a:lnTo>
                    <a:lnTo>
                      <a:pt x="177" y="1161"/>
                    </a:lnTo>
                    <a:cubicBezTo>
                      <a:pt x="177" y="564"/>
                      <a:pt x="478" y="220"/>
                      <a:pt x="916" y="220"/>
                    </a:cubicBezTo>
                    <a:cubicBezTo>
                      <a:pt x="1095" y="220"/>
                      <a:pt x="1298" y="278"/>
                      <a:pt x="1512" y="401"/>
                    </a:cubicBezTo>
                    <a:cubicBezTo>
                      <a:pt x="2246" y="835"/>
                      <a:pt x="2843" y="1870"/>
                      <a:pt x="2843" y="2712"/>
                    </a:cubicBezTo>
                    <a:lnTo>
                      <a:pt x="2938" y="3312"/>
                    </a:lnTo>
                    <a:lnTo>
                      <a:pt x="3075" y="3381"/>
                    </a:lnTo>
                    <a:lnTo>
                      <a:pt x="3114" y="3407"/>
                    </a:lnTo>
                    <a:lnTo>
                      <a:pt x="3020" y="2810"/>
                    </a:lnTo>
                    <a:cubicBezTo>
                      <a:pt x="3020" y="1856"/>
                      <a:pt x="2341" y="688"/>
                      <a:pt x="1512" y="211"/>
                    </a:cubicBezTo>
                    <a:cubicBezTo>
                      <a:pt x="1269" y="68"/>
                      <a:pt x="1039" y="1"/>
                      <a:pt x="835"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7" name="Google Shape;3207;p23"/>
              <p:cNvSpPr/>
              <p:nvPr/>
            </p:nvSpPr>
            <p:spPr>
              <a:xfrm>
                <a:off x="4938000" y="1684175"/>
                <a:ext cx="162175" cy="83375"/>
              </a:xfrm>
              <a:custGeom>
                <a:avLst/>
                <a:gdLst/>
                <a:ahLst/>
                <a:cxnLst/>
                <a:rect l="l" t="t" r="r" b="b"/>
                <a:pathLst>
                  <a:path w="6487" h="3335" extrusionOk="0">
                    <a:moveTo>
                      <a:pt x="6486" y="1"/>
                    </a:moveTo>
                    <a:lnTo>
                      <a:pt x="6486" y="1"/>
                    </a:lnTo>
                    <a:cubicBezTo>
                      <a:pt x="6160" y="409"/>
                      <a:pt x="5915" y="572"/>
                      <a:pt x="5481" y="928"/>
                    </a:cubicBezTo>
                    <a:cubicBezTo>
                      <a:pt x="5060" y="1267"/>
                      <a:pt x="3454" y="2233"/>
                      <a:pt x="2925" y="2367"/>
                    </a:cubicBezTo>
                    <a:cubicBezTo>
                      <a:pt x="2539" y="2467"/>
                      <a:pt x="2162" y="2593"/>
                      <a:pt x="1704" y="2593"/>
                    </a:cubicBezTo>
                    <a:cubicBezTo>
                      <a:pt x="1530" y="2593"/>
                      <a:pt x="1345" y="2575"/>
                      <a:pt x="1143" y="2530"/>
                    </a:cubicBezTo>
                    <a:cubicBezTo>
                      <a:pt x="395" y="2354"/>
                      <a:pt x="1" y="2233"/>
                      <a:pt x="0" y="2233"/>
                    </a:cubicBezTo>
                    <a:lnTo>
                      <a:pt x="0" y="2233"/>
                    </a:lnTo>
                    <a:lnTo>
                      <a:pt x="121" y="2530"/>
                    </a:lnTo>
                    <a:cubicBezTo>
                      <a:pt x="121" y="2530"/>
                      <a:pt x="190" y="3278"/>
                      <a:pt x="598" y="3320"/>
                    </a:cubicBezTo>
                    <a:cubicBezTo>
                      <a:pt x="668" y="3330"/>
                      <a:pt x="749" y="3335"/>
                      <a:pt x="838" y="3335"/>
                    </a:cubicBezTo>
                    <a:cubicBezTo>
                      <a:pt x="1263" y="3335"/>
                      <a:pt x="1879" y="3230"/>
                      <a:pt x="2543" y="3062"/>
                    </a:cubicBezTo>
                    <a:cubicBezTo>
                      <a:pt x="3333" y="2857"/>
                      <a:pt x="5141" y="1701"/>
                      <a:pt x="5141" y="1701"/>
                    </a:cubicBezTo>
                    <a:lnTo>
                      <a:pt x="5820" y="1156"/>
                    </a:lnTo>
                    <a:lnTo>
                      <a:pt x="6271" y="477"/>
                    </a:lnTo>
                    <a:lnTo>
                      <a:pt x="6447" y="177"/>
                    </a:lnTo>
                    <a:lnTo>
                      <a:pt x="6486"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8" name="Google Shape;3208;p23"/>
              <p:cNvSpPr/>
              <p:nvPr/>
            </p:nvSpPr>
            <p:spPr>
              <a:xfrm>
                <a:off x="4927475" y="1695450"/>
                <a:ext cx="168275" cy="78525"/>
              </a:xfrm>
              <a:custGeom>
                <a:avLst/>
                <a:gdLst/>
                <a:ahLst/>
                <a:cxnLst/>
                <a:rect l="l" t="t" r="r" b="b"/>
                <a:pathLst>
                  <a:path w="6731" h="3141" extrusionOk="0">
                    <a:moveTo>
                      <a:pt x="6692" y="0"/>
                    </a:moveTo>
                    <a:lnTo>
                      <a:pt x="6636" y="39"/>
                    </a:lnTo>
                    <a:lnTo>
                      <a:pt x="6473" y="203"/>
                    </a:lnTo>
                    <a:lnTo>
                      <a:pt x="6284" y="408"/>
                    </a:lnTo>
                    <a:lnTo>
                      <a:pt x="5712" y="911"/>
                    </a:lnTo>
                    <a:lnTo>
                      <a:pt x="3806" y="2027"/>
                    </a:lnTo>
                    <a:lnTo>
                      <a:pt x="2337" y="2611"/>
                    </a:lnTo>
                    <a:cubicBezTo>
                      <a:pt x="2337" y="2611"/>
                      <a:pt x="1985" y="2693"/>
                      <a:pt x="1632" y="2719"/>
                    </a:cubicBezTo>
                    <a:cubicBezTo>
                      <a:pt x="1570" y="2725"/>
                      <a:pt x="1508" y="2728"/>
                      <a:pt x="1448" y="2728"/>
                    </a:cubicBezTo>
                    <a:cubicBezTo>
                      <a:pt x="1363" y="2728"/>
                      <a:pt x="1282" y="2721"/>
                      <a:pt x="1211" y="2706"/>
                    </a:cubicBezTo>
                    <a:lnTo>
                      <a:pt x="1169" y="2706"/>
                    </a:lnTo>
                    <a:cubicBezTo>
                      <a:pt x="816" y="2611"/>
                      <a:pt x="542" y="2079"/>
                      <a:pt x="542" y="2079"/>
                    </a:cubicBezTo>
                    <a:cubicBezTo>
                      <a:pt x="542" y="2079"/>
                      <a:pt x="177" y="2474"/>
                      <a:pt x="134" y="2598"/>
                    </a:cubicBezTo>
                    <a:cubicBezTo>
                      <a:pt x="108" y="2651"/>
                      <a:pt x="13" y="2762"/>
                      <a:pt x="0" y="2882"/>
                    </a:cubicBezTo>
                    <a:lnTo>
                      <a:pt x="95" y="2925"/>
                    </a:lnTo>
                    <a:lnTo>
                      <a:pt x="134" y="2951"/>
                    </a:lnTo>
                    <a:lnTo>
                      <a:pt x="1264" y="3140"/>
                    </a:lnTo>
                    <a:lnTo>
                      <a:pt x="1469" y="3114"/>
                    </a:lnTo>
                    <a:lnTo>
                      <a:pt x="2543" y="2908"/>
                    </a:lnTo>
                    <a:lnTo>
                      <a:pt x="3917" y="2337"/>
                    </a:lnTo>
                    <a:lnTo>
                      <a:pt x="5588" y="1374"/>
                    </a:lnTo>
                    <a:lnTo>
                      <a:pt x="6310" y="735"/>
                    </a:lnTo>
                    <a:lnTo>
                      <a:pt x="6692" y="190"/>
                    </a:lnTo>
                    <a:lnTo>
                      <a:pt x="6731" y="39"/>
                    </a:lnTo>
                    <a:lnTo>
                      <a:pt x="6692" y="39"/>
                    </a:lnTo>
                    <a:lnTo>
                      <a:pt x="6692"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9" name="Google Shape;3209;p23"/>
              <p:cNvSpPr/>
              <p:nvPr/>
            </p:nvSpPr>
            <p:spPr>
              <a:xfrm>
                <a:off x="4985900" y="1705500"/>
                <a:ext cx="98675" cy="55250"/>
              </a:xfrm>
              <a:custGeom>
                <a:avLst/>
                <a:gdLst/>
                <a:ahLst/>
                <a:cxnLst/>
                <a:rect l="l" t="t" r="r" b="b"/>
                <a:pathLst>
                  <a:path w="3947" h="2210" extrusionOk="0">
                    <a:moveTo>
                      <a:pt x="3929" y="0"/>
                    </a:moveTo>
                    <a:cubicBezTo>
                      <a:pt x="3856" y="0"/>
                      <a:pt x="3637" y="168"/>
                      <a:pt x="3552" y="277"/>
                    </a:cubicBezTo>
                    <a:cubicBezTo>
                      <a:pt x="3457" y="385"/>
                      <a:pt x="2873" y="728"/>
                      <a:pt x="2383" y="1012"/>
                    </a:cubicBezTo>
                    <a:cubicBezTo>
                      <a:pt x="1894" y="1299"/>
                      <a:pt x="1091" y="1707"/>
                      <a:pt x="777" y="1772"/>
                    </a:cubicBezTo>
                    <a:cubicBezTo>
                      <a:pt x="464" y="1828"/>
                      <a:pt x="245" y="1922"/>
                      <a:pt x="0" y="2209"/>
                    </a:cubicBezTo>
                    <a:cubicBezTo>
                      <a:pt x="722" y="1991"/>
                      <a:pt x="1198" y="1870"/>
                      <a:pt x="2109" y="1364"/>
                    </a:cubicBezTo>
                    <a:cubicBezTo>
                      <a:pt x="3036" y="848"/>
                      <a:pt x="3470" y="522"/>
                      <a:pt x="3470" y="522"/>
                    </a:cubicBezTo>
                    <a:cubicBezTo>
                      <a:pt x="3470" y="522"/>
                      <a:pt x="3878" y="169"/>
                      <a:pt x="3947" y="6"/>
                    </a:cubicBezTo>
                    <a:cubicBezTo>
                      <a:pt x="3943" y="2"/>
                      <a:pt x="3936" y="0"/>
                      <a:pt x="3929"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0" name="Google Shape;3210;p23"/>
              <p:cNvSpPr/>
              <p:nvPr/>
            </p:nvSpPr>
            <p:spPr>
              <a:xfrm>
                <a:off x="4572825" y="1456750"/>
                <a:ext cx="17325" cy="33000"/>
              </a:xfrm>
              <a:custGeom>
                <a:avLst/>
                <a:gdLst/>
                <a:ahLst/>
                <a:cxnLst/>
                <a:rect l="l" t="t" r="r" b="b"/>
                <a:pathLst>
                  <a:path w="693" h="1320" extrusionOk="0">
                    <a:moveTo>
                      <a:pt x="693" y="1"/>
                    </a:moveTo>
                    <a:lnTo>
                      <a:pt x="177" y="530"/>
                    </a:lnTo>
                    <a:lnTo>
                      <a:pt x="96" y="788"/>
                    </a:lnTo>
                    <a:lnTo>
                      <a:pt x="1" y="1320"/>
                    </a:lnTo>
                    <a:lnTo>
                      <a:pt x="314" y="980"/>
                    </a:lnTo>
                    <a:lnTo>
                      <a:pt x="314" y="693"/>
                    </a:lnTo>
                    <a:lnTo>
                      <a:pt x="220" y="530"/>
                    </a:lnTo>
                    <a:lnTo>
                      <a:pt x="641" y="83"/>
                    </a:lnTo>
                    <a:lnTo>
                      <a:pt x="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1" name="Google Shape;3211;p23"/>
              <p:cNvSpPr/>
              <p:nvPr/>
            </p:nvSpPr>
            <p:spPr>
              <a:xfrm>
                <a:off x="4577250" y="1472350"/>
                <a:ext cx="21075" cy="28575"/>
              </a:xfrm>
              <a:custGeom>
                <a:avLst/>
                <a:gdLst/>
                <a:ahLst/>
                <a:cxnLst/>
                <a:rect l="l" t="t" r="r" b="b"/>
                <a:pathLst>
                  <a:path w="843" h="1143" extrusionOk="0">
                    <a:moveTo>
                      <a:pt x="95" y="0"/>
                    </a:moveTo>
                    <a:cubicBezTo>
                      <a:pt x="82" y="43"/>
                      <a:pt x="43" y="219"/>
                      <a:pt x="43" y="219"/>
                    </a:cubicBezTo>
                    <a:lnTo>
                      <a:pt x="0" y="559"/>
                    </a:lnTo>
                    <a:lnTo>
                      <a:pt x="108" y="735"/>
                    </a:lnTo>
                    <a:lnTo>
                      <a:pt x="640" y="1143"/>
                    </a:lnTo>
                    <a:lnTo>
                      <a:pt x="829" y="1130"/>
                    </a:lnTo>
                    <a:lnTo>
                      <a:pt x="842" y="1061"/>
                    </a:lnTo>
                    <a:lnTo>
                      <a:pt x="627" y="722"/>
                    </a:lnTo>
                    <a:lnTo>
                      <a:pt x="232" y="219"/>
                    </a:lnTo>
                    <a:cubicBezTo>
                      <a:pt x="232" y="219"/>
                      <a:pt x="150" y="98"/>
                      <a:pt x="95"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2" name="Google Shape;3212;p23"/>
              <p:cNvSpPr/>
              <p:nvPr/>
            </p:nvSpPr>
            <p:spPr>
              <a:xfrm>
                <a:off x="4787025" y="1481575"/>
                <a:ext cx="134025" cy="164925"/>
              </a:xfrm>
              <a:custGeom>
                <a:avLst/>
                <a:gdLst/>
                <a:ahLst/>
                <a:cxnLst/>
                <a:rect l="l" t="t" r="r" b="b"/>
                <a:pathLst>
                  <a:path w="5361" h="6597" extrusionOk="0">
                    <a:moveTo>
                      <a:pt x="5360" y="0"/>
                    </a:moveTo>
                    <a:lnTo>
                      <a:pt x="1" y="3101"/>
                    </a:lnTo>
                    <a:lnTo>
                      <a:pt x="2952" y="6597"/>
                    </a:lnTo>
                    <a:lnTo>
                      <a:pt x="3755" y="6352"/>
                    </a:lnTo>
                    <a:cubicBezTo>
                      <a:pt x="3755" y="6352"/>
                      <a:pt x="3347" y="6202"/>
                      <a:pt x="3170" y="6133"/>
                    </a:cubicBezTo>
                    <a:cubicBezTo>
                      <a:pt x="2978" y="6065"/>
                      <a:pt x="2651" y="5523"/>
                      <a:pt x="2015" y="4759"/>
                    </a:cubicBezTo>
                    <a:cubicBezTo>
                      <a:pt x="1375" y="3999"/>
                      <a:pt x="367" y="3075"/>
                      <a:pt x="367" y="3075"/>
                    </a:cubicBezTo>
                    <a:cubicBezTo>
                      <a:pt x="367" y="3075"/>
                      <a:pt x="1049" y="2788"/>
                      <a:pt x="1457" y="2585"/>
                    </a:cubicBezTo>
                    <a:cubicBezTo>
                      <a:pt x="1878" y="2380"/>
                      <a:pt x="3742" y="1332"/>
                      <a:pt x="4218" y="1019"/>
                    </a:cubicBezTo>
                    <a:cubicBezTo>
                      <a:pt x="4678" y="722"/>
                      <a:pt x="5318" y="121"/>
                      <a:pt x="5318" y="121"/>
                    </a:cubicBezTo>
                    <a:lnTo>
                      <a:pt x="5360" y="13"/>
                    </a:lnTo>
                    <a:lnTo>
                      <a:pt x="5360"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3" name="Google Shape;3213;p23"/>
              <p:cNvSpPr/>
              <p:nvPr/>
            </p:nvSpPr>
            <p:spPr>
              <a:xfrm>
                <a:off x="4834600" y="1635125"/>
                <a:ext cx="5825" cy="10650"/>
              </a:xfrm>
              <a:custGeom>
                <a:avLst/>
                <a:gdLst/>
                <a:ahLst/>
                <a:cxnLst/>
                <a:rect l="l" t="t" r="r" b="b"/>
                <a:pathLst>
                  <a:path w="233" h="426" extrusionOk="0">
                    <a:moveTo>
                      <a:pt x="143" y="0"/>
                    </a:moveTo>
                    <a:cubicBezTo>
                      <a:pt x="122" y="0"/>
                      <a:pt x="101" y="4"/>
                      <a:pt x="82" y="17"/>
                    </a:cubicBezTo>
                    <a:cubicBezTo>
                      <a:pt x="56" y="34"/>
                      <a:pt x="43" y="73"/>
                      <a:pt x="56" y="141"/>
                    </a:cubicBezTo>
                    <a:cubicBezTo>
                      <a:pt x="82" y="305"/>
                      <a:pt x="14" y="386"/>
                      <a:pt x="1" y="386"/>
                    </a:cubicBezTo>
                    <a:lnTo>
                      <a:pt x="43" y="425"/>
                    </a:lnTo>
                    <a:cubicBezTo>
                      <a:pt x="43" y="412"/>
                      <a:pt x="138" y="318"/>
                      <a:pt x="96" y="128"/>
                    </a:cubicBezTo>
                    <a:cubicBezTo>
                      <a:pt x="96" y="99"/>
                      <a:pt x="96" y="73"/>
                      <a:pt x="112" y="60"/>
                    </a:cubicBezTo>
                    <a:cubicBezTo>
                      <a:pt x="121" y="51"/>
                      <a:pt x="133" y="48"/>
                      <a:pt x="146" y="48"/>
                    </a:cubicBezTo>
                    <a:cubicBezTo>
                      <a:pt x="172" y="48"/>
                      <a:pt x="202" y="60"/>
                      <a:pt x="220" y="60"/>
                    </a:cubicBezTo>
                    <a:lnTo>
                      <a:pt x="233" y="17"/>
                    </a:lnTo>
                    <a:cubicBezTo>
                      <a:pt x="224" y="17"/>
                      <a:pt x="185" y="0"/>
                      <a:pt x="143"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4" name="Google Shape;3214;p23"/>
              <p:cNvSpPr/>
              <p:nvPr/>
            </p:nvSpPr>
            <p:spPr>
              <a:xfrm>
                <a:off x="4837375" y="1633575"/>
                <a:ext cx="9500" cy="6475"/>
              </a:xfrm>
              <a:custGeom>
                <a:avLst/>
                <a:gdLst/>
                <a:ahLst/>
                <a:cxnLst/>
                <a:rect l="l" t="t" r="r" b="b"/>
                <a:pathLst>
                  <a:path w="380" h="259" extrusionOk="0">
                    <a:moveTo>
                      <a:pt x="216" y="0"/>
                    </a:moveTo>
                    <a:cubicBezTo>
                      <a:pt x="126" y="0"/>
                      <a:pt x="1" y="40"/>
                      <a:pt x="1" y="40"/>
                    </a:cubicBezTo>
                    <a:lnTo>
                      <a:pt x="96" y="135"/>
                    </a:lnTo>
                    <a:lnTo>
                      <a:pt x="53" y="259"/>
                    </a:lnTo>
                    <a:lnTo>
                      <a:pt x="203" y="259"/>
                    </a:lnTo>
                    <a:cubicBezTo>
                      <a:pt x="203" y="259"/>
                      <a:pt x="298" y="243"/>
                      <a:pt x="340" y="203"/>
                    </a:cubicBezTo>
                    <a:cubicBezTo>
                      <a:pt x="379" y="177"/>
                      <a:pt x="353" y="53"/>
                      <a:pt x="285" y="14"/>
                    </a:cubicBezTo>
                    <a:cubicBezTo>
                      <a:pt x="269" y="4"/>
                      <a:pt x="244" y="0"/>
                      <a:pt x="216"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5" name="Google Shape;3215;p23"/>
              <p:cNvSpPr/>
              <p:nvPr/>
            </p:nvSpPr>
            <p:spPr>
              <a:xfrm>
                <a:off x="4836000" y="1634900"/>
                <a:ext cx="5500" cy="3125"/>
              </a:xfrm>
              <a:custGeom>
                <a:avLst/>
                <a:gdLst/>
                <a:ahLst/>
                <a:cxnLst/>
                <a:rect l="l" t="t" r="r" b="b"/>
                <a:pathLst>
                  <a:path w="220" h="125" extrusionOk="0">
                    <a:moveTo>
                      <a:pt x="121" y="0"/>
                    </a:moveTo>
                    <a:lnTo>
                      <a:pt x="0" y="108"/>
                    </a:lnTo>
                    <a:lnTo>
                      <a:pt x="219" y="124"/>
                    </a:lnTo>
                    <a:lnTo>
                      <a:pt x="219" y="124"/>
                    </a:lnTo>
                    <a:lnTo>
                      <a:pt x="137" y="56"/>
                    </a:lnTo>
                    <a:lnTo>
                      <a:pt x="121"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6" name="Google Shape;3216;p23"/>
              <p:cNvSpPr/>
              <p:nvPr/>
            </p:nvSpPr>
            <p:spPr>
              <a:xfrm>
                <a:off x="4813875" y="1641800"/>
                <a:ext cx="24175" cy="26725"/>
              </a:xfrm>
              <a:custGeom>
                <a:avLst/>
                <a:gdLst/>
                <a:ahLst/>
                <a:cxnLst/>
                <a:rect l="l" t="t" r="r" b="b"/>
                <a:pathLst>
                  <a:path w="967" h="1069" extrusionOk="0">
                    <a:moveTo>
                      <a:pt x="614" y="0"/>
                    </a:moveTo>
                    <a:cubicBezTo>
                      <a:pt x="506" y="0"/>
                      <a:pt x="408" y="79"/>
                      <a:pt x="353" y="188"/>
                    </a:cubicBezTo>
                    <a:cubicBezTo>
                      <a:pt x="353" y="188"/>
                      <a:pt x="177" y="420"/>
                      <a:pt x="69" y="635"/>
                    </a:cubicBezTo>
                    <a:cubicBezTo>
                      <a:pt x="14" y="730"/>
                      <a:pt x="1" y="854"/>
                      <a:pt x="109" y="961"/>
                    </a:cubicBezTo>
                    <a:cubicBezTo>
                      <a:pt x="125" y="974"/>
                      <a:pt x="125" y="974"/>
                      <a:pt x="138" y="991"/>
                    </a:cubicBezTo>
                    <a:cubicBezTo>
                      <a:pt x="181" y="1025"/>
                      <a:pt x="238" y="1068"/>
                      <a:pt x="314" y="1068"/>
                    </a:cubicBezTo>
                    <a:cubicBezTo>
                      <a:pt x="383" y="1068"/>
                      <a:pt x="468" y="1033"/>
                      <a:pt x="572" y="922"/>
                    </a:cubicBezTo>
                    <a:cubicBezTo>
                      <a:pt x="778" y="704"/>
                      <a:pt x="872" y="446"/>
                      <a:pt x="898" y="377"/>
                    </a:cubicBezTo>
                    <a:cubicBezTo>
                      <a:pt x="925" y="309"/>
                      <a:pt x="967" y="214"/>
                      <a:pt x="778" y="64"/>
                    </a:cubicBezTo>
                    <a:cubicBezTo>
                      <a:pt x="724" y="19"/>
                      <a:pt x="668" y="0"/>
                      <a:pt x="614"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7" name="Google Shape;3217;p23"/>
              <p:cNvSpPr/>
              <p:nvPr/>
            </p:nvSpPr>
            <p:spPr>
              <a:xfrm>
                <a:off x="4816250" y="1642225"/>
                <a:ext cx="21150" cy="24900"/>
              </a:xfrm>
              <a:custGeom>
                <a:avLst/>
                <a:gdLst/>
                <a:ahLst/>
                <a:cxnLst/>
                <a:rect l="l" t="t" r="r" b="b"/>
                <a:pathLst>
                  <a:path w="846" h="996" extrusionOk="0">
                    <a:moveTo>
                      <a:pt x="579" y="1"/>
                    </a:moveTo>
                    <a:cubicBezTo>
                      <a:pt x="568" y="1"/>
                      <a:pt x="556" y="3"/>
                      <a:pt x="546" y="8"/>
                    </a:cubicBezTo>
                    <a:cubicBezTo>
                      <a:pt x="451" y="60"/>
                      <a:pt x="327" y="252"/>
                      <a:pt x="219" y="429"/>
                    </a:cubicBezTo>
                    <a:cubicBezTo>
                      <a:pt x="111" y="605"/>
                      <a:pt x="0" y="713"/>
                      <a:pt x="138" y="876"/>
                    </a:cubicBezTo>
                    <a:cubicBezTo>
                      <a:pt x="218" y="964"/>
                      <a:pt x="274" y="996"/>
                      <a:pt x="323" y="996"/>
                    </a:cubicBezTo>
                    <a:cubicBezTo>
                      <a:pt x="357" y="996"/>
                      <a:pt x="388" y="980"/>
                      <a:pt x="422" y="957"/>
                    </a:cubicBezTo>
                    <a:cubicBezTo>
                      <a:pt x="490" y="905"/>
                      <a:pt x="601" y="781"/>
                      <a:pt x="722" y="566"/>
                    </a:cubicBezTo>
                    <a:cubicBezTo>
                      <a:pt x="846" y="334"/>
                      <a:pt x="830" y="279"/>
                      <a:pt x="816" y="197"/>
                    </a:cubicBezTo>
                    <a:cubicBezTo>
                      <a:pt x="793" y="136"/>
                      <a:pt x="672" y="1"/>
                      <a:pt x="579"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8" name="Google Shape;3218;p23"/>
              <p:cNvSpPr/>
              <p:nvPr/>
            </p:nvSpPr>
            <p:spPr>
              <a:xfrm>
                <a:off x="4953250" y="1657000"/>
                <a:ext cx="135075" cy="55150"/>
              </a:xfrm>
              <a:custGeom>
                <a:avLst/>
                <a:gdLst/>
                <a:ahLst/>
                <a:cxnLst/>
                <a:rect l="l" t="t" r="r" b="b"/>
                <a:pathLst>
                  <a:path w="5403" h="2206" extrusionOk="0">
                    <a:moveTo>
                      <a:pt x="5403" y="1"/>
                    </a:moveTo>
                    <a:lnTo>
                      <a:pt x="4450" y="598"/>
                    </a:lnTo>
                    <a:lnTo>
                      <a:pt x="3836" y="774"/>
                    </a:lnTo>
                    <a:cubicBezTo>
                      <a:pt x="3836" y="774"/>
                      <a:pt x="3526" y="1169"/>
                      <a:pt x="3213" y="1293"/>
                    </a:cubicBezTo>
                    <a:cubicBezTo>
                      <a:pt x="2886" y="1401"/>
                      <a:pt x="2410" y="1754"/>
                      <a:pt x="2410" y="1754"/>
                    </a:cubicBezTo>
                    <a:cubicBezTo>
                      <a:pt x="2410" y="1754"/>
                      <a:pt x="2436" y="1728"/>
                      <a:pt x="2057" y="1728"/>
                    </a:cubicBezTo>
                    <a:cubicBezTo>
                      <a:pt x="1696" y="1728"/>
                      <a:pt x="1415" y="2041"/>
                      <a:pt x="1275" y="2041"/>
                    </a:cubicBezTo>
                    <a:cubicBezTo>
                      <a:pt x="1273" y="2041"/>
                      <a:pt x="1270" y="2041"/>
                      <a:pt x="1267" y="2041"/>
                    </a:cubicBezTo>
                    <a:cubicBezTo>
                      <a:pt x="1130" y="2041"/>
                      <a:pt x="1" y="1946"/>
                      <a:pt x="1" y="1946"/>
                    </a:cubicBezTo>
                    <a:lnTo>
                      <a:pt x="1" y="1946"/>
                    </a:lnTo>
                    <a:cubicBezTo>
                      <a:pt x="1" y="1946"/>
                      <a:pt x="370" y="2096"/>
                      <a:pt x="1049" y="2178"/>
                    </a:cubicBezTo>
                    <a:cubicBezTo>
                      <a:pt x="1089" y="2178"/>
                      <a:pt x="1409" y="2206"/>
                      <a:pt x="1691" y="2206"/>
                    </a:cubicBezTo>
                    <a:cubicBezTo>
                      <a:pt x="1797" y="2206"/>
                      <a:pt x="1897" y="2202"/>
                      <a:pt x="1976" y="2191"/>
                    </a:cubicBezTo>
                    <a:cubicBezTo>
                      <a:pt x="2259" y="2149"/>
                      <a:pt x="2641" y="1998"/>
                      <a:pt x="2641" y="1998"/>
                    </a:cubicBezTo>
                    <a:lnTo>
                      <a:pt x="4694" y="856"/>
                    </a:lnTo>
                    <a:lnTo>
                      <a:pt x="5403"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9" name="Google Shape;3219;p23"/>
              <p:cNvSpPr/>
              <p:nvPr/>
            </p:nvSpPr>
            <p:spPr>
              <a:xfrm>
                <a:off x="4878825" y="1656675"/>
                <a:ext cx="81975" cy="49650"/>
              </a:xfrm>
              <a:custGeom>
                <a:avLst/>
                <a:gdLst/>
                <a:ahLst/>
                <a:cxnLst/>
                <a:rect l="l" t="t" r="r" b="b"/>
                <a:pathLst>
                  <a:path w="3279" h="1986" extrusionOk="0">
                    <a:moveTo>
                      <a:pt x="1" y="1"/>
                    </a:moveTo>
                    <a:lnTo>
                      <a:pt x="1333" y="898"/>
                    </a:lnTo>
                    <a:lnTo>
                      <a:pt x="2978" y="1959"/>
                    </a:lnTo>
                    <a:lnTo>
                      <a:pt x="3278" y="1985"/>
                    </a:lnTo>
                    <a:lnTo>
                      <a:pt x="2178" y="530"/>
                    </a:lnTo>
                    <a:lnTo>
                      <a:pt x="1401" y="543"/>
                    </a:lnTo>
                    <a:lnTo>
                      <a:pt x="1183"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0" name="Google Shape;3220;p23"/>
              <p:cNvSpPr/>
              <p:nvPr/>
            </p:nvSpPr>
            <p:spPr>
              <a:xfrm>
                <a:off x="4933275" y="1596125"/>
                <a:ext cx="151950" cy="110200"/>
              </a:xfrm>
              <a:custGeom>
                <a:avLst/>
                <a:gdLst/>
                <a:ahLst/>
                <a:cxnLst/>
                <a:rect l="l" t="t" r="r" b="b"/>
                <a:pathLst>
                  <a:path w="6078" h="4408" extrusionOk="0">
                    <a:moveTo>
                      <a:pt x="5059" y="1"/>
                    </a:moveTo>
                    <a:lnTo>
                      <a:pt x="3153" y="1169"/>
                    </a:lnTo>
                    <a:lnTo>
                      <a:pt x="1426" y="1865"/>
                    </a:lnTo>
                    <a:lnTo>
                      <a:pt x="0" y="2952"/>
                    </a:lnTo>
                    <a:lnTo>
                      <a:pt x="1100" y="4407"/>
                    </a:lnTo>
                    <a:lnTo>
                      <a:pt x="2461" y="3278"/>
                    </a:lnTo>
                    <a:lnTo>
                      <a:pt x="4351" y="2544"/>
                    </a:lnTo>
                    <a:lnTo>
                      <a:pt x="6078" y="1564"/>
                    </a:lnTo>
                    <a:lnTo>
                      <a:pt x="5059"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1" name="Google Shape;3221;p23"/>
              <p:cNvSpPr/>
              <p:nvPr/>
            </p:nvSpPr>
            <p:spPr>
              <a:xfrm>
                <a:off x="4913850" y="1596125"/>
                <a:ext cx="145925" cy="74125"/>
              </a:xfrm>
              <a:custGeom>
                <a:avLst/>
                <a:gdLst/>
                <a:ahLst/>
                <a:cxnLst/>
                <a:rect l="l" t="t" r="r" b="b"/>
                <a:pathLst>
                  <a:path w="5837" h="2965" extrusionOk="0">
                    <a:moveTo>
                      <a:pt x="5046" y="1"/>
                    </a:moveTo>
                    <a:lnTo>
                      <a:pt x="3741" y="980"/>
                    </a:lnTo>
                    <a:lnTo>
                      <a:pt x="1838" y="1715"/>
                    </a:lnTo>
                    <a:lnTo>
                      <a:pt x="0" y="2965"/>
                    </a:lnTo>
                    <a:lnTo>
                      <a:pt x="777" y="2952"/>
                    </a:lnTo>
                    <a:lnTo>
                      <a:pt x="2203" y="1865"/>
                    </a:lnTo>
                    <a:lnTo>
                      <a:pt x="3930" y="1169"/>
                    </a:lnTo>
                    <a:lnTo>
                      <a:pt x="5836"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2" name="Google Shape;3222;p23"/>
              <p:cNvSpPr/>
              <p:nvPr/>
            </p:nvSpPr>
            <p:spPr>
              <a:xfrm>
                <a:off x="4908375" y="1582500"/>
                <a:ext cx="131650" cy="87750"/>
              </a:xfrm>
              <a:custGeom>
                <a:avLst/>
                <a:gdLst/>
                <a:ahLst/>
                <a:cxnLst/>
                <a:rect l="l" t="t" r="r" b="b"/>
                <a:pathLst>
                  <a:path w="5266" h="3510" extrusionOk="0">
                    <a:moveTo>
                      <a:pt x="5047" y="1"/>
                    </a:moveTo>
                    <a:lnTo>
                      <a:pt x="3552" y="941"/>
                    </a:lnTo>
                    <a:lnTo>
                      <a:pt x="1499" y="1688"/>
                    </a:lnTo>
                    <a:lnTo>
                      <a:pt x="1" y="2968"/>
                    </a:lnTo>
                    <a:lnTo>
                      <a:pt x="219" y="3510"/>
                    </a:lnTo>
                    <a:lnTo>
                      <a:pt x="2057" y="2260"/>
                    </a:lnTo>
                    <a:lnTo>
                      <a:pt x="3960" y="1525"/>
                    </a:lnTo>
                    <a:lnTo>
                      <a:pt x="5265" y="546"/>
                    </a:lnTo>
                    <a:lnTo>
                      <a:pt x="5047"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3" name="Google Shape;3223;p23"/>
              <p:cNvSpPr/>
              <p:nvPr/>
            </p:nvSpPr>
            <p:spPr>
              <a:xfrm>
                <a:off x="4878825" y="1578425"/>
                <a:ext cx="155725" cy="78275"/>
              </a:xfrm>
              <a:custGeom>
                <a:avLst/>
                <a:gdLst/>
                <a:ahLst/>
                <a:cxnLst/>
                <a:rect l="l" t="t" r="r" b="b"/>
                <a:pathLst>
                  <a:path w="6229" h="3131" extrusionOk="0">
                    <a:moveTo>
                      <a:pt x="5263" y="1"/>
                    </a:moveTo>
                    <a:lnTo>
                      <a:pt x="4150" y="941"/>
                    </a:lnTo>
                    <a:lnTo>
                      <a:pt x="1822" y="1851"/>
                    </a:lnTo>
                    <a:lnTo>
                      <a:pt x="1" y="3131"/>
                    </a:lnTo>
                    <a:lnTo>
                      <a:pt x="1183" y="3131"/>
                    </a:lnTo>
                    <a:lnTo>
                      <a:pt x="2681" y="1851"/>
                    </a:lnTo>
                    <a:lnTo>
                      <a:pt x="4734" y="1104"/>
                    </a:lnTo>
                    <a:lnTo>
                      <a:pt x="6229" y="164"/>
                    </a:lnTo>
                    <a:lnTo>
                      <a:pt x="5263"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4" name="Google Shape;3224;p23"/>
              <p:cNvSpPr/>
              <p:nvPr/>
            </p:nvSpPr>
            <p:spPr>
              <a:xfrm>
                <a:off x="4918575" y="1515600"/>
                <a:ext cx="15050" cy="91425"/>
              </a:xfrm>
              <a:custGeom>
                <a:avLst/>
                <a:gdLst/>
                <a:ahLst/>
                <a:cxnLst/>
                <a:rect l="l" t="t" r="r" b="b"/>
                <a:pathLst>
                  <a:path w="602" h="3657" extrusionOk="0">
                    <a:moveTo>
                      <a:pt x="125" y="0"/>
                    </a:moveTo>
                    <a:cubicBezTo>
                      <a:pt x="151" y="66"/>
                      <a:pt x="138" y="190"/>
                      <a:pt x="151" y="271"/>
                    </a:cubicBezTo>
                    <a:cubicBezTo>
                      <a:pt x="164" y="366"/>
                      <a:pt x="219" y="490"/>
                      <a:pt x="301" y="529"/>
                    </a:cubicBezTo>
                    <a:cubicBezTo>
                      <a:pt x="343" y="666"/>
                      <a:pt x="301" y="816"/>
                      <a:pt x="301" y="963"/>
                    </a:cubicBezTo>
                    <a:cubicBezTo>
                      <a:pt x="288" y="963"/>
                      <a:pt x="288" y="980"/>
                      <a:pt x="301" y="993"/>
                    </a:cubicBezTo>
                    <a:lnTo>
                      <a:pt x="301" y="1019"/>
                    </a:lnTo>
                    <a:cubicBezTo>
                      <a:pt x="327" y="1074"/>
                      <a:pt x="327" y="1156"/>
                      <a:pt x="301" y="1208"/>
                    </a:cubicBezTo>
                    <a:cubicBezTo>
                      <a:pt x="288" y="1250"/>
                      <a:pt x="275" y="1277"/>
                      <a:pt x="262" y="1306"/>
                    </a:cubicBezTo>
                    <a:cubicBezTo>
                      <a:pt x="245" y="1332"/>
                      <a:pt x="245" y="1358"/>
                      <a:pt x="232" y="1388"/>
                    </a:cubicBezTo>
                    <a:cubicBezTo>
                      <a:pt x="151" y="1534"/>
                      <a:pt x="82" y="1685"/>
                      <a:pt x="1" y="1848"/>
                    </a:cubicBezTo>
                    <a:cubicBezTo>
                      <a:pt x="41" y="1822"/>
                      <a:pt x="90" y="1818"/>
                      <a:pt x="138" y="1818"/>
                    </a:cubicBezTo>
                    <a:cubicBezTo>
                      <a:pt x="154" y="1818"/>
                      <a:pt x="170" y="1819"/>
                      <a:pt x="186" y="1819"/>
                    </a:cubicBezTo>
                    <a:cubicBezTo>
                      <a:pt x="217" y="1819"/>
                      <a:pt x="248" y="1817"/>
                      <a:pt x="275" y="1809"/>
                    </a:cubicBezTo>
                    <a:lnTo>
                      <a:pt x="275" y="1809"/>
                    </a:lnTo>
                    <a:cubicBezTo>
                      <a:pt x="245" y="1998"/>
                      <a:pt x="219" y="2174"/>
                      <a:pt x="193" y="2367"/>
                    </a:cubicBezTo>
                    <a:lnTo>
                      <a:pt x="193" y="2393"/>
                    </a:lnTo>
                    <a:cubicBezTo>
                      <a:pt x="193" y="2406"/>
                      <a:pt x="206" y="2406"/>
                      <a:pt x="219" y="2419"/>
                    </a:cubicBezTo>
                    <a:cubicBezTo>
                      <a:pt x="261" y="2448"/>
                      <a:pt x="287" y="2474"/>
                      <a:pt x="313" y="2512"/>
                    </a:cubicBezTo>
                    <a:lnTo>
                      <a:pt x="313" y="2512"/>
                    </a:lnTo>
                    <a:cubicBezTo>
                      <a:pt x="312" y="2511"/>
                      <a:pt x="311" y="2511"/>
                      <a:pt x="310" y="2511"/>
                    </a:cubicBezTo>
                    <a:cubicBezTo>
                      <a:pt x="287" y="2511"/>
                      <a:pt x="206" y="2651"/>
                      <a:pt x="206" y="2651"/>
                    </a:cubicBezTo>
                    <a:cubicBezTo>
                      <a:pt x="180" y="2719"/>
                      <a:pt x="151" y="2788"/>
                      <a:pt x="112" y="2856"/>
                    </a:cubicBezTo>
                    <a:lnTo>
                      <a:pt x="112" y="2882"/>
                    </a:lnTo>
                    <a:lnTo>
                      <a:pt x="125" y="2882"/>
                    </a:lnTo>
                    <a:cubicBezTo>
                      <a:pt x="219" y="2964"/>
                      <a:pt x="206" y="3085"/>
                      <a:pt x="232" y="3196"/>
                    </a:cubicBezTo>
                    <a:cubicBezTo>
                      <a:pt x="262" y="3264"/>
                      <a:pt x="288" y="3317"/>
                      <a:pt x="314" y="3385"/>
                    </a:cubicBezTo>
                    <a:cubicBezTo>
                      <a:pt x="343" y="3480"/>
                      <a:pt x="369" y="3574"/>
                      <a:pt x="369" y="3656"/>
                    </a:cubicBezTo>
                    <a:cubicBezTo>
                      <a:pt x="409" y="3643"/>
                      <a:pt x="438" y="3617"/>
                      <a:pt x="477" y="3604"/>
                    </a:cubicBezTo>
                    <a:cubicBezTo>
                      <a:pt x="464" y="3574"/>
                      <a:pt x="451" y="3535"/>
                      <a:pt x="451" y="3493"/>
                    </a:cubicBezTo>
                    <a:lnTo>
                      <a:pt x="451" y="3493"/>
                    </a:lnTo>
                    <a:cubicBezTo>
                      <a:pt x="490" y="3509"/>
                      <a:pt x="546" y="3509"/>
                      <a:pt x="601" y="3509"/>
                    </a:cubicBezTo>
                    <a:lnTo>
                      <a:pt x="572" y="3441"/>
                    </a:lnTo>
                    <a:cubicBezTo>
                      <a:pt x="559" y="3398"/>
                      <a:pt x="559" y="3398"/>
                      <a:pt x="520" y="3398"/>
                    </a:cubicBezTo>
                    <a:cubicBezTo>
                      <a:pt x="438" y="3398"/>
                      <a:pt x="396" y="3346"/>
                      <a:pt x="369" y="3290"/>
                    </a:cubicBezTo>
                    <a:cubicBezTo>
                      <a:pt x="343" y="3196"/>
                      <a:pt x="301" y="3114"/>
                      <a:pt x="275" y="3033"/>
                    </a:cubicBezTo>
                    <a:cubicBezTo>
                      <a:pt x="262" y="3003"/>
                      <a:pt x="245" y="2977"/>
                      <a:pt x="245" y="2964"/>
                    </a:cubicBezTo>
                    <a:cubicBezTo>
                      <a:pt x="262" y="2909"/>
                      <a:pt x="245" y="2856"/>
                      <a:pt x="232" y="2814"/>
                    </a:cubicBezTo>
                    <a:cubicBezTo>
                      <a:pt x="219" y="2801"/>
                      <a:pt x="219" y="2788"/>
                      <a:pt x="219" y="2788"/>
                    </a:cubicBezTo>
                    <a:cubicBezTo>
                      <a:pt x="219" y="2775"/>
                      <a:pt x="232" y="2775"/>
                      <a:pt x="232" y="2758"/>
                    </a:cubicBezTo>
                    <a:cubicBezTo>
                      <a:pt x="262" y="2745"/>
                      <a:pt x="275" y="2732"/>
                      <a:pt x="301" y="2706"/>
                    </a:cubicBezTo>
                    <a:cubicBezTo>
                      <a:pt x="343" y="2664"/>
                      <a:pt x="396" y="2612"/>
                      <a:pt x="464" y="2595"/>
                    </a:cubicBezTo>
                    <a:cubicBezTo>
                      <a:pt x="425" y="2582"/>
                      <a:pt x="382" y="2582"/>
                      <a:pt x="369" y="2556"/>
                    </a:cubicBezTo>
                    <a:cubicBezTo>
                      <a:pt x="356" y="2514"/>
                      <a:pt x="356" y="2461"/>
                      <a:pt x="327" y="2419"/>
                    </a:cubicBezTo>
                    <a:cubicBezTo>
                      <a:pt x="314" y="2380"/>
                      <a:pt x="288" y="2337"/>
                      <a:pt x="262" y="2298"/>
                    </a:cubicBezTo>
                    <a:lnTo>
                      <a:pt x="262" y="2285"/>
                    </a:lnTo>
                    <a:lnTo>
                      <a:pt x="262" y="2256"/>
                    </a:lnTo>
                    <a:cubicBezTo>
                      <a:pt x="275" y="2187"/>
                      <a:pt x="301" y="2122"/>
                      <a:pt x="327" y="2053"/>
                    </a:cubicBezTo>
                    <a:lnTo>
                      <a:pt x="327" y="2040"/>
                    </a:lnTo>
                    <a:lnTo>
                      <a:pt x="343" y="2040"/>
                    </a:lnTo>
                    <a:cubicBezTo>
                      <a:pt x="382" y="2053"/>
                      <a:pt x="425" y="2066"/>
                      <a:pt x="451" y="2079"/>
                    </a:cubicBezTo>
                    <a:cubicBezTo>
                      <a:pt x="438" y="2066"/>
                      <a:pt x="425" y="1985"/>
                      <a:pt x="409" y="1972"/>
                    </a:cubicBezTo>
                    <a:cubicBezTo>
                      <a:pt x="371" y="1972"/>
                      <a:pt x="330" y="1984"/>
                      <a:pt x="292" y="1996"/>
                    </a:cubicBezTo>
                    <a:lnTo>
                      <a:pt x="292" y="1996"/>
                    </a:lnTo>
                    <a:cubicBezTo>
                      <a:pt x="317" y="1980"/>
                      <a:pt x="343" y="1833"/>
                      <a:pt x="343" y="1809"/>
                    </a:cubicBezTo>
                    <a:cubicBezTo>
                      <a:pt x="369" y="1753"/>
                      <a:pt x="369" y="1698"/>
                      <a:pt x="356" y="1645"/>
                    </a:cubicBezTo>
                    <a:lnTo>
                      <a:pt x="356" y="1645"/>
                    </a:lnTo>
                    <a:cubicBezTo>
                      <a:pt x="356" y="1658"/>
                      <a:pt x="343" y="1671"/>
                      <a:pt x="327" y="1685"/>
                    </a:cubicBezTo>
                    <a:cubicBezTo>
                      <a:pt x="314" y="1698"/>
                      <a:pt x="288" y="1714"/>
                      <a:pt x="275" y="1714"/>
                    </a:cubicBezTo>
                    <a:cubicBezTo>
                      <a:pt x="245" y="1727"/>
                      <a:pt x="206" y="1727"/>
                      <a:pt x="164" y="1727"/>
                    </a:cubicBezTo>
                    <a:cubicBezTo>
                      <a:pt x="151" y="1685"/>
                      <a:pt x="164" y="1645"/>
                      <a:pt x="180" y="1616"/>
                    </a:cubicBezTo>
                    <a:cubicBezTo>
                      <a:pt x="206" y="1577"/>
                      <a:pt x="232" y="1551"/>
                      <a:pt x="262" y="1521"/>
                    </a:cubicBezTo>
                    <a:cubicBezTo>
                      <a:pt x="288" y="1495"/>
                      <a:pt x="301" y="1453"/>
                      <a:pt x="314" y="1414"/>
                    </a:cubicBezTo>
                    <a:cubicBezTo>
                      <a:pt x="327" y="1371"/>
                      <a:pt x="343" y="1319"/>
                      <a:pt x="369" y="1277"/>
                    </a:cubicBezTo>
                    <a:cubicBezTo>
                      <a:pt x="382" y="1237"/>
                      <a:pt x="382" y="1195"/>
                      <a:pt x="382" y="1156"/>
                    </a:cubicBezTo>
                    <a:cubicBezTo>
                      <a:pt x="369" y="1061"/>
                      <a:pt x="369" y="963"/>
                      <a:pt x="369" y="869"/>
                    </a:cubicBezTo>
                    <a:cubicBezTo>
                      <a:pt x="369" y="748"/>
                      <a:pt x="343" y="611"/>
                      <a:pt x="356" y="490"/>
                    </a:cubicBezTo>
                    <a:cubicBezTo>
                      <a:pt x="369" y="447"/>
                      <a:pt x="382" y="408"/>
                      <a:pt x="396" y="366"/>
                    </a:cubicBezTo>
                    <a:cubicBezTo>
                      <a:pt x="425" y="310"/>
                      <a:pt x="438" y="245"/>
                      <a:pt x="464" y="177"/>
                    </a:cubicBezTo>
                    <a:lnTo>
                      <a:pt x="464" y="177"/>
                    </a:lnTo>
                    <a:cubicBezTo>
                      <a:pt x="396" y="229"/>
                      <a:pt x="343" y="310"/>
                      <a:pt x="301" y="392"/>
                    </a:cubicBezTo>
                    <a:cubicBezTo>
                      <a:pt x="245" y="271"/>
                      <a:pt x="180" y="134"/>
                      <a:pt x="12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5" name="Google Shape;3225;p23"/>
              <p:cNvSpPr/>
              <p:nvPr/>
            </p:nvSpPr>
            <p:spPr>
              <a:xfrm>
                <a:off x="4928775" y="1529875"/>
                <a:ext cx="31350" cy="56750"/>
              </a:xfrm>
              <a:custGeom>
                <a:avLst/>
                <a:gdLst/>
                <a:ahLst/>
                <a:cxnLst/>
                <a:rect l="l" t="t" r="r" b="b"/>
                <a:pathLst>
                  <a:path w="1254" h="2270" extrusionOk="0">
                    <a:moveTo>
                      <a:pt x="1048" y="1"/>
                    </a:moveTo>
                    <a:cubicBezTo>
                      <a:pt x="980" y="203"/>
                      <a:pt x="996" y="422"/>
                      <a:pt x="980" y="624"/>
                    </a:cubicBezTo>
                    <a:cubicBezTo>
                      <a:pt x="954" y="787"/>
                      <a:pt x="941" y="963"/>
                      <a:pt x="885" y="1114"/>
                    </a:cubicBezTo>
                    <a:cubicBezTo>
                      <a:pt x="872" y="1182"/>
                      <a:pt x="859" y="1238"/>
                      <a:pt x="833" y="1290"/>
                    </a:cubicBezTo>
                    <a:cubicBezTo>
                      <a:pt x="804" y="1345"/>
                      <a:pt x="817" y="1401"/>
                      <a:pt x="790" y="1440"/>
                    </a:cubicBezTo>
                    <a:cubicBezTo>
                      <a:pt x="764" y="1469"/>
                      <a:pt x="735" y="1495"/>
                      <a:pt x="709" y="1508"/>
                    </a:cubicBezTo>
                    <a:cubicBezTo>
                      <a:pt x="653" y="1551"/>
                      <a:pt x="588" y="1603"/>
                      <a:pt x="520" y="1633"/>
                    </a:cubicBezTo>
                    <a:cubicBezTo>
                      <a:pt x="507" y="1637"/>
                      <a:pt x="496" y="1639"/>
                      <a:pt x="486" y="1639"/>
                    </a:cubicBezTo>
                    <a:cubicBezTo>
                      <a:pt x="441" y="1639"/>
                      <a:pt x="415" y="1596"/>
                      <a:pt x="369" y="1564"/>
                    </a:cubicBezTo>
                    <a:cubicBezTo>
                      <a:pt x="343" y="1535"/>
                      <a:pt x="314" y="1508"/>
                      <a:pt x="288" y="1508"/>
                    </a:cubicBezTo>
                    <a:cubicBezTo>
                      <a:pt x="245" y="1508"/>
                      <a:pt x="219" y="1535"/>
                      <a:pt x="193" y="1551"/>
                    </a:cubicBezTo>
                    <a:lnTo>
                      <a:pt x="164" y="1551"/>
                    </a:lnTo>
                    <a:cubicBezTo>
                      <a:pt x="151" y="1551"/>
                      <a:pt x="138" y="1551"/>
                      <a:pt x="125" y="1535"/>
                    </a:cubicBezTo>
                    <a:cubicBezTo>
                      <a:pt x="82" y="1522"/>
                      <a:pt x="43" y="1508"/>
                      <a:pt x="1" y="1482"/>
                    </a:cubicBezTo>
                    <a:lnTo>
                      <a:pt x="1" y="1482"/>
                    </a:lnTo>
                    <a:cubicBezTo>
                      <a:pt x="17" y="1508"/>
                      <a:pt x="17" y="1535"/>
                      <a:pt x="17" y="1564"/>
                    </a:cubicBezTo>
                    <a:cubicBezTo>
                      <a:pt x="26" y="1562"/>
                      <a:pt x="36" y="1561"/>
                      <a:pt x="46" y="1561"/>
                    </a:cubicBezTo>
                    <a:cubicBezTo>
                      <a:pt x="89" y="1561"/>
                      <a:pt x="132" y="1582"/>
                      <a:pt x="164" y="1603"/>
                    </a:cubicBezTo>
                    <a:lnTo>
                      <a:pt x="206" y="1603"/>
                    </a:lnTo>
                    <a:cubicBezTo>
                      <a:pt x="219" y="1603"/>
                      <a:pt x="232" y="1590"/>
                      <a:pt x="245" y="1590"/>
                    </a:cubicBezTo>
                    <a:cubicBezTo>
                      <a:pt x="275" y="1577"/>
                      <a:pt x="301" y="1577"/>
                      <a:pt x="327" y="1577"/>
                    </a:cubicBezTo>
                    <a:cubicBezTo>
                      <a:pt x="356" y="1590"/>
                      <a:pt x="409" y="1616"/>
                      <a:pt x="425" y="1646"/>
                    </a:cubicBezTo>
                    <a:cubicBezTo>
                      <a:pt x="425" y="1672"/>
                      <a:pt x="396" y="1714"/>
                      <a:pt x="396" y="1740"/>
                    </a:cubicBezTo>
                    <a:cubicBezTo>
                      <a:pt x="382" y="1809"/>
                      <a:pt x="369" y="1848"/>
                      <a:pt x="343" y="1903"/>
                    </a:cubicBezTo>
                    <a:cubicBezTo>
                      <a:pt x="301" y="1959"/>
                      <a:pt x="301" y="2041"/>
                      <a:pt x="275" y="2093"/>
                    </a:cubicBezTo>
                    <a:cubicBezTo>
                      <a:pt x="262" y="2148"/>
                      <a:pt x="219" y="2243"/>
                      <a:pt x="180" y="2269"/>
                    </a:cubicBezTo>
                    <a:cubicBezTo>
                      <a:pt x="245" y="2230"/>
                      <a:pt x="314" y="2174"/>
                      <a:pt x="356" y="2093"/>
                    </a:cubicBezTo>
                    <a:cubicBezTo>
                      <a:pt x="369" y="2067"/>
                      <a:pt x="382" y="2024"/>
                      <a:pt x="382" y="1998"/>
                    </a:cubicBezTo>
                    <a:cubicBezTo>
                      <a:pt x="451" y="1740"/>
                      <a:pt x="670" y="1535"/>
                      <a:pt x="914" y="1469"/>
                    </a:cubicBezTo>
                    <a:cubicBezTo>
                      <a:pt x="928" y="1332"/>
                      <a:pt x="954" y="1208"/>
                      <a:pt x="980" y="1087"/>
                    </a:cubicBezTo>
                    <a:cubicBezTo>
                      <a:pt x="1022" y="937"/>
                      <a:pt x="1091" y="800"/>
                      <a:pt x="1159" y="666"/>
                    </a:cubicBezTo>
                    <a:cubicBezTo>
                      <a:pt x="1198" y="598"/>
                      <a:pt x="1254" y="516"/>
                      <a:pt x="1254" y="435"/>
                    </a:cubicBezTo>
                    <a:lnTo>
                      <a:pt x="1254" y="435"/>
                    </a:lnTo>
                    <a:cubicBezTo>
                      <a:pt x="1185" y="516"/>
                      <a:pt x="1117" y="598"/>
                      <a:pt x="1048" y="666"/>
                    </a:cubicBezTo>
                    <a:lnTo>
                      <a:pt x="1048"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6" name="Google Shape;3226;p23"/>
              <p:cNvSpPr/>
              <p:nvPr/>
            </p:nvSpPr>
            <p:spPr>
              <a:xfrm>
                <a:off x="4950575" y="1562775"/>
                <a:ext cx="34700" cy="28650"/>
              </a:xfrm>
              <a:custGeom>
                <a:avLst/>
                <a:gdLst/>
                <a:ahLst/>
                <a:cxnLst/>
                <a:rect l="l" t="t" r="r" b="b"/>
                <a:pathLst>
                  <a:path w="1388" h="1146" extrusionOk="0">
                    <a:moveTo>
                      <a:pt x="24" y="1"/>
                    </a:moveTo>
                    <a:cubicBezTo>
                      <a:pt x="16" y="1"/>
                      <a:pt x="8" y="1"/>
                      <a:pt x="0" y="3"/>
                    </a:cubicBezTo>
                    <a:cubicBezTo>
                      <a:pt x="13" y="29"/>
                      <a:pt x="56" y="55"/>
                      <a:pt x="82" y="72"/>
                    </a:cubicBezTo>
                    <a:cubicBezTo>
                      <a:pt x="137" y="111"/>
                      <a:pt x="189" y="137"/>
                      <a:pt x="245" y="179"/>
                    </a:cubicBezTo>
                    <a:cubicBezTo>
                      <a:pt x="245" y="192"/>
                      <a:pt x="258" y="192"/>
                      <a:pt x="258" y="206"/>
                    </a:cubicBezTo>
                    <a:cubicBezTo>
                      <a:pt x="271" y="219"/>
                      <a:pt x="258" y="235"/>
                      <a:pt x="245" y="248"/>
                    </a:cubicBezTo>
                    <a:cubicBezTo>
                      <a:pt x="232" y="300"/>
                      <a:pt x="232" y="356"/>
                      <a:pt x="245" y="398"/>
                    </a:cubicBezTo>
                    <a:cubicBezTo>
                      <a:pt x="258" y="480"/>
                      <a:pt x="271" y="561"/>
                      <a:pt x="287" y="643"/>
                    </a:cubicBezTo>
                    <a:lnTo>
                      <a:pt x="287" y="669"/>
                    </a:lnTo>
                    <a:cubicBezTo>
                      <a:pt x="271" y="682"/>
                      <a:pt x="258" y="695"/>
                      <a:pt x="245" y="695"/>
                    </a:cubicBezTo>
                    <a:cubicBezTo>
                      <a:pt x="219" y="725"/>
                      <a:pt x="176" y="764"/>
                      <a:pt x="163" y="806"/>
                    </a:cubicBezTo>
                    <a:cubicBezTo>
                      <a:pt x="150" y="806"/>
                      <a:pt x="150" y="819"/>
                      <a:pt x="150" y="832"/>
                    </a:cubicBezTo>
                    <a:cubicBezTo>
                      <a:pt x="150" y="832"/>
                      <a:pt x="150" y="845"/>
                      <a:pt x="163" y="858"/>
                    </a:cubicBezTo>
                    <a:cubicBezTo>
                      <a:pt x="189" y="953"/>
                      <a:pt x="219" y="1051"/>
                      <a:pt x="232" y="1146"/>
                    </a:cubicBezTo>
                    <a:cubicBezTo>
                      <a:pt x="245" y="1064"/>
                      <a:pt x="271" y="982"/>
                      <a:pt x="258" y="888"/>
                    </a:cubicBezTo>
                    <a:cubicBezTo>
                      <a:pt x="245" y="858"/>
                      <a:pt x="245" y="819"/>
                      <a:pt x="258" y="790"/>
                    </a:cubicBezTo>
                    <a:cubicBezTo>
                      <a:pt x="271" y="764"/>
                      <a:pt x="313" y="751"/>
                      <a:pt x="326" y="725"/>
                    </a:cubicBezTo>
                    <a:cubicBezTo>
                      <a:pt x="353" y="695"/>
                      <a:pt x="353" y="656"/>
                      <a:pt x="340" y="627"/>
                    </a:cubicBezTo>
                    <a:cubicBezTo>
                      <a:pt x="340" y="587"/>
                      <a:pt x="326" y="561"/>
                      <a:pt x="313" y="532"/>
                    </a:cubicBezTo>
                    <a:cubicBezTo>
                      <a:pt x="300" y="463"/>
                      <a:pt x="313" y="411"/>
                      <a:pt x="313" y="343"/>
                    </a:cubicBezTo>
                    <a:cubicBezTo>
                      <a:pt x="313" y="330"/>
                      <a:pt x="313" y="330"/>
                      <a:pt x="326" y="317"/>
                    </a:cubicBezTo>
                    <a:lnTo>
                      <a:pt x="340" y="317"/>
                    </a:lnTo>
                    <a:cubicBezTo>
                      <a:pt x="353" y="313"/>
                      <a:pt x="366" y="312"/>
                      <a:pt x="379" y="312"/>
                    </a:cubicBezTo>
                    <a:cubicBezTo>
                      <a:pt x="434" y="312"/>
                      <a:pt x="487" y="337"/>
                      <a:pt x="532" y="369"/>
                    </a:cubicBezTo>
                    <a:cubicBezTo>
                      <a:pt x="597" y="411"/>
                      <a:pt x="653" y="480"/>
                      <a:pt x="721" y="480"/>
                    </a:cubicBezTo>
                    <a:cubicBezTo>
                      <a:pt x="721" y="437"/>
                      <a:pt x="734" y="398"/>
                      <a:pt x="777" y="382"/>
                    </a:cubicBezTo>
                    <a:cubicBezTo>
                      <a:pt x="803" y="369"/>
                      <a:pt x="842" y="369"/>
                      <a:pt x="885" y="369"/>
                    </a:cubicBezTo>
                    <a:cubicBezTo>
                      <a:pt x="1005" y="369"/>
                      <a:pt x="1116" y="411"/>
                      <a:pt x="1224" y="463"/>
                    </a:cubicBezTo>
                    <a:cubicBezTo>
                      <a:pt x="1267" y="411"/>
                      <a:pt x="1332" y="369"/>
                      <a:pt x="1387" y="343"/>
                    </a:cubicBezTo>
                    <a:cubicBezTo>
                      <a:pt x="1374" y="317"/>
                      <a:pt x="1348" y="317"/>
                      <a:pt x="1319" y="317"/>
                    </a:cubicBezTo>
                    <a:cubicBezTo>
                      <a:pt x="1306" y="330"/>
                      <a:pt x="1293" y="356"/>
                      <a:pt x="1267" y="369"/>
                    </a:cubicBezTo>
                    <a:cubicBezTo>
                      <a:pt x="1251" y="384"/>
                      <a:pt x="1234" y="390"/>
                      <a:pt x="1216" y="390"/>
                    </a:cubicBezTo>
                    <a:cubicBezTo>
                      <a:pt x="1184" y="390"/>
                      <a:pt x="1150" y="372"/>
                      <a:pt x="1116" y="356"/>
                    </a:cubicBezTo>
                    <a:cubicBezTo>
                      <a:pt x="1074" y="330"/>
                      <a:pt x="1035" y="287"/>
                      <a:pt x="979" y="274"/>
                    </a:cubicBezTo>
                    <a:cubicBezTo>
                      <a:pt x="953" y="274"/>
                      <a:pt x="911" y="274"/>
                      <a:pt x="885" y="287"/>
                    </a:cubicBezTo>
                    <a:cubicBezTo>
                      <a:pt x="859" y="300"/>
                      <a:pt x="842" y="317"/>
                      <a:pt x="816" y="330"/>
                    </a:cubicBezTo>
                    <a:cubicBezTo>
                      <a:pt x="790" y="343"/>
                      <a:pt x="761" y="343"/>
                      <a:pt x="734" y="343"/>
                    </a:cubicBezTo>
                    <a:cubicBezTo>
                      <a:pt x="708" y="356"/>
                      <a:pt x="666" y="369"/>
                      <a:pt x="666" y="411"/>
                    </a:cubicBezTo>
                    <a:cubicBezTo>
                      <a:pt x="614" y="382"/>
                      <a:pt x="571" y="330"/>
                      <a:pt x="516" y="287"/>
                    </a:cubicBezTo>
                    <a:cubicBezTo>
                      <a:pt x="482" y="262"/>
                      <a:pt x="441" y="240"/>
                      <a:pt x="401" y="240"/>
                    </a:cubicBezTo>
                    <a:cubicBezTo>
                      <a:pt x="380" y="240"/>
                      <a:pt x="359" y="246"/>
                      <a:pt x="340" y="261"/>
                    </a:cubicBezTo>
                    <a:cubicBezTo>
                      <a:pt x="353" y="219"/>
                      <a:pt x="369" y="179"/>
                      <a:pt x="382" y="137"/>
                    </a:cubicBezTo>
                    <a:cubicBezTo>
                      <a:pt x="313" y="98"/>
                      <a:pt x="245" y="72"/>
                      <a:pt x="176" y="42"/>
                    </a:cubicBezTo>
                    <a:cubicBezTo>
                      <a:pt x="131" y="31"/>
                      <a:pt x="74" y="1"/>
                      <a:pt x="2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7" name="Google Shape;3227;p23"/>
              <p:cNvSpPr/>
              <p:nvPr/>
            </p:nvSpPr>
            <p:spPr>
              <a:xfrm>
                <a:off x="4898175" y="1555325"/>
                <a:ext cx="84075" cy="71100"/>
              </a:xfrm>
              <a:custGeom>
                <a:avLst/>
                <a:gdLst/>
                <a:ahLst/>
                <a:cxnLst/>
                <a:rect l="l" t="t" r="r" b="b"/>
                <a:pathLst>
                  <a:path w="3363" h="2844" extrusionOk="0">
                    <a:moveTo>
                      <a:pt x="1456" y="1"/>
                    </a:moveTo>
                    <a:cubicBezTo>
                      <a:pt x="1430" y="1"/>
                      <a:pt x="1404" y="27"/>
                      <a:pt x="1362" y="43"/>
                    </a:cubicBezTo>
                    <a:cubicBezTo>
                      <a:pt x="1241" y="125"/>
                      <a:pt x="1104" y="220"/>
                      <a:pt x="967" y="301"/>
                    </a:cubicBezTo>
                    <a:cubicBezTo>
                      <a:pt x="898" y="340"/>
                      <a:pt x="846" y="396"/>
                      <a:pt x="777" y="435"/>
                    </a:cubicBezTo>
                    <a:cubicBezTo>
                      <a:pt x="722" y="451"/>
                      <a:pt x="709" y="517"/>
                      <a:pt x="709" y="572"/>
                    </a:cubicBezTo>
                    <a:lnTo>
                      <a:pt x="709" y="598"/>
                    </a:lnTo>
                    <a:cubicBezTo>
                      <a:pt x="709" y="598"/>
                      <a:pt x="696" y="598"/>
                      <a:pt x="696" y="615"/>
                    </a:cubicBezTo>
                    <a:cubicBezTo>
                      <a:pt x="683" y="628"/>
                      <a:pt x="670" y="628"/>
                      <a:pt x="640" y="641"/>
                    </a:cubicBezTo>
                    <a:lnTo>
                      <a:pt x="614" y="667"/>
                    </a:lnTo>
                    <a:lnTo>
                      <a:pt x="614" y="680"/>
                    </a:lnTo>
                    <a:cubicBezTo>
                      <a:pt x="601" y="735"/>
                      <a:pt x="601" y="804"/>
                      <a:pt x="601" y="859"/>
                    </a:cubicBezTo>
                    <a:cubicBezTo>
                      <a:pt x="546" y="859"/>
                      <a:pt x="506" y="885"/>
                      <a:pt x="464" y="912"/>
                    </a:cubicBezTo>
                    <a:cubicBezTo>
                      <a:pt x="451" y="912"/>
                      <a:pt x="425" y="912"/>
                      <a:pt x="425" y="925"/>
                    </a:cubicBezTo>
                    <a:cubicBezTo>
                      <a:pt x="396" y="941"/>
                      <a:pt x="382" y="967"/>
                      <a:pt x="369" y="980"/>
                    </a:cubicBezTo>
                    <a:lnTo>
                      <a:pt x="369" y="993"/>
                    </a:lnTo>
                    <a:lnTo>
                      <a:pt x="369" y="1006"/>
                    </a:lnTo>
                    <a:cubicBezTo>
                      <a:pt x="382" y="1088"/>
                      <a:pt x="409" y="1156"/>
                      <a:pt x="425" y="1225"/>
                    </a:cubicBezTo>
                    <a:cubicBezTo>
                      <a:pt x="382" y="1238"/>
                      <a:pt x="356" y="1251"/>
                      <a:pt x="314" y="1267"/>
                    </a:cubicBezTo>
                    <a:cubicBezTo>
                      <a:pt x="301" y="1280"/>
                      <a:pt x="288" y="1280"/>
                      <a:pt x="275" y="1293"/>
                    </a:cubicBezTo>
                    <a:cubicBezTo>
                      <a:pt x="262" y="1306"/>
                      <a:pt x="262" y="1320"/>
                      <a:pt x="245" y="1333"/>
                    </a:cubicBezTo>
                    <a:cubicBezTo>
                      <a:pt x="219" y="1375"/>
                      <a:pt x="206" y="1431"/>
                      <a:pt x="180" y="1470"/>
                    </a:cubicBezTo>
                    <a:cubicBezTo>
                      <a:pt x="164" y="1496"/>
                      <a:pt x="164" y="1512"/>
                      <a:pt x="164" y="1538"/>
                    </a:cubicBezTo>
                    <a:lnTo>
                      <a:pt x="164" y="1607"/>
                    </a:lnTo>
                    <a:cubicBezTo>
                      <a:pt x="180" y="1688"/>
                      <a:pt x="180" y="1783"/>
                      <a:pt x="193" y="1865"/>
                    </a:cubicBezTo>
                    <a:cubicBezTo>
                      <a:pt x="164" y="1878"/>
                      <a:pt x="138" y="1878"/>
                      <a:pt x="112" y="1891"/>
                    </a:cubicBezTo>
                    <a:cubicBezTo>
                      <a:pt x="98" y="1904"/>
                      <a:pt x="82" y="1920"/>
                      <a:pt x="82" y="1920"/>
                    </a:cubicBezTo>
                    <a:cubicBezTo>
                      <a:pt x="30" y="1985"/>
                      <a:pt x="1" y="2028"/>
                      <a:pt x="17" y="2109"/>
                    </a:cubicBezTo>
                    <a:cubicBezTo>
                      <a:pt x="30" y="2191"/>
                      <a:pt x="56" y="2286"/>
                      <a:pt x="56" y="2367"/>
                    </a:cubicBezTo>
                    <a:cubicBezTo>
                      <a:pt x="69" y="2531"/>
                      <a:pt x="30" y="2694"/>
                      <a:pt x="1" y="2844"/>
                    </a:cubicBezTo>
                    <a:cubicBezTo>
                      <a:pt x="43" y="2788"/>
                      <a:pt x="69" y="2736"/>
                      <a:pt x="82" y="2668"/>
                    </a:cubicBezTo>
                    <a:cubicBezTo>
                      <a:pt x="138" y="2462"/>
                      <a:pt x="180" y="2286"/>
                      <a:pt x="112" y="2054"/>
                    </a:cubicBezTo>
                    <a:lnTo>
                      <a:pt x="112" y="2028"/>
                    </a:lnTo>
                    <a:cubicBezTo>
                      <a:pt x="112" y="1985"/>
                      <a:pt x="151" y="1972"/>
                      <a:pt x="180" y="1959"/>
                    </a:cubicBezTo>
                    <a:cubicBezTo>
                      <a:pt x="219" y="1920"/>
                      <a:pt x="232" y="1839"/>
                      <a:pt x="245" y="1770"/>
                    </a:cubicBezTo>
                    <a:cubicBezTo>
                      <a:pt x="245" y="1701"/>
                      <a:pt x="232" y="1620"/>
                      <a:pt x="219" y="1538"/>
                    </a:cubicBezTo>
                    <a:lnTo>
                      <a:pt x="219" y="1512"/>
                    </a:lnTo>
                    <a:lnTo>
                      <a:pt x="232" y="1496"/>
                    </a:lnTo>
                    <a:lnTo>
                      <a:pt x="356" y="1375"/>
                    </a:lnTo>
                    <a:cubicBezTo>
                      <a:pt x="369" y="1362"/>
                      <a:pt x="382" y="1362"/>
                      <a:pt x="382" y="1349"/>
                    </a:cubicBezTo>
                    <a:cubicBezTo>
                      <a:pt x="409" y="1333"/>
                      <a:pt x="425" y="1333"/>
                      <a:pt x="451" y="1320"/>
                    </a:cubicBezTo>
                    <a:cubicBezTo>
                      <a:pt x="464" y="1293"/>
                      <a:pt x="477" y="1267"/>
                      <a:pt x="477" y="1238"/>
                    </a:cubicBezTo>
                    <a:lnTo>
                      <a:pt x="477" y="1104"/>
                    </a:lnTo>
                    <a:cubicBezTo>
                      <a:pt x="477" y="1075"/>
                      <a:pt x="477" y="1036"/>
                      <a:pt x="490" y="1006"/>
                    </a:cubicBezTo>
                    <a:lnTo>
                      <a:pt x="490" y="993"/>
                    </a:lnTo>
                    <a:cubicBezTo>
                      <a:pt x="506" y="980"/>
                      <a:pt x="546" y="967"/>
                      <a:pt x="559" y="967"/>
                    </a:cubicBezTo>
                    <a:cubicBezTo>
                      <a:pt x="572" y="954"/>
                      <a:pt x="670" y="912"/>
                      <a:pt x="670" y="898"/>
                    </a:cubicBezTo>
                    <a:cubicBezTo>
                      <a:pt x="670" y="843"/>
                      <a:pt x="683" y="791"/>
                      <a:pt x="683" y="735"/>
                    </a:cubicBezTo>
                    <a:lnTo>
                      <a:pt x="683" y="709"/>
                    </a:lnTo>
                    <a:cubicBezTo>
                      <a:pt x="696" y="709"/>
                      <a:pt x="696" y="696"/>
                      <a:pt x="696" y="696"/>
                    </a:cubicBezTo>
                    <a:cubicBezTo>
                      <a:pt x="709" y="680"/>
                      <a:pt x="735" y="667"/>
                      <a:pt x="751" y="654"/>
                    </a:cubicBezTo>
                    <a:cubicBezTo>
                      <a:pt x="777" y="628"/>
                      <a:pt x="735" y="559"/>
                      <a:pt x="764" y="533"/>
                    </a:cubicBezTo>
                    <a:cubicBezTo>
                      <a:pt x="764" y="517"/>
                      <a:pt x="777" y="504"/>
                      <a:pt x="790" y="504"/>
                    </a:cubicBezTo>
                    <a:cubicBezTo>
                      <a:pt x="817" y="490"/>
                      <a:pt x="833" y="477"/>
                      <a:pt x="859" y="464"/>
                    </a:cubicBezTo>
                    <a:cubicBezTo>
                      <a:pt x="885" y="435"/>
                      <a:pt x="914" y="422"/>
                      <a:pt x="941" y="396"/>
                    </a:cubicBezTo>
                    <a:cubicBezTo>
                      <a:pt x="954" y="383"/>
                      <a:pt x="980" y="370"/>
                      <a:pt x="1009" y="340"/>
                    </a:cubicBezTo>
                    <a:cubicBezTo>
                      <a:pt x="1022" y="327"/>
                      <a:pt x="1048" y="327"/>
                      <a:pt x="1078" y="327"/>
                    </a:cubicBezTo>
                    <a:cubicBezTo>
                      <a:pt x="1172" y="288"/>
                      <a:pt x="1280" y="259"/>
                      <a:pt x="1362" y="190"/>
                    </a:cubicBezTo>
                    <a:cubicBezTo>
                      <a:pt x="1404" y="151"/>
                      <a:pt x="1443" y="96"/>
                      <a:pt x="1499" y="96"/>
                    </a:cubicBezTo>
                    <a:cubicBezTo>
                      <a:pt x="1593" y="96"/>
                      <a:pt x="1633" y="233"/>
                      <a:pt x="1714" y="233"/>
                    </a:cubicBezTo>
                    <a:cubicBezTo>
                      <a:pt x="1796" y="233"/>
                      <a:pt x="1851" y="109"/>
                      <a:pt x="1933" y="109"/>
                    </a:cubicBezTo>
                    <a:cubicBezTo>
                      <a:pt x="1988" y="109"/>
                      <a:pt x="2028" y="164"/>
                      <a:pt x="2070" y="190"/>
                    </a:cubicBezTo>
                    <a:cubicBezTo>
                      <a:pt x="2104" y="212"/>
                      <a:pt x="2141" y="220"/>
                      <a:pt x="2179" y="220"/>
                    </a:cubicBezTo>
                    <a:cubicBezTo>
                      <a:pt x="2264" y="220"/>
                      <a:pt x="2357" y="182"/>
                      <a:pt x="2449" y="164"/>
                    </a:cubicBezTo>
                    <a:lnTo>
                      <a:pt x="2517" y="164"/>
                    </a:lnTo>
                    <a:cubicBezTo>
                      <a:pt x="2530" y="177"/>
                      <a:pt x="2560" y="190"/>
                      <a:pt x="2573" y="207"/>
                    </a:cubicBezTo>
                    <a:cubicBezTo>
                      <a:pt x="2654" y="287"/>
                      <a:pt x="2744" y="378"/>
                      <a:pt x="2838" y="378"/>
                    </a:cubicBezTo>
                    <a:cubicBezTo>
                      <a:pt x="2854" y="378"/>
                      <a:pt x="2870" y="375"/>
                      <a:pt x="2886" y="370"/>
                    </a:cubicBezTo>
                    <a:cubicBezTo>
                      <a:pt x="2937" y="358"/>
                      <a:pt x="2985" y="326"/>
                      <a:pt x="3030" y="326"/>
                    </a:cubicBezTo>
                    <a:cubicBezTo>
                      <a:pt x="3046" y="326"/>
                      <a:pt x="3061" y="330"/>
                      <a:pt x="3075" y="340"/>
                    </a:cubicBezTo>
                    <a:cubicBezTo>
                      <a:pt x="3088" y="340"/>
                      <a:pt x="3101" y="370"/>
                      <a:pt x="3131" y="383"/>
                    </a:cubicBezTo>
                    <a:cubicBezTo>
                      <a:pt x="3170" y="435"/>
                      <a:pt x="3238" y="490"/>
                      <a:pt x="3320" y="517"/>
                    </a:cubicBezTo>
                    <a:cubicBezTo>
                      <a:pt x="3294" y="598"/>
                      <a:pt x="3307" y="709"/>
                      <a:pt x="3363" y="778"/>
                    </a:cubicBezTo>
                    <a:lnTo>
                      <a:pt x="3363" y="477"/>
                    </a:lnTo>
                    <a:cubicBezTo>
                      <a:pt x="3269" y="375"/>
                      <a:pt x="3156" y="258"/>
                      <a:pt x="3016" y="258"/>
                    </a:cubicBezTo>
                    <a:cubicBezTo>
                      <a:pt x="3008" y="258"/>
                      <a:pt x="3001" y="258"/>
                      <a:pt x="2994" y="259"/>
                    </a:cubicBezTo>
                    <a:cubicBezTo>
                      <a:pt x="2938" y="259"/>
                      <a:pt x="2899" y="288"/>
                      <a:pt x="2844" y="288"/>
                    </a:cubicBezTo>
                    <a:cubicBezTo>
                      <a:pt x="2723" y="272"/>
                      <a:pt x="2641" y="138"/>
                      <a:pt x="2530" y="96"/>
                    </a:cubicBezTo>
                    <a:cubicBezTo>
                      <a:pt x="2508" y="90"/>
                      <a:pt x="2487" y="88"/>
                      <a:pt x="2464" y="88"/>
                    </a:cubicBezTo>
                    <a:cubicBezTo>
                      <a:pt x="2361" y="88"/>
                      <a:pt x="2254" y="136"/>
                      <a:pt x="2154" y="136"/>
                    </a:cubicBezTo>
                    <a:cubicBezTo>
                      <a:pt x="2115" y="136"/>
                      <a:pt x="2077" y="128"/>
                      <a:pt x="2041" y="109"/>
                    </a:cubicBezTo>
                    <a:cubicBezTo>
                      <a:pt x="2001" y="82"/>
                      <a:pt x="1959" y="43"/>
                      <a:pt x="1920" y="43"/>
                    </a:cubicBezTo>
                    <a:cubicBezTo>
                      <a:pt x="1838" y="43"/>
                      <a:pt x="1783" y="138"/>
                      <a:pt x="1714" y="151"/>
                    </a:cubicBezTo>
                    <a:cubicBezTo>
                      <a:pt x="1606" y="151"/>
                      <a:pt x="1567" y="1"/>
                      <a:pt x="145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8" name="Google Shape;3228;p23"/>
              <p:cNvSpPr/>
              <p:nvPr/>
            </p:nvSpPr>
            <p:spPr>
              <a:xfrm>
                <a:off x="4868300" y="1559425"/>
                <a:ext cx="38800" cy="73775"/>
              </a:xfrm>
              <a:custGeom>
                <a:avLst/>
                <a:gdLst/>
                <a:ahLst/>
                <a:cxnLst/>
                <a:rect l="l" t="t" r="r" b="b"/>
                <a:pathLst>
                  <a:path w="1552" h="2951" extrusionOk="0">
                    <a:moveTo>
                      <a:pt x="1551" y="0"/>
                    </a:moveTo>
                    <a:cubicBezTo>
                      <a:pt x="1483" y="108"/>
                      <a:pt x="1320" y="124"/>
                      <a:pt x="1251" y="232"/>
                    </a:cubicBezTo>
                    <a:cubicBezTo>
                      <a:pt x="1238" y="245"/>
                      <a:pt x="1225" y="271"/>
                      <a:pt x="1212" y="300"/>
                    </a:cubicBezTo>
                    <a:cubicBezTo>
                      <a:pt x="1196" y="313"/>
                      <a:pt x="1182" y="326"/>
                      <a:pt x="1156" y="353"/>
                    </a:cubicBezTo>
                    <a:cubicBezTo>
                      <a:pt x="1114" y="382"/>
                      <a:pt x="1088" y="434"/>
                      <a:pt x="1062" y="490"/>
                    </a:cubicBezTo>
                    <a:cubicBezTo>
                      <a:pt x="1062" y="490"/>
                      <a:pt x="1062" y="503"/>
                      <a:pt x="1049" y="516"/>
                    </a:cubicBezTo>
                    <a:lnTo>
                      <a:pt x="1019" y="516"/>
                    </a:lnTo>
                    <a:cubicBezTo>
                      <a:pt x="967" y="516"/>
                      <a:pt x="912" y="516"/>
                      <a:pt x="856" y="532"/>
                    </a:cubicBezTo>
                    <a:cubicBezTo>
                      <a:pt x="830" y="545"/>
                      <a:pt x="804" y="558"/>
                      <a:pt x="774" y="571"/>
                    </a:cubicBezTo>
                    <a:cubicBezTo>
                      <a:pt x="766" y="589"/>
                      <a:pt x="757" y="602"/>
                      <a:pt x="748" y="616"/>
                    </a:cubicBezTo>
                    <a:lnTo>
                      <a:pt x="748" y="616"/>
                    </a:lnTo>
                    <a:cubicBezTo>
                      <a:pt x="773" y="600"/>
                      <a:pt x="806" y="591"/>
                      <a:pt x="843" y="584"/>
                    </a:cubicBezTo>
                    <a:cubicBezTo>
                      <a:pt x="912" y="584"/>
                      <a:pt x="993" y="571"/>
                      <a:pt x="1062" y="558"/>
                    </a:cubicBezTo>
                    <a:cubicBezTo>
                      <a:pt x="1075" y="558"/>
                      <a:pt x="1088" y="545"/>
                      <a:pt x="1101" y="545"/>
                    </a:cubicBezTo>
                    <a:lnTo>
                      <a:pt x="1101" y="516"/>
                    </a:lnTo>
                    <a:cubicBezTo>
                      <a:pt x="1114" y="503"/>
                      <a:pt x="1114" y="490"/>
                      <a:pt x="1130" y="477"/>
                    </a:cubicBezTo>
                    <a:cubicBezTo>
                      <a:pt x="1182" y="408"/>
                      <a:pt x="1251" y="326"/>
                      <a:pt x="1307" y="258"/>
                    </a:cubicBezTo>
                    <a:cubicBezTo>
                      <a:pt x="1320" y="245"/>
                      <a:pt x="1333" y="232"/>
                      <a:pt x="1346" y="219"/>
                    </a:cubicBezTo>
                    <a:lnTo>
                      <a:pt x="1401" y="219"/>
                    </a:lnTo>
                    <a:cubicBezTo>
                      <a:pt x="1427" y="219"/>
                      <a:pt x="1440" y="189"/>
                      <a:pt x="1470" y="163"/>
                    </a:cubicBezTo>
                    <a:cubicBezTo>
                      <a:pt x="1496" y="124"/>
                      <a:pt x="1522" y="69"/>
                      <a:pt x="1551" y="0"/>
                    </a:cubicBezTo>
                    <a:close/>
                    <a:moveTo>
                      <a:pt x="748" y="616"/>
                    </a:moveTo>
                    <a:cubicBezTo>
                      <a:pt x="740" y="622"/>
                      <a:pt x="732" y="629"/>
                      <a:pt x="725" y="638"/>
                    </a:cubicBezTo>
                    <a:lnTo>
                      <a:pt x="725" y="638"/>
                    </a:lnTo>
                    <a:cubicBezTo>
                      <a:pt x="721" y="637"/>
                      <a:pt x="717" y="637"/>
                      <a:pt x="713" y="637"/>
                    </a:cubicBezTo>
                    <a:cubicBezTo>
                      <a:pt x="627" y="637"/>
                      <a:pt x="639" y="783"/>
                      <a:pt x="624" y="859"/>
                    </a:cubicBezTo>
                    <a:cubicBezTo>
                      <a:pt x="624" y="872"/>
                      <a:pt x="611" y="898"/>
                      <a:pt x="611" y="911"/>
                    </a:cubicBezTo>
                    <a:cubicBezTo>
                      <a:pt x="598" y="940"/>
                      <a:pt x="572" y="953"/>
                      <a:pt x="572" y="979"/>
                    </a:cubicBezTo>
                    <a:cubicBezTo>
                      <a:pt x="572" y="1005"/>
                      <a:pt x="585" y="1035"/>
                      <a:pt x="585" y="1061"/>
                    </a:cubicBezTo>
                    <a:cubicBezTo>
                      <a:pt x="585" y="1142"/>
                      <a:pt x="517" y="1211"/>
                      <a:pt x="517" y="1293"/>
                    </a:cubicBezTo>
                    <a:lnTo>
                      <a:pt x="517" y="1319"/>
                    </a:lnTo>
                    <a:cubicBezTo>
                      <a:pt x="504" y="1319"/>
                      <a:pt x="504" y="1332"/>
                      <a:pt x="491" y="1332"/>
                    </a:cubicBezTo>
                    <a:cubicBezTo>
                      <a:pt x="461" y="1332"/>
                      <a:pt x="435" y="1348"/>
                      <a:pt x="396" y="1361"/>
                    </a:cubicBezTo>
                    <a:cubicBezTo>
                      <a:pt x="380" y="1413"/>
                      <a:pt x="340" y="1469"/>
                      <a:pt x="314" y="1511"/>
                    </a:cubicBezTo>
                    <a:cubicBezTo>
                      <a:pt x="285" y="1537"/>
                      <a:pt x="246" y="1577"/>
                      <a:pt x="233" y="1619"/>
                    </a:cubicBezTo>
                    <a:lnTo>
                      <a:pt x="233" y="1701"/>
                    </a:lnTo>
                    <a:cubicBezTo>
                      <a:pt x="216" y="1769"/>
                      <a:pt x="216" y="1821"/>
                      <a:pt x="216" y="1890"/>
                    </a:cubicBezTo>
                    <a:cubicBezTo>
                      <a:pt x="216" y="1919"/>
                      <a:pt x="216" y="1932"/>
                      <a:pt x="203" y="1945"/>
                    </a:cubicBezTo>
                    <a:cubicBezTo>
                      <a:pt x="190" y="1945"/>
                      <a:pt x="177" y="1945"/>
                      <a:pt x="164" y="1959"/>
                    </a:cubicBezTo>
                    <a:cubicBezTo>
                      <a:pt x="122" y="1972"/>
                      <a:pt x="96" y="2014"/>
                      <a:pt x="83" y="2053"/>
                    </a:cubicBezTo>
                    <a:cubicBezTo>
                      <a:pt x="69" y="2122"/>
                      <a:pt x="40" y="2190"/>
                      <a:pt x="27" y="2259"/>
                    </a:cubicBezTo>
                    <a:cubicBezTo>
                      <a:pt x="1" y="2327"/>
                      <a:pt x="1" y="2340"/>
                      <a:pt x="27" y="2393"/>
                    </a:cubicBezTo>
                    <a:cubicBezTo>
                      <a:pt x="122" y="2572"/>
                      <a:pt x="96" y="2761"/>
                      <a:pt x="83" y="2951"/>
                    </a:cubicBezTo>
                    <a:cubicBezTo>
                      <a:pt x="122" y="2951"/>
                      <a:pt x="151" y="2912"/>
                      <a:pt x="164" y="2869"/>
                    </a:cubicBezTo>
                    <a:cubicBezTo>
                      <a:pt x="164" y="2830"/>
                      <a:pt x="151" y="2788"/>
                      <a:pt x="151" y="2748"/>
                    </a:cubicBezTo>
                    <a:cubicBezTo>
                      <a:pt x="109" y="2598"/>
                      <a:pt x="83" y="2448"/>
                      <a:pt x="83" y="2298"/>
                    </a:cubicBezTo>
                    <a:cubicBezTo>
                      <a:pt x="83" y="2229"/>
                      <a:pt x="109" y="2148"/>
                      <a:pt x="135" y="2083"/>
                    </a:cubicBezTo>
                    <a:lnTo>
                      <a:pt x="135" y="2053"/>
                    </a:lnTo>
                    <a:lnTo>
                      <a:pt x="259" y="2053"/>
                    </a:lnTo>
                    <a:cubicBezTo>
                      <a:pt x="259" y="2053"/>
                      <a:pt x="285" y="1903"/>
                      <a:pt x="285" y="1890"/>
                    </a:cubicBezTo>
                    <a:cubicBezTo>
                      <a:pt x="298" y="1821"/>
                      <a:pt x="298" y="1795"/>
                      <a:pt x="298" y="1740"/>
                    </a:cubicBezTo>
                    <a:cubicBezTo>
                      <a:pt x="285" y="1658"/>
                      <a:pt x="298" y="1551"/>
                      <a:pt x="366" y="1511"/>
                    </a:cubicBezTo>
                    <a:cubicBezTo>
                      <a:pt x="409" y="1469"/>
                      <a:pt x="477" y="1469"/>
                      <a:pt x="517" y="1430"/>
                    </a:cubicBezTo>
                    <a:cubicBezTo>
                      <a:pt x="559" y="1387"/>
                      <a:pt x="598" y="1319"/>
                      <a:pt x="611" y="1250"/>
                    </a:cubicBezTo>
                    <a:cubicBezTo>
                      <a:pt x="624" y="1211"/>
                      <a:pt x="611" y="1142"/>
                      <a:pt x="611" y="1103"/>
                    </a:cubicBezTo>
                    <a:cubicBezTo>
                      <a:pt x="624" y="1074"/>
                      <a:pt x="624" y="1035"/>
                      <a:pt x="641" y="1005"/>
                    </a:cubicBezTo>
                    <a:cubicBezTo>
                      <a:pt x="654" y="979"/>
                      <a:pt x="680" y="940"/>
                      <a:pt x="706" y="924"/>
                    </a:cubicBezTo>
                    <a:cubicBezTo>
                      <a:pt x="706" y="842"/>
                      <a:pt x="693" y="761"/>
                      <a:pt x="706" y="679"/>
                    </a:cubicBezTo>
                    <a:cubicBezTo>
                      <a:pt x="710" y="662"/>
                      <a:pt x="717" y="649"/>
                      <a:pt x="725" y="638"/>
                    </a:cubicBezTo>
                    <a:lnTo>
                      <a:pt x="725" y="638"/>
                    </a:lnTo>
                    <a:cubicBezTo>
                      <a:pt x="728" y="638"/>
                      <a:pt x="732" y="639"/>
                      <a:pt x="735" y="640"/>
                    </a:cubicBezTo>
                    <a:cubicBezTo>
                      <a:pt x="740" y="631"/>
                      <a:pt x="744" y="623"/>
                      <a:pt x="748" y="616"/>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9" name="Google Shape;3229;p23"/>
              <p:cNvSpPr/>
              <p:nvPr/>
            </p:nvSpPr>
            <p:spPr>
              <a:xfrm>
                <a:off x="4856400" y="1595800"/>
                <a:ext cx="18375" cy="6800"/>
              </a:xfrm>
              <a:custGeom>
                <a:avLst/>
                <a:gdLst/>
                <a:ahLst/>
                <a:cxnLst/>
                <a:rect l="l" t="t" r="r" b="b"/>
                <a:pathLst>
                  <a:path w="735" h="272" extrusionOk="0">
                    <a:moveTo>
                      <a:pt x="164" y="1"/>
                    </a:moveTo>
                    <a:cubicBezTo>
                      <a:pt x="164" y="27"/>
                      <a:pt x="164" y="69"/>
                      <a:pt x="151" y="96"/>
                    </a:cubicBezTo>
                    <a:cubicBezTo>
                      <a:pt x="127" y="85"/>
                      <a:pt x="62" y="48"/>
                      <a:pt x="24" y="48"/>
                    </a:cubicBezTo>
                    <a:cubicBezTo>
                      <a:pt x="14" y="48"/>
                      <a:pt x="6" y="50"/>
                      <a:pt x="0" y="56"/>
                    </a:cubicBezTo>
                    <a:cubicBezTo>
                      <a:pt x="40" y="96"/>
                      <a:pt x="108" y="122"/>
                      <a:pt x="151" y="151"/>
                    </a:cubicBezTo>
                    <a:cubicBezTo>
                      <a:pt x="177" y="164"/>
                      <a:pt x="219" y="190"/>
                      <a:pt x="245" y="203"/>
                    </a:cubicBezTo>
                    <a:cubicBezTo>
                      <a:pt x="258" y="203"/>
                      <a:pt x="314" y="233"/>
                      <a:pt x="327" y="246"/>
                    </a:cubicBezTo>
                    <a:cubicBezTo>
                      <a:pt x="284" y="177"/>
                      <a:pt x="245" y="122"/>
                      <a:pt x="203" y="56"/>
                    </a:cubicBezTo>
                    <a:lnTo>
                      <a:pt x="203" y="56"/>
                    </a:lnTo>
                    <a:cubicBezTo>
                      <a:pt x="253" y="72"/>
                      <a:pt x="310" y="84"/>
                      <a:pt x="365" y="84"/>
                    </a:cubicBezTo>
                    <a:cubicBezTo>
                      <a:pt x="399" y="84"/>
                      <a:pt x="433" y="79"/>
                      <a:pt x="464" y="69"/>
                    </a:cubicBezTo>
                    <a:cubicBezTo>
                      <a:pt x="490" y="69"/>
                      <a:pt x="516" y="56"/>
                      <a:pt x="559" y="56"/>
                    </a:cubicBezTo>
                    <a:cubicBezTo>
                      <a:pt x="559" y="56"/>
                      <a:pt x="572" y="56"/>
                      <a:pt x="585" y="69"/>
                    </a:cubicBezTo>
                    <a:cubicBezTo>
                      <a:pt x="598" y="69"/>
                      <a:pt x="598" y="96"/>
                      <a:pt x="611" y="109"/>
                    </a:cubicBezTo>
                    <a:cubicBezTo>
                      <a:pt x="640" y="164"/>
                      <a:pt x="679" y="220"/>
                      <a:pt x="735" y="272"/>
                    </a:cubicBezTo>
                    <a:lnTo>
                      <a:pt x="611" y="27"/>
                    </a:lnTo>
                    <a:cubicBezTo>
                      <a:pt x="611" y="27"/>
                      <a:pt x="598" y="14"/>
                      <a:pt x="598" y="1"/>
                    </a:cubicBezTo>
                    <a:lnTo>
                      <a:pt x="545" y="1"/>
                    </a:lnTo>
                    <a:cubicBezTo>
                      <a:pt x="474" y="8"/>
                      <a:pt x="398" y="16"/>
                      <a:pt x="323" y="16"/>
                    </a:cubicBezTo>
                    <a:cubicBezTo>
                      <a:pt x="269" y="16"/>
                      <a:pt x="215" y="12"/>
                      <a:pt x="1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0" name="Google Shape;3230;p23"/>
              <p:cNvSpPr/>
              <p:nvPr/>
            </p:nvSpPr>
            <p:spPr>
              <a:xfrm>
                <a:off x="4927150" y="1531175"/>
                <a:ext cx="27525" cy="11625"/>
              </a:xfrm>
              <a:custGeom>
                <a:avLst/>
                <a:gdLst/>
                <a:ahLst/>
                <a:cxnLst/>
                <a:rect l="l" t="t" r="r" b="b"/>
                <a:pathLst>
                  <a:path w="1101" h="465" extrusionOk="0">
                    <a:moveTo>
                      <a:pt x="203" y="1"/>
                    </a:moveTo>
                    <a:cubicBezTo>
                      <a:pt x="190" y="30"/>
                      <a:pt x="190" y="56"/>
                      <a:pt x="177" y="82"/>
                    </a:cubicBezTo>
                    <a:cubicBezTo>
                      <a:pt x="163" y="82"/>
                      <a:pt x="13" y="43"/>
                      <a:pt x="0" y="43"/>
                    </a:cubicBezTo>
                    <a:lnTo>
                      <a:pt x="0" y="43"/>
                    </a:lnTo>
                    <a:cubicBezTo>
                      <a:pt x="0" y="82"/>
                      <a:pt x="53" y="95"/>
                      <a:pt x="82" y="112"/>
                    </a:cubicBezTo>
                    <a:cubicBezTo>
                      <a:pt x="134" y="138"/>
                      <a:pt x="177" y="151"/>
                      <a:pt x="229" y="164"/>
                    </a:cubicBezTo>
                    <a:lnTo>
                      <a:pt x="229" y="69"/>
                    </a:lnTo>
                    <a:cubicBezTo>
                      <a:pt x="271" y="82"/>
                      <a:pt x="310" y="95"/>
                      <a:pt x="353" y="112"/>
                    </a:cubicBezTo>
                    <a:cubicBezTo>
                      <a:pt x="392" y="112"/>
                      <a:pt x="421" y="125"/>
                      <a:pt x="461" y="138"/>
                    </a:cubicBezTo>
                    <a:cubicBezTo>
                      <a:pt x="529" y="177"/>
                      <a:pt x="585" y="232"/>
                      <a:pt x="637" y="288"/>
                    </a:cubicBezTo>
                    <a:lnTo>
                      <a:pt x="692" y="288"/>
                    </a:lnTo>
                    <a:cubicBezTo>
                      <a:pt x="700" y="285"/>
                      <a:pt x="708" y="284"/>
                      <a:pt x="716" y="284"/>
                    </a:cubicBezTo>
                    <a:cubicBezTo>
                      <a:pt x="749" y="284"/>
                      <a:pt x="779" y="304"/>
                      <a:pt x="800" y="314"/>
                    </a:cubicBezTo>
                    <a:cubicBezTo>
                      <a:pt x="898" y="370"/>
                      <a:pt x="1019" y="396"/>
                      <a:pt x="1100" y="464"/>
                    </a:cubicBezTo>
                    <a:cubicBezTo>
                      <a:pt x="1074" y="409"/>
                      <a:pt x="1006" y="370"/>
                      <a:pt x="950" y="340"/>
                    </a:cubicBezTo>
                    <a:cubicBezTo>
                      <a:pt x="882" y="314"/>
                      <a:pt x="800" y="275"/>
                      <a:pt x="735" y="232"/>
                    </a:cubicBezTo>
                    <a:lnTo>
                      <a:pt x="718" y="232"/>
                    </a:lnTo>
                    <a:cubicBezTo>
                      <a:pt x="701" y="232"/>
                      <a:pt x="689" y="238"/>
                      <a:pt x="676" y="238"/>
                    </a:cubicBezTo>
                    <a:cubicBezTo>
                      <a:pt x="669" y="238"/>
                      <a:pt x="662" y="237"/>
                      <a:pt x="653" y="232"/>
                    </a:cubicBezTo>
                    <a:cubicBezTo>
                      <a:pt x="637" y="232"/>
                      <a:pt x="624" y="206"/>
                      <a:pt x="624" y="193"/>
                    </a:cubicBezTo>
                    <a:cubicBezTo>
                      <a:pt x="598" y="138"/>
                      <a:pt x="542" y="82"/>
                      <a:pt x="490" y="43"/>
                    </a:cubicBezTo>
                    <a:cubicBezTo>
                      <a:pt x="490" y="43"/>
                      <a:pt x="474" y="30"/>
                      <a:pt x="461" y="30"/>
                    </a:cubicBezTo>
                    <a:lnTo>
                      <a:pt x="297" y="30"/>
                    </a:lnTo>
                    <a:cubicBezTo>
                      <a:pt x="258" y="30"/>
                      <a:pt x="216" y="30"/>
                      <a:pt x="203"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1" name="Google Shape;3231;p23"/>
              <p:cNvSpPr/>
              <p:nvPr/>
            </p:nvSpPr>
            <p:spPr>
              <a:xfrm>
                <a:off x="4872400" y="1567900"/>
                <a:ext cx="66275" cy="25250"/>
              </a:xfrm>
              <a:custGeom>
                <a:avLst/>
                <a:gdLst/>
                <a:ahLst/>
                <a:cxnLst/>
                <a:rect l="l" t="t" r="r" b="b"/>
                <a:pathLst>
                  <a:path w="2651" h="1010" extrusionOk="0">
                    <a:moveTo>
                      <a:pt x="0" y="1"/>
                    </a:moveTo>
                    <a:cubicBezTo>
                      <a:pt x="2" y="5"/>
                      <a:pt x="6" y="9"/>
                      <a:pt x="10" y="12"/>
                    </a:cubicBezTo>
                    <a:lnTo>
                      <a:pt x="10" y="12"/>
                    </a:lnTo>
                    <a:cubicBezTo>
                      <a:pt x="7" y="8"/>
                      <a:pt x="4" y="4"/>
                      <a:pt x="0" y="1"/>
                    </a:cubicBezTo>
                    <a:close/>
                    <a:moveTo>
                      <a:pt x="10" y="12"/>
                    </a:moveTo>
                    <a:cubicBezTo>
                      <a:pt x="58" y="63"/>
                      <a:pt x="98" y="114"/>
                      <a:pt x="150" y="151"/>
                    </a:cubicBezTo>
                    <a:cubicBezTo>
                      <a:pt x="245" y="245"/>
                      <a:pt x="340" y="340"/>
                      <a:pt x="477" y="382"/>
                    </a:cubicBezTo>
                    <a:cubicBezTo>
                      <a:pt x="597" y="422"/>
                      <a:pt x="692" y="395"/>
                      <a:pt x="803" y="464"/>
                    </a:cubicBezTo>
                    <a:cubicBezTo>
                      <a:pt x="855" y="490"/>
                      <a:pt x="898" y="520"/>
                      <a:pt x="937" y="533"/>
                    </a:cubicBezTo>
                    <a:cubicBezTo>
                      <a:pt x="958" y="542"/>
                      <a:pt x="977" y="551"/>
                      <a:pt x="995" y="551"/>
                    </a:cubicBezTo>
                    <a:cubicBezTo>
                      <a:pt x="1003" y="551"/>
                      <a:pt x="1011" y="549"/>
                      <a:pt x="1018" y="546"/>
                    </a:cubicBezTo>
                    <a:cubicBezTo>
                      <a:pt x="1048" y="546"/>
                      <a:pt x="1061" y="520"/>
                      <a:pt x="1087" y="503"/>
                    </a:cubicBezTo>
                    <a:cubicBezTo>
                      <a:pt x="1104" y="495"/>
                      <a:pt x="1122" y="492"/>
                      <a:pt x="1141" y="492"/>
                    </a:cubicBezTo>
                    <a:cubicBezTo>
                      <a:pt x="1183" y="492"/>
                      <a:pt x="1227" y="508"/>
                      <a:pt x="1263" y="520"/>
                    </a:cubicBezTo>
                    <a:cubicBezTo>
                      <a:pt x="1306" y="546"/>
                      <a:pt x="1358" y="559"/>
                      <a:pt x="1413" y="572"/>
                    </a:cubicBezTo>
                    <a:cubicBezTo>
                      <a:pt x="1431" y="572"/>
                      <a:pt x="1450" y="566"/>
                      <a:pt x="1468" y="566"/>
                    </a:cubicBezTo>
                    <a:cubicBezTo>
                      <a:pt x="1477" y="566"/>
                      <a:pt x="1486" y="567"/>
                      <a:pt x="1495" y="572"/>
                    </a:cubicBezTo>
                    <a:cubicBezTo>
                      <a:pt x="1537" y="572"/>
                      <a:pt x="1564" y="601"/>
                      <a:pt x="1590" y="614"/>
                    </a:cubicBezTo>
                    <a:cubicBezTo>
                      <a:pt x="1658" y="653"/>
                      <a:pt x="1740" y="640"/>
                      <a:pt x="1821" y="653"/>
                    </a:cubicBezTo>
                    <a:cubicBezTo>
                      <a:pt x="1890" y="653"/>
                      <a:pt x="1959" y="683"/>
                      <a:pt x="2027" y="709"/>
                    </a:cubicBezTo>
                    <a:cubicBezTo>
                      <a:pt x="2040" y="709"/>
                      <a:pt x="2053" y="709"/>
                      <a:pt x="2053" y="722"/>
                    </a:cubicBezTo>
                    <a:cubicBezTo>
                      <a:pt x="2066" y="735"/>
                      <a:pt x="2066" y="735"/>
                      <a:pt x="2079" y="748"/>
                    </a:cubicBezTo>
                    <a:cubicBezTo>
                      <a:pt x="2109" y="790"/>
                      <a:pt x="2161" y="803"/>
                      <a:pt x="2203" y="817"/>
                    </a:cubicBezTo>
                    <a:cubicBezTo>
                      <a:pt x="2353" y="859"/>
                      <a:pt x="2500" y="928"/>
                      <a:pt x="2651" y="1009"/>
                    </a:cubicBezTo>
                    <a:cubicBezTo>
                      <a:pt x="2556" y="885"/>
                      <a:pt x="2419" y="803"/>
                      <a:pt x="2285" y="764"/>
                    </a:cubicBezTo>
                    <a:cubicBezTo>
                      <a:pt x="2203" y="735"/>
                      <a:pt x="2135" y="735"/>
                      <a:pt x="2079" y="683"/>
                    </a:cubicBezTo>
                    <a:cubicBezTo>
                      <a:pt x="2066" y="666"/>
                      <a:pt x="2053" y="653"/>
                      <a:pt x="2040" y="640"/>
                    </a:cubicBezTo>
                    <a:cubicBezTo>
                      <a:pt x="2011" y="627"/>
                      <a:pt x="1985" y="627"/>
                      <a:pt x="1972" y="627"/>
                    </a:cubicBezTo>
                    <a:cubicBezTo>
                      <a:pt x="1903" y="614"/>
                      <a:pt x="1835" y="601"/>
                      <a:pt x="1753" y="601"/>
                    </a:cubicBezTo>
                    <a:cubicBezTo>
                      <a:pt x="1727" y="585"/>
                      <a:pt x="1684" y="585"/>
                      <a:pt x="1645" y="572"/>
                    </a:cubicBezTo>
                    <a:cubicBezTo>
                      <a:pt x="1598" y="550"/>
                      <a:pt x="1572" y="516"/>
                      <a:pt x="1532" y="516"/>
                    </a:cubicBezTo>
                    <a:cubicBezTo>
                      <a:pt x="1525" y="516"/>
                      <a:pt x="1517" y="517"/>
                      <a:pt x="1508" y="520"/>
                    </a:cubicBezTo>
                    <a:cubicBezTo>
                      <a:pt x="1440" y="520"/>
                      <a:pt x="1413" y="520"/>
                      <a:pt x="1345" y="490"/>
                    </a:cubicBezTo>
                    <a:cubicBezTo>
                      <a:pt x="1276" y="464"/>
                      <a:pt x="1211" y="438"/>
                      <a:pt x="1129" y="422"/>
                    </a:cubicBezTo>
                    <a:cubicBezTo>
                      <a:pt x="1121" y="420"/>
                      <a:pt x="1113" y="419"/>
                      <a:pt x="1105" y="419"/>
                    </a:cubicBezTo>
                    <a:cubicBezTo>
                      <a:pt x="1053" y="419"/>
                      <a:pt x="1025" y="456"/>
                      <a:pt x="979" y="490"/>
                    </a:cubicBezTo>
                    <a:cubicBezTo>
                      <a:pt x="924" y="464"/>
                      <a:pt x="868" y="409"/>
                      <a:pt x="803" y="369"/>
                    </a:cubicBezTo>
                    <a:cubicBezTo>
                      <a:pt x="740" y="327"/>
                      <a:pt x="661" y="309"/>
                      <a:pt x="578" y="309"/>
                    </a:cubicBezTo>
                    <a:cubicBezTo>
                      <a:pt x="553" y="309"/>
                      <a:pt x="528" y="311"/>
                      <a:pt x="503" y="314"/>
                    </a:cubicBezTo>
                    <a:cubicBezTo>
                      <a:pt x="490" y="327"/>
                      <a:pt x="460" y="327"/>
                      <a:pt x="447" y="327"/>
                    </a:cubicBezTo>
                    <a:cubicBezTo>
                      <a:pt x="421" y="327"/>
                      <a:pt x="408" y="314"/>
                      <a:pt x="395" y="301"/>
                    </a:cubicBezTo>
                    <a:cubicBezTo>
                      <a:pt x="313" y="232"/>
                      <a:pt x="232" y="164"/>
                      <a:pt x="150" y="95"/>
                    </a:cubicBezTo>
                    <a:cubicBezTo>
                      <a:pt x="121" y="69"/>
                      <a:pt x="121" y="56"/>
                      <a:pt x="95" y="30"/>
                    </a:cubicBezTo>
                    <a:cubicBezTo>
                      <a:pt x="84" y="16"/>
                      <a:pt x="34" y="25"/>
                      <a:pt x="10" y="12"/>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2" name="Google Shape;3232;p23"/>
              <p:cNvSpPr/>
              <p:nvPr/>
            </p:nvSpPr>
            <p:spPr>
              <a:xfrm>
                <a:off x="4877125" y="1533225"/>
                <a:ext cx="51350" cy="39525"/>
              </a:xfrm>
              <a:custGeom>
                <a:avLst/>
                <a:gdLst/>
                <a:ahLst/>
                <a:cxnLst/>
                <a:rect l="l" t="t" r="r" b="b"/>
                <a:pathLst>
                  <a:path w="2054" h="1581" extrusionOk="0">
                    <a:moveTo>
                      <a:pt x="2054" y="0"/>
                    </a:moveTo>
                    <a:lnTo>
                      <a:pt x="2040" y="30"/>
                    </a:lnTo>
                    <a:cubicBezTo>
                      <a:pt x="1946" y="30"/>
                      <a:pt x="1890" y="150"/>
                      <a:pt x="1822" y="193"/>
                    </a:cubicBezTo>
                    <a:cubicBezTo>
                      <a:pt x="1727" y="245"/>
                      <a:pt x="1593" y="232"/>
                      <a:pt x="1538" y="314"/>
                    </a:cubicBezTo>
                    <a:cubicBezTo>
                      <a:pt x="1538" y="327"/>
                      <a:pt x="1525" y="356"/>
                      <a:pt x="1525" y="369"/>
                    </a:cubicBezTo>
                    <a:cubicBezTo>
                      <a:pt x="1495" y="395"/>
                      <a:pt x="1456" y="421"/>
                      <a:pt x="1414" y="438"/>
                    </a:cubicBezTo>
                    <a:cubicBezTo>
                      <a:pt x="1332" y="477"/>
                      <a:pt x="1238" y="532"/>
                      <a:pt x="1156" y="585"/>
                    </a:cubicBezTo>
                    <a:cubicBezTo>
                      <a:pt x="1130" y="614"/>
                      <a:pt x="1087" y="640"/>
                      <a:pt x="1061" y="683"/>
                    </a:cubicBezTo>
                    <a:cubicBezTo>
                      <a:pt x="1048" y="709"/>
                      <a:pt x="1048" y="748"/>
                      <a:pt x="1022" y="777"/>
                    </a:cubicBezTo>
                    <a:cubicBezTo>
                      <a:pt x="940" y="940"/>
                      <a:pt x="666" y="927"/>
                      <a:pt x="572" y="1074"/>
                    </a:cubicBezTo>
                    <a:cubicBezTo>
                      <a:pt x="503" y="1172"/>
                      <a:pt x="464" y="1156"/>
                      <a:pt x="369" y="1198"/>
                    </a:cubicBezTo>
                    <a:cubicBezTo>
                      <a:pt x="288" y="1237"/>
                      <a:pt x="219" y="1348"/>
                      <a:pt x="164" y="1417"/>
                    </a:cubicBezTo>
                    <a:cubicBezTo>
                      <a:pt x="130" y="1450"/>
                      <a:pt x="85" y="1486"/>
                      <a:pt x="39" y="1486"/>
                    </a:cubicBezTo>
                    <a:cubicBezTo>
                      <a:pt x="30" y="1486"/>
                      <a:pt x="22" y="1485"/>
                      <a:pt x="13" y="1482"/>
                    </a:cubicBezTo>
                    <a:lnTo>
                      <a:pt x="13" y="1482"/>
                    </a:lnTo>
                    <a:cubicBezTo>
                      <a:pt x="0" y="1512"/>
                      <a:pt x="13" y="1551"/>
                      <a:pt x="43" y="1580"/>
                    </a:cubicBezTo>
                    <a:cubicBezTo>
                      <a:pt x="82" y="1538"/>
                      <a:pt x="124" y="1482"/>
                      <a:pt x="164" y="1443"/>
                    </a:cubicBezTo>
                    <a:cubicBezTo>
                      <a:pt x="219" y="1388"/>
                      <a:pt x="288" y="1335"/>
                      <a:pt x="353" y="1293"/>
                    </a:cubicBezTo>
                    <a:cubicBezTo>
                      <a:pt x="421" y="1237"/>
                      <a:pt x="503" y="1185"/>
                      <a:pt x="585" y="1156"/>
                    </a:cubicBezTo>
                    <a:cubicBezTo>
                      <a:pt x="653" y="1130"/>
                      <a:pt x="748" y="1117"/>
                      <a:pt x="790" y="1048"/>
                    </a:cubicBezTo>
                    <a:cubicBezTo>
                      <a:pt x="803" y="1022"/>
                      <a:pt x="803" y="993"/>
                      <a:pt x="816" y="966"/>
                    </a:cubicBezTo>
                    <a:cubicBezTo>
                      <a:pt x="843" y="953"/>
                      <a:pt x="872" y="940"/>
                      <a:pt x="898" y="927"/>
                    </a:cubicBezTo>
                    <a:cubicBezTo>
                      <a:pt x="993" y="898"/>
                      <a:pt x="1074" y="872"/>
                      <a:pt x="1169" y="846"/>
                    </a:cubicBezTo>
                    <a:cubicBezTo>
                      <a:pt x="1156" y="777"/>
                      <a:pt x="1156" y="696"/>
                      <a:pt x="1198" y="640"/>
                    </a:cubicBezTo>
                    <a:cubicBezTo>
                      <a:pt x="1211" y="627"/>
                      <a:pt x="1238" y="614"/>
                      <a:pt x="1251" y="601"/>
                    </a:cubicBezTo>
                    <a:cubicBezTo>
                      <a:pt x="1348" y="545"/>
                      <a:pt x="1430" y="490"/>
                      <a:pt x="1512" y="438"/>
                    </a:cubicBezTo>
                    <a:cubicBezTo>
                      <a:pt x="1564" y="408"/>
                      <a:pt x="1606" y="382"/>
                      <a:pt x="1632" y="327"/>
                    </a:cubicBezTo>
                    <a:cubicBezTo>
                      <a:pt x="1632" y="314"/>
                      <a:pt x="1646" y="301"/>
                      <a:pt x="1646" y="288"/>
                    </a:cubicBezTo>
                    <a:cubicBezTo>
                      <a:pt x="1659" y="275"/>
                      <a:pt x="1688" y="275"/>
                      <a:pt x="1701" y="258"/>
                    </a:cubicBezTo>
                    <a:cubicBezTo>
                      <a:pt x="1770" y="245"/>
                      <a:pt x="1851" y="232"/>
                      <a:pt x="1920" y="193"/>
                    </a:cubicBezTo>
                    <a:cubicBezTo>
                      <a:pt x="2001" y="150"/>
                      <a:pt x="2054" y="82"/>
                      <a:pt x="205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3" name="Google Shape;3233;p23"/>
              <p:cNvSpPr/>
              <p:nvPr/>
            </p:nvSpPr>
            <p:spPr>
              <a:xfrm>
                <a:off x="4865525" y="1597200"/>
                <a:ext cx="65000" cy="28325"/>
              </a:xfrm>
              <a:custGeom>
                <a:avLst/>
                <a:gdLst/>
                <a:ahLst/>
                <a:cxnLst/>
                <a:rect l="l" t="t" r="r" b="b"/>
                <a:pathLst>
                  <a:path w="2600" h="1133" extrusionOk="0">
                    <a:moveTo>
                      <a:pt x="2543" y="190"/>
                    </a:moveTo>
                    <a:cubicBezTo>
                      <a:pt x="2562" y="195"/>
                      <a:pt x="2580" y="199"/>
                      <a:pt x="2599" y="203"/>
                    </a:cubicBezTo>
                    <a:cubicBezTo>
                      <a:pt x="2581" y="198"/>
                      <a:pt x="2562" y="193"/>
                      <a:pt x="2543" y="190"/>
                    </a:cubicBezTo>
                    <a:close/>
                    <a:moveTo>
                      <a:pt x="872" y="0"/>
                    </a:moveTo>
                    <a:cubicBezTo>
                      <a:pt x="941" y="108"/>
                      <a:pt x="1010" y="190"/>
                      <a:pt x="1104" y="271"/>
                    </a:cubicBezTo>
                    <a:cubicBezTo>
                      <a:pt x="1036" y="327"/>
                      <a:pt x="941" y="340"/>
                      <a:pt x="859" y="340"/>
                    </a:cubicBezTo>
                    <a:cubicBezTo>
                      <a:pt x="833" y="392"/>
                      <a:pt x="804" y="434"/>
                      <a:pt x="804" y="490"/>
                    </a:cubicBezTo>
                    <a:cubicBezTo>
                      <a:pt x="791" y="516"/>
                      <a:pt x="791" y="555"/>
                      <a:pt x="791" y="585"/>
                    </a:cubicBezTo>
                    <a:cubicBezTo>
                      <a:pt x="765" y="666"/>
                      <a:pt x="709" y="718"/>
                      <a:pt x="641" y="761"/>
                    </a:cubicBezTo>
                    <a:cubicBezTo>
                      <a:pt x="572" y="816"/>
                      <a:pt x="507" y="842"/>
                      <a:pt x="425" y="869"/>
                    </a:cubicBezTo>
                    <a:cubicBezTo>
                      <a:pt x="275" y="937"/>
                      <a:pt x="138" y="1032"/>
                      <a:pt x="1" y="1126"/>
                    </a:cubicBezTo>
                    <a:cubicBezTo>
                      <a:pt x="20" y="1131"/>
                      <a:pt x="40" y="1133"/>
                      <a:pt x="60" y="1133"/>
                    </a:cubicBezTo>
                    <a:cubicBezTo>
                      <a:pt x="180" y="1133"/>
                      <a:pt x="303" y="1061"/>
                      <a:pt x="396" y="980"/>
                    </a:cubicBezTo>
                    <a:cubicBezTo>
                      <a:pt x="477" y="924"/>
                      <a:pt x="559" y="869"/>
                      <a:pt x="654" y="856"/>
                    </a:cubicBezTo>
                    <a:cubicBezTo>
                      <a:pt x="683" y="856"/>
                      <a:pt x="722" y="856"/>
                      <a:pt x="752" y="842"/>
                    </a:cubicBezTo>
                    <a:cubicBezTo>
                      <a:pt x="791" y="829"/>
                      <a:pt x="817" y="787"/>
                      <a:pt x="833" y="761"/>
                    </a:cubicBezTo>
                    <a:cubicBezTo>
                      <a:pt x="872" y="705"/>
                      <a:pt x="915" y="666"/>
                      <a:pt x="915" y="598"/>
                    </a:cubicBezTo>
                    <a:cubicBezTo>
                      <a:pt x="915" y="555"/>
                      <a:pt x="885" y="503"/>
                      <a:pt x="899" y="448"/>
                    </a:cubicBezTo>
                    <a:cubicBezTo>
                      <a:pt x="928" y="392"/>
                      <a:pt x="996" y="379"/>
                      <a:pt x="1049" y="379"/>
                    </a:cubicBezTo>
                    <a:cubicBezTo>
                      <a:pt x="1104" y="366"/>
                      <a:pt x="1160" y="366"/>
                      <a:pt x="1212" y="366"/>
                    </a:cubicBezTo>
                    <a:cubicBezTo>
                      <a:pt x="1231" y="366"/>
                      <a:pt x="1244" y="360"/>
                      <a:pt x="1254" y="360"/>
                    </a:cubicBezTo>
                    <a:cubicBezTo>
                      <a:pt x="1259" y="360"/>
                      <a:pt x="1263" y="362"/>
                      <a:pt x="1267" y="366"/>
                    </a:cubicBezTo>
                    <a:cubicBezTo>
                      <a:pt x="1293" y="379"/>
                      <a:pt x="1293" y="434"/>
                      <a:pt x="1336" y="448"/>
                    </a:cubicBezTo>
                    <a:cubicBezTo>
                      <a:pt x="1340" y="449"/>
                      <a:pt x="1344" y="450"/>
                      <a:pt x="1348" y="450"/>
                    </a:cubicBezTo>
                    <a:cubicBezTo>
                      <a:pt x="1377" y="450"/>
                      <a:pt x="1423" y="420"/>
                      <a:pt x="1457" y="408"/>
                    </a:cubicBezTo>
                    <a:cubicBezTo>
                      <a:pt x="1476" y="408"/>
                      <a:pt x="1615" y="395"/>
                      <a:pt x="1705" y="395"/>
                    </a:cubicBezTo>
                    <a:cubicBezTo>
                      <a:pt x="1750" y="395"/>
                      <a:pt x="1783" y="399"/>
                      <a:pt x="1783" y="408"/>
                    </a:cubicBezTo>
                    <a:lnTo>
                      <a:pt x="1783" y="340"/>
                    </a:lnTo>
                    <a:cubicBezTo>
                      <a:pt x="1920" y="297"/>
                      <a:pt x="2070" y="297"/>
                      <a:pt x="2204" y="297"/>
                    </a:cubicBezTo>
                    <a:cubicBezTo>
                      <a:pt x="2191" y="271"/>
                      <a:pt x="2191" y="229"/>
                      <a:pt x="2220" y="216"/>
                    </a:cubicBezTo>
                    <a:cubicBezTo>
                      <a:pt x="2247" y="190"/>
                      <a:pt x="2286" y="190"/>
                      <a:pt x="2315" y="190"/>
                    </a:cubicBezTo>
                    <a:cubicBezTo>
                      <a:pt x="2354" y="184"/>
                      <a:pt x="2394" y="181"/>
                      <a:pt x="2433" y="181"/>
                    </a:cubicBezTo>
                    <a:cubicBezTo>
                      <a:pt x="2470" y="181"/>
                      <a:pt x="2507" y="184"/>
                      <a:pt x="2543" y="190"/>
                    </a:cubicBezTo>
                    <a:lnTo>
                      <a:pt x="2543" y="190"/>
                    </a:lnTo>
                    <a:cubicBezTo>
                      <a:pt x="2444" y="167"/>
                      <a:pt x="2351" y="141"/>
                      <a:pt x="2260" y="108"/>
                    </a:cubicBezTo>
                    <a:cubicBezTo>
                      <a:pt x="2247" y="108"/>
                      <a:pt x="2220" y="108"/>
                      <a:pt x="2204" y="121"/>
                    </a:cubicBezTo>
                    <a:cubicBezTo>
                      <a:pt x="2191" y="134"/>
                      <a:pt x="2191" y="164"/>
                      <a:pt x="2178" y="177"/>
                    </a:cubicBezTo>
                    <a:cubicBezTo>
                      <a:pt x="2165" y="190"/>
                      <a:pt x="2152" y="190"/>
                      <a:pt x="2139" y="203"/>
                    </a:cubicBezTo>
                    <a:cubicBezTo>
                      <a:pt x="2041" y="229"/>
                      <a:pt x="1933" y="245"/>
                      <a:pt x="1839" y="245"/>
                    </a:cubicBezTo>
                    <a:cubicBezTo>
                      <a:pt x="1812" y="245"/>
                      <a:pt x="1796" y="245"/>
                      <a:pt x="1770" y="258"/>
                    </a:cubicBezTo>
                    <a:cubicBezTo>
                      <a:pt x="1757" y="258"/>
                      <a:pt x="1744" y="271"/>
                      <a:pt x="1731" y="284"/>
                    </a:cubicBezTo>
                    <a:cubicBezTo>
                      <a:pt x="1672" y="325"/>
                      <a:pt x="1610" y="337"/>
                      <a:pt x="1546" y="337"/>
                    </a:cubicBezTo>
                    <a:cubicBezTo>
                      <a:pt x="1504" y="337"/>
                      <a:pt x="1461" y="332"/>
                      <a:pt x="1418" y="327"/>
                    </a:cubicBezTo>
                    <a:cubicBezTo>
                      <a:pt x="1375" y="327"/>
                      <a:pt x="1336" y="310"/>
                      <a:pt x="1293" y="297"/>
                    </a:cubicBezTo>
                    <a:lnTo>
                      <a:pt x="1241" y="245"/>
                    </a:lnTo>
                    <a:cubicBezTo>
                      <a:pt x="1212" y="216"/>
                      <a:pt x="1173" y="203"/>
                      <a:pt x="1130" y="190"/>
                    </a:cubicBezTo>
                    <a:cubicBezTo>
                      <a:pt x="1036" y="147"/>
                      <a:pt x="941" y="82"/>
                      <a:pt x="87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4" name="Google Shape;3234;p23"/>
              <p:cNvSpPr/>
              <p:nvPr/>
            </p:nvSpPr>
            <p:spPr>
              <a:xfrm>
                <a:off x="4938000" y="1580900"/>
                <a:ext cx="12600" cy="13650"/>
              </a:xfrm>
              <a:custGeom>
                <a:avLst/>
                <a:gdLst/>
                <a:ahLst/>
                <a:cxnLst/>
                <a:rect l="l" t="t" r="r" b="b"/>
                <a:pathLst>
                  <a:path w="504" h="546" extrusionOk="0">
                    <a:moveTo>
                      <a:pt x="377" y="43"/>
                    </a:moveTo>
                    <a:cubicBezTo>
                      <a:pt x="404" y="43"/>
                      <a:pt x="434" y="52"/>
                      <a:pt x="464" y="54"/>
                    </a:cubicBezTo>
                    <a:lnTo>
                      <a:pt x="464" y="54"/>
                    </a:lnTo>
                    <a:cubicBezTo>
                      <a:pt x="464" y="67"/>
                      <a:pt x="463" y="82"/>
                      <a:pt x="448" y="94"/>
                    </a:cubicBezTo>
                    <a:lnTo>
                      <a:pt x="448" y="189"/>
                    </a:lnTo>
                    <a:cubicBezTo>
                      <a:pt x="435" y="215"/>
                      <a:pt x="408" y="228"/>
                      <a:pt x="395" y="257"/>
                    </a:cubicBezTo>
                    <a:cubicBezTo>
                      <a:pt x="382" y="283"/>
                      <a:pt x="395" y="310"/>
                      <a:pt x="395" y="339"/>
                    </a:cubicBezTo>
                    <a:cubicBezTo>
                      <a:pt x="353" y="339"/>
                      <a:pt x="327" y="352"/>
                      <a:pt x="301" y="365"/>
                    </a:cubicBezTo>
                    <a:cubicBezTo>
                      <a:pt x="258" y="391"/>
                      <a:pt x="245" y="434"/>
                      <a:pt x="258" y="460"/>
                    </a:cubicBezTo>
                    <a:cubicBezTo>
                      <a:pt x="190" y="460"/>
                      <a:pt x="137" y="460"/>
                      <a:pt x="69" y="473"/>
                    </a:cubicBezTo>
                    <a:cubicBezTo>
                      <a:pt x="95" y="460"/>
                      <a:pt x="108" y="421"/>
                      <a:pt x="95" y="378"/>
                    </a:cubicBezTo>
                    <a:cubicBezTo>
                      <a:pt x="95" y="352"/>
                      <a:pt x="69" y="339"/>
                      <a:pt x="69" y="310"/>
                    </a:cubicBezTo>
                    <a:cubicBezTo>
                      <a:pt x="82" y="270"/>
                      <a:pt x="121" y="257"/>
                      <a:pt x="137" y="228"/>
                    </a:cubicBezTo>
                    <a:lnTo>
                      <a:pt x="137" y="202"/>
                    </a:lnTo>
                    <a:cubicBezTo>
                      <a:pt x="137" y="189"/>
                      <a:pt x="151" y="176"/>
                      <a:pt x="151" y="176"/>
                    </a:cubicBezTo>
                    <a:cubicBezTo>
                      <a:pt x="177" y="146"/>
                      <a:pt x="203" y="133"/>
                      <a:pt x="245" y="120"/>
                    </a:cubicBezTo>
                    <a:cubicBezTo>
                      <a:pt x="271" y="107"/>
                      <a:pt x="284" y="107"/>
                      <a:pt x="314" y="81"/>
                    </a:cubicBezTo>
                    <a:cubicBezTo>
                      <a:pt x="327" y="81"/>
                      <a:pt x="327" y="65"/>
                      <a:pt x="340" y="52"/>
                    </a:cubicBezTo>
                    <a:cubicBezTo>
                      <a:pt x="351" y="45"/>
                      <a:pt x="364" y="43"/>
                      <a:pt x="377" y="43"/>
                    </a:cubicBezTo>
                    <a:close/>
                    <a:moveTo>
                      <a:pt x="384" y="1"/>
                    </a:moveTo>
                    <a:cubicBezTo>
                      <a:pt x="366" y="1"/>
                      <a:pt x="346" y="4"/>
                      <a:pt x="327" y="13"/>
                    </a:cubicBezTo>
                    <a:cubicBezTo>
                      <a:pt x="284" y="26"/>
                      <a:pt x="258" y="52"/>
                      <a:pt x="219" y="81"/>
                    </a:cubicBezTo>
                    <a:cubicBezTo>
                      <a:pt x="190" y="94"/>
                      <a:pt x="151" y="107"/>
                      <a:pt x="121" y="133"/>
                    </a:cubicBezTo>
                    <a:cubicBezTo>
                      <a:pt x="82" y="163"/>
                      <a:pt x="56" y="215"/>
                      <a:pt x="27" y="270"/>
                    </a:cubicBezTo>
                    <a:cubicBezTo>
                      <a:pt x="0" y="310"/>
                      <a:pt x="13" y="326"/>
                      <a:pt x="13" y="365"/>
                    </a:cubicBezTo>
                    <a:cubicBezTo>
                      <a:pt x="27" y="421"/>
                      <a:pt x="0" y="473"/>
                      <a:pt x="0" y="528"/>
                    </a:cubicBezTo>
                    <a:cubicBezTo>
                      <a:pt x="27" y="528"/>
                      <a:pt x="54" y="522"/>
                      <a:pt x="81" y="522"/>
                    </a:cubicBezTo>
                    <a:cubicBezTo>
                      <a:pt x="95" y="522"/>
                      <a:pt x="108" y="524"/>
                      <a:pt x="121" y="528"/>
                    </a:cubicBezTo>
                    <a:cubicBezTo>
                      <a:pt x="145" y="528"/>
                      <a:pt x="174" y="545"/>
                      <a:pt x="207" y="545"/>
                    </a:cubicBezTo>
                    <a:cubicBezTo>
                      <a:pt x="215" y="545"/>
                      <a:pt x="224" y="544"/>
                      <a:pt x="232" y="541"/>
                    </a:cubicBezTo>
                    <a:cubicBezTo>
                      <a:pt x="258" y="541"/>
                      <a:pt x="271" y="515"/>
                      <a:pt x="284" y="502"/>
                    </a:cubicBezTo>
                    <a:cubicBezTo>
                      <a:pt x="327" y="447"/>
                      <a:pt x="382" y="408"/>
                      <a:pt x="435" y="391"/>
                    </a:cubicBezTo>
                    <a:cubicBezTo>
                      <a:pt x="448" y="391"/>
                      <a:pt x="464" y="391"/>
                      <a:pt x="464" y="378"/>
                    </a:cubicBezTo>
                    <a:cubicBezTo>
                      <a:pt x="477" y="365"/>
                      <a:pt x="464" y="310"/>
                      <a:pt x="464" y="297"/>
                    </a:cubicBezTo>
                    <a:cubicBezTo>
                      <a:pt x="464" y="257"/>
                      <a:pt x="477" y="202"/>
                      <a:pt x="490" y="163"/>
                    </a:cubicBezTo>
                    <a:lnTo>
                      <a:pt x="490" y="81"/>
                    </a:lnTo>
                    <a:cubicBezTo>
                      <a:pt x="490" y="72"/>
                      <a:pt x="489" y="63"/>
                      <a:pt x="486" y="54"/>
                    </a:cubicBezTo>
                    <a:lnTo>
                      <a:pt x="486" y="54"/>
                    </a:lnTo>
                    <a:cubicBezTo>
                      <a:pt x="492" y="54"/>
                      <a:pt x="497" y="53"/>
                      <a:pt x="503" y="52"/>
                    </a:cubicBezTo>
                    <a:cubicBezTo>
                      <a:pt x="492" y="41"/>
                      <a:pt x="478" y="30"/>
                      <a:pt x="463" y="22"/>
                    </a:cubicBezTo>
                    <a:lnTo>
                      <a:pt x="463" y="22"/>
                    </a:lnTo>
                    <a:cubicBezTo>
                      <a:pt x="459" y="18"/>
                      <a:pt x="453" y="15"/>
                      <a:pt x="448" y="13"/>
                    </a:cubicBezTo>
                    <a:lnTo>
                      <a:pt x="448" y="13"/>
                    </a:lnTo>
                    <a:cubicBezTo>
                      <a:pt x="449" y="14"/>
                      <a:pt x="450" y="15"/>
                      <a:pt x="451" y="16"/>
                    </a:cubicBezTo>
                    <a:lnTo>
                      <a:pt x="451" y="16"/>
                    </a:lnTo>
                    <a:cubicBezTo>
                      <a:pt x="431" y="6"/>
                      <a:pt x="408" y="1"/>
                      <a:pt x="38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5" name="Google Shape;3235;p23"/>
              <p:cNvSpPr/>
              <p:nvPr/>
            </p:nvSpPr>
            <p:spPr>
              <a:xfrm>
                <a:off x="4942075" y="1562100"/>
                <a:ext cx="6150" cy="21175"/>
              </a:xfrm>
              <a:custGeom>
                <a:avLst/>
                <a:gdLst/>
                <a:ahLst/>
                <a:cxnLst/>
                <a:rect l="l" t="t" r="r" b="b"/>
                <a:pathLst>
                  <a:path w="246" h="847" extrusionOk="0">
                    <a:moveTo>
                      <a:pt x="108" y="1"/>
                    </a:moveTo>
                    <a:cubicBezTo>
                      <a:pt x="95" y="1"/>
                      <a:pt x="56" y="43"/>
                      <a:pt x="56" y="43"/>
                    </a:cubicBezTo>
                    <a:cubicBezTo>
                      <a:pt x="82" y="138"/>
                      <a:pt x="14" y="233"/>
                      <a:pt x="1" y="327"/>
                    </a:cubicBezTo>
                    <a:cubicBezTo>
                      <a:pt x="40" y="327"/>
                      <a:pt x="82" y="344"/>
                      <a:pt x="95" y="383"/>
                    </a:cubicBezTo>
                    <a:cubicBezTo>
                      <a:pt x="108" y="396"/>
                      <a:pt x="108" y="425"/>
                      <a:pt x="108" y="438"/>
                    </a:cubicBezTo>
                    <a:lnTo>
                      <a:pt x="108" y="627"/>
                    </a:lnTo>
                    <a:lnTo>
                      <a:pt x="108" y="683"/>
                    </a:lnTo>
                    <a:lnTo>
                      <a:pt x="108" y="709"/>
                    </a:lnTo>
                    <a:cubicBezTo>
                      <a:pt x="121" y="709"/>
                      <a:pt x="121" y="722"/>
                      <a:pt x="138" y="722"/>
                    </a:cubicBezTo>
                    <a:cubicBezTo>
                      <a:pt x="151" y="735"/>
                      <a:pt x="151" y="735"/>
                      <a:pt x="151" y="752"/>
                    </a:cubicBezTo>
                    <a:cubicBezTo>
                      <a:pt x="164" y="791"/>
                      <a:pt x="177" y="817"/>
                      <a:pt x="190" y="846"/>
                    </a:cubicBezTo>
                    <a:cubicBezTo>
                      <a:pt x="245" y="722"/>
                      <a:pt x="151" y="572"/>
                      <a:pt x="177" y="438"/>
                    </a:cubicBezTo>
                    <a:cubicBezTo>
                      <a:pt x="177" y="425"/>
                      <a:pt x="190" y="396"/>
                      <a:pt x="190" y="370"/>
                    </a:cubicBezTo>
                    <a:cubicBezTo>
                      <a:pt x="190" y="357"/>
                      <a:pt x="177" y="327"/>
                      <a:pt x="164" y="314"/>
                    </a:cubicBezTo>
                    <a:cubicBezTo>
                      <a:pt x="138" y="301"/>
                      <a:pt x="108" y="301"/>
                      <a:pt x="95" y="275"/>
                    </a:cubicBezTo>
                    <a:cubicBezTo>
                      <a:pt x="82" y="262"/>
                      <a:pt x="82" y="262"/>
                      <a:pt x="82" y="246"/>
                    </a:cubicBezTo>
                    <a:cubicBezTo>
                      <a:pt x="82" y="164"/>
                      <a:pt x="95" y="82"/>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6" name="Google Shape;3236;p23"/>
              <p:cNvSpPr/>
              <p:nvPr/>
            </p:nvSpPr>
            <p:spPr>
              <a:xfrm>
                <a:off x="4926400" y="1591475"/>
                <a:ext cx="13325" cy="10050"/>
              </a:xfrm>
              <a:custGeom>
                <a:avLst/>
                <a:gdLst/>
                <a:ahLst/>
                <a:cxnLst/>
                <a:rect l="l" t="t" r="r" b="b"/>
                <a:pathLst>
                  <a:path w="533" h="402" extrusionOk="0">
                    <a:moveTo>
                      <a:pt x="471" y="1"/>
                    </a:moveTo>
                    <a:cubicBezTo>
                      <a:pt x="451" y="1"/>
                      <a:pt x="430" y="4"/>
                      <a:pt x="409" y="11"/>
                    </a:cubicBezTo>
                    <a:cubicBezTo>
                      <a:pt x="383" y="37"/>
                      <a:pt x="340" y="50"/>
                      <a:pt x="314" y="79"/>
                    </a:cubicBezTo>
                    <a:cubicBezTo>
                      <a:pt x="288" y="105"/>
                      <a:pt x="275" y="118"/>
                      <a:pt x="259" y="148"/>
                    </a:cubicBezTo>
                    <a:lnTo>
                      <a:pt x="259" y="187"/>
                    </a:lnTo>
                    <a:cubicBezTo>
                      <a:pt x="246" y="242"/>
                      <a:pt x="193" y="269"/>
                      <a:pt x="138" y="295"/>
                    </a:cubicBezTo>
                    <a:cubicBezTo>
                      <a:pt x="96" y="311"/>
                      <a:pt x="43" y="324"/>
                      <a:pt x="1" y="376"/>
                    </a:cubicBezTo>
                    <a:lnTo>
                      <a:pt x="1" y="393"/>
                    </a:lnTo>
                    <a:lnTo>
                      <a:pt x="14" y="393"/>
                    </a:lnTo>
                    <a:cubicBezTo>
                      <a:pt x="32" y="399"/>
                      <a:pt x="50" y="402"/>
                      <a:pt x="67" y="402"/>
                    </a:cubicBezTo>
                    <a:cubicBezTo>
                      <a:pt x="155" y="402"/>
                      <a:pt x="233" y="326"/>
                      <a:pt x="301" y="269"/>
                    </a:cubicBezTo>
                    <a:cubicBezTo>
                      <a:pt x="288" y="242"/>
                      <a:pt x="288" y="213"/>
                      <a:pt x="301" y="187"/>
                    </a:cubicBezTo>
                    <a:cubicBezTo>
                      <a:pt x="314" y="161"/>
                      <a:pt x="340" y="131"/>
                      <a:pt x="370" y="105"/>
                    </a:cubicBezTo>
                    <a:cubicBezTo>
                      <a:pt x="409" y="66"/>
                      <a:pt x="477" y="37"/>
                      <a:pt x="533" y="11"/>
                    </a:cubicBezTo>
                    <a:cubicBezTo>
                      <a:pt x="512" y="4"/>
                      <a:pt x="491" y="1"/>
                      <a:pt x="47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7" name="Google Shape;3237;p23"/>
              <p:cNvSpPr/>
              <p:nvPr/>
            </p:nvSpPr>
            <p:spPr>
              <a:xfrm>
                <a:off x="4896875" y="1548550"/>
                <a:ext cx="45875" cy="37075"/>
              </a:xfrm>
              <a:custGeom>
                <a:avLst/>
                <a:gdLst/>
                <a:ahLst/>
                <a:cxnLst/>
                <a:rect l="l" t="t" r="r" b="b"/>
                <a:pathLst>
                  <a:path w="1835" h="1483" extrusionOk="0">
                    <a:moveTo>
                      <a:pt x="0" y="1"/>
                    </a:moveTo>
                    <a:lnTo>
                      <a:pt x="0" y="1"/>
                    </a:lnTo>
                    <a:cubicBezTo>
                      <a:pt x="39" y="83"/>
                      <a:pt x="164" y="109"/>
                      <a:pt x="216" y="177"/>
                    </a:cubicBezTo>
                    <a:cubicBezTo>
                      <a:pt x="232" y="203"/>
                      <a:pt x="245" y="216"/>
                      <a:pt x="245" y="246"/>
                    </a:cubicBezTo>
                    <a:lnTo>
                      <a:pt x="245" y="298"/>
                    </a:lnTo>
                    <a:cubicBezTo>
                      <a:pt x="245" y="340"/>
                      <a:pt x="271" y="380"/>
                      <a:pt x="297" y="422"/>
                    </a:cubicBezTo>
                    <a:cubicBezTo>
                      <a:pt x="314" y="448"/>
                      <a:pt x="327" y="461"/>
                      <a:pt x="353" y="478"/>
                    </a:cubicBezTo>
                    <a:lnTo>
                      <a:pt x="408" y="478"/>
                    </a:lnTo>
                    <a:cubicBezTo>
                      <a:pt x="434" y="491"/>
                      <a:pt x="461" y="530"/>
                      <a:pt x="461" y="572"/>
                    </a:cubicBezTo>
                    <a:cubicBezTo>
                      <a:pt x="490" y="624"/>
                      <a:pt x="503" y="680"/>
                      <a:pt x="490" y="735"/>
                    </a:cubicBezTo>
                    <a:lnTo>
                      <a:pt x="490" y="761"/>
                    </a:lnTo>
                    <a:cubicBezTo>
                      <a:pt x="503" y="775"/>
                      <a:pt x="503" y="788"/>
                      <a:pt x="516" y="788"/>
                    </a:cubicBezTo>
                    <a:cubicBezTo>
                      <a:pt x="585" y="843"/>
                      <a:pt x="705" y="856"/>
                      <a:pt x="748" y="938"/>
                    </a:cubicBezTo>
                    <a:cubicBezTo>
                      <a:pt x="761" y="967"/>
                      <a:pt x="774" y="993"/>
                      <a:pt x="787" y="1006"/>
                    </a:cubicBezTo>
                    <a:cubicBezTo>
                      <a:pt x="798" y="1012"/>
                      <a:pt x="809" y="1014"/>
                      <a:pt x="820" y="1014"/>
                    </a:cubicBezTo>
                    <a:cubicBezTo>
                      <a:pt x="864" y="1014"/>
                      <a:pt x="906" y="980"/>
                      <a:pt x="937" y="980"/>
                    </a:cubicBezTo>
                    <a:cubicBezTo>
                      <a:pt x="966" y="980"/>
                      <a:pt x="980" y="980"/>
                      <a:pt x="1006" y="993"/>
                    </a:cubicBezTo>
                    <a:cubicBezTo>
                      <a:pt x="1143" y="1062"/>
                      <a:pt x="1277" y="1114"/>
                      <a:pt x="1401" y="1183"/>
                    </a:cubicBezTo>
                    <a:cubicBezTo>
                      <a:pt x="1427" y="1183"/>
                      <a:pt x="1440" y="1196"/>
                      <a:pt x="1440" y="1212"/>
                    </a:cubicBezTo>
                    <a:cubicBezTo>
                      <a:pt x="1456" y="1225"/>
                      <a:pt x="1456" y="1238"/>
                      <a:pt x="1469" y="1251"/>
                    </a:cubicBezTo>
                    <a:cubicBezTo>
                      <a:pt x="1482" y="1264"/>
                      <a:pt x="1495" y="1264"/>
                      <a:pt x="1521" y="1264"/>
                    </a:cubicBezTo>
                    <a:cubicBezTo>
                      <a:pt x="1564" y="1264"/>
                      <a:pt x="1603" y="1264"/>
                      <a:pt x="1645" y="1294"/>
                    </a:cubicBezTo>
                    <a:cubicBezTo>
                      <a:pt x="1727" y="1333"/>
                      <a:pt x="1753" y="1440"/>
                      <a:pt x="1835" y="1483"/>
                    </a:cubicBezTo>
                    <a:cubicBezTo>
                      <a:pt x="1796" y="1414"/>
                      <a:pt x="1766" y="1359"/>
                      <a:pt x="1727" y="1307"/>
                    </a:cubicBezTo>
                    <a:cubicBezTo>
                      <a:pt x="1704" y="1269"/>
                      <a:pt x="1678" y="1223"/>
                      <a:pt x="1635" y="1223"/>
                    </a:cubicBezTo>
                    <a:cubicBezTo>
                      <a:pt x="1630" y="1223"/>
                      <a:pt x="1625" y="1224"/>
                      <a:pt x="1619" y="1225"/>
                    </a:cubicBezTo>
                    <a:cubicBezTo>
                      <a:pt x="1608" y="1225"/>
                      <a:pt x="1599" y="1231"/>
                      <a:pt x="1586" y="1231"/>
                    </a:cubicBezTo>
                    <a:cubicBezTo>
                      <a:pt x="1580" y="1231"/>
                      <a:pt x="1573" y="1229"/>
                      <a:pt x="1564" y="1225"/>
                    </a:cubicBezTo>
                    <a:cubicBezTo>
                      <a:pt x="1508" y="1225"/>
                      <a:pt x="1521" y="1143"/>
                      <a:pt x="1482" y="1101"/>
                    </a:cubicBezTo>
                    <a:cubicBezTo>
                      <a:pt x="1469" y="1088"/>
                      <a:pt x="1440" y="1088"/>
                      <a:pt x="1427" y="1088"/>
                    </a:cubicBezTo>
                    <a:cubicBezTo>
                      <a:pt x="1319" y="1062"/>
                      <a:pt x="1224" y="1032"/>
                      <a:pt x="1130" y="980"/>
                    </a:cubicBezTo>
                    <a:cubicBezTo>
                      <a:pt x="1082" y="955"/>
                      <a:pt x="1024" y="922"/>
                      <a:pt x="965" y="922"/>
                    </a:cubicBezTo>
                    <a:cubicBezTo>
                      <a:pt x="956" y="922"/>
                      <a:pt x="946" y="923"/>
                      <a:pt x="937" y="925"/>
                    </a:cubicBezTo>
                    <a:cubicBezTo>
                      <a:pt x="920" y="925"/>
                      <a:pt x="895" y="930"/>
                      <a:pt x="869" y="930"/>
                    </a:cubicBezTo>
                    <a:cubicBezTo>
                      <a:pt x="856" y="930"/>
                      <a:pt x="842" y="929"/>
                      <a:pt x="829" y="925"/>
                    </a:cubicBezTo>
                    <a:cubicBezTo>
                      <a:pt x="774" y="925"/>
                      <a:pt x="735" y="869"/>
                      <a:pt x="705" y="830"/>
                    </a:cubicBezTo>
                    <a:cubicBezTo>
                      <a:pt x="671" y="807"/>
                      <a:pt x="625" y="772"/>
                      <a:pt x="579" y="772"/>
                    </a:cubicBezTo>
                    <a:cubicBezTo>
                      <a:pt x="572" y="772"/>
                      <a:pt x="565" y="773"/>
                      <a:pt x="558" y="775"/>
                    </a:cubicBezTo>
                    <a:cubicBezTo>
                      <a:pt x="558" y="654"/>
                      <a:pt x="529" y="543"/>
                      <a:pt x="503" y="435"/>
                    </a:cubicBezTo>
                    <a:cubicBezTo>
                      <a:pt x="490" y="422"/>
                      <a:pt x="490" y="409"/>
                      <a:pt x="477" y="396"/>
                    </a:cubicBezTo>
                    <a:cubicBezTo>
                      <a:pt x="471" y="390"/>
                      <a:pt x="465" y="389"/>
                      <a:pt x="458" y="389"/>
                    </a:cubicBezTo>
                    <a:cubicBezTo>
                      <a:pt x="443" y="389"/>
                      <a:pt x="426" y="396"/>
                      <a:pt x="408" y="396"/>
                    </a:cubicBezTo>
                    <a:cubicBezTo>
                      <a:pt x="366" y="396"/>
                      <a:pt x="353" y="353"/>
                      <a:pt x="327" y="314"/>
                    </a:cubicBezTo>
                    <a:cubicBezTo>
                      <a:pt x="297" y="259"/>
                      <a:pt x="314" y="177"/>
                      <a:pt x="271" y="135"/>
                    </a:cubicBezTo>
                    <a:cubicBezTo>
                      <a:pt x="203" y="70"/>
                      <a:pt x="82" y="40"/>
                      <a:pt x="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8" name="Google Shape;3238;p23"/>
              <p:cNvSpPr/>
              <p:nvPr/>
            </p:nvSpPr>
            <p:spPr>
              <a:xfrm>
                <a:off x="4938000" y="1539675"/>
                <a:ext cx="5825" cy="28250"/>
              </a:xfrm>
              <a:custGeom>
                <a:avLst/>
                <a:gdLst/>
                <a:ahLst/>
                <a:cxnLst/>
                <a:rect l="l" t="t" r="r" b="b"/>
                <a:pathLst>
                  <a:path w="233" h="1130" extrusionOk="0">
                    <a:moveTo>
                      <a:pt x="108" y="0"/>
                    </a:moveTo>
                    <a:lnTo>
                      <a:pt x="108" y="0"/>
                    </a:lnTo>
                    <a:cubicBezTo>
                      <a:pt x="95" y="69"/>
                      <a:pt x="82" y="150"/>
                      <a:pt x="69" y="219"/>
                    </a:cubicBezTo>
                    <a:cubicBezTo>
                      <a:pt x="69" y="261"/>
                      <a:pt x="40" y="382"/>
                      <a:pt x="0" y="408"/>
                    </a:cubicBezTo>
                    <a:cubicBezTo>
                      <a:pt x="56" y="382"/>
                      <a:pt x="95" y="369"/>
                      <a:pt x="137" y="356"/>
                    </a:cubicBezTo>
                    <a:lnTo>
                      <a:pt x="137" y="356"/>
                    </a:lnTo>
                    <a:cubicBezTo>
                      <a:pt x="151" y="451"/>
                      <a:pt x="137" y="545"/>
                      <a:pt x="121" y="627"/>
                    </a:cubicBezTo>
                    <a:cubicBezTo>
                      <a:pt x="108" y="640"/>
                      <a:pt x="108" y="653"/>
                      <a:pt x="108" y="669"/>
                    </a:cubicBezTo>
                    <a:lnTo>
                      <a:pt x="108" y="695"/>
                    </a:lnTo>
                    <a:cubicBezTo>
                      <a:pt x="108" y="751"/>
                      <a:pt x="108" y="833"/>
                      <a:pt x="121" y="885"/>
                    </a:cubicBezTo>
                    <a:cubicBezTo>
                      <a:pt x="137" y="927"/>
                      <a:pt x="164" y="966"/>
                      <a:pt x="177" y="1009"/>
                    </a:cubicBezTo>
                    <a:cubicBezTo>
                      <a:pt x="190" y="1048"/>
                      <a:pt x="219" y="1103"/>
                      <a:pt x="219" y="1130"/>
                    </a:cubicBezTo>
                    <a:cubicBezTo>
                      <a:pt x="232" y="1009"/>
                      <a:pt x="177" y="872"/>
                      <a:pt x="151" y="751"/>
                    </a:cubicBezTo>
                    <a:cubicBezTo>
                      <a:pt x="151" y="695"/>
                      <a:pt x="137" y="653"/>
                      <a:pt x="151" y="601"/>
                    </a:cubicBezTo>
                    <a:cubicBezTo>
                      <a:pt x="151" y="571"/>
                      <a:pt x="177" y="558"/>
                      <a:pt x="190" y="532"/>
                    </a:cubicBezTo>
                    <a:cubicBezTo>
                      <a:pt x="190" y="519"/>
                      <a:pt x="232" y="274"/>
                      <a:pt x="219" y="274"/>
                    </a:cubicBezTo>
                    <a:lnTo>
                      <a:pt x="219" y="274"/>
                    </a:lnTo>
                    <a:cubicBezTo>
                      <a:pt x="177" y="287"/>
                      <a:pt x="137" y="287"/>
                      <a:pt x="82" y="287"/>
                    </a:cubicBezTo>
                    <a:cubicBezTo>
                      <a:pt x="95" y="193"/>
                      <a:pt x="95" y="98"/>
                      <a:pt x="10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9" name="Google Shape;3239;p23"/>
              <p:cNvSpPr/>
              <p:nvPr/>
            </p:nvSpPr>
            <p:spPr>
              <a:xfrm>
                <a:off x="4866275" y="1580475"/>
                <a:ext cx="19025" cy="16350"/>
              </a:xfrm>
              <a:custGeom>
                <a:avLst/>
                <a:gdLst/>
                <a:ahLst/>
                <a:cxnLst/>
                <a:rect l="l" t="t" r="r" b="b"/>
                <a:pathLst>
                  <a:path w="761" h="654" extrusionOk="0">
                    <a:moveTo>
                      <a:pt x="53" y="0"/>
                    </a:moveTo>
                    <a:lnTo>
                      <a:pt x="53" y="0"/>
                    </a:lnTo>
                    <a:cubicBezTo>
                      <a:pt x="67" y="28"/>
                      <a:pt x="85" y="52"/>
                      <a:pt x="105" y="72"/>
                    </a:cubicBezTo>
                    <a:lnTo>
                      <a:pt x="105" y="72"/>
                    </a:lnTo>
                    <a:cubicBezTo>
                      <a:pt x="92" y="48"/>
                      <a:pt x="77" y="25"/>
                      <a:pt x="53" y="0"/>
                    </a:cubicBezTo>
                    <a:close/>
                    <a:moveTo>
                      <a:pt x="761" y="0"/>
                    </a:moveTo>
                    <a:lnTo>
                      <a:pt x="761" y="0"/>
                    </a:lnTo>
                    <a:cubicBezTo>
                      <a:pt x="653" y="17"/>
                      <a:pt x="558" y="56"/>
                      <a:pt x="461" y="124"/>
                    </a:cubicBezTo>
                    <a:cubicBezTo>
                      <a:pt x="408" y="163"/>
                      <a:pt x="366" y="206"/>
                      <a:pt x="297" y="232"/>
                    </a:cubicBezTo>
                    <a:cubicBezTo>
                      <a:pt x="297" y="206"/>
                      <a:pt x="271" y="180"/>
                      <a:pt x="245" y="163"/>
                    </a:cubicBezTo>
                    <a:cubicBezTo>
                      <a:pt x="191" y="138"/>
                      <a:pt x="144" y="111"/>
                      <a:pt x="105" y="72"/>
                    </a:cubicBezTo>
                    <a:lnTo>
                      <a:pt x="105" y="72"/>
                    </a:lnTo>
                    <a:cubicBezTo>
                      <a:pt x="114" y="89"/>
                      <a:pt x="123" y="106"/>
                      <a:pt x="134" y="124"/>
                    </a:cubicBezTo>
                    <a:cubicBezTo>
                      <a:pt x="164" y="193"/>
                      <a:pt x="216" y="232"/>
                      <a:pt x="271" y="274"/>
                    </a:cubicBezTo>
                    <a:cubicBezTo>
                      <a:pt x="258" y="300"/>
                      <a:pt x="258" y="327"/>
                      <a:pt x="232" y="356"/>
                    </a:cubicBezTo>
                    <a:cubicBezTo>
                      <a:pt x="216" y="369"/>
                      <a:pt x="203" y="395"/>
                      <a:pt x="177" y="395"/>
                    </a:cubicBezTo>
                    <a:cubicBezTo>
                      <a:pt x="134" y="425"/>
                      <a:pt x="69" y="395"/>
                      <a:pt x="53" y="464"/>
                    </a:cubicBezTo>
                    <a:cubicBezTo>
                      <a:pt x="26" y="519"/>
                      <a:pt x="26" y="601"/>
                      <a:pt x="0" y="653"/>
                    </a:cubicBezTo>
                    <a:cubicBezTo>
                      <a:pt x="39" y="588"/>
                      <a:pt x="82" y="438"/>
                      <a:pt x="177" y="408"/>
                    </a:cubicBezTo>
                    <a:cubicBezTo>
                      <a:pt x="185" y="408"/>
                      <a:pt x="213" y="415"/>
                      <a:pt x="234" y="415"/>
                    </a:cubicBezTo>
                    <a:cubicBezTo>
                      <a:pt x="245" y="415"/>
                      <a:pt x="254" y="414"/>
                      <a:pt x="258" y="408"/>
                    </a:cubicBezTo>
                    <a:cubicBezTo>
                      <a:pt x="271" y="395"/>
                      <a:pt x="284" y="382"/>
                      <a:pt x="284" y="369"/>
                    </a:cubicBezTo>
                    <a:cubicBezTo>
                      <a:pt x="395" y="193"/>
                      <a:pt x="585" y="98"/>
                      <a:pt x="76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0" name="Google Shape;3240;p23"/>
              <p:cNvSpPr/>
              <p:nvPr/>
            </p:nvSpPr>
            <p:spPr>
              <a:xfrm>
                <a:off x="4958725" y="1647800"/>
                <a:ext cx="24175" cy="41875"/>
              </a:xfrm>
              <a:custGeom>
                <a:avLst/>
                <a:gdLst/>
                <a:ahLst/>
                <a:cxnLst/>
                <a:rect l="l" t="t" r="r" b="b"/>
                <a:pathLst>
                  <a:path w="967" h="1675" extrusionOk="0">
                    <a:moveTo>
                      <a:pt x="14" y="0"/>
                    </a:moveTo>
                    <a:lnTo>
                      <a:pt x="0" y="111"/>
                    </a:lnTo>
                    <a:lnTo>
                      <a:pt x="885" y="1674"/>
                    </a:lnTo>
                    <a:lnTo>
                      <a:pt x="967" y="1606"/>
                    </a:lnTo>
                    <a:lnTo>
                      <a:pt x="14"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1" name="Google Shape;3241;p23"/>
              <p:cNvSpPr/>
              <p:nvPr/>
            </p:nvSpPr>
            <p:spPr>
              <a:xfrm>
                <a:off x="4942075" y="1647800"/>
                <a:ext cx="17000" cy="3125"/>
              </a:xfrm>
              <a:custGeom>
                <a:avLst/>
                <a:gdLst/>
                <a:ahLst/>
                <a:cxnLst/>
                <a:rect l="l" t="t" r="r" b="b"/>
                <a:pathLst>
                  <a:path w="680" h="125" extrusionOk="0">
                    <a:moveTo>
                      <a:pt x="680" y="0"/>
                    </a:moveTo>
                    <a:lnTo>
                      <a:pt x="56" y="82"/>
                    </a:lnTo>
                    <a:lnTo>
                      <a:pt x="1" y="124"/>
                    </a:lnTo>
                    <a:lnTo>
                      <a:pt x="666" y="111"/>
                    </a:lnTo>
                    <a:lnTo>
                      <a:pt x="680"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2" name="Google Shape;3242;p23"/>
              <p:cNvSpPr/>
              <p:nvPr/>
            </p:nvSpPr>
            <p:spPr>
              <a:xfrm>
                <a:off x="4932525" y="1633175"/>
                <a:ext cx="10975" cy="17750"/>
              </a:xfrm>
              <a:custGeom>
                <a:avLst/>
                <a:gdLst/>
                <a:ahLst/>
                <a:cxnLst/>
                <a:rect l="l" t="t" r="r" b="b"/>
                <a:pathLst>
                  <a:path w="439" h="710" extrusionOk="0">
                    <a:moveTo>
                      <a:pt x="43" y="1"/>
                    </a:moveTo>
                    <a:lnTo>
                      <a:pt x="1" y="112"/>
                    </a:lnTo>
                    <a:lnTo>
                      <a:pt x="383" y="709"/>
                    </a:lnTo>
                    <a:lnTo>
                      <a:pt x="438" y="667"/>
                    </a:lnTo>
                    <a:lnTo>
                      <a:pt x="43"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3" name="Google Shape;3243;p23"/>
              <p:cNvSpPr/>
              <p:nvPr/>
            </p:nvSpPr>
            <p:spPr>
              <a:xfrm>
                <a:off x="4894500" y="1633175"/>
                <a:ext cx="39125" cy="12600"/>
              </a:xfrm>
              <a:custGeom>
                <a:avLst/>
                <a:gdLst/>
                <a:ahLst/>
                <a:cxnLst/>
                <a:rect l="l" t="t" r="r" b="b"/>
                <a:pathLst>
                  <a:path w="1565" h="504" extrusionOk="0">
                    <a:moveTo>
                      <a:pt x="1564" y="1"/>
                    </a:moveTo>
                    <a:lnTo>
                      <a:pt x="40" y="464"/>
                    </a:lnTo>
                    <a:lnTo>
                      <a:pt x="1" y="503"/>
                    </a:lnTo>
                    <a:lnTo>
                      <a:pt x="1522" y="112"/>
                    </a:lnTo>
                    <a:lnTo>
                      <a:pt x="156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4" name="Google Shape;3244;p23"/>
              <p:cNvSpPr/>
              <p:nvPr/>
            </p:nvSpPr>
            <p:spPr>
              <a:xfrm>
                <a:off x="4944775" y="1704250"/>
                <a:ext cx="45950" cy="14875"/>
              </a:xfrm>
              <a:custGeom>
                <a:avLst/>
                <a:gdLst/>
                <a:ahLst/>
                <a:cxnLst/>
                <a:rect l="l" t="t" r="r" b="b"/>
                <a:pathLst>
                  <a:path w="1838" h="595" extrusionOk="0">
                    <a:moveTo>
                      <a:pt x="56" y="1"/>
                    </a:moveTo>
                    <a:cubicBezTo>
                      <a:pt x="43" y="56"/>
                      <a:pt x="0" y="232"/>
                      <a:pt x="0" y="272"/>
                    </a:cubicBezTo>
                    <a:cubicBezTo>
                      <a:pt x="0" y="314"/>
                      <a:pt x="683" y="559"/>
                      <a:pt x="748" y="585"/>
                    </a:cubicBezTo>
                    <a:cubicBezTo>
                      <a:pt x="782" y="592"/>
                      <a:pt x="962" y="595"/>
                      <a:pt x="1141" y="595"/>
                    </a:cubicBezTo>
                    <a:cubicBezTo>
                      <a:pt x="1320" y="595"/>
                      <a:pt x="1497" y="592"/>
                      <a:pt x="1525" y="585"/>
                    </a:cubicBezTo>
                    <a:cubicBezTo>
                      <a:pt x="1564" y="572"/>
                      <a:pt x="1714" y="451"/>
                      <a:pt x="1838" y="340"/>
                    </a:cubicBezTo>
                    <a:cubicBezTo>
                      <a:pt x="1512" y="314"/>
                      <a:pt x="1104" y="288"/>
                      <a:pt x="816" y="232"/>
                    </a:cubicBezTo>
                    <a:cubicBezTo>
                      <a:pt x="532" y="177"/>
                      <a:pt x="245" y="69"/>
                      <a:pt x="56" y="1"/>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5" name="Google Shape;3245;p23"/>
              <p:cNvSpPr/>
              <p:nvPr/>
            </p:nvSpPr>
            <p:spPr>
              <a:xfrm>
                <a:off x="5079750" y="1646150"/>
                <a:ext cx="15350" cy="26550"/>
              </a:xfrm>
              <a:custGeom>
                <a:avLst/>
                <a:gdLst/>
                <a:ahLst/>
                <a:cxnLst/>
                <a:rect l="l" t="t" r="r" b="b"/>
                <a:pathLst>
                  <a:path w="614" h="1062" extrusionOk="0">
                    <a:moveTo>
                      <a:pt x="545" y="1"/>
                    </a:moveTo>
                    <a:cubicBezTo>
                      <a:pt x="545" y="53"/>
                      <a:pt x="532" y="108"/>
                      <a:pt x="506" y="164"/>
                    </a:cubicBezTo>
                    <a:cubicBezTo>
                      <a:pt x="490" y="203"/>
                      <a:pt x="477" y="229"/>
                      <a:pt x="450" y="259"/>
                    </a:cubicBezTo>
                    <a:cubicBezTo>
                      <a:pt x="382" y="379"/>
                      <a:pt x="124" y="817"/>
                      <a:pt x="0" y="1019"/>
                    </a:cubicBezTo>
                    <a:cubicBezTo>
                      <a:pt x="29" y="1045"/>
                      <a:pt x="56" y="1062"/>
                      <a:pt x="82" y="1062"/>
                    </a:cubicBezTo>
                    <a:cubicBezTo>
                      <a:pt x="111" y="1062"/>
                      <a:pt x="150" y="1045"/>
                      <a:pt x="206" y="1032"/>
                    </a:cubicBezTo>
                    <a:cubicBezTo>
                      <a:pt x="343" y="1006"/>
                      <a:pt x="424" y="817"/>
                      <a:pt x="477" y="748"/>
                    </a:cubicBezTo>
                    <a:cubicBezTo>
                      <a:pt x="506" y="719"/>
                      <a:pt x="532" y="637"/>
                      <a:pt x="545" y="543"/>
                    </a:cubicBezTo>
                    <a:cubicBezTo>
                      <a:pt x="571" y="448"/>
                      <a:pt x="588" y="340"/>
                      <a:pt x="601" y="298"/>
                    </a:cubicBezTo>
                    <a:cubicBezTo>
                      <a:pt x="614" y="246"/>
                      <a:pt x="588" y="108"/>
                      <a:pt x="545"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6" name="Google Shape;3246;p23"/>
              <p:cNvSpPr/>
              <p:nvPr/>
            </p:nvSpPr>
            <p:spPr>
              <a:xfrm>
                <a:off x="4748275" y="1592700"/>
                <a:ext cx="14625" cy="14000"/>
              </a:xfrm>
              <a:custGeom>
                <a:avLst/>
                <a:gdLst/>
                <a:ahLst/>
                <a:cxnLst/>
                <a:rect l="l" t="t" r="r" b="b"/>
                <a:pathLst>
                  <a:path w="585" h="560" extrusionOk="0">
                    <a:moveTo>
                      <a:pt x="82" y="1"/>
                    </a:moveTo>
                    <a:cubicBezTo>
                      <a:pt x="27" y="69"/>
                      <a:pt x="1" y="164"/>
                      <a:pt x="27" y="220"/>
                    </a:cubicBezTo>
                    <a:cubicBezTo>
                      <a:pt x="40" y="288"/>
                      <a:pt x="477" y="546"/>
                      <a:pt x="516" y="559"/>
                    </a:cubicBezTo>
                    <a:cubicBezTo>
                      <a:pt x="518" y="560"/>
                      <a:pt x="521" y="560"/>
                      <a:pt x="523" y="560"/>
                    </a:cubicBezTo>
                    <a:cubicBezTo>
                      <a:pt x="561" y="560"/>
                      <a:pt x="585" y="449"/>
                      <a:pt x="585" y="409"/>
                    </a:cubicBezTo>
                    <a:cubicBezTo>
                      <a:pt x="585" y="370"/>
                      <a:pt x="82" y="1"/>
                      <a:pt x="82"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7" name="Google Shape;3247;p23"/>
              <p:cNvSpPr/>
              <p:nvPr/>
            </p:nvSpPr>
            <p:spPr>
              <a:xfrm>
                <a:off x="4750000" y="1592450"/>
                <a:ext cx="13100" cy="11425"/>
              </a:xfrm>
              <a:custGeom>
                <a:avLst/>
                <a:gdLst/>
                <a:ahLst/>
                <a:cxnLst/>
                <a:rect l="l" t="t" r="r" b="b"/>
                <a:pathLst>
                  <a:path w="524" h="457" extrusionOk="0">
                    <a:moveTo>
                      <a:pt x="37" y="0"/>
                    </a:moveTo>
                    <a:cubicBezTo>
                      <a:pt x="14" y="0"/>
                      <a:pt x="0" y="23"/>
                      <a:pt x="0" y="53"/>
                    </a:cubicBezTo>
                    <a:lnTo>
                      <a:pt x="0" y="66"/>
                    </a:lnTo>
                    <a:cubicBezTo>
                      <a:pt x="0" y="109"/>
                      <a:pt x="26" y="161"/>
                      <a:pt x="69" y="190"/>
                    </a:cubicBezTo>
                    <a:lnTo>
                      <a:pt x="460" y="448"/>
                    </a:lnTo>
                    <a:cubicBezTo>
                      <a:pt x="469" y="454"/>
                      <a:pt x="478" y="456"/>
                      <a:pt x="485" y="456"/>
                    </a:cubicBezTo>
                    <a:cubicBezTo>
                      <a:pt x="511" y="456"/>
                      <a:pt x="523" y="421"/>
                      <a:pt x="503" y="367"/>
                    </a:cubicBezTo>
                    <a:cubicBezTo>
                      <a:pt x="477" y="298"/>
                      <a:pt x="421" y="243"/>
                      <a:pt x="366" y="203"/>
                    </a:cubicBezTo>
                    <a:lnTo>
                      <a:pt x="69" y="11"/>
                    </a:lnTo>
                    <a:cubicBezTo>
                      <a:pt x="57" y="4"/>
                      <a:pt x="46" y="0"/>
                      <a:pt x="37"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8" name="Google Shape;3248;p23"/>
              <p:cNvSpPr/>
              <p:nvPr/>
            </p:nvSpPr>
            <p:spPr>
              <a:xfrm>
                <a:off x="4750975" y="1593975"/>
                <a:ext cx="2050" cy="2400"/>
              </a:xfrm>
              <a:custGeom>
                <a:avLst/>
                <a:gdLst/>
                <a:ahLst/>
                <a:cxnLst/>
                <a:rect l="l" t="t" r="r" b="b"/>
                <a:pathLst>
                  <a:path w="82" h="96" extrusionOk="0">
                    <a:moveTo>
                      <a:pt x="23" y="0"/>
                    </a:moveTo>
                    <a:cubicBezTo>
                      <a:pt x="7" y="0"/>
                      <a:pt x="0" y="12"/>
                      <a:pt x="0" y="31"/>
                    </a:cubicBezTo>
                    <a:cubicBezTo>
                      <a:pt x="0" y="48"/>
                      <a:pt x="13" y="87"/>
                      <a:pt x="43" y="87"/>
                    </a:cubicBezTo>
                    <a:cubicBezTo>
                      <a:pt x="48" y="92"/>
                      <a:pt x="53" y="95"/>
                      <a:pt x="59" y="95"/>
                    </a:cubicBezTo>
                    <a:cubicBezTo>
                      <a:pt x="67" y="95"/>
                      <a:pt x="74" y="89"/>
                      <a:pt x="82" y="74"/>
                    </a:cubicBezTo>
                    <a:cubicBezTo>
                      <a:pt x="82" y="48"/>
                      <a:pt x="56" y="18"/>
                      <a:pt x="43" y="5"/>
                    </a:cubicBezTo>
                    <a:cubicBezTo>
                      <a:pt x="35" y="2"/>
                      <a:pt x="28" y="0"/>
                      <a:pt x="2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9" name="Google Shape;3249;p23"/>
              <p:cNvSpPr/>
              <p:nvPr/>
            </p:nvSpPr>
            <p:spPr>
              <a:xfrm>
                <a:off x="4671400" y="1544475"/>
                <a:ext cx="14650" cy="13975"/>
              </a:xfrm>
              <a:custGeom>
                <a:avLst/>
                <a:gdLst/>
                <a:ahLst/>
                <a:cxnLst/>
                <a:rect l="l" t="t" r="r" b="b"/>
                <a:pathLst>
                  <a:path w="586" h="559" extrusionOk="0">
                    <a:moveTo>
                      <a:pt x="82" y="1"/>
                    </a:moveTo>
                    <a:cubicBezTo>
                      <a:pt x="30" y="69"/>
                      <a:pt x="1" y="164"/>
                      <a:pt x="14" y="216"/>
                    </a:cubicBezTo>
                    <a:cubicBezTo>
                      <a:pt x="43" y="285"/>
                      <a:pt x="477" y="543"/>
                      <a:pt x="520" y="559"/>
                    </a:cubicBezTo>
                    <a:cubicBezTo>
                      <a:pt x="559" y="559"/>
                      <a:pt x="585" y="448"/>
                      <a:pt x="585" y="409"/>
                    </a:cubicBezTo>
                    <a:cubicBezTo>
                      <a:pt x="572" y="366"/>
                      <a:pt x="82" y="1"/>
                      <a:pt x="82"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0" name="Google Shape;3250;p23"/>
              <p:cNvSpPr/>
              <p:nvPr/>
            </p:nvSpPr>
            <p:spPr>
              <a:xfrm>
                <a:off x="4673125" y="1544175"/>
                <a:ext cx="13200" cy="11350"/>
              </a:xfrm>
              <a:custGeom>
                <a:avLst/>
                <a:gdLst/>
                <a:ahLst/>
                <a:cxnLst/>
                <a:rect l="l" t="t" r="r" b="b"/>
                <a:pathLst>
                  <a:path w="528" h="454" extrusionOk="0">
                    <a:moveTo>
                      <a:pt x="37" y="1"/>
                    </a:moveTo>
                    <a:cubicBezTo>
                      <a:pt x="14" y="1"/>
                      <a:pt x="0" y="24"/>
                      <a:pt x="0" y="52"/>
                    </a:cubicBezTo>
                    <a:lnTo>
                      <a:pt x="0" y="65"/>
                    </a:lnTo>
                    <a:cubicBezTo>
                      <a:pt x="0" y="107"/>
                      <a:pt x="26" y="163"/>
                      <a:pt x="56" y="189"/>
                    </a:cubicBezTo>
                    <a:lnTo>
                      <a:pt x="464" y="447"/>
                    </a:lnTo>
                    <a:cubicBezTo>
                      <a:pt x="471" y="452"/>
                      <a:pt x="478" y="454"/>
                      <a:pt x="484" y="454"/>
                    </a:cubicBezTo>
                    <a:cubicBezTo>
                      <a:pt x="512" y="454"/>
                      <a:pt x="527" y="411"/>
                      <a:pt x="503" y="365"/>
                    </a:cubicBezTo>
                    <a:cubicBezTo>
                      <a:pt x="464" y="297"/>
                      <a:pt x="408" y="228"/>
                      <a:pt x="353" y="202"/>
                    </a:cubicBezTo>
                    <a:lnTo>
                      <a:pt x="69" y="13"/>
                    </a:lnTo>
                    <a:cubicBezTo>
                      <a:pt x="57" y="4"/>
                      <a:pt x="46" y="1"/>
                      <a:pt x="37"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1" name="Google Shape;3251;p23"/>
              <p:cNvSpPr/>
              <p:nvPr/>
            </p:nvSpPr>
            <p:spPr>
              <a:xfrm>
                <a:off x="4674175" y="1545650"/>
                <a:ext cx="1675" cy="2475"/>
              </a:xfrm>
              <a:custGeom>
                <a:avLst/>
                <a:gdLst/>
                <a:ahLst/>
                <a:cxnLst/>
                <a:rect l="l" t="t" r="r" b="b"/>
                <a:pathLst>
                  <a:path w="67" h="99" extrusionOk="0">
                    <a:moveTo>
                      <a:pt x="21" y="1"/>
                    </a:moveTo>
                    <a:cubicBezTo>
                      <a:pt x="7" y="1"/>
                      <a:pt x="1" y="11"/>
                      <a:pt x="1" y="22"/>
                    </a:cubicBezTo>
                    <a:cubicBezTo>
                      <a:pt x="1" y="48"/>
                      <a:pt x="14" y="75"/>
                      <a:pt x="27" y="88"/>
                    </a:cubicBezTo>
                    <a:cubicBezTo>
                      <a:pt x="38" y="95"/>
                      <a:pt x="47" y="99"/>
                      <a:pt x="53" y="99"/>
                    </a:cubicBezTo>
                    <a:cubicBezTo>
                      <a:pt x="62" y="99"/>
                      <a:pt x="66" y="91"/>
                      <a:pt x="66" y="75"/>
                    </a:cubicBezTo>
                    <a:cubicBezTo>
                      <a:pt x="66" y="48"/>
                      <a:pt x="53" y="22"/>
                      <a:pt x="40" y="6"/>
                    </a:cubicBezTo>
                    <a:cubicBezTo>
                      <a:pt x="32" y="2"/>
                      <a:pt x="26" y="1"/>
                      <a:pt x="21"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2" name="Google Shape;3252;p23"/>
              <p:cNvSpPr/>
              <p:nvPr/>
            </p:nvSpPr>
            <p:spPr>
              <a:xfrm>
                <a:off x="4971300" y="1773300"/>
                <a:ext cx="36400" cy="20425"/>
              </a:xfrm>
              <a:custGeom>
                <a:avLst/>
                <a:gdLst/>
                <a:ahLst/>
                <a:cxnLst/>
                <a:rect l="l" t="t" r="r" b="b"/>
                <a:pathLst>
                  <a:path w="1456" h="817" extrusionOk="0">
                    <a:moveTo>
                      <a:pt x="1456" y="0"/>
                    </a:moveTo>
                    <a:lnTo>
                      <a:pt x="979" y="56"/>
                    </a:lnTo>
                    <a:lnTo>
                      <a:pt x="898" y="366"/>
                    </a:lnTo>
                    <a:lnTo>
                      <a:pt x="0" y="408"/>
                    </a:lnTo>
                    <a:lnTo>
                      <a:pt x="382" y="816"/>
                    </a:lnTo>
                    <a:lnTo>
                      <a:pt x="1061" y="477"/>
                    </a:lnTo>
                    <a:lnTo>
                      <a:pt x="1456"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3" name="Google Shape;3253;p23"/>
              <p:cNvSpPr/>
              <p:nvPr/>
            </p:nvSpPr>
            <p:spPr>
              <a:xfrm>
                <a:off x="4917600" y="1796375"/>
                <a:ext cx="49950" cy="11300"/>
              </a:xfrm>
              <a:custGeom>
                <a:avLst/>
                <a:gdLst/>
                <a:ahLst/>
                <a:cxnLst/>
                <a:rect l="l" t="t" r="r" b="b"/>
                <a:pathLst>
                  <a:path w="1998" h="452" extrusionOk="0">
                    <a:moveTo>
                      <a:pt x="1061" y="1"/>
                    </a:moveTo>
                    <a:lnTo>
                      <a:pt x="0" y="259"/>
                    </a:lnTo>
                    <a:lnTo>
                      <a:pt x="1211" y="451"/>
                    </a:lnTo>
                    <a:lnTo>
                      <a:pt x="1998"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4" name="Google Shape;3254;p23"/>
              <p:cNvSpPr/>
              <p:nvPr/>
            </p:nvSpPr>
            <p:spPr>
              <a:xfrm>
                <a:off x="4994800" y="1808950"/>
                <a:ext cx="24500" cy="22875"/>
              </a:xfrm>
              <a:custGeom>
                <a:avLst/>
                <a:gdLst/>
                <a:ahLst/>
                <a:cxnLst/>
                <a:rect l="l" t="t" r="r" b="b"/>
                <a:pathLst>
                  <a:path w="980" h="915" extrusionOk="0">
                    <a:moveTo>
                      <a:pt x="735" y="0"/>
                    </a:moveTo>
                    <a:lnTo>
                      <a:pt x="0" y="914"/>
                    </a:lnTo>
                    <a:lnTo>
                      <a:pt x="0" y="914"/>
                    </a:lnTo>
                    <a:lnTo>
                      <a:pt x="979" y="477"/>
                    </a:lnTo>
                    <a:lnTo>
                      <a:pt x="735"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5" name="Google Shape;3255;p23"/>
              <p:cNvSpPr/>
              <p:nvPr/>
            </p:nvSpPr>
            <p:spPr>
              <a:xfrm>
                <a:off x="4972025" y="1791650"/>
                <a:ext cx="41150" cy="17725"/>
              </a:xfrm>
              <a:custGeom>
                <a:avLst/>
                <a:gdLst/>
                <a:ahLst/>
                <a:cxnLst/>
                <a:rect l="l" t="t" r="r" b="b"/>
                <a:pathLst>
                  <a:path w="1646" h="709" extrusionOk="0">
                    <a:moveTo>
                      <a:pt x="1646" y="0"/>
                    </a:moveTo>
                    <a:lnTo>
                      <a:pt x="666" y="190"/>
                    </a:lnTo>
                    <a:lnTo>
                      <a:pt x="1" y="709"/>
                    </a:lnTo>
                    <a:lnTo>
                      <a:pt x="911" y="516"/>
                    </a:lnTo>
                    <a:lnTo>
                      <a:pt x="164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6" name="Google Shape;3256;p23"/>
              <p:cNvSpPr/>
              <p:nvPr/>
            </p:nvSpPr>
            <p:spPr>
              <a:xfrm>
                <a:off x="4916525" y="1785200"/>
                <a:ext cx="18800" cy="8525"/>
              </a:xfrm>
              <a:custGeom>
                <a:avLst/>
                <a:gdLst/>
                <a:ahLst/>
                <a:cxnLst/>
                <a:rect l="l" t="t" r="r" b="b"/>
                <a:pathLst>
                  <a:path w="752" h="341" extrusionOk="0">
                    <a:moveTo>
                      <a:pt x="438" y="1"/>
                    </a:moveTo>
                    <a:lnTo>
                      <a:pt x="1" y="340"/>
                    </a:lnTo>
                    <a:lnTo>
                      <a:pt x="752" y="164"/>
                    </a:lnTo>
                    <a:lnTo>
                      <a:pt x="43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7" name="Google Shape;3257;p23"/>
              <p:cNvSpPr/>
              <p:nvPr/>
            </p:nvSpPr>
            <p:spPr>
              <a:xfrm>
                <a:off x="4887650" y="1805925"/>
                <a:ext cx="15700" cy="7125"/>
              </a:xfrm>
              <a:custGeom>
                <a:avLst/>
                <a:gdLst/>
                <a:ahLst/>
                <a:cxnLst/>
                <a:rect l="l" t="t" r="r" b="b"/>
                <a:pathLst>
                  <a:path w="628" h="285" extrusionOk="0">
                    <a:moveTo>
                      <a:pt x="438" y="1"/>
                    </a:moveTo>
                    <a:lnTo>
                      <a:pt x="0" y="232"/>
                    </a:lnTo>
                    <a:lnTo>
                      <a:pt x="627" y="285"/>
                    </a:lnTo>
                    <a:lnTo>
                      <a:pt x="43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8" name="Google Shape;3258;p23"/>
              <p:cNvSpPr/>
              <p:nvPr/>
            </p:nvSpPr>
            <p:spPr>
              <a:xfrm>
                <a:off x="5029475" y="1778750"/>
                <a:ext cx="15275" cy="5425"/>
              </a:xfrm>
              <a:custGeom>
                <a:avLst/>
                <a:gdLst/>
                <a:ahLst/>
                <a:cxnLst/>
                <a:rect l="l" t="t" r="r" b="b"/>
                <a:pathLst>
                  <a:path w="611" h="217" extrusionOk="0">
                    <a:moveTo>
                      <a:pt x="542" y="1"/>
                    </a:moveTo>
                    <a:lnTo>
                      <a:pt x="0" y="216"/>
                    </a:lnTo>
                    <a:lnTo>
                      <a:pt x="611" y="216"/>
                    </a:lnTo>
                    <a:lnTo>
                      <a:pt x="54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59" name="Google Shape;3259;p23"/>
            <p:cNvGrpSpPr/>
            <p:nvPr/>
          </p:nvGrpSpPr>
          <p:grpSpPr>
            <a:xfrm flipH="1">
              <a:off x="6787576" y="2762793"/>
              <a:ext cx="1395017" cy="1085445"/>
              <a:chOff x="4493600" y="2549875"/>
              <a:chExt cx="565425" cy="439950"/>
            </a:xfrm>
          </p:grpSpPr>
          <p:sp>
            <p:nvSpPr>
              <p:cNvPr id="3260" name="Google Shape;3260;p23"/>
              <p:cNvSpPr/>
              <p:nvPr/>
            </p:nvSpPr>
            <p:spPr>
              <a:xfrm>
                <a:off x="4924375" y="2685500"/>
                <a:ext cx="20750" cy="23850"/>
              </a:xfrm>
              <a:custGeom>
                <a:avLst/>
                <a:gdLst/>
                <a:ahLst/>
                <a:cxnLst/>
                <a:rect l="l" t="t" r="r" b="b"/>
                <a:pathLst>
                  <a:path w="830" h="954" extrusionOk="0">
                    <a:moveTo>
                      <a:pt x="627" y="1"/>
                    </a:moveTo>
                    <a:cubicBezTo>
                      <a:pt x="545" y="14"/>
                      <a:pt x="421" y="95"/>
                      <a:pt x="219" y="232"/>
                    </a:cubicBezTo>
                    <a:cubicBezTo>
                      <a:pt x="124" y="301"/>
                      <a:pt x="43" y="396"/>
                      <a:pt x="13" y="490"/>
                    </a:cubicBezTo>
                    <a:lnTo>
                      <a:pt x="13" y="503"/>
                    </a:lnTo>
                    <a:lnTo>
                      <a:pt x="13" y="546"/>
                    </a:lnTo>
                    <a:cubicBezTo>
                      <a:pt x="13" y="559"/>
                      <a:pt x="0" y="585"/>
                      <a:pt x="0" y="614"/>
                    </a:cubicBezTo>
                    <a:lnTo>
                      <a:pt x="0" y="709"/>
                    </a:lnTo>
                    <a:cubicBezTo>
                      <a:pt x="0" y="761"/>
                      <a:pt x="13" y="804"/>
                      <a:pt x="13" y="830"/>
                    </a:cubicBezTo>
                    <a:cubicBezTo>
                      <a:pt x="30" y="843"/>
                      <a:pt x="30" y="859"/>
                      <a:pt x="30" y="859"/>
                    </a:cubicBezTo>
                    <a:cubicBezTo>
                      <a:pt x="43" y="872"/>
                      <a:pt x="43" y="872"/>
                      <a:pt x="56" y="872"/>
                    </a:cubicBezTo>
                    <a:cubicBezTo>
                      <a:pt x="95" y="898"/>
                      <a:pt x="150" y="941"/>
                      <a:pt x="219" y="954"/>
                    </a:cubicBezTo>
                    <a:lnTo>
                      <a:pt x="314" y="954"/>
                    </a:lnTo>
                    <a:cubicBezTo>
                      <a:pt x="340" y="954"/>
                      <a:pt x="369" y="941"/>
                      <a:pt x="395" y="924"/>
                    </a:cubicBezTo>
                    <a:cubicBezTo>
                      <a:pt x="395" y="924"/>
                      <a:pt x="408" y="911"/>
                      <a:pt x="421" y="911"/>
                    </a:cubicBezTo>
                    <a:lnTo>
                      <a:pt x="438" y="898"/>
                    </a:lnTo>
                    <a:cubicBezTo>
                      <a:pt x="572" y="817"/>
                      <a:pt x="722" y="666"/>
                      <a:pt x="790" y="533"/>
                    </a:cubicBezTo>
                    <a:cubicBezTo>
                      <a:pt x="790" y="516"/>
                      <a:pt x="803" y="490"/>
                      <a:pt x="803" y="477"/>
                    </a:cubicBezTo>
                    <a:cubicBezTo>
                      <a:pt x="816" y="451"/>
                      <a:pt x="816" y="422"/>
                      <a:pt x="816" y="396"/>
                    </a:cubicBezTo>
                    <a:lnTo>
                      <a:pt x="816" y="382"/>
                    </a:lnTo>
                    <a:cubicBezTo>
                      <a:pt x="829" y="353"/>
                      <a:pt x="829" y="340"/>
                      <a:pt x="829" y="327"/>
                    </a:cubicBezTo>
                    <a:lnTo>
                      <a:pt x="829" y="271"/>
                    </a:lnTo>
                    <a:cubicBezTo>
                      <a:pt x="829" y="271"/>
                      <a:pt x="816" y="258"/>
                      <a:pt x="816" y="245"/>
                    </a:cubicBezTo>
                    <a:cubicBezTo>
                      <a:pt x="816" y="219"/>
                      <a:pt x="816" y="190"/>
                      <a:pt x="803" y="164"/>
                    </a:cubicBezTo>
                    <a:cubicBezTo>
                      <a:pt x="790" y="108"/>
                      <a:pt x="764" y="56"/>
                      <a:pt x="735" y="27"/>
                    </a:cubicBezTo>
                    <a:cubicBezTo>
                      <a:pt x="709" y="14"/>
                      <a:pt x="666" y="1"/>
                      <a:pt x="627"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1" name="Google Shape;3261;p23"/>
              <p:cNvSpPr/>
              <p:nvPr/>
            </p:nvSpPr>
            <p:spPr>
              <a:xfrm>
                <a:off x="4928775" y="2688200"/>
                <a:ext cx="16350" cy="20700"/>
              </a:xfrm>
              <a:custGeom>
                <a:avLst/>
                <a:gdLst/>
                <a:ahLst/>
                <a:cxnLst/>
                <a:rect l="l" t="t" r="r" b="b"/>
                <a:pathLst>
                  <a:path w="654" h="828" extrusionOk="0">
                    <a:moveTo>
                      <a:pt x="533" y="0"/>
                    </a:moveTo>
                    <a:cubicBezTo>
                      <a:pt x="464" y="17"/>
                      <a:pt x="343" y="69"/>
                      <a:pt x="262" y="137"/>
                    </a:cubicBezTo>
                    <a:cubicBezTo>
                      <a:pt x="151" y="219"/>
                      <a:pt x="1" y="327"/>
                      <a:pt x="1" y="519"/>
                    </a:cubicBezTo>
                    <a:lnTo>
                      <a:pt x="1" y="545"/>
                    </a:lnTo>
                    <a:lnTo>
                      <a:pt x="1" y="558"/>
                    </a:lnTo>
                    <a:cubicBezTo>
                      <a:pt x="1" y="627"/>
                      <a:pt x="17" y="682"/>
                      <a:pt x="30" y="722"/>
                    </a:cubicBezTo>
                    <a:cubicBezTo>
                      <a:pt x="43" y="764"/>
                      <a:pt x="69" y="790"/>
                      <a:pt x="112" y="816"/>
                    </a:cubicBezTo>
                    <a:cubicBezTo>
                      <a:pt x="123" y="823"/>
                      <a:pt x="137" y="827"/>
                      <a:pt x="153" y="827"/>
                    </a:cubicBezTo>
                    <a:cubicBezTo>
                      <a:pt x="176" y="827"/>
                      <a:pt x="202" y="820"/>
                      <a:pt x="232" y="803"/>
                    </a:cubicBezTo>
                    <a:cubicBezTo>
                      <a:pt x="245" y="803"/>
                      <a:pt x="262" y="790"/>
                      <a:pt x="262" y="790"/>
                    </a:cubicBezTo>
                    <a:cubicBezTo>
                      <a:pt x="409" y="709"/>
                      <a:pt x="546" y="571"/>
                      <a:pt x="614" y="425"/>
                    </a:cubicBezTo>
                    <a:cubicBezTo>
                      <a:pt x="614" y="408"/>
                      <a:pt x="627" y="382"/>
                      <a:pt x="627" y="369"/>
                    </a:cubicBezTo>
                    <a:cubicBezTo>
                      <a:pt x="640" y="343"/>
                      <a:pt x="640" y="314"/>
                      <a:pt x="640" y="301"/>
                    </a:cubicBezTo>
                    <a:lnTo>
                      <a:pt x="640" y="288"/>
                    </a:lnTo>
                    <a:lnTo>
                      <a:pt x="640" y="274"/>
                    </a:lnTo>
                    <a:cubicBezTo>
                      <a:pt x="653" y="245"/>
                      <a:pt x="653" y="232"/>
                      <a:pt x="653" y="219"/>
                    </a:cubicBezTo>
                    <a:lnTo>
                      <a:pt x="653" y="163"/>
                    </a:lnTo>
                    <a:cubicBezTo>
                      <a:pt x="653" y="163"/>
                      <a:pt x="653" y="150"/>
                      <a:pt x="640" y="150"/>
                    </a:cubicBezTo>
                    <a:cubicBezTo>
                      <a:pt x="640" y="111"/>
                      <a:pt x="640" y="82"/>
                      <a:pt x="627" y="56"/>
                    </a:cubicBezTo>
                    <a:cubicBezTo>
                      <a:pt x="614" y="17"/>
                      <a:pt x="601" y="0"/>
                      <a:pt x="572"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2" name="Google Shape;3262;p23"/>
              <p:cNvSpPr/>
              <p:nvPr/>
            </p:nvSpPr>
            <p:spPr>
              <a:xfrm>
                <a:off x="4493600" y="2631800"/>
                <a:ext cx="565425" cy="317700"/>
              </a:xfrm>
              <a:custGeom>
                <a:avLst/>
                <a:gdLst/>
                <a:ahLst/>
                <a:cxnLst/>
                <a:rect l="l" t="t" r="r" b="b"/>
                <a:pathLst>
                  <a:path w="22617" h="12708" extrusionOk="0">
                    <a:moveTo>
                      <a:pt x="4966" y="0"/>
                    </a:moveTo>
                    <a:cubicBezTo>
                      <a:pt x="3747" y="0"/>
                      <a:pt x="176" y="3011"/>
                      <a:pt x="95" y="3536"/>
                    </a:cubicBezTo>
                    <a:cubicBezTo>
                      <a:pt x="0" y="4038"/>
                      <a:pt x="464" y="4326"/>
                      <a:pt x="1130" y="4704"/>
                    </a:cubicBezTo>
                    <a:lnTo>
                      <a:pt x="13670" y="12048"/>
                    </a:lnTo>
                    <a:cubicBezTo>
                      <a:pt x="13670" y="12048"/>
                      <a:pt x="14826" y="12620"/>
                      <a:pt x="15955" y="12701"/>
                    </a:cubicBezTo>
                    <a:cubicBezTo>
                      <a:pt x="16027" y="12705"/>
                      <a:pt x="16098" y="12708"/>
                      <a:pt x="16168" y="12708"/>
                    </a:cubicBezTo>
                    <a:cubicBezTo>
                      <a:pt x="17221" y="12708"/>
                      <a:pt x="18133" y="12247"/>
                      <a:pt x="18782" y="11954"/>
                    </a:cubicBezTo>
                    <a:cubicBezTo>
                      <a:pt x="19464" y="11627"/>
                      <a:pt x="21053" y="10717"/>
                      <a:pt x="21393" y="10403"/>
                    </a:cubicBezTo>
                    <a:cubicBezTo>
                      <a:pt x="21719" y="10090"/>
                      <a:pt x="22617" y="9437"/>
                      <a:pt x="21732" y="8569"/>
                    </a:cubicBezTo>
                    <a:cubicBezTo>
                      <a:pt x="20835" y="7684"/>
                      <a:pt x="6176" y="53"/>
                      <a:pt x="4991" y="1"/>
                    </a:cubicBezTo>
                    <a:cubicBezTo>
                      <a:pt x="4983" y="1"/>
                      <a:pt x="4975" y="0"/>
                      <a:pt x="4966"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3" name="Google Shape;3263;p23"/>
              <p:cNvSpPr/>
              <p:nvPr/>
            </p:nvSpPr>
            <p:spPr>
              <a:xfrm>
                <a:off x="4546325" y="2654900"/>
                <a:ext cx="350900" cy="252650"/>
              </a:xfrm>
              <a:custGeom>
                <a:avLst/>
                <a:gdLst/>
                <a:ahLst/>
                <a:cxnLst/>
                <a:rect l="l" t="t" r="r" b="b"/>
                <a:pathLst>
                  <a:path w="14036" h="10106" extrusionOk="0">
                    <a:moveTo>
                      <a:pt x="163" y="1"/>
                    </a:moveTo>
                    <a:lnTo>
                      <a:pt x="0" y="2736"/>
                    </a:lnTo>
                    <a:lnTo>
                      <a:pt x="421" y="3359"/>
                    </a:lnTo>
                    <a:lnTo>
                      <a:pt x="1482" y="2638"/>
                    </a:lnTo>
                    <a:lnTo>
                      <a:pt x="6012" y="5726"/>
                    </a:lnTo>
                    <a:lnTo>
                      <a:pt x="10213" y="9248"/>
                    </a:lnTo>
                    <a:lnTo>
                      <a:pt x="11205" y="8637"/>
                    </a:lnTo>
                    <a:lnTo>
                      <a:pt x="13533" y="10106"/>
                    </a:lnTo>
                    <a:lnTo>
                      <a:pt x="14035" y="4991"/>
                    </a:lnTo>
                    <a:lnTo>
                      <a:pt x="163"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4" name="Google Shape;3264;p23"/>
              <p:cNvSpPr/>
              <p:nvPr/>
            </p:nvSpPr>
            <p:spPr>
              <a:xfrm>
                <a:off x="4851250" y="2877275"/>
                <a:ext cx="32675" cy="42200"/>
              </a:xfrm>
              <a:custGeom>
                <a:avLst/>
                <a:gdLst/>
                <a:ahLst/>
                <a:cxnLst/>
                <a:rect l="l" t="t" r="r" b="b"/>
                <a:pathLst>
                  <a:path w="1307" h="1688" extrusionOk="0">
                    <a:moveTo>
                      <a:pt x="219" y="0"/>
                    </a:moveTo>
                    <a:lnTo>
                      <a:pt x="1" y="287"/>
                    </a:lnTo>
                    <a:lnTo>
                      <a:pt x="1078" y="1688"/>
                    </a:lnTo>
                    <a:lnTo>
                      <a:pt x="1306" y="1400"/>
                    </a:lnTo>
                    <a:lnTo>
                      <a:pt x="219" y="0"/>
                    </a:lnTo>
                    <a:close/>
                  </a:path>
                </a:pathLst>
              </a:custGeom>
              <a:solidFill>
                <a:srgbClr val="FFE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5" name="Google Shape;3265;p23"/>
              <p:cNvSpPr/>
              <p:nvPr/>
            </p:nvSpPr>
            <p:spPr>
              <a:xfrm>
                <a:off x="4848575" y="2878975"/>
                <a:ext cx="32650" cy="41800"/>
              </a:xfrm>
              <a:custGeom>
                <a:avLst/>
                <a:gdLst/>
                <a:ahLst/>
                <a:cxnLst/>
                <a:rect l="l" t="t" r="r" b="b"/>
                <a:pathLst>
                  <a:path w="1306" h="1672" extrusionOk="0">
                    <a:moveTo>
                      <a:pt x="219" y="1"/>
                    </a:moveTo>
                    <a:lnTo>
                      <a:pt x="0" y="285"/>
                    </a:lnTo>
                    <a:lnTo>
                      <a:pt x="1074" y="1672"/>
                    </a:lnTo>
                    <a:lnTo>
                      <a:pt x="1306" y="1388"/>
                    </a:lnTo>
                    <a:lnTo>
                      <a:pt x="219" y="1"/>
                    </a:lnTo>
                    <a:close/>
                  </a:path>
                </a:pathLst>
              </a:custGeom>
              <a:solidFill>
                <a:srgbClr val="FFB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6" name="Google Shape;3266;p23"/>
              <p:cNvSpPr/>
              <p:nvPr/>
            </p:nvSpPr>
            <p:spPr>
              <a:xfrm>
                <a:off x="4812900" y="2839900"/>
                <a:ext cx="67350" cy="85375"/>
              </a:xfrm>
              <a:custGeom>
                <a:avLst/>
                <a:gdLst/>
                <a:ahLst/>
                <a:cxnLst/>
                <a:rect l="l" t="t" r="r" b="b"/>
                <a:pathLst>
                  <a:path w="2694" h="3415" extrusionOk="0">
                    <a:moveTo>
                      <a:pt x="1075" y="0"/>
                    </a:moveTo>
                    <a:lnTo>
                      <a:pt x="1" y="624"/>
                    </a:lnTo>
                    <a:lnTo>
                      <a:pt x="1603" y="3414"/>
                    </a:lnTo>
                    <a:lnTo>
                      <a:pt x="2693" y="2788"/>
                    </a:lnTo>
                    <a:lnTo>
                      <a:pt x="2338" y="868"/>
                    </a:lnTo>
                    <a:lnTo>
                      <a:pt x="1075"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7" name="Google Shape;3267;p23"/>
              <p:cNvSpPr/>
              <p:nvPr/>
            </p:nvSpPr>
            <p:spPr>
              <a:xfrm>
                <a:off x="4804000" y="2853900"/>
                <a:ext cx="57150" cy="73425"/>
              </a:xfrm>
              <a:custGeom>
                <a:avLst/>
                <a:gdLst/>
                <a:ahLst/>
                <a:cxnLst/>
                <a:rect l="l" t="t" r="r" b="b"/>
                <a:pathLst>
                  <a:path w="2286" h="2937" extrusionOk="0">
                    <a:moveTo>
                      <a:pt x="628" y="1"/>
                    </a:moveTo>
                    <a:cubicBezTo>
                      <a:pt x="258" y="1"/>
                      <a:pt x="1" y="293"/>
                      <a:pt x="1" y="798"/>
                    </a:cubicBezTo>
                    <a:cubicBezTo>
                      <a:pt x="1" y="1532"/>
                      <a:pt x="520" y="2417"/>
                      <a:pt x="1143" y="2786"/>
                    </a:cubicBezTo>
                    <a:cubicBezTo>
                      <a:pt x="1329" y="2888"/>
                      <a:pt x="1503" y="2937"/>
                      <a:pt x="1656" y="2937"/>
                    </a:cubicBezTo>
                    <a:cubicBezTo>
                      <a:pt x="2032" y="2937"/>
                      <a:pt x="2286" y="2645"/>
                      <a:pt x="2286" y="2133"/>
                    </a:cubicBezTo>
                    <a:cubicBezTo>
                      <a:pt x="2286" y="1399"/>
                      <a:pt x="1783" y="514"/>
                      <a:pt x="1143" y="161"/>
                    </a:cubicBezTo>
                    <a:cubicBezTo>
                      <a:pt x="959" y="52"/>
                      <a:pt x="783" y="1"/>
                      <a:pt x="628" y="1"/>
                    </a:cubicBezTo>
                    <a:close/>
                  </a:path>
                </a:pathLst>
              </a:custGeom>
              <a:solidFill>
                <a:srgbClr val="8538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8" name="Google Shape;3268;p23"/>
              <p:cNvSpPr/>
              <p:nvPr/>
            </p:nvSpPr>
            <p:spPr>
              <a:xfrm>
                <a:off x="4586450" y="2696525"/>
                <a:ext cx="57150" cy="73600"/>
              </a:xfrm>
              <a:custGeom>
                <a:avLst/>
                <a:gdLst/>
                <a:ahLst/>
                <a:cxnLst/>
                <a:rect l="l" t="t" r="r" b="b"/>
                <a:pathLst>
                  <a:path w="2286" h="2944" extrusionOk="0">
                    <a:moveTo>
                      <a:pt x="636" y="1"/>
                    </a:moveTo>
                    <a:cubicBezTo>
                      <a:pt x="261" y="1"/>
                      <a:pt x="1" y="300"/>
                      <a:pt x="1" y="810"/>
                    </a:cubicBezTo>
                    <a:cubicBezTo>
                      <a:pt x="1" y="1544"/>
                      <a:pt x="517" y="2416"/>
                      <a:pt x="1143" y="2784"/>
                    </a:cubicBezTo>
                    <a:cubicBezTo>
                      <a:pt x="1327" y="2892"/>
                      <a:pt x="1502" y="2943"/>
                      <a:pt x="1657" y="2943"/>
                    </a:cubicBezTo>
                    <a:cubicBezTo>
                      <a:pt x="2028" y="2943"/>
                      <a:pt x="2286" y="2650"/>
                      <a:pt x="2286" y="2132"/>
                    </a:cubicBezTo>
                    <a:cubicBezTo>
                      <a:pt x="2286" y="1410"/>
                      <a:pt x="1767" y="526"/>
                      <a:pt x="1143" y="157"/>
                    </a:cubicBezTo>
                    <a:cubicBezTo>
                      <a:pt x="961" y="51"/>
                      <a:pt x="789" y="1"/>
                      <a:pt x="636" y="1"/>
                    </a:cubicBezTo>
                    <a:close/>
                  </a:path>
                </a:pathLst>
              </a:custGeom>
              <a:solidFill>
                <a:srgbClr val="7427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9" name="Google Shape;3269;p23"/>
              <p:cNvSpPr/>
              <p:nvPr/>
            </p:nvSpPr>
            <p:spPr>
              <a:xfrm>
                <a:off x="4568425" y="2698400"/>
                <a:ext cx="67350" cy="85375"/>
              </a:xfrm>
              <a:custGeom>
                <a:avLst/>
                <a:gdLst/>
                <a:ahLst/>
                <a:cxnLst/>
                <a:rect l="l" t="t" r="r" b="b"/>
                <a:pathLst>
                  <a:path w="2694" h="3415" extrusionOk="0">
                    <a:moveTo>
                      <a:pt x="1074" y="0"/>
                    </a:moveTo>
                    <a:lnTo>
                      <a:pt x="1" y="614"/>
                    </a:lnTo>
                    <a:lnTo>
                      <a:pt x="1603" y="3414"/>
                    </a:lnTo>
                    <a:lnTo>
                      <a:pt x="2693" y="2775"/>
                    </a:lnTo>
                    <a:lnTo>
                      <a:pt x="2338" y="859"/>
                    </a:lnTo>
                    <a:lnTo>
                      <a:pt x="1074"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0" name="Google Shape;3270;p23"/>
              <p:cNvSpPr/>
              <p:nvPr/>
            </p:nvSpPr>
            <p:spPr>
              <a:xfrm>
                <a:off x="4639100" y="2549875"/>
                <a:ext cx="403300" cy="308725"/>
              </a:xfrm>
              <a:custGeom>
                <a:avLst/>
                <a:gdLst/>
                <a:ahLst/>
                <a:cxnLst/>
                <a:rect l="l" t="t" r="r" b="b"/>
                <a:pathLst>
                  <a:path w="16132" h="12349" extrusionOk="0">
                    <a:moveTo>
                      <a:pt x="695" y="1"/>
                    </a:moveTo>
                    <a:lnTo>
                      <a:pt x="532" y="40"/>
                    </a:lnTo>
                    <a:lnTo>
                      <a:pt x="519" y="392"/>
                    </a:lnTo>
                    <a:lnTo>
                      <a:pt x="274" y="611"/>
                    </a:lnTo>
                    <a:lnTo>
                      <a:pt x="369" y="800"/>
                    </a:lnTo>
                    <a:lnTo>
                      <a:pt x="274" y="1483"/>
                    </a:lnTo>
                    <a:lnTo>
                      <a:pt x="82" y="1590"/>
                    </a:lnTo>
                    <a:lnTo>
                      <a:pt x="0" y="2204"/>
                    </a:lnTo>
                    <a:lnTo>
                      <a:pt x="0" y="2243"/>
                    </a:lnTo>
                    <a:cubicBezTo>
                      <a:pt x="0" y="2243"/>
                      <a:pt x="150" y="2814"/>
                      <a:pt x="343" y="3059"/>
                    </a:cubicBezTo>
                    <a:cubicBezTo>
                      <a:pt x="506" y="3248"/>
                      <a:pt x="1632" y="3983"/>
                      <a:pt x="2040" y="4257"/>
                    </a:cubicBezTo>
                    <a:cubicBezTo>
                      <a:pt x="2138" y="4326"/>
                      <a:pt x="2203" y="4352"/>
                      <a:pt x="2203" y="4352"/>
                    </a:cubicBezTo>
                    <a:lnTo>
                      <a:pt x="2220" y="4365"/>
                    </a:lnTo>
                    <a:lnTo>
                      <a:pt x="2220" y="3957"/>
                    </a:lnTo>
                    <a:cubicBezTo>
                      <a:pt x="2220" y="3354"/>
                      <a:pt x="2516" y="3006"/>
                      <a:pt x="2949" y="3006"/>
                    </a:cubicBezTo>
                    <a:cubicBezTo>
                      <a:pt x="3130" y="3006"/>
                      <a:pt x="3335" y="3067"/>
                      <a:pt x="3552" y="3196"/>
                    </a:cubicBezTo>
                    <a:cubicBezTo>
                      <a:pt x="4286" y="3617"/>
                      <a:pt x="4883" y="4652"/>
                      <a:pt x="4883" y="5494"/>
                    </a:cubicBezTo>
                    <a:lnTo>
                      <a:pt x="4883" y="6121"/>
                    </a:lnTo>
                    <a:lnTo>
                      <a:pt x="4913" y="6134"/>
                    </a:lnTo>
                    <a:lnTo>
                      <a:pt x="11996" y="10240"/>
                    </a:lnTo>
                    <a:lnTo>
                      <a:pt x="11996" y="9613"/>
                    </a:lnTo>
                    <a:cubicBezTo>
                      <a:pt x="11996" y="9016"/>
                      <a:pt x="12297" y="8672"/>
                      <a:pt x="12735" y="8672"/>
                    </a:cubicBezTo>
                    <a:cubicBezTo>
                      <a:pt x="12914" y="8672"/>
                      <a:pt x="13117" y="8730"/>
                      <a:pt x="13331" y="8853"/>
                    </a:cubicBezTo>
                    <a:cubicBezTo>
                      <a:pt x="14065" y="9287"/>
                      <a:pt x="14662" y="10322"/>
                      <a:pt x="14662" y="11164"/>
                    </a:cubicBezTo>
                    <a:lnTo>
                      <a:pt x="14662" y="11790"/>
                    </a:lnTo>
                    <a:lnTo>
                      <a:pt x="14799" y="11859"/>
                    </a:lnTo>
                    <a:lnTo>
                      <a:pt x="14839" y="11885"/>
                    </a:lnTo>
                    <a:lnTo>
                      <a:pt x="15684" y="12349"/>
                    </a:lnTo>
                    <a:lnTo>
                      <a:pt x="15697" y="12349"/>
                    </a:lnTo>
                    <a:lnTo>
                      <a:pt x="15912" y="12336"/>
                    </a:lnTo>
                    <a:lnTo>
                      <a:pt x="15955" y="12185"/>
                    </a:lnTo>
                    <a:lnTo>
                      <a:pt x="15847" y="12185"/>
                    </a:lnTo>
                    <a:lnTo>
                      <a:pt x="15899" y="12117"/>
                    </a:lnTo>
                    <a:lnTo>
                      <a:pt x="16076" y="11872"/>
                    </a:lnTo>
                    <a:lnTo>
                      <a:pt x="16131" y="11696"/>
                    </a:lnTo>
                    <a:lnTo>
                      <a:pt x="16076" y="10485"/>
                    </a:lnTo>
                    <a:lnTo>
                      <a:pt x="16063" y="10446"/>
                    </a:lnTo>
                    <a:cubicBezTo>
                      <a:pt x="16063" y="10446"/>
                      <a:pt x="15805" y="10051"/>
                      <a:pt x="15410" y="9669"/>
                    </a:cubicBezTo>
                    <a:cubicBezTo>
                      <a:pt x="15015" y="9303"/>
                      <a:pt x="14594" y="8703"/>
                      <a:pt x="13765" y="8118"/>
                    </a:cubicBezTo>
                    <a:cubicBezTo>
                      <a:pt x="12936" y="7547"/>
                      <a:pt x="12133" y="6921"/>
                      <a:pt x="12133" y="6921"/>
                    </a:cubicBezTo>
                    <a:cubicBezTo>
                      <a:pt x="12133" y="6921"/>
                      <a:pt x="11643" y="6349"/>
                      <a:pt x="11209" y="5821"/>
                    </a:cubicBezTo>
                    <a:cubicBezTo>
                      <a:pt x="10759" y="5288"/>
                      <a:pt x="9874" y="4352"/>
                      <a:pt x="8950" y="3591"/>
                    </a:cubicBezTo>
                    <a:cubicBezTo>
                      <a:pt x="8027" y="2827"/>
                      <a:pt x="7292" y="2432"/>
                      <a:pt x="6773" y="2149"/>
                    </a:cubicBezTo>
                    <a:cubicBezTo>
                      <a:pt x="6257" y="1861"/>
                      <a:pt x="5252" y="1264"/>
                      <a:pt x="4054" y="938"/>
                    </a:cubicBezTo>
                    <a:cubicBezTo>
                      <a:pt x="2856" y="624"/>
                      <a:pt x="1825" y="340"/>
                      <a:pt x="1825" y="340"/>
                    </a:cubicBezTo>
                    <a:lnTo>
                      <a:pt x="695"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1" name="Google Shape;3271;p23"/>
              <p:cNvSpPr/>
              <p:nvPr/>
            </p:nvSpPr>
            <p:spPr>
              <a:xfrm>
                <a:off x="4652075" y="2549875"/>
                <a:ext cx="388925" cy="261800"/>
              </a:xfrm>
              <a:custGeom>
                <a:avLst/>
                <a:gdLst/>
                <a:ahLst/>
                <a:cxnLst/>
                <a:rect l="l" t="t" r="r" b="b"/>
                <a:pathLst>
                  <a:path w="15557" h="10472" extrusionOk="0">
                    <a:moveTo>
                      <a:pt x="176" y="1"/>
                    </a:moveTo>
                    <a:lnTo>
                      <a:pt x="13" y="40"/>
                    </a:lnTo>
                    <a:lnTo>
                      <a:pt x="0" y="392"/>
                    </a:lnTo>
                    <a:lnTo>
                      <a:pt x="1293" y="1114"/>
                    </a:lnTo>
                    <a:cubicBezTo>
                      <a:pt x="1293" y="1114"/>
                      <a:pt x="2354" y="1659"/>
                      <a:pt x="3496" y="2325"/>
                    </a:cubicBezTo>
                    <a:cubicBezTo>
                      <a:pt x="4638" y="2991"/>
                      <a:pt x="9900" y="6173"/>
                      <a:pt x="11042" y="6894"/>
                    </a:cubicBezTo>
                    <a:cubicBezTo>
                      <a:pt x="12185" y="7629"/>
                      <a:pt x="13817" y="9029"/>
                      <a:pt x="13817" y="9029"/>
                    </a:cubicBezTo>
                    <a:lnTo>
                      <a:pt x="15393" y="10335"/>
                    </a:lnTo>
                    <a:lnTo>
                      <a:pt x="15557" y="10472"/>
                    </a:lnTo>
                    <a:lnTo>
                      <a:pt x="15557" y="10472"/>
                    </a:lnTo>
                    <a:lnTo>
                      <a:pt x="15544" y="10446"/>
                    </a:lnTo>
                    <a:cubicBezTo>
                      <a:pt x="15544" y="10446"/>
                      <a:pt x="15286" y="10051"/>
                      <a:pt x="14891" y="9669"/>
                    </a:cubicBezTo>
                    <a:cubicBezTo>
                      <a:pt x="14496" y="9303"/>
                      <a:pt x="14075" y="8703"/>
                      <a:pt x="13246" y="8118"/>
                    </a:cubicBezTo>
                    <a:cubicBezTo>
                      <a:pt x="12417" y="7547"/>
                      <a:pt x="11614" y="6921"/>
                      <a:pt x="11614" y="6921"/>
                    </a:cubicBezTo>
                    <a:cubicBezTo>
                      <a:pt x="11614" y="6921"/>
                      <a:pt x="11124" y="6349"/>
                      <a:pt x="10690" y="5821"/>
                    </a:cubicBezTo>
                    <a:cubicBezTo>
                      <a:pt x="10240" y="5288"/>
                      <a:pt x="9355" y="4352"/>
                      <a:pt x="8431" y="3591"/>
                    </a:cubicBezTo>
                    <a:cubicBezTo>
                      <a:pt x="7508" y="2827"/>
                      <a:pt x="6773" y="2432"/>
                      <a:pt x="6254" y="2149"/>
                    </a:cubicBezTo>
                    <a:cubicBezTo>
                      <a:pt x="5902" y="1943"/>
                      <a:pt x="5291" y="1564"/>
                      <a:pt x="4583" y="1264"/>
                    </a:cubicBezTo>
                    <a:cubicBezTo>
                      <a:pt x="4243" y="1114"/>
                      <a:pt x="3917" y="1045"/>
                      <a:pt x="3535" y="938"/>
                    </a:cubicBezTo>
                    <a:cubicBezTo>
                      <a:pt x="2337" y="624"/>
                      <a:pt x="1306" y="340"/>
                      <a:pt x="1306" y="340"/>
                    </a:cubicBezTo>
                    <a:lnTo>
                      <a:pt x="176"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2" name="Google Shape;3272;p23"/>
              <p:cNvSpPr/>
              <p:nvPr/>
            </p:nvSpPr>
            <p:spPr>
              <a:xfrm>
                <a:off x="4742800" y="2602200"/>
                <a:ext cx="187400" cy="190050"/>
              </a:xfrm>
              <a:custGeom>
                <a:avLst/>
                <a:gdLst/>
                <a:ahLst/>
                <a:cxnLst/>
                <a:rect l="l" t="t" r="r" b="b"/>
                <a:pathLst>
                  <a:path w="7496" h="7602" extrusionOk="0">
                    <a:moveTo>
                      <a:pt x="56" y="0"/>
                    </a:moveTo>
                    <a:lnTo>
                      <a:pt x="1" y="339"/>
                    </a:lnTo>
                    <a:lnTo>
                      <a:pt x="288" y="1280"/>
                    </a:lnTo>
                    <a:lnTo>
                      <a:pt x="1499" y="4093"/>
                    </a:lnTo>
                    <a:lnTo>
                      <a:pt x="1499" y="4109"/>
                    </a:lnTo>
                    <a:lnTo>
                      <a:pt x="7319" y="7602"/>
                    </a:lnTo>
                    <a:lnTo>
                      <a:pt x="7387" y="7129"/>
                    </a:lnTo>
                    <a:lnTo>
                      <a:pt x="7387" y="6815"/>
                    </a:lnTo>
                    <a:cubicBezTo>
                      <a:pt x="7400" y="6773"/>
                      <a:pt x="7495" y="6081"/>
                      <a:pt x="7469" y="5562"/>
                    </a:cubicBezTo>
                    <a:cubicBezTo>
                      <a:pt x="7456" y="5046"/>
                      <a:pt x="7456" y="4814"/>
                      <a:pt x="7456" y="4801"/>
                    </a:cubicBezTo>
                    <a:lnTo>
                      <a:pt x="7263" y="4338"/>
                    </a:lnTo>
                    <a:lnTo>
                      <a:pt x="7182" y="4367"/>
                    </a:lnTo>
                    <a:lnTo>
                      <a:pt x="7374" y="4814"/>
                    </a:lnTo>
                    <a:cubicBezTo>
                      <a:pt x="7374" y="4857"/>
                      <a:pt x="7374" y="5102"/>
                      <a:pt x="7387" y="5562"/>
                    </a:cubicBezTo>
                    <a:cubicBezTo>
                      <a:pt x="7413" y="6081"/>
                      <a:pt x="7319" y="6802"/>
                      <a:pt x="7319" y="6815"/>
                    </a:cubicBezTo>
                    <a:lnTo>
                      <a:pt x="7319" y="7112"/>
                    </a:lnTo>
                    <a:lnTo>
                      <a:pt x="7250" y="7481"/>
                    </a:lnTo>
                    <a:lnTo>
                      <a:pt x="1564" y="4054"/>
                    </a:lnTo>
                    <a:lnTo>
                      <a:pt x="370" y="1253"/>
                    </a:lnTo>
                    <a:lnTo>
                      <a:pt x="82" y="339"/>
                    </a:lnTo>
                    <a:lnTo>
                      <a:pt x="138" y="13"/>
                    </a:lnTo>
                    <a:lnTo>
                      <a:pt x="56"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3" name="Google Shape;3273;p23"/>
              <p:cNvSpPr/>
              <p:nvPr/>
            </p:nvSpPr>
            <p:spPr>
              <a:xfrm>
                <a:off x="4722400" y="2573950"/>
                <a:ext cx="211550" cy="145925"/>
              </a:xfrm>
              <a:custGeom>
                <a:avLst/>
                <a:gdLst/>
                <a:ahLst/>
                <a:cxnLst/>
                <a:rect l="l" t="t" r="r" b="b"/>
                <a:pathLst>
                  <a:path w="8462" h="5837" extrusionOk="0">
                    <a:moveTo>
                      <a:pt x="112" y="1"/>
                    </a:moveTo>
                    <a:lnTo>
                      <a:pt x="1" y="301"/>
                    </a:lnTo>
                    <a:cubicBezTo>
                      <a:pt x="1" y="314"/>
                      <a:pt x="396" y="817"/>
                      <a:pt x="396" y="817"/>
                    </a:cubicBezTo>
                    <a:lnTo>
                      <a:pt x="8380" y="5837"/>
                    </a:lnTo>
                    <a:lnTo>
                      <a:pt x="8461" y="5794"/>
                    </a:lnTo>
                    <a:cubicBezTo>
                      <a:pt x="8461" y="5794"/>
                      <a:pt x="7276" y="4381"/>
                      <a:pt x="6434" y="3526"/>
                    </a:cubicBezTo>
                    <a:cubicBezTo>
                      <a:pt x="5605" y="2654"/>
                      <a:pt x="4518" y="1946"/>
                      <a:pt x="3973" y="1633"/>
                    </a:cubicBezTo>
                    <a:cubicBezTo>
                      <a:pt x="3428" y="1323"/>
                      <a:pt x="2002" y="546"/>
                      <a:pt x="1512" y="396"/>
                    </a:cubicBezTo>
                    <a:cubicBezTo>
                      <a:pt x="1022" y="262"/>
                      <a:pt x="112" y="1"/>
                      <a:pt x="112" y="1"/>
                    </a:cubicBezTo>
                    <a:close/>
                  </a:path>
                </a:pathLst>
              </a:custGeom>
              <a:solidFill>
                <a:srgbClr val="84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4" name="Google Shape;3274;p23"/>
              <p:cNvSpPr/>
              <p:nvPr/>
            </p:nvSpPr>
            <p:spPr>
              <a:xfrm>
                <a:off x="4745575" y="2583825"/>
                <a:ext cx="25500" cy="25900"/>
              </a:xfrm>
              <a:custGeom>
                <a:avLst/>
                <a:gdLst/>
                <a:ahLst/>
                <a:cxnLst/>
                <a:rect l="l" t="t" r="r" b="b"/>
                <a:pathLst>
                  <a:path w="1020" h="1036" extrusionOk="0">
                    <a:moveTo>
                      <a:pt x="585" y="1"/>
                    </a:moveTo>
                    <a:lnTo>
                      <a:pt x="1" y="748"/>
                    </a:lnTo>
                    <a:lnTo>
                      <a:pt x="461" y="1035"/>
                    </a:lnTo>
                    <a:lnTo>
                      <a:pt x="1019" y="177"/>
                    </a:lnTo>
                    <a:lnTo>
                      <a:pt x="585"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5" name="Google Shape;3275;p23"/>
              <p:cNvSpPr/>
              <p:nvPr/>
            </p:nvSpPr>
            <p:spPr>
              <a:xfrm>
                <a:off x="4992425" y="2775600"/>
                <a:ext cx="44500" cy="36400"/>
              </a:xfrm>
              <a:custGeom>
                <a:avLst/>
                <a:gdLst/>
                <a:ahLst/>
                <a:cxnLst/>
                <a:rect l="l" t="t" r="r" b="b"/>
                <a:pathLst>
                  <a:path w="1780" h="1456" extrusionOk="0">
                    <a:moveTo>
                      <a:pt x="203" y="0"/>
                    </a:moveTo>
                    <a:lnTo>
                      <a:pt x="1" y="56"/>
                    </a:lnTo>
                    <a:lnTo>
                      <a:pt x="529" y="695"/>
                    </a:lnTo>
                    <a:lnTo>
                      <a:pt x="1114" y="1142"/>
                    </a:lnTo>
                    <a:lnTo>
                      <a:pt x="1251" y="1142"/>
                    </a:lnTo>
                    <a:lnTo>
                      <a:pt x="1646" y="1456"/>
                    </a:lnTo>
                    <a:lnTo>
                      <a:pt x="1779" y="1293"/>
                    </a:lnTo>
                    <a:lnTo>
                      <a:pt x="950" y="545"/>
                    </a:lnTo>
                    <a:lnTo>
                      <a:pt x="203" y="0"/>
                    </a:lnTo>
                    <a:close/>
                  </a:path>
                </a:pathLst>
              </a:custGeom>
              <a:solidFill>
                <a:srgbClr val="E1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6" name="Google Shape;3276;p23"/>
              <p:cNvSpPr/>
              <p:nvPr/>
            </p:nvSpPr>
            <p:spPr>
              <a:xfrm>
                <a:off x="5036900" y="2813375"/>
                <a:ext cx="5500" cy="28900"/>
              </a:xfrm>
              <a:custGeom>
                <a:avLst/>
                <a:gdLst/>
                <a:ahLst/>
                <a:cxnLst/>
                <a:rect l="l" t="t" r="r" b="b"/>
                <a:pathLst>
                  <a:path w="220" h="1156" extrusionOk="0">
                    <a:moveTo>
                      <a:pt x="164" y="0"/>
                    </a:moveTo>
                    <a:lnTo>
                      <a:pt x="17" y="232"/>
                    </a:lnTo>
                    <a:lnTo>
                      <a:pt x="0" y="748"/>
                    </a:lnTo>
                    <a:lnTo>
                      <a:pt x="219" y="1156"/>
                    </a:lnTo>
                    <a:lnTo>
                      <a:pt x="164"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7" name="Google Shape;3277;p23"/>
              <p:cNvSpPr/>
              <p:nvPr/>
            </p:nvSpPr>
            <p:spPr>
              <a:xfrm>
                <a:off x="4645950" y="2556325"/>
                <a:ext cx="38450" cy="25500"/>
              </a:xfrm>
              <a:custGeom>
                <a:avLst/>
                <a:gdLst/>
                <a:ahLst/>
                <a:cxnLst/>
                <a:rect l="l" t="t" r="r" b="b"/>
                <a:pathLst>
                  <a:path w="1538" h="1020" extrusionOk="0">
                    <a:moveTo>
                      <a:pt x="245" y="1"/>
                    </a:moveTo>
                    <a:lnTo>
                      <a:pt x="0" y="353"/>
                    </a:lnTo>
                    <a:lnTo>
                      <a:pt x="108" y="477"/>
                    </a:lnTo>
                    <a:lnTo>
                      <a:pt x="1277" y="1019"/>
                    </a:lnTo>
                    <a:lnTo>
                      <a:pt x="1508" y="993"/>
                    </a:lnTo>
                    <a:lnTo>
                      <a:pt x="1538" y="856"/>
                    </a:lnTo>
                    <a:lnTo>
                      <a:pt x="735" y="108"/>
                    </a:lnTo>
                    <a:lnTo>
                      <a:pt x="395" y="1"/>
                    </a:lnTo>
                    <a:close/>
                  </a:path>
                </a:pathLst>
              </a:custGeom>
              <a:solidFill>
                <a:srgbClr val="E1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8" name="Google Shape;3278;p23"/>
              <p:cNvSpPr/>
              <p:nvPr/>
            </p:nvSpPr>
            <p:spPr>
              <a:xfrm>
                <a:off x="4639100" y="2604950"/>
                <a:ext cx="55100" cy="53725"/>
              </a:xfrm>
              <a:custGeom>
                <a:avLst/>
                <a:gdLst/>
                <a:ahLst/>
                <a:cxnLst/>
                <a:rect l="l" t="t" r="r" b="b"/>
                <a:pathLst>
                  <a:path w="2204" h="2149" extrusionOk="0">
                    <a:moveTo>
                      <a:pt x="0" y="1"/>
                    </a:moveTo>
                    <a:lnTo>
                      <a:pt x="0" y="40"/>
                    </a:lnTo>
                    <a:cubicBezTo>
                      <a:pt x="0" y="40"/>
                      <a:pt x="150" y="611"/>
                      <a:pt x="343" y="856"/>
                    </a:cubicBezTo>
                    <a:cubicBezTo>
                      <a:pt x="506" y="1045"/>
                      <a:pt x="1632" y="1780"/>
                      <a:pt x="2040" y="2054"/>
                    </a:cubicBezTo>
                    <a:cubicBezTo>
                      <a:pt x="2138" y="2123"/>
                      <a:pt x="2203" y="2149"/>
                      <a:pt x="2203" y="2149"/>
                    </a:cubicBezTo>
                    <a:lnTo>
                      <a:pt x="885" y="1156"/>
                    </a:lnTo>
                    <a:lnTo>
                      <a:pt x="588" y="448"/>
                    </a:lnTo>
                    <a:lnTo>
                      <a:pt x="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9" name="Google Shape;3279;p23"/>
              <p:cNvSpPr/>
              <p:nvPr/>
            </p:nvSpPr>
            <p:spPr>
              <a:xfrm>
                <a:off x="4641125" y="2586925"/>
                <a:ext cx="47700" cy="35025"/>
              </a:xfrm>
              <a:custGeom>
                <a:avLst/>
                <a:gdLst/>
                <a:ahLst/>
                <a:cxnLst/>
                <a:rect l="l" t="t" r="r" b="b"/>
                <a:pathLst>
                  <a:path w="1908" h="1401" extrusionOk="0">
                    <a:moveTo>
                      <a:pt x="193" y="1"/>
                    </a:moveTo>
                    <a:lnTo>
                      <a:pt x="1" y="108"/>
                    </a:lnTo>
                    <a:lnTo>
                      <a:pt x="138" y="259"/>
                    </a:lnTo>
                    <a:lnTo>
                      <a:pt x="1907" y="1401"/>
                    </a:lnTo>
                    <a:lnTo>
                      <a:pt x="1907" y="1401"/>
                    </a:lnTo>
                    <a:lnTo>
                      <a:pt x="1649" y="1048"/>
                    </a:lnTo>
                    <a:lnTo>
                      <a:pt x="752" y="409"/>
                    </a:lnTo>
                    <a:lnTo>
                      <a:pt x="233" y="121"/>
                    </a:lnTo>
                    <a:lnTo>
                      <a:pt x="193" y="69"/>
                    </a:lnTo>
                    <a:lnTo>
                      <a:pt x="193"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0" name="Google Shape;3280;p23"/>
              <p:cNvSpPr/>
              <p:nvPr/>
            </p:nvSpPr>
            <p:spPr>
              <a:xfrm>
                <a:off x="4766950" y="2677025"/>
                <a:ext cx="165725" cy="106375"/>
              </a:xfrm>
              <a:custGeom>
                <a:avLst/>
                <a:gdLst/>
                <a:ahLst/>
                <a:cxnLst/>
                <a:rect l="l" t="t" r="r" b="b"/>
                <a:pathLst>
                  <a:path w="6629" h="4255" extrusionOk="0">
                    <a:moveTo>
                      <a:pt x="1" y="0"/>
                    </a:moveTo>
                    <a:cubicBezTo>
                      <a:pt x="1" y="0"/>
                      <a:pt x="6392" y="4188"/>
                      <a:pt x="6516" y="4243"/>
                    </a:cubicBezTo>
                    <a:cubicBezTo>
                      <a:pt x="6531" y="4251"/>
                      <a:pt x="6544" y="4255"/>
                      <a:pt x="6553" y="4255"/>
                    </a:cubicBezTo>
                    <a:cubicBezTo>
                      <a:pt x="6629" y="4255"/>
                      <a:pt x="6521" y="4028"/>
                      <a:pt x="6245" y="3822"/>
                    </a:cubicBezTo>
                    <a:cubicBezTo>
                      <a:pt x="5932" y="3577"/>
                      <a:pt x="1822" y="1035"/>
                      <a:pt x="1006" y="516"/>
                    </a:cubicBezTo>
                    <a:cubicBezTo>
                      <a:pt x="207" y="13"/>
                      <a:pt x="1" y="0"/>
                      <a:pt x="1"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1" name="Google Shape;3281;p23"/>
              <p:cNvSpPr/>
              <p:nvPr/>
            </p:nvSpPr>
            <p:spPr>
              <a:xfrm>
                <a:off x="5005975" y="2800400"/>
                <a:ext cx="30300" cy="27275"/>
              </a:xfrm>
              <a:custGeom>
                <a:avLst/>
                <a:gdLst/>
                <a:ahLst/>
                <a:cxnLst/>
                <a:rect l="l" t="t" r="r" b="b"/>
                <a:pathLst>
                  <a:path w="1212" h="1091" extrusionOk="0">
                    <a:moveTo>
                      <a:pt x="0" y="0"/>
                    </a:moveTo>
                    <a:lnTo>
                      <a:pt x="519" y="382"/>
                    </a:lnTo>
                    <a:lnTo>
                      <a:pt x="1211" y="1091"/>
                    </a:lnTo>
                    <a:lnTo>
                      <a:pt x="803" y="588"/>
                    </a:lnTo>
                    <a:lnTo>
                      <a:pt x="0"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2" name="Google Shape;3282;p23"/>
              <p:cNvSpPr/>
              <p:nvPr/>
            </p:nvSpPr>
            <p:spPr>
              <a:xfrm>
                <a:off x="4943800" y="2772975"/>
                <a:ext cx="57125" cy="73400"/>
              </a:xfrm>
              <a:custGeom>
                <a:avLst/>
                <a:gdLst/>
                <a:ahLst/>
                <a:cxnLst/>
                <a:rect l="l" t="t" r="r" b="b"/>
                <a:pathLst>
                  <a:path w="2285" h="2936" extrusionOk="0">
                    <a:moveTo>
                      <a:pt x="627" y="0"/>
                    </a:moveTo>
                    <a:cubicBezTo>
                      <a:pt x="257" y="0"/>
                      <a:pt x="0" y="296"/>
                      <a:pt x="0" y="813"/>
                    </a:cubicBezTo>
                    <a:cubicBezTo>
                      <a:pt x="0" y="1535"/>
                      <a:pt x="516" y="2419"/>
                      <a:pt x="1143" y="2785"/>
                    </a:cubicBezTo>
                    <a:cubicBezTo>
                      <a:pt x="1328" y="2887"/>
                      <a:pt x="1502" y="2936"/>
                      <a:pt x="1656" y="2936"/>
                    </a:cubicBezTo>
                    <a:cubicBezTo>
                      <a:pt x="2032" y="2936"/>
                      <a:pt x="2285" y="2644"/>
                      <a:pt x="2285" y="2132"/>
                    </a:cubicBezTo>
                    <a:cubicBezTo>
                      <a:pt x="2285" y="1398"/>
                      <a:pt x="1782" y="513"/>
                      <a:pt x="1143" y="161"/>
                    </a:cubicBezTo>
                    <a:cubicBezTo>
                      <a:pt x="958" y="52"/>
                      <a:pt x="783" y="0"/>
                      <a:pt x="627"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3" name="Google Shape;3283;p23"/>
              <p:cNvSpPr/>
              <p:nvPr/>
            </p:nvSpPr>
            <p:spPr>
              <a:xfrm>
                <a:off x="4699325" y="2631250"/>
                <a:ext cx="57125" cy="73525"/>
              </a:xfrm>
              <a:custGeom>
                <a:avLst/>
                <a:gdLst/>
                <a:ahLst/>
                <a:cxnLst/>
                <a:rect l="l" t="t" r="r" b="b"/>
                <a:pathLst>
                  <a:path w="2285" h="2941" extrusionOk="0">
                    <a:moveTo>
                      <a:pt x="635" y="1"/>
                    </a:moveTo>
                    <a:cubicBezTo>
                      <a:pt x="260" y="1"/>
                      <a:pt x="0" y="300"/>
                      <a:pt x="0" y="809"/>
                    </a:cubicBezTo>
                    <a:cubicBezTo>
                      <a:pt x="0" y="1531"/>
                      <a:pt x="516" y="2415"/>
                      <a:pt x="1143" y="2784"/>
                    </a:cubicBezTo>
                    <a:cubicBezTo>
                      <a:pt x="1324" y="2890"/>
                      <a:pt x="1497" y="2940"/>
                      <a:pt x="1650" y="2940"/>
                    </a:cubicBezTo>
                    <a:cubicBezTo>
                      <a:pt x="2025" y="2940"/>
                      <a:pt x="2285" y="2641"/>
                      <a:pt x="2285" y="2131"/>
                    </a:cubicBezTo>
                    <a:cubicBezTo>
                      <a:pt x="2285" y="1410"/>
                      <a:pt x="1769" y="526"/>
                      <a:pt x="1143" y="157"/>
                    </a:cubicBezTo>
                    <a:cubicBezTo>
                      <a:pt x="961" y="51"/>
                      <a:pt x="788" y="1"/>
                      <a:pt x="635"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4" name="Google Shape;3284;p23"/>
              <p:cNvSpPr/>
              <p:nvPr/>
            </p:nvSpPr>
            <p:spPr>
              <a:xfrm>
                <a:off x="4934575" y="2761175"/>
                <a:ext cx="75500" cy="85850"/>
              </a:xfrm>
              <a:custGeom>
                <a:avLst/>
                <a:gdLst/>
                <a:ahLst/>
                <a:cxnLst/>
                <a:rect l="l" t="t" r="r" b="b"/>
                <a:pathLst>
                  <a:path w="3020" h="3434" extrusionOk="0">
                    <a:moveTo>
                      <a:pt x="835" y="1"/>
                    </a:moveTo>
                    <a:cubicBezTo>
                      <a:pt x="342" y="1"/>
                      <a:pt x="0" y="395"/>
                      <a:pt x="0" y="1067"/>
                    </a:cubicBezTo>
                    <a:lnTo>
                      <a:pt x="0" y="1693"/>
                    </a:lnTo>
                    <a:lnTo>
                      <a:pt x="177" y="1788"/>
                    </a:lnTo>
                    <a:lnTo>
                      <a:pt x="177" y="1161"/>
                    </a:lnTo>
                    <a:cubicBezTo>
                      <a:pt x="177" y="564"/>
                      <a:pt x="478" y="220"/>
                      <a:pt x="916" y="220"/>
                    </a:cubicBezTo>
                    <a:cubicBezTo>
                      <a:pt x="1095" y="220"/>
                      <a:pt x="1298" y="278"/>
                      <a:pt x="1512" y="401"/>
                    </a:cubicBezTo>
                    <a:cubicBezTo>
                      <a:pt x="2246" y="835"/>
                      <a:pt x="2843" y="1870"/>
                      <a:pt x="2843" y="2712"/>
                    </a:cubicBezTo>
                    <a:lnTo>
                      <a:pt x="2843" y="3338"/>
                    </a:lnTo>
                    <a:lnTo>
                      <a:pt x="2980" y="3407"/>
                    </a:lnTo>
                    <a:lnTo>
                      <a:pt x="3020" y="3433"/>
                    </a:lnTo>
                    <a:lnTo>
                      <a:pt x="3020" y="2810"/>
                    </a:lnTo>
                    <a:cubicBezTo>
                      <a:pt x="3020" y="1857"/>
                      <a:pt x="2341" y="688"/>
                      <a:pt x="1512" y="211"/>
                    </a:cubicBezTo>
                    <a:cubicBezTo>
                      <a:pt x="1269" y="68"/>
                      <a:pt x="1039" y="1"/>
                      <a:pt x="835"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5" name="Google Shape;3285;p23"/>
              <p:cNvSpPr/>
              <p:nvPr/>
            </p:nvSpPr>
            <p:spPr>
              <a:xfrm>
                <a:off x="4690100" y="2619500"/>
                <a:ext cx="75500" cy="85775"/>
              </a:xfrm>
              <a:custGeom>
                <a:avLst/>
                <a:gdLst/>
                <a:ahLst/>
                <a:cxnLst/>
                <a:rect l="l" t="t" r="r" b="b"/>
                <a:pathLst>
                  <a:path w="3020" h="3431" extrusionOk="0">
                    <a:moveTo>
                      <a:pt x="837" y="1"/>
                    </a:moveTo>
                    <a:cubicBezTo>
                      <a:pt x="342" y="1"/>
                      <a:pt x="0" y="389"/>
                      <a:pt x="0" y="1064"/>
                    </a:cubicBezTo>
                    <a:lnTo>
                      <a:pt x="0" y="1472"/>
                    </a:lnTo>
                    <a:cubicBezTo>
                      <a:pt x="98" y="1541"/>
                      <a:pt x="163" y="1567"/>
                      <a:pt x="163" y="1567"/>
                    </a:cubicBezTo>
                    <a:lnTo>
                      <a:pt x="180" y="1580"/>
                    </a:lnTo>
                    <a:lnTo>
                      <a:pt x="180" y="1172"/>
                    </a:lnTo>
                    <a:cubicBezTo>
                      <a:pt x="180" y="569"/>
                      <a:pt x="476" y="221"/>
                      <a:pt x="909" y="221"/>
                    </a:cubicBezTo>
                    <a:cubicBezTo>
                      <a:pt x="1090" y="221"/>
                      <a:pt x="1295" y="282"/>
                      <a:pt x="1512" y="411"/>
                    </a:cubicBezTo>
                    <a:cubicBezTo>
                      <a:pt x="2246" y="832"/>
                      <a:pt x="2843" y="1867"/>
                      <a:pt x="2843" y="2709"/>
                    </a:cubicBezTo>
                    <a:lnTo>
                      <a:pt x="2843" y="3336"/>
                    </a:lnTo>
                    <a:lnTo>
                      <a:pt x="2873" y="3349"/>
                    </a:lnTo>
                    <a:lnTo>
                      <a:pt x="3019" y="3430"/>
                    </a:lnTo>
                    <a:lnTo>
                      <a:pt x="3019" y="2817"/>
                    </a:lnTo>
                    <a:cubicBezTo>
                      <a:pt x="3019" y="1851"/>
                      <a:pt x="2341" y="695"/>
                      <a:pt x="1512" y="206"/>
                    </a:cubicBezTo>
                    <a:cubicBezTo>
                      <a:pt x="1270" y="67"/>
                      <a:pt x="1040" y="1"/>
                      <a:pt x="837"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6" name="Google Shape;3286;p23"/>
              <p:cNvSpPr/>
              <p:nvPr/>
            </p:nvSpPr>
            <p:spPr>
              <a:xfrm>
                <a:off x="4569725" y="2565475"/>
                <a:ext cx="194575" cy="90100"/>
              </a:xfrm>
              <a:custGeom>
                <a:avLst/>
                <a:gdLst/>
                <a:ahLst/>
                <a:cxnLst/>
                <a:rect l="l" t="t" r="r" b="b"/>
                <a:pathLst>
                  <a:path w="7783" h="3604" extrusionOk="0">
                    <a:moveTo>
                      <a:pt x="4694" y="0"/>
                    </a:moveTo>
                    <a:lnTo>
                      <a:pt x="3823" y="340"/>
                    </a:lnTo>
                    <a:lnTo>
                      <a:pt x="2857" y="735"/>
                    </a:lnTo>
                    <a:lnTo>
                      <a:pt x="1199" y="1701"/>
                    </a:lnTo>
                    <a:lnTo>
                      <a:pt x="327" y="2354"/>
                    </a:lnTo>
                    <a:lnTo>
                      <a:pt x="1" y="2654"/>
                    </a:lnTo>
                    <a:lnTo>
                      <a:pt x="1" y="2804"/>
                    </a:lnTo>
                    <a:lnTo>
                      <a:pt x="2599" y="3604"/>
                    </a:lnTo>
                    <a:lnTo>
                      <a:pt x="3265" y="3101"/>
                    </a:lnTo>
                    <a:lnTo>
                      <a:pt x="4355" y="2367"/>
                    </a:lnTo>
                    <a:lnTo>
                      <a:pt x="5713" y="1580"/>
                    </a:lnTo>
                    <a:lnTo>
                      <a:pt x="6748" y="1090"/>
                    </a:lnTo>
                    <a:lnTo>
                      <a:pt x="7782" y="682"/>
                    </a:lnTo>
                    <a:lnTo>
                      <a:pt x="5102" y="13"/>
                    </a:lnTo>
                    <a:lnTo>
                      <a:pt x="4694"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7" name="Google Shape;3287;p23"/>
              <p:cNvSpPr/>
              <p:nvPr/>
            </p:nvSpPr>
            <p:spPr>
              <a:xfrm>
                <a:off x="4571450" y="2567500"/>
                <a:ext cx="187050" cy="86050"/>
              </a:xfrm>
              <a:custGeom>
                <a:avLst/>
                <a:gdLst/>
                <a:ahLst/>
                <a:cxnLst/>
                <a:rect l="l" t="t" r="r" b="b"/>
                <a:pathLst>
                  <a:path w="7482" h="3442" extrusionOk="0">
                    <a:moveTo>
                      <a:pt x="4639" y="1"/>
                    </a:moveTo>
                    <a:lnTo>
                      <a:pt x="3783" y="314"/>
                    </a:lnTo>
                    <a:lnTo>
                      <a:pt x="2817" y="722"/>
                    </a:lnTo>
                    <a:lnTo>
                      <a:pt x="1172" y="1675"/>
                    </a:lnTo>
                    <a:lnTo>
                      <a:pt x="301" y="2328"/>
                    </a:lnTo>
                    <a:lnTo>
                      <a:pt x="0" y="2599"/>
                    </a:lnTo>
                    <a:lnTo>
                      <a:pt x="0" y="2681"/>
                    </a:lnTo>
                    <a:lnTo>
                      <a:pt x="1675" y="3183"/>
                    </a:lnTo>
                    <a:lnTo>
                      <a:pt x="2517" y="3441"/>
                    </a:lnTo>
                    <a:lnTo>
                      <a:pt x="3170" y="2968"/>
                    </a:lnTo>
                    <a:lnTo>
                      <a:pt x="4244" y="2233"/>
                    </a:lnTo>
                    <a:lnTo>
                      <a:pt x="5605" y="1444"/>
                    </a:lnTo>
                    <a:lnTo>
                      <a:pt x="6421" y="1049"/>
                    </a:lnTo>
                    <a:lnTo>
                      <a:pt x="6652" y="941"/>
                    </a:lnTo>
                    <a:lnTo>
                      <a:pt x="7439" y="627"/>
                    </a:lnTo>
                    <a:lnTo>
                      <a:pt x="7482" y="614"/>
                    </a:lnTo>
                    <a:lnTo>
                      <a:pt x="6829" y="451"/>
                    </a:lnTo>
                    <a:lnTo>
                      <a:pt x="6150" y="288"/>
                    </a:lnTo>
                    <a:lnTo>
                      <a:pt x="5020"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8" name="Google Shape;3288;p23"/>
              <p:cNvSpPr/>
              <p:nvPr/>
            </p:nvSpPr>
            <p:spPr>
              <a:xfrm>
                <a:off x="4897200" y="2811000"/>
                <a:ext cx="143475" cy="120400"/>
              </a:xfrm>
              <a:custGeom>
                <a:avLst/>
                <a:gdLst/>
                <a:ahLst/>
                <a:cxnLst/>
                <a:rect l="l" t="t" r="r" b="b"/>
                <a:pathLst>
                  <a:path w="5739" h="4816" extrusionOk="0">
                    <a:moveTo>
                      <a:pt x="5739" y="1"/>
                    </a:moveTo>
                    <a:lnTo>
                      <a:pt x="4338" y="817"/>
                    </a:lnTo>
                    <a:lnTo>
                      <a:pt x="653" y="2938"/>
                    </a:lnTo>
                    <a:lnTo>
                      <a:pt x="69" y="4391"/>
                    </a:lnTo>
                    <a:lnTo>
                      <a:pt x="0" y="4570"/>
                    </a:lnTo>
                    <a:lnTo>
                      <a:pt x="353" y="4815"/>
                    </a:lnTo>
                    <a:lnTo>
                      <a:pt x="1427" y="4609"/>
                    </a:lnTo>
                    <a:lnTo>
                      <a:pt x="2801" y="4038"/>
                    </a:lnTo>
                    <a:lnTo>
                      <a:pt x="4488" y="3072"/>
                    </a:lnTo>
                    <a:lnTo>
                      <a:pt x="5197" y="2419"/>
                    </a:lnTo>
                    <a:lnTo>
                      <a:pt x="5588" y="1891"/>
                    </a:lnTo>
                    <a:lnTo>
                      <a:pt x="5575" y="1740"/>
                    </a:lnTo>
                    <a:lnTo>
                      <a:pt x="5575" y="1698"/>
                    </a:lnTo>
                    <a:lnTo>
                      <a:pt x="5575" y="1672"/>
                    </a:lnTo>
                    <a:lnTo>
                      <a:pt x="5575" y="1564"/>
                    </a:lnTo>
                    <a:lnTo>
                      <a:pt x="5644" y="980"/>
                    </a:lnTo>
                    <a:lnTo>
                      <a:pt x="573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9" name="Google Shape;3289;p23"/>
              <p:cNvSpPr/>
              <p:nvPr/>
            </p:nvSpPr>
            <p:spPr>
              <a:xfrm>
                <a:off x="4942400" y="2722875"/>
                <a:ext cx="98600" cy="94275"/>
              </a:xfrm>
              <a:custGeom>
                <a:avLst/>
                <a:gdLst/>
                <a:ahLst/>
                <a:cxnLst/>
                <a:rect l="l" t="t" r="r" b="b"/>
                <a:pathLst>
                  <a:path w="3944" h="3771" extrusionOk="0">
                    <a:moveTo>
                      <a:pt x="1" y="1"/>
                    </a:moveTo>
                    <a:lnTo>
                      <a:pt x="1675" y="2967"/>
                    </a:lnTo>
                    <a:lnTo>
                      <a:pt x="3944" y="3770"/>
                    </a:lnTo>
                    <a:cubicBezTo>
                      <a:pt x="3944" y="3770"/>
                      <a:pt x="3904" y="3444"/>
                      <a:pt x="3797" y="3183"/>
                    </a:cubicBezTo>
                    <a:cubicBezTo>
                      <a:pt x="3686" y="2925"/>
                      <a:pt x="3402" y="2599"/>
                      <a:pt x="2801" y="2109"/>
                    </a:cubicBezTo>
                    <a:cubicBezTo>
                      <a:pt x="2204" y="1633"/>
                      <a:pt x="1" y="1"/>
                      <a:pt x="1"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0" name="Google Shape;3290;p23"/>
              <p:cNvSpPr/>
              <p:nvPr/>
            </p:nvSpPr>
            <p:spPr>
              <a:xfrm>
                <a:off x="4802700" y="2722875"/>
                <a:ext cx="237975" cy="161600"/>
              </a:xfrm>
              <a:custGeom>
                <a:avLst/>
                <a:gdLst/>
                <a:ahLst/>
                <a:cxnLst/>
                <a:rect l="l" t="t" r="r" b="b"/>
                <a:pathLst>
                  <a:path w="9519" h="6464" extrusionOk="0">
                    <a:moveTo>
                      <a:pt x="5589" y="1"/>
                    </a:moveTo>
                    <a:lnTo>
                      <a:pt x="1" y="3238"/>
                    </a:lnTo>
                    <a:lnTo>
                      <a:pt x="1114" y="4054"/>
                    </a:lnTo>
                    <a:lnTo>
                      <a:pt x="4433" y="6463"/>
                    </a:lnTo>
                    <a:lnTo>
                      <a:pt x="5726" y="6068"/>
                    </a:lnTo>
                    <a:lnTo>
                      <a:pt x="6705" y="5605"/>
                    </a:lnTo>
                    <a:lnTo>
                      <a:pt x="8458" y="4586"/>
                    </a:lnTo>
                    <a:lnTo>
                      <a:pt x="8908" y="4218"/>
                    </a:lnTo>
                    <a:lnTo>
                      <a:pt x="9519" y="3526"/>
                    </a:lnTo>
                    <a:cubicBezTo>
                      <a:pt x="9519" y="3526"/>
                      <a:pt x="9385" y="3307"/>
                      <a:pt x="9140" y="3007"/>
                    </a:cubicBezTo>
                    <a:cubicBezTo>
                      <a:pt x="8840" y="2641"/>
                      <a:pt x="8376" y="2122"/>
                      <a:pt x="7847" y="1701"/>
                    </a:cubicBezTo>
                    <a:cubicBezTo>
                      <a:pt x="6907" y="954"/>
                      <a:pt x="5589" y="1"/>
                      <a:pt x="5589"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1" name="Google Shape;3291;p23"/>
              <p:cNvSpPr/>
              <p:nvPr/>
            </p:nvSpPr>
            <p:spPr>
              <a:xfrm>
                <a:off x="4785650" y="2795325"/>
                <a:ext cx="255025" cy="90125"/>
              </a:xfrm>
              <a:custGeom>
                <a:avLst/>
                <a:gdLst/>
                <a:ahLst/>
                <a:cxnLst/>
                <a:rect l="l" t="t" r="r" b="b"/>
                <a:pathLst>
                  <a:path w="10201" h="3605" extrusionOk="0">
                    <a:moveTo>
                      <a:pt x="0" y="1"/>
                    </a:moveTo>
                    <a:lnTo>
                      <a:pt x="95" y="314"/>
                    </a:lnTo>
                    <a:lnTo>
                      <a:pt x="111" y="314"/>
                    </a:lnTo>
                    <a:cubicBezTo>
                      <a:pt x="1254" y="1049"/>
                      <a:pt x="3212" y="2260"/>
                      <a:pt x="3212" y="2260"/>
                    </a:cubicBezTo>
                    <a:lnTo>
                      <a:pt x="4965" y="3454"/>
                    </a:lnTo>
                    <a:lnTo>
                      <a:pt x="5128" y="3604"/>
                    </a:lnTo>
                    <a:lnTo>
                      <a:pt x="5115" y="3565"/>
                    </a:lnTo>
                    <a:lnTo>
                      <a:pt x="6408" y="3170"/>
                    </a:lnTo>
                    <a:lnTo>
                      <a:pt x="7387" y="2707"/>
                    </a:lnTo>
                    <a:lnTo>
                      <a:pt x="9140" y="1688"/>
                    </a:lnTo>
                    <a:lnTo>
                      <a:pt x="9590" y="1320"/>
                    </a:lnTo>
                    <a:lnTo>
                      <a:pt x="10201" y="628"/>
                    </a:lnTo>
                    <a:cubicBezTo>
                      <a:pt x="10201" y="628"/>
                      <a:pt x="10067" y="409"/>
                      <a:pt x="9822" y="109"/>
                    </a:cubicBezTo>
                    <a:cubicBezTo>
                      <a:pt x="9822" y="190"/>
                      <a:pt x="9806" y="272"/>
                      <a:pt x="9780" y="353"/>
                    </a:cubicBezTo>
                    <a:cubicBezTo>
                      <a:pt x="9698" y="641"/>
                      <a:pt x="9140" y="1320"/>
                      <a:pt x="8950" y="1470"/>
                    </a:cubicBezTo>
                    <a:cubicBezTo>
                      <a:pt x="8774" y="1620"/>
                      <a:pt x="6910" y="2612"/>
                      <a:pt x="6584" y="2651"/>
                    </a:cubicBezTo>
                    <a:cubicBezTo>
                      <a:pt x="6442" y="2675"/>
                      <a:pt x="6191" y="2688"/>
                      <a:pt x="5912" y="2688"/>
                    </a:cubicBezTo>
                    <a:cubicBezTo>
                      <a:pt x="5523" y="2688"/>
                      <a:pt x="5079" y="2662"/>
                      <a:pt x="4802" y="2599"/>
                    </a:cubicBezTo>
                    <a:cubicBezTo>
                      <a:pt x="4488" y="2531"/>
                      <a:pt x="4067" y="2393"/>
                      <a:pt x="3702" y="2230"/>
                    </a:cubicBezTo>
                    <a:cubicBezTo>
                      <a:pt x="3483" y="2149"/>
                      <a:pt x="3278" y="2041"/>
                      <a:pt x="3131" y="1959"/>
                    </a:cubicBezTo>
                    <a:cubicBezTo>
                      <a:pt x="2951" y="1865"/>
                      <a:pt x="2396" y="1509"/>
                      <a:pt x="1796" y="1156"/>
                    </a:cubicBezTo>
                    <a:cubicBezTo>
                      <a:pt x="1048" y="693"/>
                      <a:pt x="258" y="220"/>
                      <a:pt x="258" y="220"/>
                    </a:cubicBezTo>
                    <a:lnTo>
                      <a:pt x="0"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2" name="Google Shape;3292;p23"/>
              <p:cNvSpPr/>
              <p:nvPr/>
            </p:nvSpPr>
            <p:spPr>
              <a:xfrm>
                <a:off x="4825475" y="2798025"/>
                <a:ext cx="130250" cy="68725"/>
              </a:xfrm>
              <a:custGeom>
                <a:avLst/>
                <a:gdLst/>
                <a:ahLst/>
                <a:cxnLst/>
                <a:rect l="l" t="t" r="r" b="b"/>
                <a:pathLst>
                  <a:path w="5210" h="2749" extrusionOk="0">
                    <a:moveTo>
                      <a:pt x="69" y="1"/>
                    </a:moveTo>
                    <a:lnTo>
                      <a:pt x="0" y="14"/>
                    </a:lnTo>
                    <a:cubicBezTo>
                      <a:pt x="0" y="30"/>
                      <a:pt x="5128" y="2504"/>
                      <a:pt x="5180" y="2749"/>
                    </a:cubicBezTo>
                    <a:cubicBezTo>
                      <a:pt x="5210" y="2654"/>
                      <a:pt x="5099" y="2586"/>
                      <a:pt x="4854" y="2423"/>
                    </a:cubicBezTo>
                    <a:cubicBezTo>
                      <a:pt x="4257" y="1959"/>
                      <a:pt x="69" y="1"/>
                      <a:pt x="69"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3" name="Google Shape;3293;p23"/>
              <p:cNvSpPr/>
              <p:nvPr/>
            </p:nvSpPr>
            <p:spPr>
              <a:xfrm>
                <a:off x="4930500" y="2739925"/>
                <a:ext cx="83000" cy="95175"/>
              </a:xfrm>
              <a:custGeom>
                <a:avLst/>
                <a:gdLst/>
                <a:ahLst/>
                <a:cxnLst/>
                <a:rect l="l" t="t" r="r" b="b"/>
                <a:pathLst>
                  <a:path w="3320" h="3807" extrusionOk="0">
                    <a:moveTo>
                      <a:pt x="56" y="1"/>
                    </a:moveTo>
                    <a:lnTo>
                      <a:pt x="0" y="27"/>
                    </a:lnTo>
                    <a:lnTo>
                      <a:pt x="3238" y="3604"/>
                    </a:lnTo>
                    <a:lnTo>
                      <a:pt x="3320" y="3807"/>
                    </a:lnTo>
                    <a:lnTo>
                      <a:pt x="3251" y="3523"/>
                    </a:lnTo>
                    <a:lnTo>
                      <a:pt x="56"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4" name="Google Shape;3294;p23"/>
              <p:cNvSpPr/>
              <p:nvPr/>
            </p:nvSpPr>
            <p:spPr>
              <a:xfrm>
                <a:off x="4928125" y="2817775"/>
                <a:ext cx="99975" cy="60575"/>
              </a:xfrm>
              <a:custGeom>
                <a:avLst/>
                <a:gdLst/>
                <a:ahLst/>
                <a:cxnLst/>
                <a:rect l="l" t="t" r="r" b="b"/>
                <a:pathLst>
                  <a:path w="3999" h="2423" extrusionOk="0">
                    <a:moveTo>
                      <a:pt x="3999" y="1"/>
                    </a:moveTo>
                    <a:cubicBezTo>
                      <a:pt x="3999" y="1"/>
                      <a:pt x="3552" y="611"/>
                      <a:pt x="3402" y="735"/>
                    </a:cubicBezTo>
                    <a:cubicBezTo>
                      <a:pt x="3114" y="954"/>
                      <a:pt x="2054" y="1564"/>
                      <a:pt x="1632" y="1753"/>
                    </a:cubicBezTo>
                    <a:cubicBezTo>
                      <a:pt x="1238" y="1934"/>
                      <a:pt x="832" y="2112"/>
                      <a:pt x="142" y="2112"/>
                    </a:cubicBezTo>
                    <a:cubicBezTo>
                      <a:pt x="96" y="2112"/>
                      <a:pt x="49" y="2111"/>
                      <a:pt x="0" y="2109"/>
                    </a:cubicBezTo>
                    <a:lnTo>
                      <a:pt x="0" y="2109"/>
                    </a:lnTo>
                    <a:cubicBezTo>
                      <a:pt x="124" y="2285"/>
                      <a:pt x="722" y="2422"/>
                      <a:pt x="722" y="2422"/>
                    </a:cubicBezTo>
                    <a:lnTo>
                      <a:pt x="2422" y="1538"/>
                    </a:lnTo>
                    <a:lnTo>
                      <a:pt x="3672" y="774"/>
                    </a:lnTo>
                    <a:lnTo>
                      <a:pt x="399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5" name="Google Shape;3295;p23"/>
              <p:cNvSpPr/>
              <p:nvPr/>
            </p:nvSpPr>
            <p:spPr>
              <a:xfrm>
                <a:off x="4728850" y="2639650"/>
                <a:ext cx="213575" cy="164200"/>
              </a:xfrm>
              <a:custGeom>
                <a:avLst/>
                <a:gdLst/>
                <a:ahLst/>
                <a:cxnLst/>
                <a:rect l="l" t="t" r="r" b="b"/>
                <a:pathLst>
                  <a:path w="8543" h="6568" extrusionOk="0">
                    <a:moveTo>
                      <a:pt x="5360" y="0"/>
                    </a:moveTo>
                    <a:lnTo>
                      <a:pt x="1" y="3101"/>
                    </a:lnTo>
                    <a:lnTo>
                      <a:pt x="2955" y="6567"/>
                    </a:lnTo>
                    <a:lnTo>
                      <a:pt x="4218" y="6228"/>
                    </a:lnTo>
                    <a:lnTo>
                      <a:pt x="5102" y="5875"/>
                    </a:lnTo>
                    <a:lnTo>
                      <a:pt x="7469" y="4514"/>
                    </a:lnTo>
                    <a:lnTo>
                      <a:pt x="7890" y="4106"/>
                    </a:lnTo>
                    <a:lnTo>
                      <a:pt x="8543" y="3330"/>
                    </a:lnTo>
                    <a:lnTo>
                      <a:pt x="536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6" name="Google Shape;3296;p23"/>
              <p:cNvSpPr/>
              <p:nvPr/>
            </p:nvSpPr>
            <p:spPr>
              <a:xfrm>
                <a:off x="4797900" y="2712675"/>
                <a:ext cx="144525" cy="91175"/>
              </a:xfrm>
              <a:custGeom>
                <a:avLst/>
                <a:gdLst/>
                <a:ahLst/>
                <a:cxnLst/>
                <a:rect l="l" t="t" r="r" b="b"/>
                <a:pathLst>
                  <a:path w="5781" h="3647" extrusionOk="0">
                    <a:moveTo>
                      <a:pt x="5386" y="0"/>
                    </a:moveTo>
                    <a:lnTo>
                      <a:pt x="5317" y="151"/>
                    </a:lnTo>
                    <a:cubicBezTo>
                      <a:pt x="5386" y="245"/>
                      <a:pt x="5170" y="709"/>
                      <a:pt x="4720" y="1035"/>
                    </a:cubicBezTo>
                    <a:cubicBezTo>
                      <a:pt x="4286" y="1362"/>
                      <a:pt x="2272" y="2546"/>
                      <a:pt x="1782" y="2749"/>
                    </a:cubicBezTo>
                    <a:cubicBezTo>
                      <a:pt x="1331" y="2944"/>
                      <a:pt x="821" y="3159"/>
                      <a:pt x="352" y="3159"/>
                    </a:cubicBezTo>
                    <a:cubicBezTo>
                      <a:pt x="326" y="3159"/>
                      <a:pt x="300" y="3158"/>
                      <a:pt x="274" y="3157"/>
                    </a:cubicBezTo>
                    <a:cubicBezTo>
                      <a:pt x="150" y="3157"/>
                      <a:pt x="56" y="3281"/>
                      <a:pt x="0" y="3428"/>
                    </a:cubicBezTo>
                    <a:lnTo>
                      <a:pt x="193" y="3646"/>
                    </a:lnTo>
                    <a:lnTo>
                      <a:pt x="1456" y="3307"/>
                    </a:lnTo>
                    <a:lnTo>
                      <a:pt x="2340" y="2954"/>
                    </a:lnTo>
                    <a:lnTo>
                      <a:pt x="4707" y="1593"/>
                    </a:lnTo>
                    <a:lnTo>
                      <a:pt x="5128" y="1185"/>
                    </a:lnTo>
                    <a:lnTo>
                      <a:pt x="5781" y="409"/>
                    </a:lnTo>
                    <a:lnTo>
                      <a:pt x="5631" y="262"/>
                    </a:lnTo>
                    <a:lnTo>
                      <a:pt x="5386"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7" name="Google Shape;3297;p23"/>
              <p:cNvSpPr/>
              <p:nvPr/>
            </p:nvSpPr>
            <p:spPr>
              <a:xfrm>
                <a:off x="4839425" y="2645025"/>
                <a:ext cx="92475" cy="76250"/>
              </a:xfrm>
              <a:custGeom>
                <a:avLst/>
                <a:gdLst/>
                <a:ahLst/>
                <a:cxnLst/>
                <a:rect l="l" t="t" r="r" b="b"/>
                <a:pathLst>
                  <a:path w="3699" h="3050" extrusionOk="0">
                    <a:moveTo>
                      <a:pt x="800" y="1"/>
                    </a:moveTo>
                    <a:cubicBezTo>
                      <a:pt x="800" y="1"/>
                      <a:pt x="422" y="340"/>
                      <a:pt x="0" y="666"/>
                    </a:cubicBezTo>
                    <a:lnTo>
                      <a:pt x="3541" y="2895"/>
                    </a:lnTo>
                    <a:lnTo>
                      <a:pt x="3541" y="2895"/>
                    </a:lnTo>
                    <a:cubicBezTo>
                      <a:pt x="3210" y="2506"/>
                      <a:pt x="2321" y="1471"/>
                      <a:pt x="1659" y="777"/>
                    </a:cubicBezTo>
                    <a:cubicBezTo>
                      <a:pt x="1388" y="503"/>
                      <a:pt x="1087" y="232"/>
                      <a:pt x="800" y="1"/>
                    </a:cubicBezTo>
                    <a:close/>
                    <a:moveTo>
                      <a:pt x="3541" y="2895"/>
                    </a:moveTo>
                    <a:cubicBezTo>
                      <a:pt x="3625" y="2992"/>
                      <a:pt x="3672" y="3049"/>
                      <a:pt x="3672" y="3049"/>
                    </a:cubicBezTo>
                    <a:lnTo>
                      <a:pt x="3699" y="2994"/>
                    </a:lnTo>
                    <a:lnTo>
                      <a:pt x="3541" y="2895"/>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8" name="Google Shape;3298;p23"/>
              <p:cNvSpPr/>
              <p:nvPr/>
            </p:nvSpPr>
            <p:spPr>
              <a:xfrm>
                <a:off x="4798950" y="2706225"/>
                <a:ext cx="132300" cy="87100"/>
              </a:xfrm>
              <a:custGeom>
                <a:avLst/>
                <a:gdLst/>
                <a:ahLst/>
                <a:cxnLst/>
                <a:rect l="l" t="t" r="r" b="b"/>
                <a:pathLst>
                  <a:path w="5292" h="3484" extrusionOk="0">
                    <a:moveTo>
                      <a:pt x="4231" y="1"/>
                    </a:moveTo>
                    <a:lnTo>
                      <a:pt x="2285" y="1225"/>
                    </a:lnTo>
                    <a:lnTo>
                      <a:pt x="1972" y="2028"/>
                    </a:lnTo>
                    <a:lnTo>
                      <a:pt x="0" y="3088"/>
                    </a:lnTo>
                    <a:cubicBezTo>
                      <a:pt x="14" y="3101"/>
                      <a:pt x="27" y="3115"/>
                      <a:pt x="40" y="3131"/>
                    </a:cubicBezTo>
                    <a:cubicBezTo>
                      <a:pt x="69" y="3183"/>
                      <a:pt x="108" y="3225"/>
                      <a:pt x="151" y="3265"/>
                    </a:cubicBezTo>
                    <a:lnTo>
                      <a:pt x="164" y="3278"/>
                    </a:lnTo>
                    <a:lnTo>
                      <a:pt x="177" y="3294"/>
                    </a:lnTo>
                    <a:cubicBezTo>
                      <a:pt x="177" y="3307"/>
                      <a:pt x="177" y="3307"/>
                      <a:pt x="190" y="3307"/>
                    </a:cubicBezTo>
                    <a:lnTo>
                      <a:pt x="190" y="3320"/>
                    </a:lnTo>
                    <a:lnTo>
                      <a:pt x="203" y="3333"/>
                    </a:lnTo>
                    <a:lnTo>
                      <a:pt x="216" y="3346"/>
                    </a:lnTo>
                    <a:lnTo>
                      <a:pt x="232" y="3359"/>
                    </a:lnTo>
                    <a:lnTo>
                      <a:pt x="245" y="3376"/>
                    </a:lnTo>
                    <a:lnTo>
                      <a:pt x="258" y="3389"/>
                    </a:lnTo>
                    <a:lnTo>
                      <a:pt x="271" y="3402"/>
                    </a:lnTo>
                    <a:lnTo>
                      <a:pt x="284" y="3415"/>
                    </a:lnTo>
                    <a:lnTo>
                      <a:pt x="298" y="3415"/>
                    </a:lnTo>
                    <a:lnTo>
                      <a:pt x="314" y="3428"/>
                    </a:lnTo>
                    <a:lnTo>
                      <a:pt x="327" y="3441"/>
                    </a:lnTo>
                    <a:lnTo>
                      <a:pt x="340" y="3441"/>
                    </a:lnTo>
                    <a:lnTo>
                      <a:pt x="340" y="3457"/>
                    </a:lnTo>
                    <a:lnTo>
                      <a:pt x="353" y="3457"/>
                    </a:lnTo>
                    <a:lnTo>
                      <a:pt x="422" y="3483"/>
                    </a:lnTo>
                    <a:cubicBezTo>
                      <a:pt x="692" y="3428"/>
                      <a:pt x="937" y="3376"/>
                      <a:pt x="1087" y="3320"/>
                    </a:cubicBezTo>
                    <a:cubicBezTo>
                      <a:pt x="1087" y="3320"/>
                      <a:pt x="1401" y="3239"/>
                      <a:pt x="1796" y="3062"/>
                    </a:cubicBezTo>
                    <a:cubicBezTo>
                      <a:pt x="2256" y="2857"/>
                      <a:pt x="2843" y="2543"/>
                      <a:pt x="3372" y="2233"/>
                    </a:cubicBezTo>
                    <a:cubicBezTo>
                      <a:pt x="4446" y="1593"/>
                      <a:pt x="4733" y="1319"/>
                      <a:pt x="4733" y="1319"/>
                    </a:cubicBezTo>
                    <a:lnTo>
                      <a:pt x="5223" y="804"/>
                    </a:lnTo>
                    <a:cubicBezTo>
                      <a:pt x="5262" y="709"/>
                      <a:pt x="5291" y="601"/>
                      <a:pt x="5291" y="503"/>
                    </a:cubicBezTo>
                    <a:cubicBezTo>
                      <a:pt x="5249" y="438"/>
                      <a:pt x="5194" y="340"/>
                      <a:pt x="5128" y="219"/>
                    </a:cubicBezTo>
                    <a:lnTo>
                      <a:pt x="5112" y="219"/>
                    </a:lnTo>
                    <a:lnTo>
                      <a:pt x="4231"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9" name="Google Shape;3299;p23"/>
              <p:cNvSpPr/>
              <p:nvPr/>
            </p:nvSpPr>
            <p:spPr>
              <a:xfrm>
                <a:off x="4730575" y="2686575"/>
                <a:ext cx="145600" cy="115550"/>
              </a:xfrm>
              <a:custGeom>
                <a:avLst/>
                <a:gdLst/>
                <a:ahLst/>
                <a:cxnLst/>
                <a:rect l="l" t="t" r="r" b="b"/>
                <a:pathLst>
                  <a:path w="5824" h="4622" extrusionOk="0">
                    <a:moveTo>
                      <a:pt x="2693" y="0"/>
                    </a:moveTo>
                    <a:lnTo>
                      <a:pt x="1267" y="460"/>
                    </a:lnTo>
                    <a:lnTo>
                      <a:pt x="0" y="1182"/>
                    </a:lnTo>
                    <a:cubicBezTo>
                      <a:pt x="206" y="1439"/>
                      <a:pt x="558" y="1877"/>
                      <a:pt x="1117" y="2474"/>
                    </a:cubicBezTo>
                    <a:cubicBezTo>
                      <a:pt x="2053" y="3466"/>
                      <a:pt x="2543" y="4364"/>
                      <a:pt x="3049" y="4596"/>
                    </a:cubicBezTo>
                    <a:cubicBezTo>
                      <a:pt x="3075" y="4609"/>
                      <a:pt x="3101" y="4609"/>
                      <a:pt x="3130" y="4622"/>
                    </a:cubicBezTo>
                    <a:lnTo>
                      <a:pt x="4149" y="4351"/>
                    </a:lnTo>
                    <a:lnTo>
                      <a:pt x="5033" y="3998"/>
                    </a:lnTo>
                    <a:lnTo>
                      <a:pt x="5823" y="3535"/>
                    </a:lnTo>
                    <a:cubicBezTo>
                      <a:pt x="4041" y="1100"/>
                      <a:pt x="2693" y="0"/>
                      <a:pt x="2693"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0" name="Google Shape;3300;p23"/>
              <p:cNvSpPr/>
              <p:nvPr/>
            </p:nvSpPr>
            <p:spPr>
              <a:xfrm>
                <a:off x="4630275" y="2582525"/>
                <a:ext cx="232600" cy="134675"/>
              </a:xfrm>
              <a:custGeom>
                <a:avLst/>
                <a:gdLst/>
                <a:ahLst/>
                <a:cxnLst/>
                <a:rect l="l" t="t" r="r" b="b"/>
                <a:pathLst>
                  <a:path w="9304" h="5387" extrusionOk="0">
                    <a:moveTo>
                      <a:pt x="5360" y="0"/>
                    </a:moveTo>
                    <a:lnTo>
                      <a:pt x="4326" y="408"/>
                    </a:lnTo>
                    <a:lnTo>
                      <a:pt x="3291" y="898"/>
                    </a:lnTo>
                    <a:lnTo>
                      <a:pt x="1933" y="1685"/>
                    </a:lnTo>
                    <a:lnTo>
                      <a:pt x="843" y="2419"/>
                    </a:lnTo>
                    <a:lnTo>
                      <a:pt x="1" y="3101"/>
                    </a:lnTo>
                    <a:lnTo>
                      <a:pt x="3944" y="5386"/>
                    </a:lnTo>
                    <a:lnTo>
                      <a:pt x="5060" y="4949"/>
                    </a:lnTo>
                    <a:lnTo>
                      <a:pt x="6310" y="4309"/>
                    </a:lnTo>
                    <a:lnTo>
                      <a:pt x="7985" y="3346"/>
                    </a:lnTo>
                    <a:lnTo>
                      <a:pt x="8556" y="2922"/>
                    </a:lnTo>
                    <a:lnTo>
                      <a:pt x="9303" y="2285"/>
                    </a:lnTo>
                    <a:lnTo>
                      <a:pt x="7632" y="1169"/>
                    </a:lnTo>
                    <a:lnTo>
                      <a:pt x="536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1" name="Google Shape;3301;p23"/>
              <p:cNvSpPr/>
              <p:nvPr/>
            </p:nvSpPr>
            <p:spPr>
              <a:xfrm>
                <a:off x="4519150" y="2550850"/>
                <a:ext cx="176100" cy="90125"/>
              </a:xfrm>
              <a:custGeom>
                <a:avLst/>
                <a:gdLst/>
                <a:ahLst/>
                <a:cxnLst/>
                <a:rect l="l" t="t" r="r" b="b"/>
                <a:pathLst>
                  <a:path w="7044" h="3605" extrusionOk="0">
                    <a:moveTo>
                      <a:pt x="5330" y="1"/>
                    </a:moveTo>
                    <a:lnTo>
                      <a:pt x="4377" y="314"/>
                    </a:lnTo>
                    <a:lnTo>
                      <a:pt x="3453" y="722"/>
                    </a:lnTo>
                    <a:lnTo>
                      <a:pt x="1306" y="1959"/>
                    </a:lnTo>
                    <a:lnTo>
                      <a:pt x="529" y="2557"/>
                    </a:lnTo>
                    <a:lnTo>
                      <a:pt x="0" y="3089"/>
                    </a:lnTo>
                    <a:lnTo>
                      <a:pt x="1632" y="3604"/>
                    </a:lnTo>
                    <a:lnTo>
                      <a:pt x="2350" y="2939"/>
                    </a:lnTo>
                    <a:lnTo>
                      <a:pt x="3222" y="2286"/>
                    </a:lnTo>
                    <a:lnTo>
                      <a:pt x="4880" y="1320"/>
                    </a:lnTo>
                    <a:lnTo>
                      <a:pt x="5846" y="925"/>
                    </a:lnTo>
                    <a:lnTo>
                      <a:pt x="7044" y="464"/>
                    </a:lnTo>
                    <a:lnTo>
                      <a:pt x="533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2" name="Google Shape;3302;p23"/>
              <p:cNvSpPr/>
              <p:nvPr/>
            </p:nvSpPr>
            <p:spPr>
              <a:xfrm>
                <a:off x="4507875" y="2627000"/>
                <a:ext cx="406000" cy="305050"/>
              </a:xfrm>
              <a:custGeom>
                <a:avLst/>
                <a:gdLst/>
                <a:ahLst/>
                <a:cxnLst/>
                <a:rect l="l" t="t" r="r" b="b"/>
                <a:pathLst>
                  <a:path w="16240" h="12202" extrusionOk="0">
                    <a:moveTo>
                      <a:pt x="614" y="0"/>
                    </a:moveTo>
                    <a:lnTo>
                      <a:pt x="451" y="43"/>
                    </a:lnTo>
                    <a:lnTo>
                      <a:pt x="370" y="438"/>
                    </a:lnTo>
                    <a:lnTo>
                      <a:pt x="288" y="833"/>
                    </a:lnTo>
                    <a:lnTo>
                      <a:pt x="370" y="1009"/>
                    </a:lnTo>
                    <a:lnTo>
                      <a:pt x="288" y="1688"/>
                    </a:lnTo>
                    <a:lnTo>
                      <a:pt x="82" y="1795"/>
                    </a:lnTo>
                    <a:lnTo>
                      <a:pt x="1" y="2422"/>
                    </a:lnTo>
                    <a:lnTo>
                      <a:pt x="1" y="2465"/>
                    </a:lnTo>
                    <a:cubicBezTo>
                      <a:pt x="1" y="2465"/>
                      <a:pt x="219" y="3238"/>
                      <a:pt x="422" y="3470"/>
                    </a:cubicBezTo>
                    <a:cubicBezTo>
                      <a:pt x="585" y="3672"/>
                      <a:pt x="1388" y="4110"/>
                      <a:pt x="1796" y="4381"/>
                    </a:cubicBezTo>
                    <a:cubicBezTo>
                      <a:pt x="1904" y="4449"/>
                      <a:pt x="1959" y="4475"/>
                      <a:pt x="1959" y="4475"/>
                    </a:cubicBezTo>
                    <a:lnTo>
                      <a:pt x="1972" y="4488"/>
                    </a:lnTo>
                    <a:lnTo>
                      <a:pt x="1877" y="4110"/>
                    </a:lnTo>
                    <a:cubicBezTo>
                      <a:pt x="1877" y="3504"/>
                      <a:pt x="2174" y="3157"/>
                      <a:pt x="2607" y="3157"/>
                    </a:cubicBezTo>
                    <a:cubicBezTo>
                      <a:pt x="2788" y="3157"/>
                      <a:pt x="2993" y="3218"/>
                      <a:pt x="3209" y="3346"/>
                    </a:cubicBezTo>
                    <a:cubicBezTo>
                      <a:pt x="3944" y="3770"/>
                      <a:pt x="4544" y="4802"/>
                      <a:pt x="4544" y="5647"/>
                    </a:cubicBezTo>
                    <a:lnTo>
                      <a:pt x="4639" y="6244"/>
                    </a:lnTo>
                    <a:lnTo>
                      <a:pt x="4665" y="6257"/>
                    </a:lnTo>
                    <a:lnTo>
                      <a:pt x="11751" y="10364"/>
                    </a:lnTo>
                    <a:lnTo>
                      <a:pt x="11657" y="9766"/>
                    </a:lnTo>
                    <a:cubicBezTo>
                      <a:pt x="11657" y="9169"/>
                      <a:pt x="11957" y="8825"/>
                      <a:pt x="12393" y="8825"/>
                    </a:cubicBezTo>
                    <a:cubicBezTo>
                      <a:pt x="12572" y="8825"/>
                      <a:pt x="12774" y="8883"/>
                      <a:pt x="12988" y="9006"/>
                    </a:cubicBezTo>
                    <a:cubicBezTo>
                      <a:pt x="13723" y="9427"/>
                      <a:pt x="14323" y="10461"/>
                      <a:pt x="14323" y="11317"/>
                    </a:cubicBezTo>
                    <a:lnTo>
                      <a:pt x="14431" y="11914"/>
                    </a:lnTo>
                    <a:lnTo>
                      <a:pt x="14457" y="11930"/>
                    </a:lnTo>
                    <a:lnTo>
                      <a:pt x="14552" y="11982"/>
                    </a:lnTo>
                    <a:lnTo>
                      <a:pt x="14594" y="12012"/>
                    </a:lnTo>
                    <a:lnTo>
                      <a:pt x="15724" y="12201"/>
                    </a:lnTo>
                    <a:lnTo>
                      <a:pt x="15926" y="12175"/>
                    </a:lnTo>
                    <a:lnTo>
                      <a:pt x="15968" y="12025"/>
                    </a:lnTo>
                    <a:lnTo>
                      <a:pt x="15874" y="12025"/>
                    </a:lnTo>
                    <a:lnTo>
                      <a:pt x="16076" y="11832"/>
                    </a:lnTo>
                    <a:lnTo>
                      <a:pt x="16089" y="11780"/>
                    </a:lnTo>
                    <a:lnTo>
                      <a:pt x="16118" y="11643"/>
                    </a:lnTo>
                    <a:lnTo>
                      <a:pt x="16239" y="10337"/>
                    </a:lnTo>
                    <a:lnTo>
                      <a:pt x="16226" y="10298"/>
                    </a:lnTo>
                    <a:cubicBezTo>
                      <a:pt x="16226" y="10298"/>
                      <a:pt x="15968" y="9903"/>
                      <a:pt x="15573" y="9534"/>
                    </a:cubicBezTo>
                    <a:cubicBezTo>
                      <a:pt x="15178" y="9156"/>
                      <a:pt x="14255" y="8843"/>
                      <a:pt x="13426" y="8271"/>
                    </a:cubicBezTo>
                    <a:cubicBezTo>
                      <a:pt x="12593" y="7700"/>
                      <a:pt x="11794" y="7073"/>
                      <a:pt x="11794" y="7073"/>
                    </a:cubicBezTo>
                    <a:cubicBezTo>
                      <a:pt x="11794" y="7073"/>
                      <a:pt x="11304" y="6502"/>
                      <a:pt x="10867" y="5973"/>
                    </a:cubicBezTo>
                    <a:cubicBezTo>
                      <a:pt x="10419" y="5441"/>
                      <a:pt x="9780" y="4368"/>
                      <a:pt x="8840" y="3607"/>
                    </a:cubicBezTo>
                    <a:cubicBezTo>
                      <a:pt x="7916" y="2843"/>
                      <a:pt x="7182" y="2448"/>
                      <a:pt x="6666" y="2164"/>
                    </a:cubicBezTo>
                    <a:cubicBezTo>
                      <a:pt x="6147" y="1877"/>
                      <a:pt x="5142" y="1267"/>
                      <a:pt x="3944" y="940"/>
                    </a:cubicBezTo>
                    <a:cubicBezTo>
                      <a:pt x="2736" y="627"/>
                      <a:pt x="1646" y="395"/>
                      <a:pt x="1646" y="395"/>
                    </a:cubicBezTo>
                    <a:lnTo>
                      <a:pt x="614"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3" name="Google Shape;3303;p23"/>
              <p:cNvSpPr/>
              <p:nvPr/>
            </p:nvSpPr>
            <p:spPr>
              <a:xfrm>
                <a:off x="4550400" y="2691475"/>
                <a:ext cx="75500" cy="76725"/>
              </a:xfrm>
              <a:custGeom>
                <a:avLst/>
                <a:gdLst/>
                <a:ahLst/>
                <a:cxnLst/>
                <a:rect l="l" t="t" r="r" b="b"/>
                <a:pathLst>
                  <a:path w="3020" h="3069" extrusionOk="0">
                    <a:moveTo>
                      <a:pt x="1036" y="1"/>
                    </a:moveTo>
                    <a:cubicBezTo>
                      <a:pt x="723" y="1"/>
                      <a:pt x="484" y="121"/>
                      <a:pt x="340" y="238"/>
                    </a:cubicBezTo>
                    <a:cubicBezTo>
                      <a:pt x="82" y="470"/>
                      <a:pt x="0" y="973"/>
                      <a:pt x="0" y="1420"/>
                    </a:cubicBezTo>
                    <a:cubicBezTo>
                      <a:pt x="258" y="783"/>
                      <a:pt x="190" y="620"/>
                      <a:pt x="679" y="483"/>
                    </a:cubicBezTo>
                    <a:cubicBezTo>
                      <a:pt x="751" y="461"/>
                      <a:pt x="824" y="451"/>
                      <a:pt x="894" y="451"/>
                    </a:cubicBezTo>
                    <a:cubicBezTo>
                      <a:pt x="1302" y="451"/>
                      <a:pt x="1658" y="767"/>
                      <a:pt x="1658" y="767"/>
                    </a:cubicBezTo>
                    <a:lnTo>
                      <a:pt x="2190" y="1243"/>
                    </a:lnTo>
                    <a:lnTo>
                      <a:pt x="2651" y="1952"/>
                    </a:lnTo>
                    <a:lnTo>
                      <a:pt x="3019" y="3068"/>
                    </a:lnTo>
                    <a:cubicBezTo>
                      <a:pt x="2869" y="1312"/>
                      <a:pt x="2814" y="930"/>
                      <a:pt x="2014" y="359"/>
                    </a:cubicBezTo>
                    <a:cubicBezTo>
                      <a:pt x="1640" y="93"/>
                      <a:pt x="1310" y="1"/>
                      <a:pt x="1036"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4" name="Google Shape;3304;p23"/>
              <p:cNvSpPr/>
              <p:nvPr/>
            </p:nvSpPr>
            <p:spPr>
              <a:xfrm>
                <a:off x="4630925" y="2758600"/>
                <a:ext cx="162300" cy="105600"/>
              </a:xfrm>
              <a:custGeom>
                <a:avLst/>
                <a:gdLst/>
                <a:ahLst/>
                <a:cxnLst/>
                <a:rect l="l" t="t" r="r" b="b"/>
                <a:pathLst>
                  <a:path w="6492" h="4224" extrusionOk="0">
                    <a:moveTo>
                      <a:pt x="26" y="0"/>
                    </a:moveTo>
                    <a:cubicBezTo>
                      <a:pt x="9" y="0"/>
                      <a:pt x="1" y="1"/>
                      <a:pt x="1" y="1"/>
                    </a:cubicBezTo>
                    <a:cubicBezTo>
                      <a:pt x="1" y="1"/>
                      <a:pt x="6245" y="4163"/>
                      <a:pt x="6366" y="4218"/>
                    </a:cubicBezTo>
                    <a:cubicBezTo>
                      <a:pt x="6373" y="4222"/>
                      <a:pt x="6379" y="4223"/>
                      <a:pt x="6385" y="4223"/>
                    </a:cubicBezTo>
                    <a:cubicBezTo>
                      <a:pt x="6491" y="4223"/>
                      <a:pt x="6379" y="3662"/>
                      <a:pt x="6082" y="3441"/>
                    </a:cubicBezTo>
                    <a:cubicBezTo>
                      <a:pt x="5768" y="3197"/>
                      <a:pt x="2028" y="980"/>
                      <a:pt x="1225" y="465"/>
                    </a:cubicBezTo>
                    <a:cubicBezTo>
                      <a:pt x="526" y="31"/>
                      <a:pt x="126" y="0"/>
                      <a:pt x="26"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5" name="Google Shape;3305;p23"/>
              <p:cNvSpPr/>
              <p:nvPr/>
            </p:nvSpPr>
            <p:spPr>
              <a:xfrm>
                <a:off x="4517100" y="2627000"/>
                <a:ext cx="396775" cy="258450"/>
              </a:xfrm>
              <a:custGeom>
                <a:avLst/>
                <a:gdLst/>
                <a:ahLst/>
                <a:cxnLst/>
                <a:rect l="l" t="t" r="r" b="b"/>
                <a:pathLst>
                  <a:path w="15871" h="10338" extrusionOk="0">
                    <a:moveTo>
                      <a:pt x="245" y="0"/>
                    </a:moveTo>
                    <a:lnTo>
                      <a:pt x="82" y="43"/>
                    </a:lnTo>
                    <a:lnTo>
                      <a:pt x="1" y="438"/>
                    </a:lnTo>
                    <a:lnTo>
                      <a:pt x="1100" y="1267"/>
                    </a:lnTo>
                    <a:cubicBezTo>
                      <a:pt x="1100" y="1267"/>
                      <a:pt x="2174" y="1812"/>
                      <a:pt x="3304" y="2478"/>
                    </a:cubicBezTo>
                    <a:cubicBezTo>
                      <a:pt x="4446" y="3144"/>
                      <a:pt x="9656" y="6300"/>
                      <a:pt x="10837" y="7047"/>
                    </a:cubicBezTo>
                    <a:lnTo>
                      <a:pt x="10853" y="7047"/>
                    </a:lnTo>
                    <a:cubicBezTo>
                      <a:pt x="11996" y="7782"/>
                      <a:pt x="13954" y="8993"/>
                      <a:pt x="13954" y="8993"/>
                    </a:cubicBezTo>
                    <a:lnTo>
                      <a:pt x="15707" y="10187"/>
                    </a:lnTo>
                    <a:lnTo>
                      <a:pt x="15870" y="10337"/>
                    </a:lnTo>
                    <a:lnTo>
                      <a:pt x="15857" y="10298"/>
                    </a:lnTo>
                    <a:cubicBezTo>
                      <a:pt x="15857" y="10298"/>
                      <a:pt x="15599" y="9903"/>
                      <a:pt x="15204" y="9534"/>
                    </a:cubicBezTo>
                    <a:cubicBezTo>
                      <a:pt x="15028" y="9358"/>
                      <a:pt x="14754" y="9169"/>
                      <a:pt x="14444" y="8963"/>
                    </a:cubicBezTo>
                    <a:cubicBezTo>
                      <a:pt x="14088" y="8732"/>
                      <a:pt x="13667" y="8487"/>
                      <a:pt x="13233" y="8177"/>
                    </a:cubicBezTo>
                    <a:cubicBezTo>
                      <a:pt x="12417" y="7619"/>
                      <a:pt x="11451" y="7086"/>
                      <a:pt x="11425" y="7073"/>
                    </a:cubicBezTo>
                    <a:cubicBezTo>
                      <a:pt x="11425" y="7073"/>
                      <a:pt x="11098" y="6394"/>
                      <a:pt x="10661" y="5876"/>
                    </a:cubicBezTo>
                    <a:cubicBezTo>
                      <a:pt x="10227" y="5347"/>
                      <a:pt x="9411" y="4368"/>
                      <a:pt x="8471" y="3607"/>
                    </a:cubicBezTo>
                    <a:cubicBezTo>
                      <a:pt x="7547" y="2843"/>
                      <a:pt x="6813" y="2448"/>
                      <a:pt x="6297" y="2164"/>
                    </a:cubicBezTo>
                    <a:cubicBezTo>
                      <a:pt x="5778" y="1877"/>
                      <a:pt x="4773" y="1267"/>
                      <a:pt x="3575" y="940"/>
                    </a:cubicBezTo>
                    <a:cubicBezTo>
                      <a:pt x="2367" y="627"/>
                      <a:pt x="1277" y="395"/>
                      <a:pt x="1277" y="395"/>
                    </a:cubicBezTo>
                    <a:lnTo>
                      <a:pt x="245"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6" name="Google Shape;3306;p23"/>
              <p:cNvSpPr/>
              <p:nvPr/>
            </p:nvSpPr>
            <p:spPr>
              <a:xfrm>
                <a:off x="4681925" y="2731450"/>
                <a:ext cx="10225" cy="79575"/>
              </a:xfrm>
              <a:custGeom>
                <a:avLst/>
                <a:gdLst/>
                <a:ahLst/>
                <a:cxnLst/>
                <a:rect l="l" t="t" r="r" b="b"/>
                <a:pathLst>
                  <a:path w="409" h="3183" extrusionOk="0">
                    <a:moveTo>
                      <a:pt x="344" y="0"/>
                    </a:moveTo>
                    <a:lnTo>
                      <a:pt x="206" y="408"/>
                    </a:lnTo>
                    <a:cubicBezTo>
                      <a:pt x="193" y="434"/>
                      <a:pt x="1" y="1113"/>
                      <a:pt x="1" y="1469"/>
                    </a:cubicBezTo>
                    <a:cubicBezTo>
                      <a:pt x="1" y="1795"/>
                      <a:pt x="69" y="2066"/>
                      <a:pt x="82" y="2122"/>
                    </a:cubicBezTo>
                    <a:lnTo>
                      <a:pt x="1" y="2474"/>
                    </a:lnTo>
                    <a:lnTo>
                      <a:pt x="43" y="3183"/>
                    </a:lnTo>
                    <a:lnTo>
                      <a:pt x="125" y="3166"/>
                    </a:lnTo>
                    <a:lnTo>
                      <a:pt x="82" y="2474"/>
                    </a:lnTo>
                    <a:lnTo>
                      <a:pt x="164" y="2122"/>
                    </a:lnTo>
                    <a:cubicBezTo>
                      <a:pt x="164" y="2106"/>
                      <a:pt x="82" y="1822"/>
                      <a:pt x="82" y="1469"/>
                    </a:cubicBezTo>
                    <a:cubicBezTo>
                      <a:pt x="82" y="1126"/>
                      <a:pt x="275" y="434"/>
                      <a:pt x="275" y="434"/>
                    </a:cubicBezTo>
                    <a:lnTo>
                      <a:pt x="409" y="26"/>
                    </a:lnTo>
                    <a:lnTo>
                      <a:pt x="344"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7" name="Google Shape;3307;p23"/>
              <p:cNvSpPr/>
              <p:nvPr/>
            </p:nvSpPr>
            <p:spPr>
              <a:xfrm>
                <a:off x="4785650" y="2795325"/>
                <a:ext cx="128225" cy="90125"/>
              </a:xfrm>
              <a:custGeom>
                <a:avLst/>
                <a:gdLst/>
                <a:ahLst/>
                <a:cxnLst/>
                <a:rect l="l" t="t" r="r" b="b"/>
                <a:pathLst>
                  <a:path w="5129" h="3605" extrusionOk="0">
                    <a:moveTo>
                      <a:pt x="0" y="1"/>
                    </a:moveTo>
                    <a:lnTo>
                      <a:pt x="95" y="314"/>
                    </a:lnTo>
                    <a:lnTo>
                      <a:pt x="111" y="314"/>
                    </a:lnTo>
                    <a:cubicBezTo>
                      <a:pt x="1254" y="1049"/>
                      <a:pt x="3212" y="2260"/>
                      <a:pt x="3212" y="2260"/>
                    </a:cubicBezTo>
                    <a:lnTo>
                      <a:pt x="4965" y="3454"/>
                    </a:lnTo>
                    <a:lnTo>
                      <a:pt x="5128" y="3604"/>
                    </a:lnTo>
                    <a:lnTo>
                      <a:pt x="5115" y="3565"/>
                    </a:lnTo>
                    <a:cubicBezTo>
                      <a:pt x="5115" y="3565"/>
                      <a:pt x="4857" y="3170"/>
                      <a:pt x="4462" y="2801"/>
                    </a:cubicBezTo>
                    <a:cubicBezTo>
                      <a:pt x="4286" y="2625"/>
                      <a:pt x="4012" y="2436"/>
                      <a:pt x="3702" y="2230"/>
                    </a:cubicBezTo>
                    <a:cubicBezTo>
                      <a:pt x="3483" y="2149"/>
                      <a:pt x="3278" y="2041"/>
                      <a:pt x="3131" y="1959"/>
                    </a:cubicBezTo>
                    <a:cubicBezTo>
                      <a:pt x="2951" y="1865"/>
                      <a:pt x="2396" y="1509"/>
                      <a:pt x="1796" y="1156"/>
                    </a:cubicBezTo>
                    <a:cubicBezTo>
                      <a:pt x="1048" y="693"/>
                      <a:pt x="258" y="220"/>
                      <a:pt x="258" y="220"/>
                    </a:cubicBezTo>
                    <a:lnTo>
                      <a:pt x="0"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8" name="Google Shape;3308;p23"/>
              <p:cNvSpPr/>
              <p:nvPr/>
            </p:nvSpPr>
            <p:spPr>
              <a:xfrm>
                <a:off x="4603100" y="2683125"/>
                <a:ext cx="187400" cy="190075"/>
              </a:xfrm>
              <a:custGeom>
                <a:avLst/>
                <a:gdLst/>
                <a:ahLst/>
                <a:cxnLst/>
                <a:rect l="l" t="t" r="r" b="b"/>
                <a:pathLst>
                  <a:path w="7496" h="7603" extrusionOk="0">
                    <a:moveTo>
                      <a:pt x="53" y="1"/>
                    </a:moveTo>
                    <a:lnTo>
                      <a:pt x="1" y="340"/>
                    </a:lnTo>
                    <a:lnTo>
                      <a:pt x="40" y="899"/>
                    </a:lnTo>
                    <a:lnTo>
                      <a:pt x="298" y="1293"/>
                    </a:lnTo>
                    <a:cubicBezTo>
                      <a:pt x="314" y="1333"/>
                      <a:pt x="761" y="2162"/>
                      <a:pt x="869" y="2462"/>
                    </a:cubicBezTo>
                    <a:cubicBezTo>
                      <a:pt x="1006" y="2815"/>
                      <a:pt x="1195" y="3905"/>
                      <a:pt x="1195" y="3918"/>
                    </a:cubicBezTo>
                    <a:lnTo>
                      <a:pt x="1212" y="3931"/>
                    </a:lnTo>
                    <a:lnTo>
                      <a:pt x="7316" y="7603"/>
                    </a:lnTo>
                    <a:lnTo>
                      <a:pt x="7384" y="7126"/>
                    </a:lnTo>
                    <a:lnTo>
                      <a:pt x="7384" y="6813"/>
                    </a:lnTo>
                    <a:cubicBezTo>
                      <a:pt x="7397" y="6774"/>
                      <a:pt x="7495" y="6079"/>
                      <a:pt x="7466" y="5563"/>
                    </a:cubicBezTo>
                    <a:cubicBezTo>
                      <a:pt x="7453" y="5047"/>
                      <a:pt x="7453" y="4815"/>
                      <a:pt x="7453" y="4802"/>
                    </a:cubicBezTo>
                    <a:lnTo>
                      <a:pt x="7263" y="4339"/>
                    </a:lnTo>
                    <a:lnTo>
                      <a:pt x="7195" y="4365"/>
                    </a:lnTo>
                    <a:lnTo>
                      <a:pt x="7371" y="4815"/>
                    </a:lnTo>
                    <a:cubicBezTo>
                      <a:pt x="7371" y="4855"/>
                      <a:pt x="7371" y="5099"/>
                      <a:pt x="7397" y="5563"/>
                    </a:cubicBezTo>
                    <a:cubicBezTo>
                      <a:pt x="7413" y="6079"/>
                      <a:pt x="7316" y="6800"/>
                      <a:pt x="7316" y="6813"/>
                    </a:cubicBezTo>
                    <a:lnTo>
                      <a:pt x="7316" y="7113"/>
                    </a:lnTo>
                    <a:lnTo>
                      <a:pt x="7263" y="7482"/>
                    </a:lnTo>
                    <a:lnTo>
                      <a:pt x="1277" y="3875"/>
                    </a:lnTo>
                    <a:cubicBezTo>
                      <a:pt x="1251" y="3741"/>
                      <a:pt x="1075" y="2775"/>
                      <a:pt x="938" y="2436"/>
                    </a:cubicBezTo>
                    <a:cubicBezTo>
                      <a:pt x="830" y="2123"/>
                      <a:pt x="379" y="1280"/>
                      <a:pt x="366" y="1251"/>
                    </a:cubicBezTo>
                    <a:lnTo>
                      <a:pt x="122" y="885"/>
                    </a:lnTo>
                    <a:lnTo>
                      <a:pt x="82" y="340"/>
                    </a:lnTo>
                    <a:lnTo>
                      <a:pt x="135" y="14"/>
                    </a:lnTo>
                    <a:lnTo>
                      <a:pt x="53"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9" name="Google Shape;3309;p23"/>
              <p:cNvSpPr/>
              <p:nvPr/>
            </p:nvSpPr>
            <p:spPr>
              <a:xfrm>
                <a:off x="4582700" y="2654900"/>
                <a:ext cx="211450" cy="145925"/>
              </a:xfrm>
              <a:custGeom>
                <a:avLst/>
                <a:gdLst/>
                <a:ahLst/>
                <a:cxnLst/>
                <a:rect l="l" t="t" r="r" b="b"/>
                <a:pathLst>
                  <a:path w="8458" h="5837" extrusionOk="0">
                    <a:moveTo>
                      <a:pt x="109" y="1"/>
                    </a:moveTo>
                    <a:cubicBezTo>
                      <a:pt x="109" y="1"/>
                      <a:pt x="14" y="301"/>
                      <a:pt x="1" y="301"/>
                    </a:cubicBezTo>
                    <a:cubicBezTo>
                      <a:pt x="1" y="314"/>
                      <a:pt x="396" y="817"/>
                      <a:pt x="396" y="817"/>
                    </a:cubicBezTo>
                    <a:lnTo>
                      <a:pt x="8376" y="5837"/>
                    </a:lnTo>
                    <a:lnTo>
                      <a:pt x="8458" y="5794"/>
                    </a:lnTo>
                    <a:cubicBezTo>
                      <a:pt x="8458" y="5794"/>
                      <a:pt x="7508" y="4257"/>
                      <a:pt x="6679" y="3389"/>
                    </a:cubicBezTo>
                    <a:cubicBezTo>
                      <a:pt x="5834" y="2517"/>
                      <a:pt x="4747" y="1809"/>
                      <a:pt x="4202" y="1495"/>
                    </a:cubicBezTo>
                    <a:cubicBezTo>
                      <a:pt x="3660" y="1185"/>
                      <a:pt x="2230" y="422"/>
                      <a:pt x="1741" y="271"/>
                    </a:cubicBezTo>
                    <a:cubicBezTo>
                      <a:pt x="1251" y="125"/>
                      <a:pt x="109" y="1"/>
                      <a:pt x="10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0" name="Google Shape;3310;p23"/>
              <p:cNvSpPr/>
              <p:nvPr/>
            </p:nvSpPr>
            <p:spPr>
              <a:xfrm>
                <a:off x="4585725" y="2658000"/>
                <a:ext cx="202725" cy="137350"/>
              </a:xfrm>
              <a:custGeom>
                <a:avLst/>
                <a:gdLst/>
                <a:ahLst/>
                <a:cxnLst/>
                <a:rect l="l" t="t" r="r" b="b"/>
                <a:pathLst>
                  <a:path w="8109" h="5494" extrusionOk="0">
                    <a:moveTo>
                      <a:pt x="56" y="1"/>
                    </a:moveTo>
                    <a:cubicBezTo>
                      <a:pt x="43" y="53"/>
                      <a:pt x="14" y="121"/>
                      <a:pt x="1" y="164"/>
                    </a:cubicBezTo>
                    <a:cubicBezTo>
                      <a:pt x="56" y="245"/>
                      <a:pt x="206" y="435"/>
                      <a:pt x="356" y="611"/>
                    </a:cubicBezTo>
                    <a:lnTo>
                      <a:pt x="8108" y="5494"/>
                    </a:lnTo>
                    <a:cubicBezTo>
                      <a:pt x="7808" y="5030"/>
                      <a:pt x="7100" y="3983"/>
                      <a:pt x="6476" y="3330"/>
                    </a:cubicBezTo>
                    <a:cubicBezTo>
                      <a:pt x="5700" y="2543"/>
                      <a:pt x="4681" y="1835"/>
                      <a:pt x="4028" y="1469"/>
                    </a:cubicBezTo>
                    <a:cubicBezTo>
                      <a:pt x="3552" y="1195"/>
                      <a:pt x="2083" y="392"/>
                      <a:pt x="1593" y="245"/>
                    </a:cubicBezTo>
                    <a:cubicBezTo>
                      <a:pt x="1185" y="121"/>
                      <a:pt x="327" y="27"/>
                      <a:pt x="56"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1" name="Google Shape;3311;p23"/>
              <p:cNvSpPr/>
              <p:nvPr/>
            </p:nvSpPr>
            <p:spPr>
              <a:xfrm>
                <a:off x="4605800" y="2661675"/>
                <a:ext cx="31275" cy="29000"/>
              </a:xfrm>
              <a:custGeom>
                <a:avLst/>
                <a:gdLst/>
                <a:ahLst/>
                <a:cxnLst/>
                <a:rect l="l" t="t" r="r" b="b"/>
                <a:pathLst>
                  <a:path w="1251" h="1160" extrusionOk="0">
                    <a:moveTo>
                      <a:pt x="817" y="0"/>
                    </a:moveTo>
                    <a:lnTo>
                      <a:pt x="1" y="872"/>
                    </a:lnTo>
                    <a:lnTo>
                      <a:pt x="464" y="1159"/>
                    </a:lnTo>
                    <a:lnTo>
                      <a:pt x="1251" y="164"/>
                    </a:lnTo>
                    <a:lnTo>
                      <a:pt x="817"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2" name="Google Shape;3312;p23"/>
              <p:cNvSpPr/>
              <p:nvPr/>
            </p:nvSpPr>
            <p:spPr>
              <a:xfrm>
                <a:off x="4687075" y="2699775"/>
                <a:ext cx="15700" cy="37825"/>
              </a:xfrm>
              <a:custGeom>
                <a:avLst/>
                <a:gdLst/>
                <a:ahLst/>
                <a:cxnLst/>
                <a:rect l="l" t="t" r="r" b="b"/>
                <a:pathLst>
                  <a:path w="628" h="1513" extrusionOk="0">
                    <a:moveTo>
                      <a:pt x="366" y="1"/>
                    </a:moveTo>
                    <a:lnTo>
                      <a:pt x="0" y="1306"/>
                    </a:lnTo>
                    <a:lnTo>
                      <a:pt x="301" y="1512"/>
                    </a:lnTo>
                    <a:lnTo>
                      <a:pt x="627" y="125"/>
                    </a:lnTo>
                    <a:lnTo>
                      <a:pt x="366"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3" name="Google Shape;3313;p23"/>
              <p:cNvSpPr/>
              <p:nvPr/>
            </p:nvSpPr>
            <p:spPr>
              <a:xfrm>
                <a:off x="4861125" y="2851800"/>
                <a:ext cx="48675" cy="33650"/>
              </a:xfrm>
              <a:custGeom>
                <a:avLst/>
                <a:gdLst/>
                <a:ahLst/>
                <a:cxnLst/>
                <a:rect l="l" t="t" r="r" b="b"/>
                <a:pathLst>
                  <a:path w="1947" h="1346" extrusionOk="0">
                    <a:moveTo>
                      <a:pt x="193" y="1"/>
                    </a:moveTo>
                    <a:lnTo>
                      <a:pt x="1" y="53"/>
                    </a:lnTo>
                    <a:lnTo>
                      <a:pt x="533" y="680"/>
                    </a:lnTo>
                    <a:lnTo>
                      <a:pt x="1117" y="1143"/>
                    </a:lnTo>
                    <a:lnTo>
                      <a:pt x="1254" y="1127"/>
                    </a:lnTo>
                    <a:lnTo>
                      <a:pt x="1809" y="1345"/>
                    </a:lnTo>
                    <a:lnTo>
                      <a:pt x="1946" y="1195"/>
                    </a:lnTo>
                    <a:lnTo>
                      <a:pt x="954" y="542"/>
                    </a:lnTo>
                    <a:lnTo>
                      <a:pt x="193"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4" name="Google Shape;3314;p23"/>
              <p:cNvSpPr/>
              <p:nvPr/>
            </p:nvSpPr>
            <p:spPr>
              <a:xfrm>
                <a:off x="4905675" y="2886800"/>
                <a:ext cx="8200" cy="31300"/>
              </a:xfrm>
              <a:custGeom>
                <a:avLst/>
                <a:gdLst/>
                <a:ahLst/>
                <a:cxnLst/>
                <a:rect l="l" t="t" r="r" b="b"/>
                <a:pathLst>
                  <a:path w="328" h="1252" extrusionOk="0">
                    <a:moveTo>
                      <a:pt x="327" y="1"/>
                    </a:moveTo>
                    <a:lnTo>
                      <a:pt x="177" y="246"/>
                    </a:lnTo>
                    <a:lnTo>
                      <a:pt x="1" y="856"/>
                    </a:lnTo>
                    <a:lnTo>
                      <a:pt x="206" y="1251"/>
                    </a:lnTo>
                    <a:lnTo>
                      <a:pt x="327"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5" name="Google Shape;3315;p23"/>
              <p:cNvSpPr/>
              <p:nvPr/>
            </p:nvSpPr>
            <p:spPr>
              <a:xfrm>
                <a:off x="4515050" y="2634500"/>
                <a:ext cx="25825" cy="27600"/>
              </a:xfrm>
              <a:custGeom>
                <a:avLst/>
                <a:gdLst/>
                <a:ahLst/>
                <a:cxnLst/>
                <a:rect l="l" t="t" r="r" b="b"/>
                <a:pathLst>
                  <a:path w="1033" h="1104" extrusionOk="0">
                    <a:moveTo>
                      <a:pt x="96" y="1"/>
                    </a:moveTo>
                    <a:lnTo>
                      <a:pt x="1" y="533"/>
                    </a:lnTo>
                    <a:lnTo>
                      <a:pt x="96" y="666"/>
                    </a:lnTo>
                    <a:lnTo>
                      <a:pt x="774" y="1104"/>
                    </a:lnTo>
                    <a:lnTo>
                      <a:pt x="1006" y="1074"/>
                    </a:lnTo>
                    <a:lnTo>
                      <a:pt x="1019" y="993"/>
                    </a:lnTo>
                    <a:lnTo>
                      <a:pt x="1032" y="941"/>
                    </a:lnTo>
                    <a:lnTo>
                      <a:pt x="380" y="219"/>
                    </a:lnTo>
                    <a:lnTo>
                      <a:pt x="229" y="95"/>
                    </a:lnTo>
                    <a:lnTo>
                      <a:pt x="164" y="43"/>
                    </a:lnTo>
                    <a:lnTo>
                      <a:pt x="9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6" name="Google Shape;3316;p23"/>
              <p:cNvSpPr/>
              <p:nvPr/>
            </p:nvSpPr>
            <p:spPr>
              <a:xfrm>
                <a:off x="4507875" y="2687550"/>
                <a:ext cx="49000" cy="51350"/>
              </a:xfrm>
              <a:custGeom>
                <a:avLst/>
                <a:gdLst/>
                <a:ahLst/>
                <a:cxnLst/>
                <a:rect l="l" t="t" r="r" b="b"/>
                <a:pathLst>
                  <a:path w="1960" h="2054" extrusionOk="0">
                    <a:moveTo>
                      <a:pt x="1" y="0"/>
                    </a:moveTo>
                    <a:lnTo>
                      <a:pt x="1" y="43"/>
                    </a:lnTo>
                    <a:cubicBezTo>
                      <a:pt x="1" y="43"/>
                      <a:pt x="219" y="816"/>
                      <a:pt x="422" y="1048"/>
                    </a:cubicBezTo>
                    <a:cubicBezTo>
                      <a:pt x="585" y="1250"/>
                      <a:pt x="1388" y="1688"/>
                      <a:pt x="1796" y="1959"/>
                    </a:cubicBezTo>
                    <a:cubicBezTo>
                      <a:pt x="1904" y="2027"/>
                      <a:pt x="1959" y="2053"/>
                      <a:pt x="1959" y="2053"/>
                    </a:cubicBezTo>
                    <a:lnTo>
                      <a:pt x="653" y="1061"/>
                    </a:lnTo>
                    <a:lnTo>
                      <a:pt x="245" y="382"/>
                    </a:lnTo>
                    <a:lnTo>
                      <a:pt x="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7" name="Google Shape;3317;p23"/>
              <p:cNvSpPr/>
              <p:nvPr/>
            </p:nvSpPr>
            <p:spPr>
              <a:xfrm>
                <a:off x="4505525" y="2655225"/>
                <a:ext cx="43500" cy="47675"/>
              </a:xfrm>
              <a:custGeom>
                <a:avLst/>
                <a:gdLst/>
                <a:ahLst/>
                <a:cxnLst/>
                <a:rect l="l" t="t" r="r" b="b"/>
                <a:pathLst>
                  <a:path w="1740" h="1907" extrusionOk="0">
                    <a:moveTo>
                      <a:pt x="447" y="1"/>
                    </a:moveTo>
                    <a:lnTo>
                      <a:pt x="447" y="1"/>
                    </a:lnTo>
                    <a:cubicBezTo>
                      <a:pt x="447" y="1"/>
                      <a:pt x="69" y="259"/>
                      <a:pt x="176" y="666"/>
                    </a:cubicBezTo>
                    <a:cubicBezTo>
                      <a:pt x="176" y="666"/>
                      <a:pt x="0" y="666"/>
                      <a:pt x="271" y="885"/>
                    </a:cubicBezTo>
                    <a:cubicBezTo>
                      <a:pt x="545" y="1104"/>
                      <a:pt x="1740" y="1907"/>
                      <a:pt x="1740" y="1907"/>
                    </a:cubicBezTo>
                    <a:cubicBezTo>
                      <a:pt x="1740" y="1907"/>
                      <a:pt x="1606" y="1796"/>
                      <a:pt x="1469" y="1593"/>
                    </a:cubicBezTo>
                    <a:cubicBezTo>
                      <a:pt x="803" y="1172"/>
                      <a:pt x="447" y="653"/>
                      <a:pt x="382" y="559"/>
                    </a:cubicBezTo>
                    <a:cubicBezTo>
                      <a:pt x="382" y="503"/>
                      <a:pt x="447" y="1"/>
                      <a:pt x="447"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8" name="Google Shape;3318;p23"/>
              <p:cNvSpPr/>
              <p:nvPr/>
            </p:nvSpPr>
            <p:spPr>
              <a:xfrm>
                <a:off x="4804000" y="2853900"/>
                <a:ext cx="57150" cy="73425"/>
              </a:xfrm>
              <a:custGeom>
                <a:avLst/>
                <a:gdLst/>
                <a:ahLst/>
                <a:cxnLst/>
                <a:rect l="l" t="t" r="r" b="b"/>
                <a:pathLst>
                  <a:path w="2286" h="2937" extrusionOk="0">
                    <a:moveTo>
                      <a:pt x="628" y="1"/>
                    </a:moveTo>
                    <a:cubicBezTo>
                      <a:pt x="258" y="1"/>
                      <a:pt x="1" y="293"/>
                      <a:pt x="1" y="798"/>
                    </a:cubicBezTo>
                    <a:cubicBezTo>
                      <a:pt x="1" y="1532"/>
                      <a:pt x="520" y="2417"/>
                      <a:pt x="1143" y="2786"/>
                    </a:cubicBezTo>
                    <a:cubicBezTo>
                      <a:pt x="1329" y="2888"/>
                      <a:pt x="1503" y="2937"/>
                      <a:pt x="1656" y="2937"/>
                    </a:cubicBezTo>
                    <a:cubicBezTo>
                      <a:pt x="2032" y="2937"/>
                      <a:pt x="2286" y="2645"/>
                      <a:pt x="2286" y="2133"/>
                    </a:cubicBezTo>
                    <a:cubicBezTo>
                      <a:pt x="2286" y="1399"/>
                      <a:pt x="1783" y="514"/>
                      <a:pt x="1143" y="161"/>
                    </a:cubicBezTo>
                    <a:cubicBezTo>
                      <a:pt x="959" y="52"/>
                      <a:pt x="783" y="1"/>
                      <a:pt x="628"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9" name="Google Shape;3319;p23"/>
              <p:cNvSpPr/>
              <p:nvPr/>
            </p:nvSpPr>
            <p:spPr>
              <a:xfrm>
                <a:off x="4559525" y="2712175"/>
                <a:ext cx="57150" cy="73500"/>
              </a:xfrm>
              <a:custGeom>
                <a:avLst/>
                <a:gdLst/>
                <a:ahLst/>
                <a:cxnLst/>
                <a:rect l="l" t="t" r="r" b="b"/>
                <a:pathLst>
                  <a:path w="2286" h="2940" extrusionOk="0">
                    <a:moveTo>
                      <a:pt x="636" y="1"/>
                    </a:moveTo>
                    <a:cubicBezTo>
                      <a:pt x="262" y="1"/>
                      <a:pt x="1" y="299"/>
                      <a:pt x="1" y="810"/>
                    </a:cubicBezTo>
                    <a:cubicBezTo>
                      <a:pt x="1" y="1532"/>
                      <a:pt x="520" y="2416"/>
                      <a:pt x="1143" y="2782"/>
                    </a:cubicBezTo>
                    <a:cubicBezTo>
                      <a:pt x="1326" y="2889"/>
                      <a:pt x="1499" y="2940"/>
                      <a:pt x="1653" y="2940"/>
                    </a:cubicBezTo>
                    <a:cubicBezTo>
                      <a:pt x="2027" y="2940"/>
                      <a:pt x="2286" y="2640"/>
                      <a:pt x="2286" y="2129"/>
                    </a:cubicBezTo>
                    <a:cubicBezTo>
                      <a:pt x="2286" y="1408"/>
                      <a:pt x="1770" y="526"/>
                      <a:pt x="1143" y="158"/>
                    </a:cubicBezTo>
                    <a:cubicBezTo>
                      <a:pt x="962" y="51"/>
                      <a:pt x="789" y="1"/>
                      <a:pt x="63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0" name="Google Shape;3320;p23"/>
              <p:cNvSpPr/>
              <p:nvPr/>
            </p:nvSpPr>
            <p:spPr>
              <a:xfrm>
                <a:off x="4550400" y="2700450"/>
                <a:ext cx="77875" cy="85375"/>
              </a:xfrm>
              <a:custGeom>
                <a:avLst/>
                <a:gdLst/>
                <a:ahLst/>
                <a:cxnLst/>
                <a:rect l="l" t="t" r="r" b="b"/>
                <a:pathLst>
                  <a:path w="3115" h="3415" extrusionOk="0">
                    <a:moveTo>
                      <a:pt x="834" y="0"/>
                    </a:moveTo>
                    <a:cubicBezTo>
                      <a:pt x="341" y="0"/>
                      <a:pt x="0" y="388"/>
                      <a:pt x="0" y="1061"/>
                    </a:cubicBezTo>
                    <a:lnTo>
                      <a:pt x="95" y="1443"/>
                    </a:lnTo>
                    <a:cubicBezTo>
                      <a:pt x="203" y="1511"/>
                      <a:pt x="258" y="1537"/>
                      <a:pt x="258" y="1537"/>
                    </a:cubicBezTo>
                    <a:lnTo>
                      <a:pt x="271" y="1550"/>
                    </a:lnTo>
                    <a:lnTo>
                      <a:pt x="176" y="1172"/>
                    </a:lnTo>
                    <a:cubicBezTo>
                      <a:pt x="176" y="566"/>
                      <a:pt x="473" y="219"/>
                      <a:pt x="906" y="219"/>
                    </a:cubicBezTo>
                    <a:cubicBezTo>
                      <a:pt x="1087" y="219"/>
                      <a:pt x="1292" y="280"/>
                      <a:pt x="1508" y="408"/>
                    </a:cubicBezTo>
                    <a:cubicBezTo>
                      <a:pt x="2243" y="832"/>
                      <a:pt x="2843" y="1864"/>
                      <a:pt x="2843" y="2709"/>
                    </a:cubicBezTo>
                    <a:lnTo>
                      <a:pt x="2938" y="3306"/>
                    </a:lnTo>
                    <a:lnTo>
                      <a:pt x="2964" y="3319"/>
                    </a:lnTo>
                    <a:lnTo>
                      <a:pt x="3114" y="3414"/>
                    </a:lnTo>
                    <a:lnTo>
                      <a:pt x="3019" y="2817"/>
                    </a:lnTo>
                    <a:cubicBezTo>
                      <a:pt x="3019" y="1851"/>
                      <a:pt x="2341" y="682"/>
                      <a:pt x="1508" y="206"/>
                    </a:cubicBezTo>
                    <a:cubicBezTo>
                      <a:pt x="1266" y="66"/>
                      <a:pt x="1037" y="0"/>
                      <a:pt x="834"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1" name="Google Shape;3321;p23"/>
              <p:cNvSpPr/>
              <p:nvPr/>
            </p:nvSpPr>
            <p:spPr>
              <a:xfrm>
                <a:off x="4858100" y="2639650"/>
                <a:ext cx="84650" cy="102350"/>
              </a:xfrm>
              <a:custGeom>
                <a:avLst/>
                <a:gdLst/>
                <a:ahLst/>
                <a:cxnLst/>
                <a:rect l="l" t="t" r="r" b="b"/>
                <a:pathLst>
                  <a:path w="3386" h="4094" extrusionOk="0">
                    <a:moveTo>
                      <a:pt x="190" y="0"/>
                    </a:moveTo>
                    <a:lnTo>
                      <a:pt x="1" y="13"/>
                    </a:lnTo>
                    <a:cubicBezTo>
                      <a:pt x="1" y="13"/>
                      <a:pt x="1212" y="1074"/>
                      <a:pt x="1891" y="1848"/>
                    </a:cubicBezTo>
                    <a:cubicBezTo>
                      <a:pt x="2380" y="2406"/>
                      <a:pt x="2707" y="2801"/>
                      <a:pt x="2909" y="3072"/>
                    </a:cubicBezTo>
                    <a:cubicBezTo>
                      <a:pt x="3196" y="3440"/>
                      <a:pt x="2788" y="4093"/>
                      <a:pt x="2788" y="4093"/>
                    </a:cubicBezTo>
                    <a:lnTo>
                      <a:pt x="3386" y="3346"/>
                    </a:lnTo>
                    <a:lnTo>
                      <a:pt x="2041" y="1766"/>
                    </a:lnTo>
                    <a:lnTo>
                      <a:pt x="19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2" name="Google Shape;3322;p23"/>
              <p:cNvSpPr/>
              <p:nvPr/>
            </p:nvSpPr>
            <p:spPr>
              <a:xfrm>
                <a:off x="4558875" y="2631800"/>
                <a:ext cx="92475" cy="27850"/>
              </a:xfrm>
              <a:custGeom>
                <a:avLst/>
                <a:gdLst/>
                <a:ahLst/>
                <a:cxnLst/>
                <a:rect l="l" t="t" r="r" b="b"/>
                <a:pathLst>
                  <a:path w="3699" h="1114" extrusionOk="0">
                    <a:moveTo>
                      <a:pt x="435" y="1"/>
                    </a:moveTo>
                    <a:lnTo>
                      <a:pt x="1" y="340"/>
                    </a:lnTo>
                    <a:lnTo>
                      <a:pt x="2883" y="1114"/>
                    </a:lnTo>
                    <a:lnTo>
                      <a:pt x="3699" y="448"/>
                    </a:lnTo>
                    <a:lnTo>
                      <a:pt x="3033" y="951"/>
                    </a:lnTo>
                    <a:lnTo>
                      <a:pt x="435" y="151"/>
                    </a:lnTo>
                    <a:lnTo>
                      <a:pt x="435"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3" name="Google Shape;3323;p23"/>
              <p:cNvSpPr/>
              <p:nvPr/>
            </p:nvSpPr>
            <p:spPr>
              <a:xfrm>
                <a:off x="4686025" y="2562125"/>
                <a:ext cx="78925" cy="21075"/>
              </a:xfrm>
              <a:custGeom>
                <a:avLst/>
                <a:gdLst/>
                <a:ahLst/>
                <a:cxnLst/>
                <a:rect l="l" t="t" r="r" b="b"/>
                <a:pathLst>
                  <a:path w="3157" h="843" extrusionOk="0">
                    <a:moveTo>
                      <a:pt x="382" y="0"/>
                    </a:moveTo>
                    <a:lnTo>
                      <a:pt x="0" y="134"/>
                    </a:lnTo>
                    <a:lnTo>
                      <a:pt x="450" y="147"/>
                    </a:lnTo>
                    <a:lnTo>
                      <a:pt x="3062" y="816"/>
                    </a:lnTo>
                    <a:lnTo>
                      <a:pt x="3049" y="842"/>
                    </a:lnTo>
                    <a:lnTo>
                      <a:pt x="3156" y="800"/>
                    </a:lnTo>
                    <a:lnTo>
                      <a:pt x="382"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4" name="Google Shape;3324;p23"/>
              <p:cNvSpPr/>
              <p:nvPr/>
            </p:nvSpPr>
            <p:spPr>
              <a:xfrm>
                <a:off x="4804000" y="2853900"/>
                <a:ext cx="57150" cy="73425"/>
              </a:xfrm>
              <a:custGeom>
                <a:avLst/>
                <a:gdLst/>
                <a:ahLst/>
                <a:cxnLst/>
                <a:rect l="l" t="t" r="r" b="b"/>
                <a:pathLst>
                  <a:path w="2286" h="2937" extrusionOk="0">
                    <a:moveTo>
                      <a:pt x="628" y="1"/>
                    </a:moveTo>
                    <a:cubicBezTo>
                      <a:pt x="258" y="1"/>
                      <a:pt x="1" y="293"/>
                      <a:pt x="1" y="798"/>
                    </a:cubicBezTo>
                    <a:cubicBezTo>
                      <a:pt x="1" y="1532"/>
                      <a:pt x="520" y="2417"/>
                      <a:pt x="1143" y="2786"/>
                    </a:cubicBezTo>
                    <a:cubicBezTo>
                      <a:pt x="1329" y="2888"/>
                      <a:pt x="1503" y="2937"/>
                      <a:pt x="1656" y="2937"/>
                    </a:cubicBezTo>
                    <a:cubicBezTo>
                      <a:pt x="2032" y="2937"/>
                      <a:pt x="2286" y="2645"/>
                      <a:pt x="2286" y="2133"/>
                    </a:cubicBezTo>
                    <a:cubicBezTo>
                      <a:pt x="2286" y="1399"/>
                      <a:pt x="1783" y="514"/>
                      <a:pt x="1143" y="161"/>
                    </a:cubicBezTo>
                    <a:cubicBezTo>
                      <a:pt x="959" y="52"/>
                      <a:pt x="783" y="1"/>
                      <a:pt x="628"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5" name="Google Shape;3325;p23"/>
              <p:cNvSpPr/>
              <p:nvPr/>
            </p:nvSpPr>
            <p:spPr>
              <a:xfrm>
                <a:off x="4804750" y="2855450"/>
                <a:ext cx="54700" cy="70875"/>
              </a:xfrm>
              <a:custGeom>
                <a:avLst/>
                <a:gdLst/>
                <a:ahLst/>
                <a:cxnLst/>
                <a:rect l="l" t="t" r="r" b="b"/>
                <a:pathLst>
                  <a:path w="2188" h="2835" extrusionOk="0">
                    <a:moveTo>
                      <a:pt x="601" y="0"/>
                    </a:moveTo>
                    <a:cubicBezTo>
                      <a:pt x="246" y="0"/>
                      <a:pt x="0" y="286"/>
                      <a:pt x="0" y="778"/>
                    </a:cubicBezTo>
                    <a:cubicBezTo>
                      <a:pt x="0" y="1470"/>
                      <a:pt x="490" y="2329"/>
                      <a:pt x="1087" y="2681"/>
                    </a:cubicBezTo>
                    <a:cubicBezTo>
                      <a:pt x="1266" y="2785"/>
                      <a:pt x="1434" y="2834"/>
                      <a:pt x="1583" y="2834"/>
                    </a:cubicBezTo>
                    <a:cubicBezTo>
                      <a:pt x="1942" y="2834"/>
                      <a:pt x="2187" y="2547"/>
                      <a:pt x="2187" y="2058"/>
                    </a:cubicBezTo>
                    <a:cubicBezTo>
                      <a:pt x="2187" y="1350"/>
                      <a:pt x="1698" y="507"/>
                      <a:pt x="1087" y="152"/>
                    </a:cubicBezTo>
                    <a:cubicBezTo>
                      <a:pt x="913" y="49"/>
                      <a:pt x="747" y="0"/>
                      <a:pt x="60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6" name="Google Shape;3326;p23"/>
              <p:cNvSpPr/>
              <p:nvPr/>
            </p:nvSpPr>
            <p:spPr>
              <a:xfrm>
                <a:off x="4808825" y="2860825"/>
                <a:ext cx="46950" cy="60475"/>
              </a:xfrm>
              <a:custGeom>
                <a:avLst/>
                <a:gdLst/>
                <a:ahLst/>
                <a:cxnLst/>
                <a:rect l="l" t="t" r="r" b="b"/>
                <a:pathLst>
                  <a:path w="1878" h="2419" extrusionOk="0">
                    <a:moveTo>
                      <a:pt x="520" y="1"/>
                    </a:moveTo>
                    <a:cubicBezTo>
                      <a:pt x="212" y="1"/>
                      <a:pt x="0" y="247"/>
                      <a:pt x="0" y="671"/>
                    </a:cubicBezTo>
                    <a:cubicBezTo>
                      <a:pt x="0" y="1255"/>
                      <a:pt x="421" y="1990"/>
                      <a:pt x="937" y="2290"/>
                    </a:cubicBezTo>
                    <a:cubicBezTo>
                      <a:pt x="1087" y="2377"/>
                      <a:pt x="1229" y="2418"/>
                      <a:pt x="1355" y="2418"/>
                    </a:cubicBezTo>
                    <a:cubicBezTo>
                      <a:pt x="1663" y="2418"/>
                      <a:pt x="1877" y="2171"/>
                      <a:pt x="1877" y="1745"/>
                    </a:cubicBezTo>
                    <a:cubicBezTo>
                      <a:pt x="1877" y="1161"/>
                      <a:pt x="1453" y="426"/>
                      <a:pt x="937" y="129"/>
                    </a:cubicBezTo>
                    <a:cubicBezTo>
                      <a:pt x="787" y="42"/>
                      <a:pt x="646" y="1"/>
                      <a:pt x="520" y="1"/>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7" name="Google Shape;3327;p23"/>
              <p:cNvSpPr/>
              <p:nvPr/>
            </p:nvSpPr>
            <p:spPr>
              <a:xfrm>
                <a:off x="4810450" y="2861600"/>
                <a:ext cx="44250" cy="57175"/>
              </a:xfrm>
              <a:custGeom>
                <a:avLst/>
                <a:gdLst/>
                <a:ahLst/>
                <a:cxnLst/>
                <a:rect l="l" t="t" r="r" b="b"/>
                <a:pathLst>
                  <a:path w="1770" h="2287" extrusionOk="0">
                    <a:moveTo>
                      <a:pt x="487" y="1"/>
                    </a:moveTo>
                    <a:cubicBezTo>
                      <a:pt x="198" y="1"/>
                      <a:pt x="1" y="232"/>
                      <a:pt x="1" y="627"/>
                    </a:cubicBezTo>
                    <a:cubicBezTo>
                      <a:pt x="1" y="1198"/>
                      <a:pt x="396" y="1877"/>
                      <a:pt x="885" y="2164"/>
                    </a:cubicBezTo>
                    <a:cubicBezTo>
                      <a:pt x="1028" y="2247"/>
                      <a:pt x="1163" y="2287"/>
                      <a:pt x="1283" y="2287"/>
                    </a:cubicBezTo>
                    <a:cubicBezTo>
                      <a:pt x="1572" y="2287"/>
                      <a:pt x="1770" y="2057"/>
                      <a:pt x="1770" y="1662"/>
                    </a:cubicBezTo>
                    <a:cubicBezTo>
                      <a:pt x="1770" y="1091"/>
                      <a:pt x="1375" y="408"/>
                      <a:pt x="885" y="124"/>
                    </a:cubicBezTo>
                    <a:cubicBezTo>
                      <a:pt x="742" y="40"/>
                      <a:pt x="607" y="1"/>
                      <a:pt x="487"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8" name="Google Shape;3328;p23"/>
              <p:cNvSpPr/>
              <p:nvPr/>
            </p:nvSpPr>
            <p:spPr>
              <a:xfrm>
                <a:off x="4811850" y="2863475"/>
                <a:ext cx="41475" cy="53650"/>
              </a:xfrm>
              <a:custGeom>
                <a:avLst/>
                <a:gdLst/>
                <a:ahLst/>
                <a:cxnLst/>
                <a:rect l="l" t="t" r="r" b="b"/>
                <a:pathLst>
                  <a:path w="1659" h="2146" extrusionOk="0">
                    <a:moveTo>
                      <a:pt x="467" y="0"/>
                    </a:moveTo>
                    <a:cubicBezTo>
                      <a:pt x="318" y="0"/>
                      <a:pt x="185" y="59"/>
                      <a:pt x="95" y="200"/>
                    </a:cubicBezTo>
                    <a:lnTo>
                      <a:pt x="95" y="213"/>
                    </a:lnTo>
                    <a:cubicBezTo>
                      <a:pt x="69" y="252"/>
                      <a:pt x="56" y="294"/>
                      <a:pt x="43" y="333"/>
                    </a:cubicBezTo>
                    <a:cubicBezTo>
                      <a:pt x="0" y="444"/>
                      <a:pt x="0" y="578"/>
                      <a:pt x="13" y="728"/>
                    </a:cubicBezTo>
                    <a:cubicBezTo>
                      <a:pt x="56" y="1055"/>
                      <a:pt x="206" y="1424"/>
                      <a:pt x="464" y="1707"/>
                    </a:cubicBezTo>
                    <a:cubicBezTo>
                      <a:pt x="711" y="1996"/>
                      <a:pt x="983" y="2146"/>
                      <a:pt x="1209" y="2146"/>
                    </a:cubicBezTo>
                    <a:cubicBezTo>
                      <a:pt x="1219" y="2146"/>
                      <a:pt x="1228" y="2145"/>
                      <a:pt x="1237" y="2145"/>
                    </a:cubicBezTo>
                    <a:cubicBezTo>
                      <a:pt x="1348" y="2129"/>
                      <a:pt x="1430" y="2089"/>
                      <a:pt x="1511" y="2021"/>
                    </a:cubicBezTo>
                    <a:cubicBezTo>
                      <a:pt x="1525" y="1995"/>
                      <a:pt x="1551" y="1965"/>
                      <a:pt x="1564" y="1939"/>
                    </a:cubicBezTo>
                    <a:lnTo>
                      <a:pt x="1577" y="1926"/>
                    </a:lnTo>
                    <a:cubicBezTo>
                      <a:pt x="1593" y="1900"/>
                      <a:pt x="1606" y="1884"/>
                      <a:pt x="1606" y="1858"/>
                    </a:cubicBezTo>
                    <a:cubicBezTo>
                      <a:pt x="1619" y="1818"/>
                      <a:pt x="1632" y="1789"/>
                      <a:pt x="1645" y="1750"/>
                    </a:cubicBezTo>
                    <a:cubicBezTo>
                      <a:pt x="1658" y="1694"/>
                      <a:pt x="1658" y="1626"/>
                      <a:pt x="1658" y="1544"/>
                    </a:cubicBezTo>
                    <a:lnTo>
                      <a:pt x="1658" y="1450"/>
                    </a:lnTo>
                    <a:lnTo>
                      <a:pt x="1658" y="1394"/>
                    </a:lnTo>
                    <a:cubicBezTo>
                      <a:pt x="1645" y="1394"/>
                      <a:pt x="1645" y="1381"/>
                      <a:pt x="1645" y="1368"/>
                    </a:cubicBezTo>
                    <a:lnTo>
                      <a:pt x="1645" y="1329"/>
                    </a:lnTo>
                    <a:cubicBezTo>
                      <a:pt x="1632" y="1299"/>
                      <a:pt x="1632" y="1273"/>
                      <a:pt x="1619" y="1231"/>
                    </a:cubicBezTo>
                    <a:cubicBezTo>
                      <a:pt x="1619" y="1218"/>
                      <a:pt x="1619" y="1205"/>
                      <a:pt x="1606" y="1192"/>
                    </a:cubicBezTo>
                    <a:lnTo>
                      <a:pt x="1606" y="1149"/>
                    </a:lnTo>
                    <a:cubicBezTo>
                      <a:pt x="1593" y="1136"/>
                      <a:pt x="1593" y="1110"/>
                      <a:pt x="1577" y="1097"/>
                    </a:cubicBezTo>
                    <a:cubicBezTo>
                      <a:pt x="1577" y="1084"/>
                      <a:pt x="1577" y="1068"/>
                      <a:pt x="1564" y="1055"/>
                    </a:cubicBezTo>
                    <a:cubicBezTo>
                      <a:pt x="1551" y="986"/>
                      <a:pt x="1525" y="934"/>
                      <a:pt x="1495" y="865"/>
                    </a:cubicBezTo>
                    <a:cubicBezTo>
                      <a:pt x="1482" y="852"/>
                      <a:pt x="1482" y="839"/>
                      <a:pt x="1469" y="823"/>
                    </a:cubicBezTo>
                    <a:cubicBezTo>
                      <a:pt x="1456" y="784"/>
                      <a:pt x="1430" y="741"/>
                      <a:pt x="1400" y="702"/>
                    </a:cubicBezTo>
                    <a:cubicBezTo>
                      <a:pt x="1400" y="702"/>
                      <a:pt x="1387" y="689"/>
                      <a:pt x="1387" y="676"/>
                    </a:cubicBezTo>
                    <a:cubicBezTo>
                      <a:pt x="1374" y="660"/>
                      <a:pt x="1361" y="647"/>
                      <a:pt x="1348" y="621"/>
                    </a:cubicBezTo>
                    <a:cubicBezTo>
                      <a:pt x="1306" y="552"/>
                      <a:pt x="1250" y="483"/>
                      <a:pt x="1198" y="431"/>
                    </a:cubicBezTo>
                    <a:cubicBezTo>
                      <a:pt x="1169" y="389"/>
                      <a:pt x="1143" y="363"/>
                      <a:pt x="1117" y="333"/>
                    </a:cubicBezTo>
                    <a:cubicBezTo>
                      <a:pt x="1103" y="320"/>
                      <a:pt x="1087" y="307"/>
                      <a:pt x="1074" y="294"/>
                    </a:cubicBezTo>
                    <a:cubicBezTo>
                      <a:pt x="1061" y="281"/>
                      <a:pt x="1048" y="268"/>
                      <a:pt x="1035" y="252"/>
                    </a:cubicBezTo>
                    <a:cubicBezTo>
                      <a:pt x="898" y="144"/>
                      <a:pt x="777" y="62"/>
                      <a:pt x="640" y="23"/>
                    </a:cubicBezTo>
                    <a:cubicBezTo>
                      <a:pt x="581" y="8"/>
                      <a:pt x="523" y="0"/>
                      <a:pt x="467"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9" name="Google Shape;3329;p23"/>
              <p:cNvSpPr/>
              <p:nvPr/>
            </p:nvSpPr>
            <p:spPr>
              <a:xfrm>
                <a:off x="4814200" y="2863475"/>
                <a:ext cx="32350" cy="17575"/>
              </a:xfrm>
              <a:custGeom>
                <a:avLst/>
                <a:gdLst/>
                <a:ahLst/>
                <a:cxnLst/>
                <a:rect l="l" t="t" r="r" b="b"/>
                <a:pathLst>
                  <a:path w="1294" h="703" extrusionOk="0">
                    <a:moveTo>
                      <a:pt x="373" y="0"/>
                    </a:moveTo>
                    <a:cubicBezTo>
                      <a:pt x="224" y="0"/>
                      <a:pt x="91" y="59"/>
                      <a:pt x="1" y="200"/>
                    </a:cubicBezTo>
                    <a:cubicBezTo>
                      <a:pt x="123" y="159"/>
                      <a:pt x="234" y="142"/>
                      <a:pt x="335" y="142"/>
                    </a:cubicBezTo>
                    <a:cubicBezTo>
                      <a:pt x="774" y="142"/>
                      <a:pt x="1009" y="457"/>
                      <a:pt x="1009" y="457"/>
                    </a:cubicBezTo>
                    <a:lnTo>
                      <a:pt x="1023" y="702"/>
                    </a:lnTo>
                    <a:cubicBezTo>
                      <a:pt x="1117" y="702"/>
                      <a:pt x="1212" y="689"/>
                      <a:pt x="1293" y="676"/>
                    </a:cubicBezTo>
                    <a:cubicBezTo>
                      <a:pt x="1280" y="660"/>
                      <a:pt x="1267" y="647"/>
                      <a:pt x="1254" y="621"/>
                    </a:cubicBezTo>
                    <a:cubicBezTo>
                      <a:pt x="1212" y="552"/>
                      <a:pt x="1156" y="483"/>
                      <a:pt x="1104" y="431"/>
                    </a:cubicBezTo>
                    <a:cubicBezTo>
                      <a:pt x="1075" y="389"/>
                      <a:pt x="1049" y="363"/>
                      <a:pt x="1023" y="333"/>
                    </a:cubicBezTo>
                    <a:cubicBezTo>
                      <a:pt x="1009" y="320"/>
                      <a:pt x="993" y="307"/>
                      <a:pt x="980" y="294"/>
                    </a:cubicBezTo>
                    <a:cubicBezTo>
                      <a:pt x="967" y="281"/>
                      <a:pt x="954" y="268"/>
                      <a:pt x="941" y="252"/>
                    </a:cubicBezTo>
                    <a:cubicBezTo>
                      <a:pt x="804" y="144"/>
                      <a:pt x="683" y="62"/>
                      <a:pt x="546" y="23"/>
                    </a:cubicBezTo>
                    <a:cubicBezTo>
                      <a:pt x="487" y="8"/>
                      <a:pt x="429" y="0"/>
                      <a:pt x="373"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0" name="Google Shape;3330;p23"/>
              <p:cNvSpPr/>
              <p:nvPr/>
            </p:nvSpPr>
            <p:spPr>
              <a:xfrm>
                <a:off x="4813550" y="2881025"/>
                <a:ext cx="26875" cy="24500"/>
              </a:xfrm>
              <a:custGeom>
                <a:avLst/>
                <a:gdLst/>
                <a:ahLst/>
                <a:cxnLst/>
                <a:rect l="l" t="t" r="r" b="b"/>
                <a:pathLst>
                  <a:path w="1075" h="980" extrusionOk="0">
                    <a:moveTo>
                      <a:pt x="1049" y="0"/>
                    </a:moveTo>
                    <a:cubicBezTo>
                      <a:pt x="747" y="24"/>
                      <a:pt x="430" y="28"/>
                      <a:pt x="225" y="28"/>
                    </a:cubicBezTo>
                    <a:cubicBezTo>
                      <a:pt x="88" y="28"/>
                      <a:pt x="1" y="26"/>
                      <a:pt x="1" y="26"/>
                    </a:cubicBezTo>
                    <a:lnTo>
                      <a:pt x="1" y="26"/>
                    </a:lnTo>
                    <a:cubicBezTo>
                      <a:pt x="1" y="26"/>
                      <a:pt x="219" y="300"/>
                      <a:pt x="435" y="382"/>
                    </a:cubicBezTo>
                    <a:cubicBezTo>
                      <a:pt x="654" y="464"/>
                      <a:pt x="1075" y="979"/>
                      <a:pt x="1075" y="979"/>
                    </a:cubicBezTo>
                    <a:lnTo>
                      <a:pt x="1049"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1" name="Google Shape;3331;p23"/>
              <p:cNvSpPr/>
              <p:nvPr/>
            </p:nvSpPr>
            <p:spPr>
              <a:xfrm>
                <a:off x="4824400" y="2864050"/>
                <a:ext cx="28925" cy="43600"/>
              </a:xfrm>
              <a:custGeom>
                <a:avLst/>
                <a:gdLst/>
                <a:ahLst/>
                <a:cxnLst/>
                <a:rect l="l" t="t" r="r" b="b"/>
                <a:pathLst>
                  <a:path w="1157" h="1744" extrusionOk="0">
                    <a:moveTo>
                      <a:pt x="138" y="0"/>
                    </a:moveTo>
                    <a:cubicBezTo>
                      <a:pt x="112" y="26"/>
                      <a:pt x="96" y="52"/>
                      <a:pt x="69" y="95"/>
                    </a:cubicBezTo>
                    <a:cubicBezTo>
                      <a:pt x="56" y="121"/>
                      <a:pt x="43" y="163"/>
                      <a:pt x="30" y="203"/>
                    </a:cubicBezTo>
                    <a:cubicBezTo>
                      <a:pt x="14" y="258"/>
                      <a:pt x="1" y="310"/>
                      <a:pt x="1" y="379"/>
                    </a:cubicBezTo>
                    <a:lnTo>
                      <a:pt x="1" y="529"/>
                    </a:lnTo>
                    <a:cubicBezTo>
                      <a:pt x="43" y="816"/>
                      <a:pt x="177" y="1126"/>
                      <a:pt x="396" y="1371"/>
                    </a:cubicBezTo>
                    <a:cubicBezTo>
                      <a:pt x="520" y="1521"/>
                      <a:pt x="641" y="1616"/>
                      <a:pt x="778" y="1671"/>
                    </a:cubicBezTo>
                    <a:lnTo>
                      <a:pt x="778" y="1684"/>
                    </a:lnTo>
                    <a:cubicBezTo>
                      <a:pt x="856" y="1719"/>
                      <a:pt x="934" y="1743"/>
                      <a:pt x="1012" y="1743"/>
                    </a:cubicBezTo>
                    <a:cubicBezTo>
                      <a:pt x="1028" y="1743"/>
                      <a:pt x="1045" y="1742"/>
                      <a:pt x="1062" y="1740"/>
                    </a:cubicBezTo>
                    <a:lnTo>
                      <a:pt x="1075" y="1740"/>
                    </a:lnTo>
                    <a:cubicBezTo>
                      <a:pt x="1104" y="1740"/>
                      <a:pt x="1117" y="1740"/>
                      <a:pt x="1143" y="1727"/>
                    </a:cubicBezTo>
                    <a:cubicBezTo>
                      <a:pt x="1156" y="1671"/>
                      <a:pt x="1156" y="1603"/>
                      <a:pt x="1156" y="1521"/>
                    </a:cubicBezTo>
                    <a:lnTo>
                      <a:pt x="1156" y="1427"/>
                    </a:lnTo>
                    <a:lnTo>
                      <a:pt x="1156" y="1371"/>
                    </a:lnTo>
                    <a:cubicBezTo>
                      <a:pt x="1143" y="1371"/>
                      <a:pt x="1143" y="1358"/>
                      <a:pt x="1143" y="1345"/>
                    </a:cubicBezTo>
                    <a:lnTo>
                      <a:pt x="1143" y="1306"/>
                    </a:lnTo>
                    <a:cubicBezTo>
                      <a:pt x="1130" y="1276"/>
                      <a:pt x="1130" y="1250"/>
                      <a:pt x="1117" y="1208"/>
                    </a:cubicBezTo>
                    <a:cubicBezTo>
                      <a:pt x="1117" y="1195"/>
                      <a:pt x="1117" y="1182"/>
                      <a:pt x="1104" y="1169"/>
                    </a:cubicBezTo>
                    <a:lnTo>
                      <a:pt x="1104" y="1126"/>
                    </a:lnTo>
                    <a:cubicBezTo>
                      <a:pt x="1091" y="1113"/>
                      <a:pt x="1091" y="1087"/>
                      <a:pt x="1075" y="1074"/>
                    </a:cubicBezTo>
                    <a:cubicBezTo>
                      <a:pt x="1075" y="1061"/>
                      <a:pt x="1075" y="1045"/>
                      <a:pt x="1062" y="1032"/>
                    </a:cubicBezTo>
                    <a:cubicBezTo>
                      <a:pt x="1049" y="963"/>
                      <a:pt x="1023" y="911"/>
                      <a:pt x="993" y="842"/>
                    </a:cubicBezTo>
                    <a:cubicBezTo>
                      <a:pt x="980" y="829"/>
                      <a:pt x="980" y="816"/>
                      <a:pt x="967" y="800"/>
                    </a:cubicBezTo>
                    <a:cubicBezTo>
                      <a:pt x="954" y="761"/>
                      <a:pt x="928" y="718"/>
                      <a:pt x="898" y="679"/>
                    </a:cubicBezTo>
                    <a:cubicBezTo>
                      <a:pt x="885" y="653"/>
                      <a:pt x="872" y="624"/>
                      <a:pt x="846" y="598"/>
                    </a:cubicBezTo>
                    <a:cubicBezTo>
                      <a:pt x="804" y="529"/>
                      <a:pt x="748" y="460"/>
                      <a:pt x="696" y="408"/>
                    </a:cubicBezTo>
                    <a:cubicBezTo>
                      <a:pt x="667" y="366"/>
                      <a:pt x="641" y="340"/>
                      <a:pt x="615" y="310"/>
                    </a:cubicBezTo>
                    <a:cubicBezTo>
                      <a:pt x="601" y="297"/>
                      <a:pt x="585" y="284"/>
                      <a:pt x="572" y="271"/>
                    </a:cubicBezTo>
                    <a:cubicBezTo>
                      <a:pt x="559" y="258"/>
                      <a:pt x="546" y="245"/>
                      <a:pt x="533" y="229"/>
                    </a:cubicBezTo>
                    <a:cubicBezTo>
                      <a:pt x="396" y="121"/>
                      <a:pt x="275" y="39"/>
                      <a:pt x="138"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2" name="Google Shape;3332;p23"/>
              <p:cNvSpPr/>
              <p:nvPr/>
            </p:nvSpPr>
            <p:spPr>
              <a:xfrm>
                <a:off x="4836975" y="2870825"/>
                <a:ext cx="9900" cy="18050"/>
              </a:xfrm>
              <a:custGeom>
                <a:avLst/>
                <a:gdLst/>
                <a:ahLst/>
                <a:cxnLst/>
                <a:rect l="l" t="t" r="r" b="b"/>
                <a:pathLst>
                  <a:path w="396" h="722" extrusionOk="0">
                    <a:moveTo>
                      <a:pt x="69" y="0"/>
                    </a:moveTo>
                    <a:cubicBezTo>
                      <a:pt x="30" y="13"/>
                      <a:pt x="17" y="26"/>
                      <a:pt x="1" y="26"/>
                    </a:cubicBezTo>
                    <a:lnTo>
                      <a:pt x="193" y="245"/>
                    </a:lnTo>
                    <a:lnTo>
                      <a:pt x="138" y="722"/>
                    </a:lnTo>
                    <a:lnTo>
                      <a:pt x="138" y="722"/>
                    </a:lnTo>
                    <a:lnTo>
                      <a:pt x="288" y="640"/>
                    </a:lnTo>
                    <a:lnTo>
                      <a:pt x="395" y="408"/>
                    </a:lnTo>
                    <a:cubicBezTo>
                      <a:pt x="382" y="382"/>
                      <a:pt x="369" y="353"/>
                      <a:pt x="343" y="327"/>
                    </a:cubicBezTo>
                    <a:cubicBezTo>
                      <a:pt x="301" y="258"/>
                      <a:pt x="245" y="189"/>
                      <a:pt x="193" y="137"/>
                    </a:cubicBezTo>
                    <a:cubicBezTo>
                      <a:pt x="164" y="95"/>
                      <a:pt x="138" y="69"/>
                      <a:pt x="112" y="39"/>
                    </a:cubicBezTo>
                    <a:cubicBezTo>
                      <a:pt x="98" y="26"/>
                      <a:pt x="82" y="13"/>
                      <a:pt x="6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3" name="Google Shape;3333;p23"/>
              <p:cNvSpPr/>
              <p:nvPr/>
            </p:nvSpPr>
            <p:spPr>
              <a:xfrm>
                <a:off x="4840075" y="2886800"/>
                <a:ext cx="11950" cy="28600"/>
              </a:xfrm>
              <a:custGeom>
                <a:avLst/>
                <a:gdLst/>
                <a:ahLst/>
                <a:cxnLst/>
                <a:rect l="l" t="t" r="r" b="b"/>
                <a:pathLst>
                  <a:path w="478" h="1144" extrusionOk="0">
                    <a:moveTo>
                      <a:pt x="164" y="1"/>
                    </a:moveTo>
                    <a:lnTo>
                      <a:pt x="14" y="83"/>
                    </a:lnTo>
                    <a:lnTo>
                      <a:pt x="1" y="285"/>
                    </a:lnTo>
                    <a:lnTo>
                      <a:pt x="151" y="761"/>
                    </a:lnTo>
                    <a:lnTo>
                      <a:pt x="203" y="993"/>
                    </a:lnTo>
                    <a:cubicBezTo>
                      <a:pt x="232" y="1032"/>
                      <a:pt x="164" y="1143"/>
                      <a:pt x="190" y="1143"/>
                    </a:cubicBezTo>
                    <a:cubicBezTo>
                      <a:pt x="245" y="1130"/>
                      <a:pt x="366" y="1049"/>
                      <a:pt x="435" y="1006"/>
                    </a:cubicBezTo>
                    <a:lnTo>
                      <a:pt x="448" y="993"/>
                    </a:lnTo>
                    <a:cubicBezTo>
                      <a:pt x="464" y="967"/>
                      <a:pt x="477" y="951"/>
                      <a:pt x="477" y="925"/>
                    </a:cubicBezTo>
                    <a:lnTo>
                      <a:pt x="477" y="885"/>
                    </a:lnTo>
                    <a:lnTo>
                      <a:pt x="448" y="830"/>
                    </a:lnTo>
                    <a:lnTo>
                      <a:pt x="177" y="27"/>
                    </a:lnTo>
                    <a:lnTo>
                      <a:pt x="164"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4" name="Google Shape;3334;p23"/>
              <p:cNvSpPr/>
              <p:nvPr/>
            </p:nvSpPr>
            <p:spPr>
              <a:xfrm>
                <a:off x="4813225" y="2870825"/>
                <a:ext cx="24175" cy="18050"/>
              </a:xfrm>
              <a:custGeom>
                <a:avLst/>
                <a:gdLst/>
                <a:ahLst/>
                <a:cxnLst/>
                <a:rect l="l" t="t" r="r" b="b"/>
                <a:pathLst>
                  <a:path w="967" h="722" extrusionOk="0">
                    <a:moveTo>
                      <a:pt x="177" y="0"/>
                    </a:moveTo>
                    <a:cubicBezTo>
                      <a:pt x="164" y="13"/>
                      <a:pt x="27" y="82"/>
                      <a:pt x="14" y="95"/>
                    </a:cubicBezTo>
                    <a:cubicBezTo>
                      <a:pt x="1" y="163"/>
                      <a:pt x="135" y="189"/>
                      <a:pt x="135" y="271"/>
                    </a:cubicBezTo>
                    <a:cubicBezTo>
                      <a:pt x="135" y="314"/>
                      <a:pt x="177" y="366"/>
                      <a:pt x="203" y="395"/>
                    </a:cubicBezTo>
                    <a:lnTo>
                      <a:pt x="817" y="627"/>
                    </a:lnTo>
                    <a:lnTo>
                      <a:pt x="967" y="722"/>
                    </a:lnTo>
                    <a:lnTo>
                      <a:pt x="967" y="327"/>
                    </a:lnTo>
                    <a:lnTo>
                      <a:pt x="951" y="314"/>
                    </a:lnTo>
                    <a:lnTo>
                      <a:pt x="232" y="13"/>
                    </a:lnTo>
                    <a:cubicBezTo>
                      <a:pt x="203" y="0"/>
                      <a:pt x="190" y="0"/>
                      <a:pt x="17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5" name="Google Shape;3335;p23"/>
              <p:cNvSpPr/>
              <p:nvPr/>
            </p:nvSpPr>
            <p:spPr>
              <a:xfrm>
                <a:off x="4829225" y="2871300"/>
                <a:ext cx="15600" cy="25400"/>
              </a:xfrm>
              <a:custGeom>
                <a:avLst/>
                <a:gdLst/>
                <a:ahLst/>
                <a:cxnLst/>
                <a:rect l="l" t="t" r="r" b="b"/>
                <a:pathLst>
                  <a:path w="624" h="1016" extrusionOk="0">
                    <a:moveTo>
                      <a:pt x="348" y="1"/>
                    </a:moveTo>
                    <a:cubicBezTo>
                      <a:pt x="333" y="1"/>
                      <a:pt x="319" y="7"/>
                      <a:pt x="311" y="20"/>
                    </a:cubicBezTo>
                    <a:lnTo>
                      <a:pt x="0" y="673"/>
                    </a:lnTo>
                    <a:lnTo>
                      <a:pt x="297" y="1016"/>
                    </a:lnTo>
                    <a:lnTo>
                      <a:pt x="611" y="363"/>
                    </a:lnTo>
                    <a:cubicBezTo>
                      <a:pt x="624" y="347"/>
                      <a:pt x="624" y="295"/>
                      <a:pt x="585" y="252"/>
                    </a:cubicBezTo>
                    <a:cubicBezTo>
                      <a:pt x="555" y="213"/>
                      <a:pt x="529" y="170"/>
                      <a:pt x="503" y="131"/>
                    </a:cubicBezTo>
                    <a:lnTo>
                      <a:pt x="392" y="20"/>
                    </a:lnTo>
                    <a:cubicBezTo>
                      <a:pt x="379" y="7"/>
                      <a:pt x="363" y="1"/>
                      <a:pt x="34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6" name="Google Shape;3336;p23"/>
              <p:cNvSpPr/>
              <p:nvPr/>
            </p:nvSpPr>
            <p:spPr>
              <a:xfrm>
                <a:off x="4812900" y="2873000"/>
                <a:ext cx="20750" cy="17925"/>
              </a:xfrm>
              <a:custGeom>
                <a:avLst/>
                <a:gdLst/>
                <a:ahLst/>
                <a:cxnLst/>
                <a:rect l="l" t="t" r="r" b="b"/>
                <a:pathLst>
                  <a:path w="830" h="717" extrusionOk="0">
                    <a:moveTo>
                      <a:pt x="52" y="0"/>
                    </a:moveTo>
                    <a:cubicBezTo>
                      <a:pt x="35" y="0"/>
                      <a:pt x="22" y="9"/>
                      <a:pt x="14" y="34"/>
                    </a:cubicBezTo>
                    <a:cubicBezTo>
                      <a:pt x="1" y="102"/>
                      <a:pt x="1" y="184"/>
                      <a:pt x="1" y="266"/>
                    </a:cubicBezTo>
                    <a:cubicBezTo>
                      <a:pt x="1" y="321"/>
                      <a:pt x="27" y="377"/>
                      <a:pt x="66" y="390"/>
                    </a:cubicBezTo>
                    <a:lnTo>
                      <a:pt x="667" y="621"/>
                    </a:lnTo>
                    <a:lnTo>
                      <a:pt x="830" y="716"/>
                    </a:lnTo>
                    <a:lnTo>
                      <a:pt x="830" y="334"/>
                    </a:lnTo>
                    <a:lnTo>
                      <a:pt x="817" y="321"/>
                    </a:lnTo>
                    <a:lnTo>
                      <a:pt x="82" y="8"/>
                    </a:lnTo>
                    <a:cubicBezTo>
                      <a:pt x="71" y="3"/>
                      <a:pt x="61" y="0"/>
                      <a:pt x="52"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7" name="Google Shape;3337;p23"/>
              <p:cNvSpPr/>
              <p:nvPr/>
            </p:nvSpPr>
            <p:spPr>
              <a:xfrm>
                <a:off x="4833625" y="2888850"/>
                <a:ext cx="14975" cy="26600"/>
              </a:xfrm>
              <a:custGeom>
                <a:avLst/>
                <a:gdLst/>
                <a:ahLst/>
                <a:cxnLst/>
                <a:rect l="l" t="t" r="r" b="b"/>
                <a:pathLst>
                  <a:path w="599" h="1064" extrusionOk="0">
                    <a:moveTo>
                      <a:pt x="272" y="1"/>
                    </a:moveTo>
                    <a:lnTo>
                      <a:pt x="1" y="82"/>
                    </a:lnTo>
                    <a:lnTo>
                      <a:pt x="95" y="284"/>
                    </a:lnTo>
                    <a:lnTo>
                      <a:pt x="314" y="993"/>
                    </a:lnTo>
                    <a:cubicBezTo>
                      <a:pt x="337" y="1027"/>
                      <a:pt x="370" y="1064"/>
                      <a:pt x="397" y="1064"/>
                    </a:cubicBezTo>
                    <a:cubicBezTo>
                      <a:pt x="401" y="1064"/>
                      <a:pt x="405" y="1063"/>
                      <a:pt x="409" y="1061"/>
                    </a:cubicBezTo>
                    <a:cubicBezTo>
                      <a:pt x="477" y="1061"/>
                      <a:pt x="529" y="1032"/>
                      <a:pt x="572" y="993"/>
                    </a:cubicBezTo>
                    <a:cubicBezTo>
                      <a:pt x="598" y="980"/>
                      <a:pt x="598" y="937"/>
                      <a:pt x="572" y="898"/>
                    </a:cubicBezTo>
                    <a:lnTo>
                      <a:pt x="285" y="27"/>
                    </a:lnTo>
                    <a:lnTo>
                      <a:pt x="27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8" name="Google Shape;3338;p23"/>
              <p:cNvSpPr/>
              <p:nvPr/>
            </p:nvSpPr>
            <p:spPr>
              <a:xfrm>
                <a:off x="4815275" y="2874250"/>
                <a:ext cx="30625" cy="38775"/>
              </a:xfrm>
              <a:custGeom>
                <a:avLst/>
                <a:gdLst/>
                <a:ahLst/>
                <a:cxnLst/>
                <a:rect l="l" t="t" r="r" b="b"/>
                <a:pathLst>
                  <a:path w="1225" h="1551" extrusionOk="0">
                    <a:moveTo>
                      <a:pt x="911" y="0"/>
                    </a:moveTo>
                    <a:lnTo>
                      <a:pt x="748" y="392"/>
                    </a:lnTo>
                    <a:lnTo>
                      <a:pt x="0" y="82"/>
                    </a:lnTo>
                    <a:lnTo>
                      <a:pt x="0" y="216"/>
                    </a:lnTo>
                    <a:cubicBezTo>
                      <a:pt x="0" y="229"/>
                      <a:pt x="13" y="258"/>
                      <a:pt x="26" y="258"/>
                    </a:cubicBezTo>
                    <a:lnTo>
                      <a:pt x="640" y="503"/>
                    </a:lnTo>
                    <a:lnTo>
                      <a:pt x="911" y="816"/>
                    </a:lnTo>
                    <a:lnTo>
                      <a:pt x="1130" y="1534"/>
                    </a:lnTo>
                    <a:lnTo>
                      <a:pt x="1143" y="1551"/>
                    </a:lnTo>
                    <a:cubicBezTo>
                      <a:pt x="1169" y="1551"/>
                      <a:pt x="1195" y="1534"/>
                      <a:pt x="1224" y="1521"/>
                    </a:cubicBezTo>
                    <a:lnTo>
                      <a:pt x="911" y="611"/>
                    </a:lnTo>
                    <a:lnTo>
                      <a:pt x="1087" y="216"/>
                    </a:lnTo>
                    <a:cubicBezTo>
                      <a:pt x="1087" y="203"/>
                      <a:pt x="1074" y="203"/>
                      <a:pt x="1074" y="190"/>
                    </a:cubicBezTo>
                    <a:cubicBezTo>
                      <a:pt x="1048" y="147"/>
                      <a:pt x="1019" y="108"/>
                      <a:pt x="980" y="82"/>
                    </a:cubicBezTo>
                    <a:cubicBezTo>
                      <a:pt x="966" y="52"/>
                      <a:pt x="937" y="26"/>
                      <a:pt x="911"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9" name="Google Shape;3339;p23"/>
              <p:cNvSpPr/>
              <p:nvPr/>
            </p:nvSpPr>
            <p:spPr>
              <a:xfrm>
                <a:off x="4559525" y="2712175"/>
                <a:ext cx="57150" cy="73500"/>
              </a:xfrm>
              <a:custGeom>
                <a:avLst/>
                <a:gdLst/>
                <a:ahLst/>
                <a:cxnLst/>
                <a:rect l="l" t="t" r="r" b="b"/>
                <a:pathLst>
                  <a:path w="2286" h="2940" extrusionOk="0">
                    <a:moveTo>
                      <a:pt x="636" y="1"/>
                    </a:moveTo>
                    <a:cubicBezTo>
                      <a:pt x="262" y="1"/>
                      <a:pt x="1" y="299"/>
                      <a:pt x="1" y="810"/>
                    </a:cubicBezTo>
                    <a:cubicBezTo>
                      <a:pt x="1" y="1532"/>
                      <a:pt x="520" y="2416"/>
                      <a:pt x="1143" y="2782"/>
                    </a:cubicBezTo>
                    <a:cubicBezTo>
                      <a:pt x="1326" y="2889"/>
                      <a:pt x="1499" y="2940"/>
                      <a:pt x="1653" y="2940"/>
                    </a:cubicBezTo>
                    <a:cubicBezTo>
                      <a:pt x="2027" y="2940"/>
                      <a:pt x="2286" y="2640"/>
                      <a:pt x="2286" y="2129"/>
                    </a:cubicBezTo>
                    <a:cubicBezTo>
                      <a:pt x="2286" y="1408"/>
                      <a:pt x="1770" y="526"/>
                      <a:pt x="1143" y="158"/>
                    </a:cubicBezTo>
                    <a:cubicBezTo>
                      <a:pt x="962" y="51"/>
                      <a:pt x="789" y="1"/>
                      <a:pt x="63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0" name="Google Shape;3340;p23"/>
              <p:cNvSpPr/>
              <p:nvPr/>
            </p:nvSpPr>
            <p:spPr>
              <a:xfrm>
                <a:off x="4559525" y="2712175"/>
                <a:ext cx="57150" cy="73500"/>
              </a:xfrm>
              <a:custGeom>
                <a:avLst/>
                <a:gdLst/>
                <a:ahLst/>
                <a:cxnLst/>
                <a:rect l="l" t="t" r="r" b="b"/>
                <a:pathLst>
                  <a:path w="2286" h="2940" extrusionOk="0">
                    <a:moveTo>
                      <a:pt x="636" y="1"/>
                    </a:moveTo>
                    <a:cubicBezTo>
                      <a:pt x="262" y="1"/>
                      <a:pt x="1" y="299"/>
                      <a:pt x="1" y="810"/>
                    </a:cubicBezTo>
                    <a:cubicBezTo>
                      <a:pt x="1" y="1532"/>
                      <a:pt x="520" y="2416"/>
                      <a:pt x="1143" y="2782"/>
                    </a:cubicBezTo>
                    <a:cubicBezTo>
                      <a:pt x="1326" y="2889"/>
                      <a:pt x="1499" y="2940"/>
                      <a:pt x="1653" y="2940"/>
                    </a:cubicBezTo>
                    <a:cubicBezTo>
                      <a:pt x="2027" y="2940"/>
                      <a:pt x="2286" y="2640"/>
                      <a:pt x="2286" y="2129"/>
                    </a:cubicBezTo>
                    <a:cubicBezTo>
                      <a:pt x="2286" y="1408"/>
                      <a:pt x="1770" y="526"/>
                      <a:pt x="1143" y="158"/>
                    </a:cubicBezTo>
                    <a:cubicBezTo>
                      <a:pt x="962" y="51"/>
                      <a:pt x="789" y="1"/>
                      <a:pt x="636"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1" name="Google Shape;3341;p23"/>
              <p:cNvSpPr/>
              <p:nvPr/>
            </p:nvSpPr>
            <p:spPr>
              <a:xfrm>
                <a:off x="4559950" y="2713975"/>
                <a:ext cx="55100" cy="70575"/>
              </a:xfrm>
              <a:custGeom>
                <a:avLst/>
                <a:gdLst/>
                <a:ahLst/>
                <a:cxnLst/>
                <a:rect l="l" t="t" r="r" b="b"/>
                <a:pathLst>
                  <a:path w="2204" h="2823" extrusionOk="0">
                    <a:moveTo>
                      <a:pt x="600" y="0"/>
                    </a:moveTo>
                    <a:cubicBezTo>
                      <a:pt x="243" y="0"/>
                      <a:pt x="0" y="282"/>
                      <a:pt x="0" y="781"/>
                    </a:cubicBezTo>
                    <a:cubicBezTo>
                      <a:pt x="0" y="1473"/>
                      <a:pt x="490" y="2315"/>
                      <a:pt x="1100" y="2671"/>
                    </a:cubicBezTo>
                    <a:cubicBezTo>
                      <a:pt x="1279" y="2774"/>
                      <a:pt x="1448" y="2822"/>
                      <a:pt x="1597" y="2822"/>
                    </a:cubicBezTo>
                    <a:cubicBezTo>
                      <a:pt x="1958" y="2822"/>
                      <a:pt x="2203" y="2536"/>
                      <a:pt x="2203" y="2044"/>
                    </a:cubicBezTo>
                    <a:cubicBezTo>
                      <a:pt x="2203" y="1352"/>
                      <a:pt x="1714" y="494"/>
                      <a:pt x="1100" y="154"/>
                    </a:cubicBezTo>
                    <a:cubicBezTo>
                      <a:pt x="920" y="50"/>
                      <a:pt x="750" y="0"/>
                      <a:pt x="60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2" name="Google Shape;3342;p23"/>
              <p:cNvSpPr/>
              <p:nvPr/>
            </p:nvSpPr>
            <p:spPr>
              <a:xfrm>
                <a:off x="4564350" y="2719375"/>
                <a:ext cx="46625" cy="60150"/>
              </a:xfrm>
              <a:custGeom>
                <a:avLst/>
                <a:gdLst/>
                <a:ahLst/>
                <a:cxnLst/>
                <a:rect l="l" t="t" r="r" b="b"/>
                <a:pathLst>
                  <a:path w="1865" h="2406" extrusionOk="0">
                    <a:moveTo>
                      <a:pt x="521" y="1"/>
                    </a:moveTo>
                    <a:cubicBezTo>
                      <a:pt x="213" y="1"/>
                      <a:pt x="0" y="245"/>
                      <a:pt x="0" y="659"/>
                    </a:cubicBezTo>
                    <a:cubicBezTo>
                      <a:pt x="0" y="1257"/>
                      <a:pt x="421" y="1978"/>
                      <a:pt x="937" y="2278"/>
                    </a:cubicBezTo>
                    <a:cubicBezTo>
                      <a:pt x="1088" y="2365"/>
                      <a:pt x="1229" y="2405"/>
                      <a:pt x="1353" y="2405"/>
                    </a:cubicBezTo>
                    <a:cubicBezTo>
                      <a:pt x="1658" y="2405"/>
                      <a:pt x="1864" y="2161"/>
                      <a:pt x="1864" y="1746"/>
                    </a:cubicBezTo>
                    <a:cubicBezTo>
                      <a:pt x="1864" y="1149"/>
                      <a:pt x="1456" y="428"/>
                      <a:pt x="937" y="127"/>
                    </a:cubicBezTo>
                    <a:cubicBezTo>
                      <a:pt x="788" y="41"/>
                      <a:pt x="646" y="1"/>
                      <a:pt x="521" y="1"/>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3" name="Google Shape;3343;p23"/>
              <p:cNvSpPr/>
              <p:nvPr/>
            </p:nvSpPr>
            <p:spPr>
              <a:xfrm>
                <a:off x="4566050" y="2720125"/>
                <a:ext cx="44175" cy="56925"/>
              </a:xfrm>
              <a:custGeom>
                <a:avLst/>
                <a:gdLst/>
                <a:ahLst/>
                <a:cxnLst/>
                <a:rect l="l" t="t" r="r" b="b"/>
                <a:pathLst>
                  <a:path w="1767" h="2277" extrusionOk="0">
                    <a:moveTo>
                      <a:pt x="479" y="1"/>
                    </a:moveTo>
                    <a:cubicBezTo>
                      <a:pt x="194" y="1"/>
                      <a:pt x="1" y="228"/>
                      <a:pt x="1" y="629"/>
                    </a:cubicBezTo>
                    <a:cubicBezTo>
                      <a:pt x="1" y="1188"/>
                      <a:pt x="393" y="1880"/>
                      <a:pt x="882" y="2151"/>
                    </a:cubicBezTo>
                    <a:cubicBezTo>
                      <a:pt x="1028" y="2236"/>
                      <a:pt x="1165" y="2277"/>
                      <a:pt x="1286" y="2277"/>
                    </a:cubicBezTo>
                    <a:cubicBezTo>
                      <a:pt x="1572" y="2277"/>
                      <a:pt x="1767" y="2049"/>
                      <a:pt x="1767" y="1648"/>
                    </a:cubicBezTo>
                    <a:cubicBezTo>
                      <a:pt x="1767" y="1090"/>
                      <a:pt x="1372" y="398"/>
                      <a:pt x="882" y="127"/>
                    </a:cubicBezTo>
                    <a:cubicBezTo>
                      <a:pt x="737" y="41"/>
                      <a:pt x="600" y="1"/>
                      <a:pt x="47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4" name="Google Shape;3344;p23"/>
              <p:cNvSpPr/>
              <p:nvPr/>
            </p:nvSpPr>
            <p:spPr>
              <a:xfrm>
                <a:off x="4567050" y="2721825"/>
                <a:ext cx="41875" cy="53475"/>
              </a:xfrm>
              <a:custGeom>
                <a:avLst/>
                <a:gdLst/>
                <a:ahLst/>
                <a:cxnLst/>
                <a:rect l="l" t="t" r="r" b="b"/>
                <a:pathLst>
                  <a:path w="1675" h="2139" extrusionOk="0">
                    <a:moveTo>
                      <a:pt x="470" y="1"/>
                    </a:moveTo>
                    <a:cubicBezTo>
                      <a:pt x="321" y="1"/>
                      <a:pt x="197" y="65"/>
                      <a:pt x="108" y="193"/>
                    </a:cubicBezTo>
                    <a:cubicBezTo>
                      <a:pt x="108" y="206"/>
                      <a:pt x="108" y="206"/>
                      <a:pt x="95" y="222"/>
                    </a:cubicBezTo>
                    <a:cubicBezTo>
                      <a:pt x="82" y="248"/>
                      <a:pt x="69" y="287"/>
                      <a:pt x="56" y="343"/>
                    </a:cubicBezTo>
                    <a:cubicBezTo>
                      <a:pt x="13" y="451"/>
                      <a:pt x="0" y="588"/>
                      <a:pt x="26" y="725"/>
                    </a:cubicBezTo>
                    <a:cubicBezTo>
                      <a:pt x="56" y="1051"/>
                      <a:pt x="219" y="1417"/>
                      <a:pt x="477" y="1717"/>
                    </a:cubicBezTo>
                    <a:cubicBezTo>
                      <a:pt x="724" y="1990"/>
                      <a:pt x="999" y="2139"/>
                      <a:pt x="1222" y="2139"/>
                    </a:cubicBezTo>
                    <a:cubicBezTo>
                      <a:pt x="1232" y="2139"/>
                      <a:pt x="1241" y="2139"/>
                      <a:pt x="1250" y="2138"/>
                    </a:cubicBezTo>
                    <a:cubicBezTo>
                      <a:pt x="1348" y="2138"/>
                      <a:pt x="1443" y="2099"/>
                      <a:pt x="1511" y="2017"/>
                    </a:cubicBezTo>
                    <a:cubicBezTo>
                      <a:pt x="1537" y="2001"/>
                      <a:pt x="1564" y="1975"/>
                      <a:pt x="1577" y="1949"/>
                    </a:cubicBezTo>
                    <a:cubicBezTo>
                      <a:pt x="1577" y="1936"/>
                      <a:pt x="1577" y="1936"/>
                      <a:pt x="1593" y="1919"/>
                    </a:cubicBezTo>
                    <a:cubicBezTo>
                      <a:pt x="1606" y="1906"/>
                      <a:pt x="1606" y="1880"/>
                      <a:pt x="1619" y="1854"/>
                    </a:cubicBezTo>
                    <a:cubicBezTo>
                      <a:pt x="1632" y="1825"/>
                      <a:pt x="1645" y="1785"/>
                      <a:pt x="1645" y="1756"/>
                    </a:cubicBezTo>
                    <a:cubicBezTo>
                      <a:pt x="1675" y="1691"/>
                      <a:pt x="1675" y="1622"/>
                      <a:pt x="1675" y="1554"/>
                    </a:cubicBezTo>
                    <a:lnTo>
                      <a:pt x="1675" y="1459"/>
                    </a:lnTo>
                    <a:cubicBezTo>
                      <a:pt x="1675" y="1430"/>
                      <a:pt x="1658" y="1417"/>
                      <a:pt x="1658" y="1404"/>
                    </a:cubicBezTo>
                    <a:lnTo>
                      <a:pt x="1658" y="1364"/>
                    </a:lnTo>
                    <a:lnTo>
                      <a:pt x="1658" y="1335"/>
                    </a:lnTo>
                    <a:cubicBezTo>
                      <a:pt x="1645" y="1309"/>
                      <a:pt x="1645" y="1267"/>
                      <a:pt x="1632" y="1240"/>
                    </a:cubicBezTo>
                    <a:cubicBezTo>
                      <a:pt x="1632" y="1227"/>
                      <a:pt x="1632" y="1214"/>
                      <a:pt x="1619" y="1185"/>
                    </a:cubicBezTo>
                    <a:cubicBezTo>
                      <a:pt x="1619" y="1172"/>
                      <a:pt x="1619" y="1159"/>
                      <a:pt x="1606" y="1146"/>
                    </a:cubicBezTo>
                    <a:cubicBezTo>
                      <a:pt x="1606" y="1133"/>
                      <a:pt x="1606" y="1120"/>
                      <a:pt x="1593" y="1090"/>
                    </a:cubicBezTo>
                    <a:cubicBezTo>
                      <a:pt x="1593" y="1077"/>
                      <a:pt x="1577" y="1064"/>
                      <a:pt x="1577" y="1051"/>
                    </a:cubicBezTo>
                    <a:cubicBezTo>
                      <a:pt x="1551" y="996"/>
                      <a:pt x="1537" y="927"/>
                      <a:pt x="1495" y="875"/>
                    </a:cubicBezTo>
                    <a:cubicBezTo>
                      <a:pt x="1495" y="859"/>
                      <a:pt x="1482" y="845"/>
                      <a:pt x="1482" y="832"/>
                    </a:cubicBezTo>
                    <a:cubicBezTo>
                      <a:pt x="1456" y="793"/>
                      <a:pt x="1443" y="751"/>
                      <a:pt x="1413" y="712"/>
                    </a:cubicBezTo>
                    <a:cubicBezTo>
                      <a:pt x="1413" y="695"/>
                      <a:pt x="1400" y="682"/>
                      <a:pt x="1400" y="682"/>
                    </a:cubicBezTo>
                    <a:cubicBezTo>
                      <a:pt x="1387" y="656"/>
                      <a:pt x="1374" y="643"/>
                      <a:pt x="1361" y="630"/>
                    </a:cubicBezTo>
                    <a:cubicBezTo>
                      <a:pt x="1319" y="561"/>
                      <a:pt x="1267" y="493"/>
                      <a:pt x="1211" y="424"/>
                    </a:cubicBezTo>
                    <a:cubicBezTo>
                      <a:pt x="1185" y="398"/>
                      <a:pt x="1156" y="369"/>
                      <a:pt x="1129" y="343"/>
                    </a:cubicBezTo>
                    <a:cubicBezTo>
                      <a:pt x="1116" y="330"/>
                      <a:pt x="1103" y="317"/>
                      <a:pt x="1087" y="304"/>
                    </a:cubicBezTo>
                    <a:lnTo>
                      <a:pt x="1074" y="287"/>
                    </a:lnTo>
                    <a:cubicBezTo>
                      <a:pt x="1074" y="274"/>
                      <a:pt x="1061" y="274"/>
                      <a:pt x="1048" y="261"/>
                    </a:cubicBezTo>
                    <a:cubicBezTo>
                      <a:pt x="911" y="153"/>
                      <a:pt x="777" y="72"/>
                      <a:pt x="653" y="29"/>
                    </a:cubicBezTo>
                    <a:cubicBezTo>
                      <a:pt x="589" y="10"/>
                      <a:pt x="528" y="1"/>
                      <a:pt x="470"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5" name="Google Shape;3345;p23"/>
              <p:cNvSpPr/>
              <p:nvPr/>
            </p:nvSpPr>
            <p:spPr>
              <a:xfrm>
                <a:off x="4569725" y="2721825"/>
                <a:ext cx="32350" cy="17800"/>
              </a:xfrm>
              <a:custGeom>
                <a:avLst/>
                <a:gdLst/>
                <a:ahLst/>
                <a:cxnLst/>
                <a:rect l="l" t="t" r="r" b="b"/>
                <a:pathLst>
                  <a:path w="1294" h="712" extrusionOk="0">
                    <a:moveTo>
                      <a:pt x="363" y="1"/>
                    </a:moveTo>
                    <a:cubicBezTo>
                      <a:pt x="214" y="1"/>
                      <a:pt x="90" y="65"/>
                      <a:pt x="1" y="193"/>
                    </a:cubicBezTo>
                    <a:cubicBezTo>
                      <a:pt x="119" y="153"/>
                      <a:pt x="229" y="136"/>
                      <a:pt x="328" y="136"/>
                    </a:cubicBezTo>
                    <a:cubicBezTo>
                      <a:pt x="765" y="136"/>
                      <a:pt x="1009" y="451"/>
                      <a:pt x="1009" y="451"/>
                    </a:cubicBezTo>
                    <a:lnTo>
                      <a:pt x="1022" y="712"/>
                    </a:lnTo>
                    <a:cubicBezTo>
                      <a:pt x="1117" y="695"/>
                      <a:pt x="1199" y="695"/>
                      <a:pt x="1293" y="682"/>
                    </a:cubicBezTo>
                    <a:cubicBezTo>
                      <a:pt x="1280" y="656"/>
                      <a:pt x="1267" y="643"/>
                      <a:pt x="1254" y="630"/>
                    </a:cubicBezTo>
                    <a:cubicBezTo>
                      <a:pt x="1212" y="561"/>
                      <a:pt x="1160" y="493"/>
                      <a:pt x="1104" y="424"/>
                    </a:cubicBezTo>
                    <a:cubicBezTo>
                      <a:pt x="1078" y="398"/>
                      <a:pt x="1049" y="369"/>
                      <a:pt x="1022" y="343"/>
                    </a:cubicBezTo>
                    <a:cubicBezTo>
                      <a:pt x="1009" y="330"/>
                      <a:pt x="996" y="317"/>
                      <a:pt x="980" y="304"/>
                    </a:cubicBezTo>
                    <a:lnTo>
                      <a:pt x="967" y="287"/>
                    </a:lnTo>
                    <a:cubicBezTo>
                      <a:pt x="967" y="274"/>
                      <a:pt x="954" y="274"/>
                      <a:pt x="941" y="261"/>
                    </a:cubicBezTo>
                    <a:cubicBezTo>
                      <a:pt x="804" y="153"/>
                      <a:pt x="670" y="72"/>
                      <a:pt x="546" y="29"/>
                    </a:cubicBezTo>
                    <a:cubicBezTo>
                      <a:pt x="482" y="10"/>
                      <a:pt x="421" y="1"/>
                      <a:pt x="363"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6" name="Google Shape;3346;p23"/>
              <p:cNvSpPr/>
              <p:nvPr/>
            </p:nvSpPr>
            <p:spPr>
              <a:xfrm>
                <a:off x="4569075" y="2739600"/>
                <a:ext cx="26875" cy="24100"/>
              </a:xfrm>
              <a:custGeom>
                <a:avLst/>
                <a:gdLst/>
                <a:ahLst/>
                <a:cxnLst/>
                <a:rect l="l" t="t" r="r" b="b"/>
                <a:pathLst>
                  <a:path w="1075" h="964" extrusionOk="0">
                    <a:moveTo>
                      <a:pt x="1048" y="1"/>
                    </a:moveTo>
                    <a:cubicBezTo>
                      <a:pt x="833" y="17"/>
                      <a:pt x="610" y="22"/>
                      <a:pt x="425" y="22"/>
                    </a:cubicBezTo>
                    <a:cubicBezTo>
                      <a:pt x="179" y="22"/>
                      <a:pt x="1" y="14"/>
                      <a:pt x="1" y="14"/>
                    </a:cubicBezTo>
                    <a:lnTo>
                      <a:pt x="1" y="14"/>
                    </a:lnTo>
                    <a:cubicBezTo>
                      <a:pt x="1" y="14"/>
                      <a:pt x="206" y="298"/>
                      <a:pt x="422" y="379"/>
                    </a:cubicBezTo>
                    <a:cubicBezTo>
                      <a:pt x="654" y="448"/>
                      <a:pt x="1075" y="964"/>
                      <a:pt x="1075" y="964"/>
                    </a:cubicBezTo>
                    <a:lnTo>
                      <a:pt x="104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7" name="Google Shape;3347;p23"/>
              <p:cNvSpPr/>
              <p:nvPr/>
            </p:nvSpPr>
            <p:spPr>
              <a:xfrm>
                <a:off x="4579600" y="2722550"/>
                <a:ext cx="29325" cy="43600"/>
              </a:xfrm>
              <a:custGeom>
                <a:avLst/>
                <a:gdLst/>
                <a:ahLst/>
                <a:cxnLst/>
                <a:rect l="l" t="t" r="r" b="b"/>
                <a:pathLst>
                  <a:path w="1173" h="1744" extrusionOk="0">
                    <a:moveTo>
                      <a:pt x="151" y="0"/>
                    </a:moveTo>
                    <a:cubicBezTo>
                      <a:pt x="125" y="30"/>
                      <a:pt x="95" y="56"/>
                      <a:pt x="82" y="82"/>
                    </a:cubicBezTo>
                    <a:cubicBezTo>
                      <a:pt x="69" y="124"/>
                      <a:pt x="56" y="151"/>
                      <a:pt x="43" y="193"/>
                    </a:cubicBezTo>
                    <a:cubicBezTo>
                      <a:pt x="14" y="245"/>
                      <a:pt x="14" y="301"/>
                      <a:pt x="14" y="369"/>
                    </a:cubicBezTo>
                    <a:cubicBezTo>
                      <a:pt x="1" y="422"/>
                      <a:pt x="14" y="477"/>
                      <a:pt x="14" y="532"/>
                    </a:cubicBezTo>
                    <a:cubicBezTo>
                      <a:pt x="43" y="803"/>
                      <a:pt x="193" y="1117"/>
                      <a:pt x="409" y="1375"/>
                    </a:cubicBezTo>
                    <a:cubicBezTo>
                      <a:pt x="533" y="1512"/>
                      <a:pt x="654" y="1619"/>
                      <a:pt x="778" y="1675"/>
                    </a:cubicBezTo>
                    <a:cubicBezTo>
                      <a:pt x="885" y="1727"/>
                      <a:pt x="980" y="1743"/>
                      <a:pt x="1062" y="1743"/>
                    </a:cubicBezTo>
                    <a:lnTo>
                      <a:pt x="1091" y="1743"/>
                    </a:lnTo>
                    <a:cubicBezTo>
                      <a:pt x="1117" y="1743"/>
                      <a:pt x="1130" y="1727"/>
                      <a:pt x="1143" y="1727"/>
                    </a:cubicBezTo>
                    <a:cubicBezTo>
                      <a:pt x="1173" y="1662"/>
                      <a:pt x="1173" y="1593"/>
                      <a:pt x="1173" y="1525"/>
                    </a:cubicBezTo>
                    <a:lnTo>
                      <a:pt x="1173" y="1430"/>
                    </a:lnTo>
                    <a:cubicBezTo>
                      <a:pt x="1173" y="1401"/>
                      <a:pt x="1156" y="1388"/>
                      <a:pt x="1156" y="1375"/>
                    </a:cubicBezTo>
                    <a:lnTo>
                      <a:pt x="1156" y="1335"/>
                    </a:lnTo>
                    <a:lnTo>
                      <a:pt x="1156" y="1306"/>
                    </a:lnTo>
                    <a:cubicBezTo>
                      <a:pt x="1143" y="1280"/>
                      <a:pt x="1143" y="1238"/>
                      <a:pt x="1130" y="1211"/>
                    </a:cubicBezTo>
                    <a:cubicBezTo>
                      <a:pt x="1130" y="1198"/>
                      <a:pt x="1130" y="1185"/>
                      <a:pt x="1117" y="1156"/>
                    </a:cubicBezTo>
                    <a:cubicBezTo>
                      <a:pt x="1117" y="1143"/>
                      <a:pt x="1117" y="1130"/>
                      <a:pt x="1104" y="1117"/>
                    </a:cubicBezTo>
                    <a:cubicBezTo>
                      <a:pt x="1104" y="1104"/>
                      <a:pt x="1104" y="1091"/>
                      <a:pt x="1091" y="1061"/>
                    </a:cubicBezTo>
                    <a:cubicBezTo>
                      <a:pt x="1091" y="1048"/>
                      <a:pt x="1075" y="1035"/>
                      <a:pt x="1075" y="1022"/>
                    </a:cubicBezTo>
                    <a:cubicBezTo>
                      <a:pt x="1049" y="967"/>
                      <a:pt x="1035" y="898"/>
                      <a:pt x="993" y="846"/>
                    </a:cubicBezTo>
                    <a:cubicBezTo>
                      <a:pt x="993" y="830"/>
                      <a:pt x="980" y="816"/>
                      <a:pt x="980" y="803"/>
                    </a:cubicBezTo>
                    <a:cubicBezTo>
                      <a:pt x="954" y="764"/>
                      <a:pt x="941" y="722"/>
                      <a:pt x="911" y="683"/>
                    </a:cubicBezTo>
                    <a:cubicBezTo>
                      <a:pt x="898" y="653"/>
                      <a:pt x="872" y="627"/>
                      <a:pt x="859" y="601"/>
                    </a:cubicBezTo>
                    <a:cubicBezTo>
                      <a:pt x="817" y="532"/>
                      <a:pt x="765" y="464"/>
                      <a:pt x="709" y="395"/>
                    </a:cubicBezTo>
                    <a:cubicBezTo>
                      <a:pt x="683" y="369"/>
                      <a:pt x="654" y="340"/>
                      <a:pt x="627" y="314"/>
                    </a:cubicBezTo>
                    <a:cubicBezTo>
                      <a:pt x="614" y="301"/>
                      <a:pt x="601" y="288"/>
                      <a:pt x="585" y="275"/>
                    </a:cubicBezTo>
                    <a:lnTo>
                      <a:pt x="572" y="258"/>
                    </a:lnTo>
                    <a:cubicBezTo>
                      <a:pt x="572" y="245"/>
                      <a:pt x="559" y="245"/>
                      <a:pt x="546" y="232"/>
                    </a:cubicBezTo>
                    <a:cubicBezTo>
                      <a:pt x="409" y="124"/>
                      <a:pt x="275" y="43"/>
                      <a:pt x="15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8" name="Google Shape;3348;p23"/>
              <p:cNvSpPr/>
              <p:nvPr/>
            </p:nvSpPr>
            <p:spPr>
              <a:xfrm>
                <a:off x="4592575" y="2729000"/>
                <a:ext cx="9825" cy="18375"/>
              </a:xfrm>
              <a:custGeom>
                <a:avLst/>
                <a:gdLst/>
                <a:ahLst/>
                <a:cxnLst/>
                <a:rect l="l" t="t" r="r" b="b"/>
                <a:pathLst>
                  <a:path w="393" h="735" extrusionOk="0">
                    <a:moveTo>
                      <a:pt x="53" y="0"/>
                    </a:moveTo>
                    <a:cubicBezTo>
                      <a:pt x="27" y="17"/>
                      <a:pt x="1" y="43"/>
                      <a:pt x="1" y="43"/>
                    </a:cubicBezTo>
                    <a:lnTo>
                      <a:pt x="190" y="261"/>
                    </a:lnTo>
                    <a:lnTo>
                      <a:pt x="135" y="735"/>
                    </a:lnTo>
                    <a:lnTo>
                      <a:pt x="285" y="653"/>
                    </a:lnTo>
                    <a:lnTo>
                      <a:pt x="392" y="425"/>
                    </a:lnTo>
                    <a:cubicBezTo>
                      <a:pt x="379" y="395"/>
                      <a:pt x="353" y="369"/>
                      <a:pt x="340" y="343"/>
                    </a:cubicBezTo>
                    <a:cubicBezTo>
                      <a:pt x="298" y="274"/>
                      <a:pt x="246" y="206"/>
                      <a:pt x="190" y="137"/>
                    </a:cubicBezTo>
                    <a:cubicBezTo>
                      <a:pt x="164" y="111"/>
                      <a:pt x="135" y="82"/>
                      <a:pt x="108" y="56"/>
                    </a:cubicBezTo>
                    <a:cubicBezTo>
                      <a:pt x="95" y="43"/>
                      <a:pt x="82" y="30"/>
                      <a:pt x="66" y="17"/>
                    </a:cubicBezTo>
                    <a:lnTo>
                      <a:pt x="53"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9" name="Google Shape;3349;p23"/>
              <p:cNvSpPr/>
              <p:nvPr/>
            </p:nvSpPr>
            <p:spPr>
              <a:xfrm>
                <a:off x="4595275" y="2745325"/>
                <a:ext cx="12275" cy="28275"/>
              </a:xfrm>
              <a:custGeom>
                <a:avLst/>
                <a:gdLst/>
                <a:ahLst/>
                <a:cxnLst/>
                <a:rect l="l" t="t" r="r" b="b"/>
                <a:pathLst>
                  <a:path w="491" h="1131" extrusionOk="0">
                    <a:moveTo>
                      <a:pt x="177" y="0"/>
                    </a:moveTo>
                    <a:lnTo>
                      <a:pt x="27" y="82"/>
                    </a:lnTo>
                    <a:lnTo>
                      <a:pt x="0" y="274"/>
                    </a:lnTo>
                    <a:lnTo>
                      <a:pt x="151" y="764"/>
                    </a:lnTo>
                    <a:lnTo>
                      <a:pt x="219" y="979"/>
                    </a:lnTo>
                    <a:cubicBezTo>
                      <a:pt x="244" y="1032"/>
                      <a:pt x="184" y="1131"/>
                      <a:pt x="199" y="1131"/>
                    </a:cubicBezTo>
                    <a:cubicBezTo>
                      <a:pt x="200" y="1131"/>
                      <a:pt x="201" y="1130"/>
                      <a:pt x="203" y="1129"/>
                    </a:cubicBezTo>
                    <a:cubicBezTo>
                      <a:pt x="258" y="1116"/>
                      <a:pt x="382" y="1048"/>
                      <a:pt x="448" y="1009"/>
                    </a:cubicBezTo>
                    <a:cubicBezTo>
                      <a:pt x="448" y="996"/>
                      <a:pt x="448" y="996"/>
                      <a:pt x="464" y="979"/>
                    </a:cubicBezTo>
                    <a:cubicBezTo>
                      <a:pt x="477" y="966"/>
                      <a:pt x="477" y="940"/>
                      <a:pt x="490" y="914"/>
                    </a:cubicBezTo>
                    <a:cubicBezTo>
                      <a:pt x="490" y="898"/>
                      <a:pt x="490" y="898"/>
                      <a:pt x="477" y="885"/>
                    </a:cubicBezTo>
                    <a:lnTo>
                      <a:pt x="464" y="832"/>
                    </a:lnTo>
                    <a:lnTo>
                      <a:pt x="190" y="16"/>
                    </a:lnTo>
                    <a:lnTo>
                      <a:pt x="177"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0" name="Google Shape;3350;p23"/>
              <p:cNvSpPr/>
              <p:nvPr/>
            </p:nvSpPr>
            <p:spPr>
              <a:xfrm>
                <a:off x="4568750" y="2729100"/>
                <a:ext cx="24175" cy="17950"/>
              </a:xfrm>
              <a:custGeom>
                <a:avLst/>
                <a:gdLst/>
                <a:ahLst/>
                <a:cxnLst/>
                <a:rect l="l" t="t" r="r" b="b"/>
                <a:pathLst>
                  <a:path w="967" h="718" extrusionOk="0">
                    <a:moveTo>
                      <a:pt x="197" y="0"/>
                    </a:moveTo>
                    <a:cubicBezTo>
                      <a:pt x="190" y="0"/>
                      <a:pt x="183" y="4"/>
                      <a:pt x="177" y="13"/>
                    </a:cubicBezTo>
                    <a:cubicBezTo>
                      <a:pt x="164" y="13"/>
                      <a:pt x="14" y="78"/>
                      <a:pt x="14" y="94"/>
                    </a:cubicBezTo>
                    <a:cubicBezTo>
                      <a:pt x="1" y="176"/>
                      <a:pt x="138" y="189"/>
                      <a:pt x="138" y="284"/>
                    </a:cubicBezTo>
                    <a:cubicBezTo>
                      <a:pt x="138" y="323"/>
                      <a:pt x="164" y="378"/>
                      <a:pt x="203" y="391"/>
                    </a:cubicBezTo>
                    <a:lnTo>
                      <a:pt x="804" y="636"/>
                    </a:lnTo>
                    <a:lnTo>
                      <a:pt x="967" y="718"/>
                    </a:lnTo>
                    <a:lnTo>
                      <a:pt x="967" y="339"/>
                    </a:lnTo>
                    <a:lnTo>
                      <a:pt x="954" y="323"/>
                    </a:lnTo>
                    <a:lnTo>
                      <a:pt x="219" y="13"/>
                    </a:lnTo>
                    <a:cubicBezTo>
                      <a:pt x="211" y="4"/>
                      <a:pt x="204" y="0"/>
                      <a:pt x="19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1" name="Google Shape;3351;p23"/>
              <p:cNvSpPr/>
              <p:nvPr/>
            </p:nvSpPr>
            <p:spPr>
              <a:xfrm>
                <a:off x="4584425" y="2729700"/>
                <a:ext cx="15925" cy="25525"/>
              </a:xfrm>
              <a:custGeom>
                <a:avLst/>
                <a:gdLst/>
                <a:ahLst/>
                <a:cxnLst/>
                <a:rect l="l" t="t" r="r" b="b"/>
                <a:pathLst>
                  <a:path w="637" h="1021" extrusionOk="0">
                    <a:moveTo>
                      <a:pt x="348" y="1"/>
                    </a:moveTo>
                    <a:cubicBezTo>
                      <a:pt x="339" y="1"/>
                      <a:pt x="332" y="5"/>
                      <a:pt x="327" y="15"/>
                    </a:cubicBezTo>
                    <a:lnTo>
                      <a:pt x="0" y="668"/>
                    </a:lnTo>
                    <a:lnTo>
                      <a:pt x="310" y="1020"/>
                    </a:lnTo>
                    <a:lnTo>
                      <a:pt x="624" y="367"/>
                    </a:lnTo>
                    <a:cubicBezTo>
                      <a:pt x="637" y="341"/>
                      <a:pt x="624" y="286"/>
                      <a:pt x="598" y="246"/>
                    </a:cubicBezTo>
                    <a:cubicBezTo>
                      <a:pt x="572" y="217"/>
                      <a:pt x="542" y="178"/>
                      <a:pt x="503" y="136"/>
                    </a:cubicBezTo>
                    <a:cubicBezTo>
                      <a:pt x="474" y="96"/>
                      <a:pt x="434" y="54"/>
                      <a:pt x="408" y="28"/>
                    </a:cubicBezTo>
                    <a:cubicBezTo>
                      <a:pt x="382" y="12"/>
                      <a:pt x="362" y="1"/>
                      <a:pt x="34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2" name="Google Shape;3352;p23"/>
              <p:cNvSpPr/>
              <p:nvPr/>
            </p:nvSpPr>
            <p:spPr>
              <a:xfrm>
                <a:off x="4568425" y="2731375"/>
                <a:ext cx="20750" cy="18050"/>
              </a:xfrm>
              <a:custGeom>
                <a:avLst/>
                <a:gdLst/>
                <a:ahLst/>
                <a:cxnLst/>
                <a:rect l="l" t="t" r="r" b="b"/>
                <a:pathLst>
                  <a:path w="830" h="722" extrusionOk="0">
                    <a:moveTo>
                      <a:pt x="51" y="1"/>
                    </a:moveTo>
                    <a:cubicBezTo>
                      <a:pt x="35" y="1"/>
                      <a:pt x="22" y="13"/>
                      <a:pt x="14" y="29"/>
                    </a:cubicBezTo>
                    <a:cubicBezTo>
                      <a:pt x="1" y="111"/>
                      <a:pt x="1" y="193"/>
                      <a:pt x="1" y="274"/>
                    </a:cubicBezTo>
                    <a:cubicBezTo>
                      <a:pt x="1" y="313"/>
                      <a:pt x="27" y="369"/>
                      <a:pt x="69" y="395"/>
                    </a:cubicBezTo>
                    <a:lnTo>
                      <a:pt x="666" y="627"/>
                    </a:lnTo>
                    <a:lnTo>
                      <a:pt x="830" y="721"/>
                    </a:lnTo>
                    <a:lnTo>
                      <a:pt x="830" y="330"/>
                    </a:lnTo>
                    <a:lnTo>
                      <a:pt x="804" y="313"/>
                    </a:lnTo>
                    <a:lnTo>
                      <a:pt x="82" y="16"/>
                    </a:lnTo>
                    <a:cubicBezTo>
                      <a:pt x="71" y="5"/>
                      <a:pt x="60" y="1"/>
                      <a:pt x="51"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3" name="Google Shape;3353;p23"/>
              <p:cNvSpPr/>
              <p:nvPr/>
            </p:nvSpPr>
            <p:spPr>
              <a:xfrm>
                <a:off x="4589150" y="2747350"/>
                <a:ext cx="14950" cy="26550"/>
              </a:xfrm>
              <a:custGeom>
                <a:avLst/>
                <a:gdLst/>
                <a:ahLst/>
                <a:cxnLst/>
                <a:rect l="l" t="t" r="r" b="b"/>
                <a:pathLst>
                  <a:path w="598" h="1062" extrusionOk="0">
                    <a:moveTo>
                      <a:pt x="272" y="1"/>
                    </a:moveTo>
                    <a:lnTo>
                      <a:pt x="1" y="82"/>
                    </a:lnTo>
                    <a:lnTo>
                      <a:pt x="95" y="288"/>
                    </a:lnTo>
                    <a:lnTo>
                      <a:pt x="314" y="980"/>
                    </a:lnTo>
                    <a:cubicBezTo>
                      <a:pt x="340" y="1035"/>
                      <a:pt x="383" y="1062"/>
                      <a:pt x="409" y="1062"/>
                    </a:cubicBezTo>
                    <a:cubicBezTo>
                      <a:pt x="464" y="1048"/>
                      <a:pt x="516" y="1022"/>
                      <a:pt x="572" y="980"/>
                    </a:cubicBezTo>
                    <a:cubicBezTo>
                      <a:pt x="598" y="967"/>
                      <a:pt x="598" y="928"/>
                      <a:pt x="572" y="885"/>
                    </a:cubicBezTo>
                    <a:lnTo>
                      <a:pt x="285" y="30"/>
                    </a:lnTo>
                    <a:lnTo>
                      <a:pt x="27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4" name="Google Shape;3354;p23"/>
              <p:cNvSpPr/>
              <p:nvPr/>
            </p:nvSpPr>
            <p:spPr>
              <a:xfrm>
                <a:off x="4570800" y="2732750"/>
                <a:ext cx="30625" cy="38775"/>
              </a:xfrm>
              <a:custGeom>
                <a:avLst/>
                <a:gdLst/>
                <a:ahLst/>
                <a:cxnLst/>
                <a:rect l="l" t="t" r="r" b="b"/>
                <a:pathLst>
                  <a:path w="1225" h="1551" extrusionOk="0">
                    <a:moveTo>
                      <a:pt x="911" y="0"/>
                    </a:moveTo>
                    <a:lnTo>
                      <a:pt x="748" y="395"/>
                    </a:lnTo>
                    <a:lnTo>
                      <a:pt x="0" y="69"/>
                    </a:lnTo>
                    <a:lnTo>
                      <a:pt x="0" y="219"/>
                    </a:lnTo>
                    <a:cubicBezTo>
                      <a:pt x="0" y="232"/>
                      <a:pt x="13" y="245"/>
                      <a:pt x="13" y="258"/>
                    </a:cubicBezTo>
                    <a:lnTo>
                      <a:pt x="640" y="503"/>
                    </a:lnTo>
                    <a:lnTo>
                      <a:pt x="911" y="816"/>
                    </a:lnTo>
                    <a:lnTo>
                      <a:pt x="1130" y="1538"/>
                    </a:lnTo>
                    <a:cubicBezTo>
                      <a:pt x="1143" y="1538"/>
                      <a:pt x="1143" y="1551"/>
                      <a:pt x="1143" y="1551"/>
                    </a:cubicBezTo>
                    <a:cubicBezTo>
                      <a:pt x="1169" y="1538"/>
                      <a:pt x="1198" y="1525"/>
                      <a:pt x="1224" y="1512"/>
                    </a:cubicBezTo>
                    <a:lnTo>
                      <a:pt x="911" y="614"/>
                    </a:lnTo>
                    <a:lnTo>
                      <a:pt x="1087" y="206"/>
                    </a:lnTo>
                    <a:cubicBezTo>
                      <a:pt x="1074" y="206"/>
                      <a:pt x="1074" y="193"/>
                      <a:pt x="1074" y="193"/>
                    </a:cubicBezTo>
                    <a:cubicBezTo>
                      <a:pt x="1048" y="151"/>
                      <a:pt x="1006" y="111"/>
                      <a:pt x="979" y="69"/>
                    </a:cubicBezTo>
                    <a:cubicBezTo>
                      <a:pt x="966" y="43"/>
                      <a:pt x="937" y="30"/>
                      <a:pt x="911"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5" name="Google Shape;3355;p23"/>
              <p:cNvSpPr/>
              <p:nvPr/>
            </p:nvSpPr>
            <p:spPr>
              <a:xfrm>
                <a:off x="4910825" y="2827650"/>
                <a:ext cx="128150" cy="90450"/>
              </a:xfrm>
              <a:custGeom>
                <a:avLst/>
                <a:gdLst/>
                <a:ahLst/>
                <a:cxnLst/>
                <a:rect l="l" t="t" r="r" b="b"/>
                <a:pathLst>
                  <a:path w="5126" h="3618" extrusionOk="0">
                    <a:moveTo>
                      <a:pt x="5125" y="1"/>
                    </a:moveTo>
                    <a:lnTo>
                      <a:pt x="3970" y="830"/>
                    </a:lnTo>
                    <a:lnTo>
                      <a:pt x="2814" y="1590"/>
                    </a:lnTo>
                    <a:lnTo>
                      <a:pt x="1319" y="2338"/>
                    </a:lnTo>
                    <a:lnTo>
                      <a:pt x="121" y="2367"/>
                    </a:lnTo>
                    <a:lnTo>
                      <a:pt x="0" y="3617"/>
                    </a:lnTo>
                    <a:lnTo>
                      <a:pt x="0" y="3617"/>
                    </a:lnTo>
                    <a:lnTo>
                      <a:pt x="1616" y="3415"/>
                    </a:lnTo>
                    <a:lnTo>
                      <a:pt x="4528" y="1740"/>
                    </a:lnTo>
                    <a:lnTo>
                      <a:pt x="5099" y="314"/>
                    </a:lnTo>
                    <a:lnTo>
                      <a:pt x="5125"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6" name="Google Shape;3356;p23"/>
              <p:cNvSpPr/>
              <p:nvPr/>
            </p:nvSpPr>
            <p:spPr>
              <a:xfrm>
                <a:off x="4936275" y="2844300"/>
                <a:ext cx="94525" cy="55425"/>
              </a:xfrm>
              <a:custGeom>
                <a:avLst/>
                <a:gdLst/>
                <a:ahLst/>
                <a:cxnLst/>
                <a:rect l="l" t="t" r="r" b="b"/>
                <a:pathLst>
                  <a:path w="3781" h="2217" extrusionOk="0">
                    <a:moveTo>
                      <a:pt x="3781" y="0"/>
                    </a:moveTo>
                    <a:lnTo>
                      <a:pt x="3144" y="95"/>
                    </a:lnTo>
                    <a:cubicBezTo>
                      <a:pt x="3144" y="95"/>
                      <a:pt x="2762" y="382"/>
                      <a:pt x="2230" y="679"/>
                    </a:cubicBezTo>
                    <a:cubicBezTo>
                      <a:pt x="1688" y="993"/>
                      <a:pt x="1023" y="1306"/>
                      <a:pt x="1023" y="1306"/>
                    </a:cubicBezTo>
                    <a:lnTo>
                      <a:pt x="1" y="2217"/>
                    </a:lnTo>
                    <a:cubicBezTo>
                      <a:pt x="1" y="2217"/>
                      <a:pt x="435" y="2096"/>
                      <a:pt x="614" y="2080"/>
                    </a:cubicBezTo>
                    <a:cubicBezTo>
                      <a:pt x="898" y="2066"/>
                      <a:pt x="2775" y="1074"/>
                      <a:pt x="2952" y="872"/>
                    </a:cubicBezTo>
                    <a:cubicBezTo>
                      <a:pt x="3170" y="627"/>
                      <a:pt x="3781" y="0"/>
                      <a:pt x="3781"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7" name="Google Shape;3357;p23"/>
              <p:cNvSpPr/>
              <p:nvPr/>
            </p:nvSpPr>
            <p:spPr>
              <a:xfrm>
                <a:off x="4865950" y="2851800"/>
                <a:ext cx="90100" cy="33650"/>
              </a:xfrm>
              <a:custGeom>
                <a:avLst/>
                <a:gdLst/>
                <a:ahLst/>
                <a:cxnLst/>
                <a:rect l="l" t="t" r="r" b="b"/>
                <a:pathLst>
                  <a:path w="3604" h="1346" extrusionOk="0">
                    <a:moveTo>
                      <a:pt x="0" y="1"/>
                    </a:moveTo>
                    <a:lnTo>
                      <a:pt x="855" y="843"/>
                    </a:lnTo>
                    <a:lnTo>
                      <a:pt x="1616" y="1345"/>
                    </a:lnTo>
                    <a:lnTo>
                      <a:pt x="3059" y="1345"/>
                    </a:lnTo>
                    <a:lnTo>
                      <a:pt x="3509" y="950"/>
                    </a:lnTo>
                    <a:lnTo>
                      <a:pt x="3604" y="719"/>
                    </a:lnTo>
                    <a:lnTo>
                      <a:pt x="3604" y="719"/>
                    </a:lnTo>
                    <a:lnTo>
                      <a:pt x="2664" y="898"/>
                    </a:lnTo>
                    <a:lnTo>
                      <a:pt x="1521" y="761"/>
                    </a:lnTo>
                    <a:lnTo>
                      <a:pt x="0"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8" name="Google Shape;3358;p23"/>
              <p:cNvSpPr/>
              <p:nvPr/>
            </p:nvSpPr>
            <p:spPr>
              <a:xfrm>
                <a:off x="4873375" y="2859225"/>
                <a:ext cx="72800" cy="25450"/>
              </a:xfrm>
              <a:custGeom>
                <a:avLst/>
                <a:gdLst/>
                <a:ahLst/>
                <a:cxnLst/>
                <a:rect l="l" t="t" r="r" b="b"/>
                <a:pathLst>
                  <a:path w="2912" h="1018" extrusionOk="0">
                    <a:moveTo>
                      <a:pt x="124" y="1"/>
                    </a:moveTo>
                    <a:lnTo>
                      <a:pt x="0" y="151"/>
                    </a:lnTo>
                    <a:cubicBezTo>
                      <a:pt x="0" y="151"/>
                      <a:pt x="124" y="356"/>
                      <a:pt x="314" y="546"/>
                    </a:cubicBezTo>
                    <a:cubicBezTo>
                      <a:pt x="490" y="722"/>
                      <a:pt x="1117" y="967"/>
                      <a:pt x="1293" y="993"/>
                    </a:cubicBezTo>
                    <a:cubicBezTo>
                      <a:pt x="1440" y="1011"/>
                      <a:pt x="1611" y="1018"/>
                      <a:pt x="1778" y="1018"/>
                    </a:cubicBezTo>
                    <a:cubicBezTo>
                      <a:pt x="1889" y="1018"/>
                      <a:pt x="1998" y="1014"/>
                      <a:pt x="2096" y="1009"/>
                    </a:cubicBezTo>
                    <a:lnTo>
                      <a:pt x="2122" y="1009"/>
                    </a:lnTo>
                    <a:cubicBezTo>
                      <a:pt x="2164" y="1009"/>
                      <a:pt x="2204" y="993"/>
                      <a:pt x="2246" y="980"/>
                    </a:cubicBezTo>
                    <a:cubicBezTo>
                      <a:pt x="2259" y="967"/>
                      <a:pt x="2272" y="967"/>
                      <a:pt x="2298" y="954"/>
                    </a:cubicBezTo>
                    <a:cubicBezTo>
                      <a:pt x="2559" y="859"/>
                      <a:pt x="2856" y="627"/>
                      <a:pt x="2912" y="572"/>
                    </a:cubicBezTo>
                    <a:lnTo>
                      <a:pt x="2762" y="533"/>
                    </a:lnTo>
                    <a:cubicBezTo>
                      <a:pt x="2736" y="520"/>
                      <a:pt x="2706" y="520"/>
                      <a:pt x="2680" y="503"/>
                    </a:cubicBezTo>
                    <a:cubicBezTo>
                      <a:pt x="2641" y="503"/>
                      <a:pt x="2585" y="490"/>
                      <a:pt x="2543" y="490"/>
                    </a:cubicBezTo>
                    <a:cubicBezTo>
                      <a:pt x="2190" y="438"/>
                      <a:pt x="1688" y="422"/>
                      <a:pt x="1348" y="356"/>
                    </a:cubicBezTo>
                    <a:cubicBezTo>
                      <a:pt x="1061" y="288"/>
                      <a:pt x="790" y="193"/>
                      <a:pt x="585" y="125"/>
                    </a:cubicBezTo>
                    <a:cubicBezTo>
                      <a:pt x="490" y="82"/>
                      <a:pt x="408" y="56"/>
                      <a:pt x="369" y="43"/>
                    </a:cubicBezTo>
                    <a:cubicBezTo>
                      <a:pt x="301" y="14"/>
                      <a:pt x="245" y="1"/>
                      <a:pt x="193"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9" name="Google Shape;3359;p23"/>
              <p:cNvSpPr/>
              <p:nvPr/>
            </p:nvSpPr>
            <p:spPr>
              <a:xfrm>
                <a:off x="4873375" y="2859225"/>
                <a:ext cx="72800" cy="25450"/>
              </a:xfrm>
              <a:custGeom>
                <a:avLst/>
                <a:gdLst/>
                <a:ahLst/>
                <a:cxnLst/>
                <a:rect l="l" t="t" r="r" b="b"/>
                <a:pathLst>
                  <a:path w="2912" h="1018" extrusionOk="0">
                    <a:moveTo>
                      <a:pt x="124" y="1"/>
                    </a:moveTo>
                    <a:lnTo>
                      <a:pt x="0" y="151"/>
                    </a:lnTo>
                    <a:cubicBezTo>
                      <a:pt x="0" y="151"/>
                      <a:pt x="124" y="356"/>
                      <a:pt x="314" y="546"/>
                    </a:cubicBezTo>
                    <a:cubicBezTo>
                      <a:pt x="490" y="722"/>
                      <a:pt x="1117" y="967"/>
                      <a:pt x="1293" y="993"/>
                    </a:cubicBezTo>
                    <a:cubicBezTo>
                      <a:pt x="1440" y="1011"/>
                      <a:pt x="1611" y="1018"/>
                      <a:pt x="1778" y="1018"/>
                    </a:cubicBezTo>
                    <a:cubicBezTo>
                      <a:pt x="1889" y="1018"/>
                      <a:pt x="1998" y="1014"/>
                      <a:pt x="2096" y="1009"/>
                    </a:cubicBezTo>
                    <a:lnTo>
                      <a:pt x="2122" y="1009"/>
                    </a:lnTo>
                    <a:cubicBezTo>
                      <a:pt x="2164" y="1009"/>
                      <a:pt x="2204" y="993"/>
                      <a:pt x="2246" y="980"/>
                    </a:cubicBezTo>
                    <a:cubicBezTo>
                      <a:pt x="2259" y="967"/>
                      <a:pt x="2272" y="967"/>
                      <a:pt x="2298" y="954"/>
                    </a:cubicBezTo>
                    <a:cubicBezTo>
                      <a:pt x="2559" y="859"/>
                      <a:pt x="2856" y="627"/>
                      <a:pt x="2912" y="572"/>
                    </a:cubicBezTo>
                    <a:lnTo>
                      <a:pt x="2762" y="533"/>
                    </a:lnTo>
                    <a:cubicBezTo>
                      <a:pt x="2736" y="520"/>
                      <a:pt x="2706" y="520"/>
                      <a:pt x="2680" y="503"/>
                    </a:cubicBezTo>
                    <a:cubicBezTo>
                      <a:pt x="2572" y="601"/>
                      <a:pt x="2259" y="830"/>
                      <a:pt x="2096" y="859"/>
                    </a:cubicBezTo>
                    <a:cubicBezTo>
                      <a:pt x="2027" y="872"/>
                      <a:pt x="1915" y="877"/>
                      <a:pt x="1796" y="877"/>
                    </a:cubicBezTo>
                    <a:cubicBezTo>
                      <a:pt x="1558" y="877"/>
                      <a:pt x="1293" y="859"/>
                      <a:pt x="1293" y="859"/>
                    </a:cubicBezTo>
                    <a:cubicBezTo>
                      <a:pt x="1293" y="859"/>
                      <a:pt x="571" y="614"/>
                      <a:pt x="421" y="520"/>
                    </a:cubicBezTo>
                    <a:cubicBezTo>
                      <a:pt x="274" y="422"/>
                      <a:pt x="82" y="138"/>
                      <a:pt x="82" y="138"/>
                    </a:cubicBezTo>
                    <a:lnTo>
                      <a:pt x="193"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0" name="Google Shape;3360;p23"/>
              <p:cNvSpPr/>
              <p:nvPr/>
            </p:nvSpPr>
            <p:spPr>
              <a:xfrm>
                <a:off x="5017225" y="2792975"/>
                <a:ext cx="23125" cy="43175"/>
              </a:xfrm>
              <a:custGeom>
                <a:avLst/>
                <a:gdLst/>
                <a:ahLst/>
                <a:cxnLst/>
                <a:rect l="l" t="t" r="r" b="b"/>
                <a:pathLst>
                  <a:path w="925" h="1727" extrusionOk="0">
                    <a:moveTo>
                      <a:pt x="559" y="0"/>
                    </a:moveTo>
                    <a:lnTo>
                      <a:pt x="559" y="0"/>
                    </a:lnTo>
                    <a:cubicBezTo>
                      <a:pt x="559" y="0"/>
                      <a:pt x="748" y="284"/>
                      <a:pt x="761" y="379"/>
                    </a:cubicBezTo>
                    <a:cubicBezTo>
                      <a:pt x="774" y="421"/>
                      <a:pt x="761" y="653"/>
                      <a:pt x="693" y="735"/>
                    </a:cubicBezTo>
                    <a:cubicBezTo>
                      <a:pt x="572" y="911"/>
                      <a:pt x="353" y="1293"/>
                      <a:pt x="135" y="1538"/>
                    </a:cubicBezTo>
                    <a:lnTo>
                      <a:pt x="1" y="1727"/>
                    </a:lnTo>
                    <a:lnTo>
                      <a:pt x="14" y="1727"/>
                    </a:lnTo>
                    <a:cubicBezTo>
                      <a:pt x="259" y="1727"/>
                      <a:pt x="722" y="1427"/>
                      <a:pt x="761" y="1374"/>
                    </a:cubicBezTo>
                    <a:cubicBezTo>
                      <a:pt x="787" y="1345"/>
                      <a:pt x="817" y="1319"/>
                      <a:pt x="830" y="1277"/>
                    </a:cubicBezTo>
                    <a:cubicBezTo>
                      <a:pt x="885" y="1061"/>
                      <a:pt x="925" y="869"/>
                      <a:pt x="925" y="869"/>
                    </a:cubicBezTo>
                    <a:cubicBezTo>
                      <a:pt x="925" y="869"/>
                      <a:pt x="911" y="653"/>
                      <a:pt x="817" y="421"/>
                    </a:cubicBezTo>
                    <a:cubicBezTo>
                      <a:pt x="735" y="190"/>
                      <a:pt x="559" y="0"/>
                      <a:pt x="559"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1" name="Google Shape;3361;p23"/>
              <p:cNvSpPr/>
              <p:nvPr/>
            </p:nvSpPr>
            <p:spPr>
              <a:xfrm>
                <a:off x="4935950" y="2841600"/>
                <a:ext cx="94200" cy="55425"/>
              </a:xfrm>
              <a:custGeom>
                <a:avLst/>
                <a:gdLst/>
                <a:ahLst/>
                <a:cxnLst/>
                <a:rect l="l" t="t" r="r" b="b"/>
                <a:pathLst>
                  <a:path w="3768" h="2217" extrusionOk="0">
                    <a:moveTo>
                      <a:pt x="3768" y="1"/>
                    </a:moveTo>
                    <a:lnTo>
                      <a:pt x="3141" y="53"/>
                    </a:lnTo>
                    <a:cubicBezTo>
                      <a:pt x="3141" y="53"/>
                      <a:pt x="2762" y="353"/>
                      <a:pt x="2217" y="653"/>
                    </a:cubicBezTo>
                    <a:cubicBezTo>
                      <a:pt x="1688" y="950"/>
                      <a:pt x="1006" y="1290"/>
                      <a:pt x="1006" y="1290"/>
                    </a:cubicBezTo>
                    <a:lnTo>
                      <a:pt x="1" y="2217"/>
                    </a:lnTo>
                    <a:cubicBezTo>
                      <a:pt x="1" y="2217"/>
                      <a:pt x="435" y="2093"/>
                      <a:pt x="598" y="2080"/>
                    </a:cubicBezTo>
                    <a:cubicBezTo>
                      <a:pt x="898" y="2067"/>
                      <a:pt x="2775" y="1075"/>
                      <a:pt x="2951" y="869"/>
                    </a:cubicBezTo>
                    <a:cubicBezTo>
                      <a:pt x="3157" y="624"/>
                      <a:pt x="3767" y="1"/>
                      <a:pt x="3768"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2" name="Google Shape;3362;p23"/>
              <p:cNvSpPr/>
              <p:nvPr/>
            </p:nvSpPr>
            <p:spPr>
              <a:xfrm>
                <a:off x="4935950" y="2841600"/>
                <a:ext cx="94200" cy="55425"/>
              </a:xfrm>
              <a:custGeom>
                <a:avLst/>
                <a:gdLst/>
                <a:ahLst/>
                <a:cxnLst/>
                <a:rect l="l" t="t" r="r" b="b"/>
                <a:pathLst>
                  <a:path w="3768" h="2217" extrusionOk="0">
                    <a:moveTo>
                      <a:pt x="3768" y="1"/>
                    </a:moveTo>
                    <a:lnTo>
                      <a:pt x="3373" y="40"/>
                    </a:lnTo>
                    <a:cubicBezTo>
                      <a:pt x="3183" y="245"/>
                      <a:pt x="2883" y="542"/>
                      <a:pt x="2762" y="693"/>
                    </a:cubicBezTo>
                    <a:cubicBezTo>
                      <a:pt x="2586" y="898"/>
                      <a:pt x="709" y="1904"/>
                      <a:pt x="409" y="1917"/>
                    </a:cubicBezTo>
                    <a:cubicBezTo>
                      <a:pt x="383" y="1917"/>
                      <a:pt x="353" y="1917"/>
                      <a:pt x="327" y="1930"/>
                    </a:cubicBezTo>
                    <a:lnTo>
                      <a:pt x="1" y="2217"/>
                    </a:lnTo>
                    <a:cubicBezTo>
                      <a:pt x="1" y="2217"/>
                      <a:pt x="435" y="2093"/>
                      <a:pt x="598" y="2080"/>
                    </a:cubicBezTo>
                    <a:cubicBezTo>
                      <a:pt x="898" y="2067"/>
                      <a:pt x="2775" y="1075"/>
                      <a:pt x="2951" y="869"/>
                    </a:cubicBezTo>
                    <a:cubicBezTo>
                      <a:pt x="3157" y="624"/>
                      <a:pt x="3767" y="1"/>
                      <a:pt x="3768"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3" name="Google Shape;3363;p23"/>
              <p:cNvSpPr/>
              <p:nvPr/>
            </p:nvSpPr>
            <p:spPr>
              <a:xfrm>
                <a:off x="4811200" y="2837675"/>
                <a:ext cx="62300" cy="62950"/>
              </a:xfrm>
              <a:custGeom>
                <a:avLst/>
                <a:gdLst/>
                <a:ahLst/>
                <a:cxnLst/>
                <a:rect l="l" t="t" r="r" b="b"/>
                <a:pathLst>
                  <a:path w="2492" h="2518" extrusionOk="0">
                    <a:moveTo>
                      <a:pt x="638" y="0"/>
                    </a:moveTo>
                    <a:cubicBezTo>
                      <a:pt x="419" y="0"/>
                      <a:pt x="282" y="121"/>
                      <a:pt x="0" y="197"/>
                    </a:cubicBezTo>
                    <a:cubicBezTo>
                      <a:pt x="1250" y="536"/>
                      <a:pt x="1714" y="1189"/>
                      <a:pt x="1929" y="1626"/>
                    </a:cubicBezTo>
                    <a:cubicBezTo>
                      <a:pt x="2148" y="2061"/>
                      <a:pt x="2311" y="2508"/>
                      <a:pt x="2311" y="2508"/>
                    </a:cubicBezTo>
                    <a:cubicBezTo>
                      <a:pt x="2314" y="2514"/>
                      <a:pt x="2318" y="2517"/>
                      <a:pt x="2321" y="2517"/>
                    </a:cubicBezTo>
                    <a:cubicBezTo>
                      <a:pt x="2392" y="2517"/>
                      <a:pt x="2492" y="1195"/>
                      <a:pt x="1156" y="158"/>
                    </a:cubicBezTo>
                    <a:cubicBezTo>
                      <a:pt x="924" y="42"/>
                      <a:pt x="767" y="0"/>
                      <a:pt x="638"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4" name="Google Shape;3364;p23"/>
              <p:cNvSpPr/>
              <p:nvPr/>
            </p:nvSpPr>
            <p:spPr>
              <a:xfrm>
                <a:off x="4792825" y="2833100"/>
                <a:ext cx="55425" cy="49650"/>
              </a:xfrm>
              <a:custGeom>
                <a:avLst/>
                <a:gdLst/>
                <a:ahLst/>
                <a:cxnLst/>
                <a:rect l="l" t="t" r="r" b="b"/>
                <a:pathLst>
                  <a:path w="2217" h="1986" extrusionOk="0">
                    <a:moveTo>
                      <a:pt x="1034" y="1"/>
                    </a:moveTo>
                    <a:cubicBezTo>
                      <a:pt x="885" y="1"/>
                      <a:pt x="784" y="52"/>
                      <a:pt x="680" y="96"/>
                    </a:cubicBezTo>
                    <a:cubicBezTo>
                      <a:pt x="216" y="298"/>
                      <a:pt x="1" y="977"/>
                      <a:pt x="53" y="1385"/>
                    </a:cubicBezTo>
                    <a:cubicBezTo>
                      <a:pt x="108" y="1793"/>
                      <a:pt x="203" y="1986"/>
                      <a:pt x="203" y="1986"/>
                    </a:cubicBezTo>
                    <a:cubicBezTo>
                      <a:pt x="203" y="1986"/>
                      <a:pt x="121" y="1320"/>
                      <a:pt x="232" y="1101"/>
                    </a:cubicBezTo>
                    <a:cubicBezTo>
                      <a:pt x="353" y="869"/>
                      <a:pt x="366" y="706"/>
                      <a:pt x="667" y="488"/>
                    </a:cubicBezTo>
                    <a:cubicBezTo>
                      <a:pt x="742" y="437"/>
                      <a:pt x="837" y="417"/>
                      <a:pt x="936" y="417"/>
                    </a:cubicBezTo>
                    <a:cubicBezTo>
                      <a:pt x="1230" y="417"/>
                      <a:pt x="1564" y="585"/>
                      <a:pt x="1564" y="585"/>
                    </a:cubicBezTo>
                    <a:lnTo>
                      <a:pt x="2217" y="912"/>
                    </a:lnTo>
                    <a:lnTo>
                      <a:pt x="1891" y="341"/>
                    </a:lnTo>
                    <a:cubicBezTo>
                      <a:pt x="1471" y="78"/>
                      <a:pt x="1217" y="1"/>
                      <a:pt x="1034"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5" name="Google Shape;3365;p23"/>
              <p:cNvSpPr/>
              <p:nvPr/>
            </p:nvSpPr>
            <p:spPr>
              <a:xfrm>
                <a:off x="4795200" y="2841975"/>
                <a:ext cx="77550" cy="85325"/>
              </a:xfrm>
              <a:custGeom>
                <a:avLst/>
                <a:gdLst/>
                <a:ahLst/>
                <a:cxnLst/>
                <a:rect l="l" t="t" r="r" b="b"/>
                <a:pathLst>
                  <a:path w="3102" h="3413" extrusionOk="0">
                    <a:moveTo>
                      <a:pt x="817" y="1"/>
                    </a:moveTo>
                    <a:cubicBezTo>
                      <a:pt x="331" y="1"/>
                      <a:pt x="0" y="392"/>
                      <a:pt x="0" y="1073"/>
                    </a:cubicBezTo>
                    <a:lnTo>
                      <a:pt x="95" y="1670"/>
                    </a:lnTo>
                    <a:lnTo>
                      <a:pt x="258" y="1765"/>
                    </a:lnTo>
                    <a:lnTo>
                      <a:pt x="164" y="1167"/>
                    </a:lnTo>
                    <a:cubicBezTo>
                      <a:pt x="164" y="570"/>
                      <a:pt x="464" y="226"/>
                      <a:pt x="900" y="226"/>
                    </a:cubicBezTo>
                    <a:cubicBezTo>
                      <a:pt x="1079" y="226"/>
                      <a:pt x="1281" y="284"/>
                      <a:pt x="1495" y="407"/>
                    </a:cubicBezTo>
                    <a:cubicBezTo>
                      <a:pt x="2230" y="828"/>
                      <a:pt x="2830" y="1862"/>
                      <a:pt x="2830" y="2718"/>
                    </a:cubicBezTo>
                    <a:lnTo>
                      <a:pt x="2938" y="3315"/>
                    </a:lnTo>
                    <a:lnTo>
                      <a:pt x="3059" y="3383"/>
                    </a:lnTo>
                    <a:lnTo>
                      <a:pt x="3101" y="3413"/>
                    </a:lnTo>
                    <a:lnTo>
                      <a:pt x="3007" y="2812"/>
                    </a:lnTo>
                    <a:cubicBezTo>
                      <a:pt x="3007" y="1862"/>
                      <a:pt x="2324" y="691"/>
                      <a:pt x="1495" y="214"/>
                    </a:cubicBezTo>
                    <a:cubicBezTo>
                      <a:pt x="1250" y="70"/>
                      <a:pt x="1020" y="1"/>
                      <a:pt x="817"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6" name="Google Shape;3366;p23"/>
              <p:cNvSpPr/>
              <p:nvPr/>
            </p:nvSpPr>
            <p:spPr>
              <a:xfrm>
                <a:off x="4880225" y="2842250"/>
                <a:ext cx="162175" cy="83350"/>
              </a:xfrm>
              <a:custGeom>
                <a:avLst/>
                <a:gdLst/>
                <a:ahLst/>
                <a:cxnLst/>
                <a:rect l="l" t="t" r="r" b="b"/>
                <a:pathLst>
                  <a:path w="6487" h="3334" extrusionOk="0">
                    <a:moveTo>
                      <a:pt x="6486" y="1"/>
                    </a:moveTo>
                    <a:cubicBezTo>
                      <a:pt x="6147" y="409"/>
                      <a:pt x="5902" y="572"/>
                      <a:pt x="5481" y="924"/>
                    </a:cubicBezTo>
                    <a:cubicBezTo>
                      <a:pt x="5043" y="1264"/>
                      <a:pt x="3441" y="2217"/>
                      <a:pt x="2922" y="2367"/>
                    </a:cubicBezTo>
                    <a:cubicBezTo>
                      <a:pt x="2538" y="2467"/>
                      <a:pt x="2162" y="2593"/>
                      <a:pt x="1697" y="2593"/>
                    </a:cubicBezTo>
                    <a:cubicBezTo>
                      <a:pt x="1521" y="2593"/>
                      <a:pt x="1333" y="2575"/>
                      <a:pt x="1127" y="2530"/>
                    </a:cubicBezTo>
                    <a:cubicBezTo>
                      <a:pt x="379" y="2354"/>
                      <a:pt x="1" y="2230"/>
                      <a:pt x="0" y="2230"/>
                    </a:cubicBezTo>
                    <a:lnTo>
                      <a:pt x="0" y="2230"/>
                    </a:lnTo>
                    <a:lnTo>
                      <a:pt x="121" y="2530"/>
                    </a:lnTo>
                    <a:cubicBezTo>
                      <a:pt x="121" y="2530"/>
                      <a:pt x="177" y="3265"/>
                      <a:pt x="585" y="3320"/>
                    </a:cubicBezTo>
                    <a:cubicBezTo>
                      <a:pt x="654" y="3329"/>
                      <a:pt x="732" y="3333"/>
                      <a:pt x="818" y="3333"/>
                    </a:cubicBezTo>
                    <a:cubicBezTo>
                      <a:pt x="1243" y="3333"/>
                      <a:pt x="1863" y="3230"/>
                      <a:pt x="2530" y="3059"/>
                    </a:cubicBezTo>
                    <a:cubicBezTo>
                      <a:pt x="3330" y="2857"/>
                      <a:pt x="5125" y="1688"/>
                      <a:pt x="5125" y="1688"/>
                    </a:cubicBezTo>
                    <a:lnTo>
                      <a:pt x="5807" y="1156"/>
                    </a:lnTo>
                    <a:lnTo>
                      <a:pt x="6254" y="464"/>
                    </a:lnTo>
                    <a:lnTo>
                      <a:pt x="6431" y="177"/>
                    </a:lnTo>
                    <a:lnTo>
                      <a:pt x="6486"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7" name="Google Shape;3367;p23"/>
              <p:cNvSpPr/>
              <p:nvPr/>
            </p:nvSpPr>
            <p:spPr>
              <a:xfrm>
                <a:off x="4869300" y="2853425"/>
                <a:ext cx="168675" cy="78625"/>
              </a:xfrm>
              <a:custGeom>
                <a:avLst/>
                <a:gdLst/>
                <a:ahLst/>
                <a:cxnLst/>
                <a:rect l="l" t="t" r="r" b="b"/>
                <a:pathLst>
                  <a:path w="6747" h="3145" extrusionOk="0">
                    <a:moveTo>
                      <a:pt x="6691" y="1"/>
                    </a:moveTo>
                    <a:lnTo>
                      <a:pt x="6639" y="43"/>
                    </a:lnTo>
                    <a:lnTo>
                      <a:pt x="6476" y="207"/>
                    </a:lnTo>
                    <a:lnTo>
                      <a:pt x="6283" y="396"/>
                    </a:lnTo>
                    <a:lnTo>
                      <a:pt x="5712" y="915"/>
                    </a:lnTo>
                    <a:lnTo>
                      <a:pt x="3809" y="2028"/>
                    </a:lnTo>
                    <a:lnTo>
                      <a:pt x="2340" y="2612"/>
                    </a:lnTo>
                    <a:cubicBezTo>
                      <a:pt x="2340" y="2612"/>
                      <a:pt x="1988" y="2694"/>
                      <a:pt x="1632" y="2723"/>
                    </a:cubicBezTo>
                    <a:cubicBezTo>
                      <a:pt x="1482" y="2723"/>
                      <a:pt x="1335" y="2723"/>
                      <a:pt x="1224" y="2710"/>
                    </a:cubicBezTo>
                    <a:cubicBezTo>
                      <a:pt x="1211" y="2710"/>
                      <a:pt x="1198" y="2710"/>
                      <a:pt x="1185" y="2694"/>
                    </a:cubicBezTo>
                    <a:cubicBezTo>
                      <a:pt x="816" y="2599"/>
                      <a:pt x="558" y="2083"/>
                      <a:pt x="558" y="2083"/>
                    </a:cubicBezTo>
                    <a:cubicBezTo>
                      <a:pt x="558" y="2083"/>
                      <a:pt x="176" y="2478"/>
                      <a:pt x="137" y="2586"/>
                    </a:cubicBezTo>
                    <a:cubicBezTo>
                      <a:pt x="124" y="2655"/>
                      <a:pt x="13" y="2749"/>
                      <a:pt x="0" y="2873"/>
                    </a:cubicBezTo>
                    <a:lnTo>
                      <a:pt x="95" y="2925"/>
                    </a:lnTo>
                    <a:lnTo>
                      <a:pt x="137" y="2955"/>
                    </a:lnTo>
                    <a:lnTo>
                      <a:pt x="1267" y="3144"/>
                    </a:lnTo>
                    <a:lnTo>
                      <a:pt x="1469" y="3118"/>
                    </a:lnTo>
                    <a:lnTo>
                      <a:pt x="2543" y="2912"/>
                    </a:lnTo>
                    <a:lnTo>
                      <a:pt x="3917" y="2341"/>
                    </a:lnTo>
                    <a:lnTo>
                      <a:pt x="5604" y="1375"/>
                    </a:lnTo>
                    <a:lnTo>
                      <a:pt x="6313" y="722"/>
                    </a:lnTo>
                    <a:lnTo>
                      <a:pt x="6704" y="194"/>
                    </a:lnTo>
                    <a:lnTo>
                      <a:pt x="6747" y="43"/>
                    </a:lnTo>
                    <a:lnTo>
                      <a:pt x="6691" y="43"/>
                    </a:lnTo>
                    <a:lnTo>
                      <a:pt x="669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8" name="Google Shape;3368;p23"/>
              <p:cNvSpPr/>
              <p:nvPr/>
            </p:nvSpPr>
            <p:spPr>
              <a:xfrm>
                <a:off x="4927800" y="2863250"/>
                <a:ext cx="98600" cy="55500"/>
              </a:xfrm>
              <a:custGeom>
                <a:avLst/>
                <a:gdLst/>
                <a:ahLst/>
                <a:cxnLst/>
                <a:rect l="l" t="t" r="r" b="b"/>
                <a:pathLst>
                  <a:path w="3944" h="2220" extrusionOk="0">
                    <a:moveTo>
                      <a:pt x="3933" y="0"/>
                    </a:moveTo>
                    <a:cubicBezTo>
                      <a:pt x="3872" y="0"/>
                      <a:pt x="3640" y="173"/>
                      <a:pt x="3548" y="277"/>
                    </a:cubicBezTo>
                    <a:cubicBezTo>
                      <a:pt x="3454" y="398"/>
                      <a:pt x="2883" y="737"/>
                      <a:pt x="2380" y="1025"/>
                    </a:cubicBezTo>
                    <a:cubicBezTo>
                      <a:pt x="1890" y="1308"/>
                      <a:pt x="1087" y="1716"/>
                      <a:pt x="774" y="1772"/>
                    </a:cubicBezTo>
                    <a:cubicBezTo>
                      <a:pt x="464" y="1841"/>
                      <a:pt x="245" y="1935"/>
                      <a:pt x="0" y="2219"/>
                    </a:cubicBezTo>
                    <a:cubicBezTo>
                      <a:pt x="722" y="2004"/>
                      <a:pt x="1198" y="1880"/>
                      <a:pt x="2109" y="1377"/>
                    </a:cubicBezTo>
                    <a:cubicBezTo>
                      <a:pt x="3033" y="861"/>
                      <a:pt x="3467" y="522"/>
                      <a:pt x="3467" y="522"/>
                    </a:cubicBezTo>
                    <a:cubicBezTo>
                      <a:pt x="3467" y="522"/>
                      <a:pt x="3875" y="179"/>
                      <a:pt x="3943" y="3"/>
                    </a:cubicBezTo>
                    <a:cubicBezTo>
                      <a:pt x="3941" y="1"/>
                      <a:pt x="3938" y="0"/>
                      <a:pt x="393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9" name="Google Shape;3369;p23"/>
              <p:cNvSpPr/>
              <p:nvPr/>
            </p:nvSpPr>
            <p:spPr>
              <a:xfrm>
                <a:off x="4515050" y="2614750"/>
                <a:ext cx="17325" cy="33075"/>
              </a:xfrm>
              <a:custGeom>
                <a:avLst/>
                <a:gdLst/>
                <a:ahLst/>
                <a:cxnLst/>
                <a:rect l="l" t="t" r="r" b="b"/>
                <a:pathLst>
                  <a:path w="693" h="1323" extrusionOk="0">
                    <a:moveTo>
                      <a:pt x="693" y="1"/>
                    </a:moveTo>
                    <a:lnTo>
                      <a:pt x="164" y="533"/>
                    </a:lnTo>
                    <a:lnTo>
                      <a:pt x="96" y="791"/>
                    </a:lnTo>
                    <a:lnTo>
                      <a:pt x="1" y="1323"/>
                    </a:lnTo>
                    <a:lnTo>
                      <a:pt x="298" y="980"/>
                    </a:lnTo>
                    <a:lnTo>
                      <a:pt x="298" y="696"/>
                    </a:lnTo>
                    <a:lnTo>
                      <a:pt x="203" y="520"/>
                    </a:lnTo>
                    <a:lnTo>
                      <a:pt x="637" y="82"/>
                    </a:lnTo>
                    <a:lnTo>
                      <a:pt x="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0" name="Google Shape;3370;p23"/>
              <p:cNvSpPr/>
              <p:nvPr/>
            </p:nvSpPr>
            <p:spPr>
              <a:xfrm>
                <a:off x="4519475" y="2630100"/>
                <a:ext cx="20750" cy="28900"/>
              </a:xfrm>
              <a:custGeom>
                <a:avLst/>
                <a:gdLst/>
                <a:ahLst/>
                <a:cxnLst/>
                <a:rect l="l" t="t" r="r" b="b"/>
                <a:pathLst>
                  <a:path w="830" h="1156" extrusionOk="0">
                    <a:moveTo>
                      <a:pt x="82" y="0"/>
                    </a:moveTo>
                    <a:cubicBezTo>
                      <a:pt x="69" y="56"/>
                      <a:pt x="26" y="232"/>
                      <a:pt x="26" y="232"/>
                    </a:cubicBezTo>
                    <a:lnTo>
                      <a:pt x="0" y="572"/>
                    </a:lnTo>
                    <a:lnTo>
                      <a:pt x="95" y="735"/>
                    </a:lnTo>
                    <a:lnTo>
                      <a:pt x="624" y="1156"/>
                    </a:lnTo>
                    <a:lnTo>
                      <a:pt x="816" y="1130"/>
                    </a:lnTo>
                    <a:lnTo>
                      <a:pt x="829" y="1074"/>
                    </a:lnTo>
                    <a:lnTo>
                      <a:pt x="611" y="722"/>
                    </a:lnTo>
                    <a:lnTo>
                      <a:pt x="216" y="232"/>
                    </a:lnTo>
                    <a:cubicBezTo>
                      <a:pt x="216" y="232"/>
                      <a:pt x="134" y="108"/>
                      <a:pt x="82"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1" name="Google Shape;3371;p23"/>
              <p:cNvSpPr/>
              <p:nvPr/>
            </p:nvSpPr>
            <p:spPr>
              <a:xfrm>
                <a:off x="4728850" y="2639650"/>
                <a:ext cx="134350" cy="164525"/>
              </a:xfrm>
              <a:custGeom>
                <a:avLst/>
                <a:gdLst/>
                <a:ahLst/>
                <a:cxnLst/>
                <a:rect l="l" t="t" r="r" b="b"/>
                <a:pathLst>
                  <a:path w="5374" h="6581" extrusionOk="0">
                    <a:moveTo>
                      <a:pt x="5360" y="0"/>
                    </a:moveTo>
                    <a:lnTo>
                      <a:pt x="1" y="3101"/>
                    </a:lnTo>
                    <a:lnTo>
                      <a:pt x="2955" y="6580"/>
                    </a:lnTo>
                    <a:lnTo>
                      <a:pt x="3771" y="6349"/>
                    </a:lnTo>
                    <a:cubicBezTo>
                      <a:pt x="3771" y="6349"/>
                      <a:pt x="3346" y="6186"/>
                      <a:pt x="3170" y="6120"/>
                    </a:cubicBezTo>
                    <a:cubicBezTo>
                      <a:pt x="2994" y="6065"/>
                      <a:pt x="2654" y="5507"/>
                      <a:pt x="2015" y="4759"/>
                    </a:cubicBezTo>
                    <a:cubicBezTo>
                      <a:pt x="1375" y="3999"/>
                      <a:pt x="370" y="3072"/>
                      <a:pt x="370" y="3072"/>
                    </a:cubicBezTo>
                    <a:cubicBezTo>
                      <a:pt x="370" y="3072"/>
                      <a:pt x="1048" y="2788"/>
                      <a:pt x="1469" y="2582"/>
                    </a:cubicBezTo>
                    <a:cubicBezTo>
                      <a:pt x="1878" y="2380"/>
                      <a:pt x="3754" y="1319"/>
                      <a:pt x="4218" y="1019"/>
                    </a:cubicBezTo>
                    <a:cubicBezTo>
                      <a:pt x="4681" y="705"/>
                      <a:pt x="5334" y="121"/>
                      <a:pt x="5334" y="121"/>
                    </a:cubicBezTo>
                    <a:lnTo>
                      <a:pt x="5373"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2" name="Google Shape;3372;p23"/>
              <p:cNvSpPr/>
              <p:nvPr/>
            </p:nvSpPr>
            <p:spPr>
              <a:xfrm>
                <a:off x="4776825" y="2792825"/>
                <a:ext cx="5500" cy="10700"/>
              </a:xfrm>
              <a:custGeom>
                <a:avLst/>
                <a:gdLst/>
                <a:ahLst/>
                <a:cxnLst/>
                <a:rect l="l" t="t" r="r" b="b"/>
                <a:pathLst>
                  <a:path w="220" h="428" extrusionOk="0">
                    <a:moveTo>
                      <a:pt x="129" y="1"/>
                    </a:moveTo>
                    <a:cubicBezTo>
                      <a:pt x="107" y="1"/>
                      <a:pt x="86" y="6"/>
                      <a:pt x="69" y="19"/>
                    </a:cubicBezTo>
                    <a:cubicBezTo>
                      <a:pt x="40" y="45"/>
                      <a:pt x="27" y="88"/>
                      <a:pt x="40" y="156"/>
                    </a:cubicBezTo>
                    <a:cubicBezTo>
                      <a:pt x="69" y="320"/>
                      <a:pt x="1" y="401"/>
                      <a:pt x="1" y="401"/>
                    </a:cubicBezTo>
                    <a:lnTo>
                      <a:pt x="27" y="427"/>
                    </a:lnTo>
                    <a:cubicBezTo>
                      <a:pt x="40" y="427"/>
                      <a:pt x="122" y="333"/>
                      <a:pt x="96" y="140"/>
                    </a:cubicBezTo>
                    <a:cubicBezTo>
                      <a:pt x="83" y="114"/>
                      <a:pt x="83" y="75"/>
                      <a:pt x="96" y="59"/>
                    </a:cubicBezTo>
                    <a:cubicBezTo>
                      <a:pt x="103" y="55"/>
                      <a:pt x="114" y="53"/>
                      <a:pt x="126" y="53"/>
                    </a:cubicBezTo>
                    <a:cubicBezTo>
                      <a:pt x="156" y="53"/>
                      <a:pt x="194" y="63"/>
                      <a:pt x="203" y="75"/>
                    </a:cubicBezTo>
                    <a:lnTo>
                      <a:pt x="220" y="32"/>
                    </a:lnTo>
                    <a:cubicBezTo>
                      <a:pt x="220" y="24"/>
                      <a:pt x="174" y="1"/>
                      <a:pt x="129"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3" name="Google Shape;3373;p23"/>
              <p:cNvSpPr/>
              <p:nvPr/>
            </p:nvSpPr>
            <p:spPr>
              <a:xfrm>
                <a:off x="4779525" y="2791600"/>
                <a:ext cx="9250" cy="6125"/>
              </a:xfrm>
              <a:custGeom>
                <a:avLst/>
                <a:gdLst/>
                <a:ahLst/>
                <a:cxnLst/>
                <a:rect l="l" t="t" r="r" b="b"/>
                <a:pathLst>
                  <a:path w="370" h="245" extrusionOk="0">
                    <a:moveTo>
                      <a:pt x="213" y="1"/>
                    </a:moveTo>
                    <a:cubicBezTo>
                      <a:pt x="125" y="1"/>
                      <a:pt x="1" y="42"/>
                      <a:pt x="1" y="42"/>
                    </a:cubicBezTo>
                    <a:lnTo>
                      <a:pt x="82" y="137"/>
                    </a:lnTo>
                    <a:lnTo>
                      <a:pt x="43" y="245"/>
                    </a:lnTo>
                    <a:lnTo>
                      <a:pt x="206" y="245"/>
                    </a:lnTo>
                    <a:cubicBezTo>
                      <a:pt x="206" y="245"/>
                      <a:pt x="301" y="232"/>
                      <a:pt x="340" y="205"/>
                    </a:cubicBezTo>
                    <a:cubicBezTo>
                      <a:pt x="369" y="176"/>
                      <a:pt x="340" y="55"/>
                      <a:pt x="275" y="13"/>
                    </a:cubicBezTo>
                    <a:cubicBezTo>
                      <a:pt x="260" y="4"/>
                      <a:pt x="238" y="1"/>
                      <a:pt x="213" y="1"/>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4" name="Google Shape;3374;p23"/>
              <p:cNvSpPr/>
              <p:nvPr/>
            </p:nvSpPr>
            <p:spPr>
              <a:xfrm>
                <a:off x="4778225" y="2792975"/>
                <a:ext cx="5075" cy="2725"/>
              </a:xfrm>
              <a:custGeom>
                <a:avLst/>
                <a:gdLst/>
                <a:ahLst/>
                <a:cxnLst/>
                <a:rect l="l" t="t" r="r" b="b"/>
                <a:pathLst>
                  <a:path w="203" h="109" extrusionOk="0">
                    <a:moveTo>
                      <a:pt x="121" y="0"/>
                    </a:moveTo>
                    <a:lnTo>
                      <a:pt x="0" y="108"/>
                    </a:lnTo>
                    <a:lnTo>
                      <a:pt x="203" y="108"/>
                    </a:lnTo>
                    <a:lnTo>
                      <a:pt x="121" y="53"/>
                    </a:lnTo>
                    <a:lnTo>
                      <a:pt x="12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5" name="Google Shape;3375;p23"/>
              <p:cNvSpPr/>
              <p:nvPr/>
            </p:nvSpPr>
            <p:spPr>
              <a:xfrm>
                <a:off x="4756100" y="2799700"/>
                <a:ext cx="23775" cy="26850"/>
              </a:xfrm>
              <a:custGeom>
                <a:avLst/>
                <a:gdLst/>
                <a:ahLst/>
                <a:cxnLst/>
                <a:rect l="l" t="t" r="r" b="b"/>
                <a:pathLst>
                  <a:path w="951" h="1074" extrusionOk="0">
                    <a:moveTo>
                      <a:pt x="608" y="1"/>
                    </a:moveTo>
                    <a:cubicBezTo>
                      <a:pt x="501" y="1"/>
                      <a:pt x="405" y="80"/>
                      <a:pt x="340" y="192"/>
                    </a:cubicBezTo>
                    <a:cubicBezTo>
                      <a:pt x="340" y="192"/>
                      <a:pt x="164" y="423"/>
                      <a:pt x="53" y="629"/>
                    </a:cubicBezTo>
                    <a:cubicBezTo>
                      <a:pt x="14" y="724"/>
                      <a:pt x="1" y="861"/>
                      <a:pt x="109" y="968"/>
                    </a:cubicBezTo>
                    <a:cubicBezTo>
                      <a:pt x="109" y="981"/>
                      <a:pt x="109" y="981"/>
                      <a:pt x="122" y="994"/>
                    </a:cubicBezTo>
                    <a:cubicBezTo>
                      <a:pt x="164" y="1030"/>
                      <a:pt x="225" y="1073"/>
                      <a:pt x="303" y="1073"/>
                    </a:cubicBezTo>
                    <a:cubicBezTo>
                      <a:pt x="375" y="1073"/>
                      <a:pt x="461" y="1037"/>
                      <a:pt x="559" y="926"/>
                    </a:cubicBezTo>
                    <a:cubicBezTo>
                      <a:pt x="774" y="711"/>
                      <a:pt x="869" y="453"/>
                      <a:pt x="885" y="384"/>
                    </a:cubicBezTo>
                    <a:cubicBezTo>
                      <a:pt x="912" y="316"/>
                      <a:pt x="951" y="208"/>
                      <a:pt x="761" y="58"/>
                    </a:cubicBezTo>
                    <a:cubicBezTo>
                      <a:pt x="709" y="18"/>
                      <a:pt x="657" y="1"/>
                      <a:pt x="608"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6" name="Google Shape;3376;p23"/>
              <p:cNvSpPr/>
              <p:nvPr/>
            </p:nvSpPr>
            <p:spPr>
              <a:xfrm>
                <a:off x="4758150" y="2800150"/>
                <a:ext cx="21075" cy="25050"/>
              </a:xfrm>
              <a:custGeom>
                <a:avLst/>
                <a:gdLst/>
                <a:ahLst/>
                <a:cxnLst/>
                <a:rect l="l" t="t" r="r" b="b"/>
                <a:pathLst>
                  <a:path w="843" h="1002" extrusionOk="0">
                    <a:moveTo>
                      <a:pt x="581" y="1"/>
                    </a:moveTo>
                    <a:cubicBezTo>
                      <a:pt x="568" y="1"/>
                      <a:pt x="555" y="4"/>
                      <a:pt x="542" y="10"/>
                    </a:cubicBezTo>
                    <a:cubicBezTo>
                      <a:pt x="448" y="66"/>
                      <a:pt x="340" y="242"/>
                      <a:pt x="216" y="435"/>
                    </a:cubicBezTo>
                    <a:cubicBezTo>
                      <a:pt x="108" y="611"/>
                      <a:pt x="0" y="719"/>
                      <a:pt x="134" y="869"/>
                    </a:cubicBezTo>
                    <a:cubicBezTo>
                      <a:pt x="216" y="967"/>
                      <a:pt x="279" y="1001"/>
                      <a:pt x="330" y="1001"/>
                    </a:cubicBezTo>
                    <a:cubicBezTo>
                      <a:pt x="365" y="1001"/>
                      <a:pt x="394" y="986"/>
                      <a:pt x="422" y="963"/>
                    </a:cubicBezTo>
                    <a:cubicBezTo>
                      <a:pt x="490" y="908"/>
                      <a:pt x="598" y="787"/>
                      <a:pt x="722" y="555"/>
                    </a:cubicBezTo>
                    <a:cubicBezTo>
                      <a:pt x="843" y="337"/>
                      <a:pt x="843" y="284"/>
                      <a:pt x="816" y="203"/>
                    </a:cubicBezTo>
                    <a:cubicBezTo>
                      <a:pt x="791" y="143"/>
                      <a:pt x="675" y="1"/>
                      <a:pt x="581"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7" name="Google Shape;3377;p23"/>
              <p:cNvSpPr/>
              <p:nvPr/>
            </p:nvSpPr>
            <p:spPr>
              <a:xfrm>
                <a:off x="4895475" y="2815075"/>
                <a:ext cx="134675" cy="55000"/>
              </a:xfrm>
              <a:custGeom>
                <a:avLst/>
                <a:gdLst/>
                <a:ahLst/>
                <a:cxnLst/>
                <a:rect l="l" t="t" r="r" b="b"/>
                <a:pathLst>
                  <a:path w="5387" h="2200" extrusionOk="0">
                    <a:moveTo>
                      <a:pt x="5387" y="1"/>
                    </a:moveTo>
                    <a:lnTo>
                      <a:pt x="4450" y="598"/>
                    </a:lnTo>
                    <a:lnTo>
                      <a:pt x="3823" y="761"/>
                    </a:lnTo>
                    <a:cubicBezTo>
                      <a:pt x="3823" y="761"/>
                      <a:pt x="3523" y="1169"/>
                      <a:pt x="3196" y="1277"/>
                    </a:cubicBezTo>
                    <a:cubicBezTo>
                      <a:pt x="2883" y="1388"/>
                      <a:pt x="2393" y="1754"/>
                      <a:pt x="2393" y="1754"/>
                    </a:cubicBezTo>
                    <a:cubicBezTo>
                      <a:pt x="2393" y="1754"/>
                      <a:pt x="2423" y="1728"/>
                      <a:pt x="2054" y="1728"/>
                    </a:cubicBezTo>
                    <a:cubicBezTo>
                      <a:pt x="1683" y="1728"/>
                      <a:pt x="1412" y="2041"/>
                      <a:pt x="1260" y="2041"/>
                    </a:cubicBezTo>
                    <a:cubicBezTo>
                      <a:pt x="1257" y="2041"/>
                      <a:pt x="1254" y="2041"/>
                      <a:pt x="1251" y="2041"/>
                    </a:cubicBezTo>
                    <a:cubicBezTo>
                      <a:pt x="1117" y="2041"/>
                      <a:pt x="1" y="1943"/>
                      <a:pt x="1" y="1943"/>
                    </a:cubicBezTo>
                    <a:lnTo>
                      <a:pt x="1" y="1943"/>
                    </a:lnTo>
                    <a:cubicBezTo>
                      <a:pt x="1" y="1943"/>
                      <a:pt x="353" y="2093"/>
                      <a:pt x="1049" y="2175"/>
                    </a:cubicBezTo>
                    <a:cubicBezTo>
                      <a:pt x="1075" y="2175"/>
                      <a:pt x="1345" y="2199"/>
                      <a:pt x="1606" y="2199"/>
                    </a:cubicBezTo>
                    <a:cubicBezTo>
                      <a:pt x="1736" y="2199"/>
                      <a:pt x="1865" y="2193"/>
                      <a:pt x="1959" y="2175"/>
                    </a:cubicBezTo>
                    <a:cubicBezTo>
                      <a:pt x="2246" y="2136"/>
                      <a:pt x="2625" y="1998"/>
                      <a:pt x="2625" y="1998"/>
                    </a:cubicBezTo>
                    <a:lnTo>
                      <a:pt x="4678" y="856"/>
                    </a:lnTo>
                    <a:lnTo>
                      <a:pt x="5387"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8" name="Google Shape;3378;p23"/>
              <p:cNvSpPr/>
              <p:nvPr/>
            </p:nvSpPr>
            <p:spPr>
              <a:xfrm>
                <a:off x="4820650" y="2814675"/>
                <a:ext cx="82050" cy="49725"/>
              </a:xfrm>
              <a:custGeom>
                <a:avLst/>
                <a:gdLst/>
                <a:ahLst/>
                <a:cxnLst/>
                <a:rect l="l" t="t" r="r" b="b"/>
                <a:pathLst>
                  <a:path w="3282" h="1989" extrusionOk="0">
                    <a:moveTo>
                      <a:pt x="1" y="1"/>
                    </a:moveTo>
                    <a:lnTo>
                      <a:pt x="1336" y="898"/>
                    </a:lnTo>
                    <a:lnTo>
                      <a:pt x="2994" y="1959"/>
                    </a:lnTo>
                    <a:lnTo>
                      <a:pt x="3281" y="1988"/>
                    </a:lnTo>
                    <a:lnTo>
                      <a:pt x="2178" y="533"/>
                    </a:lnTo>
                    <a:lnTo>
                      <a:pt x="1404" y="546"/>
                    </a:lnTo>
                    <a:lnTo>
                      <a:pt x="1186"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9" name="Google Shape;3379;p23"/>
              <p:cNvSpPr/>
              <p:nvPr/>
            </p:nvSpPr>
            <p:spPr>
              <a:xfrm>
                <a:off x="4875075" y="2753875"/>
                <a:ext cx="152050" cy="110525"/>
              </a:xfrm>
              <a:custGeom>
                <a:avLst/>
                <a:gdLst/>
                <a:ahLst/>
                <a:cxnLst/>
                <a:rect l="l" t="t" r="r" b="b"/>
                <a:pathLst>
                  <a:path w="6082" h="4421" extrusionOk="0">
                    <a:moveTo>
                      <a:pt x="5060" y="1"/>
                    </a:moveTo>
                    <a:lnTo>
                      <a:pt x="3157" y="1182"/>
                    </a:lnTo>
                    <a:lnTo>
                      <a:pt x="1430" y="1861"/>
                    </a:lnTo>
                    <a:lnTo>
                      <a:pt x="1" y="2965"/>
                    </a:lnTo>
                    <a:lnTo>
                      <a:pt x="1104" y="4420"/>
                    </a:lnTo>
                    <a:lnTo>
                      <a:pt x="2462" y="3291"/>
                    </a:lnTo>
                    <a:lnTo>
                      <a:pt x="4368" y="2557"/>
                    </a:lnTo>
                    <a:lnTo>
                      <a:pt x="6082" y="1577"/>
                    </a:lnTo>
                    <a:lnTo>
                      <a:pt x="506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0" name="Google Shape;3380;p23"/>
              <p:cNvSpPr/>
              <p:nvPr/>
            </p:nvSpPr>
            <p:spPr>
              <a:xfrm>
                <a:off x="4855750" y="2753875"/>
                <a:ext cx="145850" cy="74450"/>
              </a:xfrm>
              <a:custGeom>
                <a:avLst/>
                <a:gdLst/>
                <a:ahLst/>
                <a:cxnLst/>
                <a:rect l="l" t="t" r="r" b="b"/>
                <a:pathLst>
                  <a:path w="5834" h="2978" extrusionOk="0">
                    <a:moveTo>
                      <a:pt x="5833" y="1"/>
                    </a:moveTo>
                    <a:lnTo>
                      <a:pt x="5060" y="14"/>
                    </a:lnTo>
                    <a:lnTo>
                      <a:pt x="3738" y="993"/>
                    </a:lnTo>
                    <a:lnTo>
                      <a:pt x="1835" y="1727"/>
                    </a:lnTo>
                    <a:lnTo>
                      <a:pt x="0" y="2978"/>
                    </a:lnTo>
                    <a:lnTo>
                      <a:pt x="774" y="2965"/>
                    </a:lnTo>
                    <a:lnTo>
                      <a:pt x="2203" y="1861"/>
                    </a:lnTo>
                    <a:lnTo>
                      <a:pt x="3930" y="1182"/>
                    </a:lnTo>
                    <a:lnTo>
                      <a:pt x="5833"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1" name="Google Shape;3381;p23"/>
              <p:cNvSpPr/>
              <p:nvPr/>
            </p:nvSpPr>
            <p:spPr>
              <a:xfrm>
                <a:off x="4850275" y="2740575"/>
                <a:ext cx="131975" cy="87750"/>
              </a:xfrm>
              <a:custGeom>
                <a:avLst/>
                <a:gdLst/>
                <a:ahLst/>
                <a:cxnLst/>
                <a:rect l="l" t="t" r="r" b="b"/>
                <a:pathLst>
                  <a:path w="5279" h="3510" extrusionOk="0">
                    <a:moveTo>
                      <a:pt x="5047" y="1"/>
                    </a:moveTo>
                    <a:lnTo>
                      <a:pt x="3549" y="941"/>
                    </a:lnTo>
                    <a:lnTo>
                      <a:pt x="1495" y="1688"/>
                    </a:lnTo>
                    <a:lnTo>
                      <a:pt x="1" y="2965"/>
                    </a:lnTo>
                    <a:lnTo>
                      <a:pt x="219" y="3510"/>
                    </a:lnTo>
                    <a:lnTo>
                      <a:pt x="2054" y="2259"/>
                    </a:lnTo>
                    <a:lnTo>
                      <a:pt x="3957" y="1525"/>
                    </a:lnTo>
                    <a:lnTo>
                      <a:pt x="5279" y="546"/>
                    </a:lnTo>
                    <a:lnTo>
                      <a:pt x="5047"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2" name="Google Shape;3382;p23"/>
              <p:cNvSpPr/>
              <p:nvPr/>
            </p:nvSpPr>
            <p:spPr>
              <a:xfrm>
                <a:off x="4820650" y="2736500"/>
                <a:ext cx="155800" cy="78200"/>
              </a:xfrm>
              <a:custGeom>
                <a:avLst/>
                <a:gdLst/>
                <a:ahLst/>
                <a:cxnLst/>
                <a:rect l="l" t="t" r="r" b="b"/>
                <a:pathLst>
                  <a:path w="6232" h="3128" extrusionOk="0">
                    <a:moveTo>
                      <a:pt x="5266" y="1"/>
                    </a:moveTo>
                    <a:lnTo>
                      <a:pt x="4149" y="941"/>
                    </a:lnTo>
                    <a:lnTo>
                      <a:pt x="1825" y="1851"/>
                    </a:lnTo>
                    <a:lnTo>
                      <a:pt x="1" y="3128"/>
                    </a:lnTo>
                    <a:lnTo>
                      <a:pt x="1186" y="3128"/>
                    </a:lnTo>
                    <a:lnTo>
                      <a:pt x="2680" y="1851"/>
                    </a:lnTo>
                    <a:lnTo>
                      <a:pt x="4734" y="1104"/>
                    </a:lnTo>
                    <a:lnTo>
                      <a:pt x="6232" y="164"/>
                    </a:lnTo>
                    <a:lnTo>
                      <a:pt x="5266"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3" name="Google Shape;3383;p23"/>
              <p:cNvSpPr/>
              <p:nvPr/>
            </p:nvSpPr>
            <p:spPr>
              <a:xfrm>
                <a:off x="4860800" y="2673600"/>
                <a:ext cx="14625" cy="91475"/>
              </a:xfrm>
              <a:custGeom>
                <a:avLst/>
                <a:gdLst/>
                <a:ahLst/>
                <a:cxnLst/>
                <a:rect l="l" t="t" r="r" b="b"/>
                <a:pathLst>
                  <a:path w="585" h="3659" extrusionOk="0">
                    <a:moveTo>
                      <a:pt x="125" y="0"/>
                    </a:moveTo>
                    <a:cubicBezTo>
                      <a:pt x="151" y="69"/>
                      <a:pt x="125" y="193"/>
                      <a:pt x="138" y="274"/>
                    </a:cubicBezTo>
                    <a:cubicBezTo>
                      <a:pt x="164" y="369"/>
                      <a:pt x="206" y="477"/>
                      <a:pt x="301" y="532"/>
                    </a:cubicBezTo>
                    <a:cubicBezTo>
                      <a:pt x="327" y="666"/>
                      <a:pt x="288" y="816"/>
                      <a:pt x="288" y="953"/>
                    </a:cubicBezTo>
                    <a:lnTo>
                      <a:pt x="288" y="979"/>
                    </a:lnTo>
                    <a:cubicBezTo>
                      <a:pt x="288" y="992"/>
                      <a:pt x="288" y="1009"/>
                      <a:pt x="301" y="1009"/>
                    </a:cubicBezTo>
                    <a:cubicBezTo>
                      <a:pt x="314" y="1074"/>
                      <a:pt x="314" y="1142"/>
                      <a:pt x="301" y="1211"/>
                    </a:cubicBezTo>
                    <a:cubicBezTo>
                      <a:pt x="288" y="1237"/>
                      <a:pt x="258" y="1266"/>
                      <a:pt x="245" y="1306"/>
                    </a:cubicBezTo>
                    <a:cubicBezTo>
                      <a:pt x="245" y="1335"/>
                      <a:pt x="232" y="1361"/>
                      <a:pt x="219" y="1387"/>
                    </a:cubicBezTo>
                    <a:cubicBezTo>
                      <a:pt x="151" y="1537"/>
                      <a:pt x="69" y="1688"/>
                      <a:pt x="1" y="1851"/>
                    </a:cubicBezTo>
                    <a:cubicBezTo>
                      <a:pt x="35" y="1823"/>
                      <a:pt x="79" y="1820"/>
                      <a:pt x="125" y="1820"/>
                    </a:cubicBezTo>
                    <a:cubicBezTo>
                      <a:pt x="139" y="1820"/>
                      <a:pt x="153" y="1820"/>
                      <a:pt x="167" y="1820"/>
                    </a:cubicBezTo>
                    <a:cubicBezTo>
                      <a:pt x="199" y="1820"/>
                      <a:pt x="230" y="1818"/>
                      <a:pt x="258" y="1808"/>
                    </a:cubicBezTo>
                    <a:lnTo>
                      <a:pt x="258" y="1808"/>
                    </a:lnTo>
                    <a:cubicBezTo>
                      <a:pt x="232" y="1988"/>
                      <a:pt x="206" y="2177"/>
                      <a:pt x="177" y="2353"/>
                    </a:cubicBezTo>
                    <a:lnTo>
                      <a:pt x="177" y="2396"/>
                    </a:lnTo>
                    <a:cubicBezTo>
                      <a:pt x="190" y="2409"/>
                      <a:pt x="190" y="2409"/>
                      <a:pt x="206" y="2422"/>
                    </a:cubicBezTo>
                    <a:cubicBezTo>
                      <a:pt x="245" y="2435"/>
                      <a:pt x="271" y="2477"/>
                      <a:pt x="301" y="2503"/>
                    </a:cubicBezTo>
                    <a:lnTo>
                      <a:pt x="301" y="2503"/>
                    </a:lnTo>
                    <a:cubicBezTo>
                      <a:pt x="300" y="2503"/>
                      <a:pt x="300" y="2503"/>
                      <a:pt x="299" y="2503"/>
                    </a:cubicBezTo>
                    <a:cubicBezTo>
                      <a:pt x="282" y="2503"/>
                      <a:pt x="206" y="2654"/>
                      <a:pt x="190" y="2654"/>
                    </a:cubicBezTo>
                    <a:cubicBezTo>
                      <a:pt x="164" y="2722"/>
                      <a:pt x="138" y="2788"/>
                      <a:pt x="108" y="2856"/>
                    </a:cubicBezTo>
                    <a:lnTo>
                      <a:pt x="108" y="2869"/>
                    </a:lnTo>
                    <a:lnTo>
                      <a:pt x="108" y="2885"/>
                    </a:lnTo>
                    <a:cubicBezTo>
                      <a:pt x="206" y="2951"/>
                      <a:pt x="206" y="3075"/>
                      <a:pt x="232" y="3182"/>
                    </a:cubicBezTo>
                    <a:cubicBezTo>
                      <a:pt x="245" y="3264"/>
                      <a:pt x="288" y="3320"/>
                      <a:pt x="301" y="3388"/>
                    </a:cubicBezTo>
                    <a:cubicBezTo>
                      <a:pt x="340" y="3483"/>
                      <a:pt x="353" y="3564"/>
                      <a:pt x="369" y="3659"/>
                    </a:cubicBezTo>
                    <a:cubicBezTo>
                      <a:pt x="396" y="3633"/>
                      <a:pt x="435" y="3620"/>
                      <a:pt x="464" y="3604"/>
                    </a:cubicBezTo>
                    <a:cubicBezTo>
                      <a:pt x="451" y="3564"/>
                      <a:pt x="451" y="3522"/>
                      <a:pt x="435" y="3496"/>
                    </a:cubicBezTo>
                    <a:lnTo>
                      <a:pt x="435" y="3496"/>
                    </a:lnTo>
                    <a:cubicBezTo>
                      <a:pt x="490" y="3509"/>
                      <a:pt x="533" y="3509"/>
                      <a:pt x="585" y="3509"/>
                    </a:cubicBezTo>
                    <a:lnTo>
                      <a:pt x="559" y="3440"/>
                    </a:lnTo>
                    <a:cubicBezTo>
                      <a:pt x="546" y="3401"/>
                      <a:pt x="546" y="3401"/>
                      <a:pt x="503" y="3401"/>
                    </a:cubicBezTo>
                    <a:cubicBezTo>
                      <a:pt x="422" y="3401"/>
                      <a:pt x="383" y="3346"/>
                      <a:pt x="353" y="3277"/>
                    </a:cubicBezTo>
                    <a:cubicBezTo>
                      <a:pt x="327" y="3196"/>
                      <a:pt x="288" y="3114"/>
                      <a:pt x="258" y="3032"/>
                    </a:cubicBezTo>
                    <a:cubicBezTo>
                      <a:pt x="245" y="3006"/>
                      <a:pt x="232" y="2980"/>
                      <a:pt x="245" y="2951"/>
                    </a:cubicBezTo>
                    <a:cubicBezTo>
                      <a:pt x="245" y="2912"/>
                      <a:pt x="232" y="2856"/>
                      <a:pt x="219" y="2804"/>
                    </a:cubicBezTo>
                    <a:cubicBezTo>
                      <a:pt x="219" y="2804"/>
                      <a:pt x="206" y="2788"/>
                      <a:pt x="219" y="2788"/>
                    </a:cubicBezTo>
                    <a:lnTo>
                      <a:pt x="219" y="2761"/>
                    </a:lnTo>
                    <a:cubicBezTo>
                      <a:pt x="245" y="2748"/>
                      <a:pt x="258" y="2722"/>
                      <a:pt x="288" y="2706"/>
                    </a:cubicBezTo>
                    <a:cubicBezTo>
                      <a:pt x="327" y="2654"/>
                      <a:pt x="383" y="2611"/>
                      <a:pt x="451" y="2598"/>
                    </a:cubicBezTo>
                    <a:cubicBezTo>
                      <a:pt x="409" y="2585"/>
                      <a:pt x="383" y="2585"/>
                      <a:pt x="369" y="2543"/>
                    </a:cubicBezTo>
                    <a:cubicBezTo>
                      <a:pt x="340" y="2504"/>
                      <a:pt x="340" y="2461"/>
                      <a:pt x="327" y="2422"/>
                    </a:cubicBezTo>
                    <a:cubicBezTo>
                      <a:pt x="301" y="2380"/>
                      <a:pt x="272" y="2340"/>
                      <a:pt x="258" y="2298"/>
                    </a:cubicBezTo>
                    <a:cubicBezTo>
                      <a:pt x="245" y="2298"/>
                      <a:pt x="245" y="2285"/>
                      <a:pt x="245" y="2285"/>
                    </a:cubicBezTo>
                    <a:lnTo>
                      <a:pt x="245" y="2259"/>
                    </a:lnTo>
                    <a:cubicBezTo>
                      <a:pt x="272" y="2190"/>
                      <a:pt x="288" y="2122"/>
                      <a:pt x="314" y="2053"/>
                    </a:cubicBezTo>
                    <a:lnTo>
                      <a:pt x="314" y="2040"/>
                    </a:lnTo>
                    <a:lnTo>
                      <a:pt x="327" y="2040"/>
                    </a:lnTo>
                    <a:cubicBezTo>
                      <a:pt x="369" y="2053"/>
                      <a:pt x="409" y="2069"/>
                      <a:pt x="451" y="2082"/>
                    </a:cubicBezTo>
                    <a:cubicBezTo>
                      <a:pt x="422" y="2069"/>
                      <a:pt x="422" y="1988"/>
                      <a:pt x="409" y="1972"/>
                    </a:cubicBezTo>
                    <a:cubicBezTo>
                      <a:pt x="370" y="1972"/>
                      <a:pt x="328" y="1988"/>
                      <a:pt x="289" y="2001"/>
                    </a:cubicBezTo>
                    <a:lnTo>
                      <a:pt x="289" y="2001"/>
                    </a:lnTo>
                    <a:cubicBezTo>
                      <a:pt x="302" y="1992"/>
                      <a:pt x="327" y="1837"/>
                      <a:pt x="340" y="1808"/>
                    </a:cubicBezTo>
                    <a:cubicBezTo>
                      <a:pt x="353" y="1756"/>
                      <a:pt x="353" y="1701"/>
                      <a:pt x="340" y="1632"/>
                    </a:cubicBezTo>
                    <a:cubicBezTo>
                      <a:pt x="340" y="1661"/>
                      <a:pt x="327" y="1674"/>
                      <a:pt x="314" y="1688"/>
                    </a:cubicBezTo>
                    <a:cubicBezTo>
                      <a:pt x="301" y="1701"/>
                      <a:pt x="288" y="1701"/>
                      <a:pt x="258" y="1714"/>
                    </a:cubicBezTo>
                    <a:cubicBezTo>
                      <a:pt x="232" y="1714"/>
                      <a:pt x="190" y="1727"/>
                      <a:pt x="164" y="1727"/>
                    </a:cubicBezTo>
                    <a:cubicBezTo>
                      <a:pt x="138" y="1688"/>
                      <a:pt x="151" y="1645"/>
                      <a:pt x="177" y="1619"/>
                    </a:cubicBezTo>
                    <a:cubicBezTo>
                      <a:pt x="190" y="1580"/>
                      <a:pt x="219" y="1550"/>
                      <a:pt x="245" y="1524"/>
                    </a:cubicBezTo>
                    <a:cubicBezTo>
                      <a:pt x="272" y="1498"/>
                      <a:pt x="288" y="1456"/>
                      <a:pt x="301" y="1417"/>
                    </a:cubicBezTo>
                    <a:cubicBezTo>
                      <a:pt x="314" y="1374"/>
                      <a:pt x="340" y="1319"/>
                      <a:pt x="353" y="1280"/>
                    </a:cubicBezTo>
                    <a:cubicBezTo>
                      <a:pt x="369" y="1237"/>
                      <a:pt x="369" y="1198"/>
                      <a:pt x="369" y="1155"/>
                    </a:cubicBezTo>
                    <a:lnTo>
                      <a:pt x="369" y="872"/>
                    </a:lnTo>
                    <a:cubicBezTo>
                      <a:pt x="369" y="747"/>
                      <a:pt x="340" y="614"/>
                      <a:pt x="353" y="490"/>
                    </a:cubicBezTo>
                    <a:cubicBezTo>
                      <a:pt x="353" y="450"/>
                      <a:pt x="383" y="408"/>
                      <a:pt x="396" y="369"/>
                    </a:cubicBezTo>
                    <a:cubicBezTo>
                      <a:pt x="409" y="300"/>
                      <a:pt x="422" y="232"/>
                      <a:pt x="451" y="163"/>
                    </a:cubicBezTo>
                    <a:lnTo>
                      <a:pt x="451" y="163"/>
                    </a:lnTo>
                    <a:cubicBezTo>
                      <a:pt x="383" y="232"/>
                      <a:pt x="327" y="313"/>
                      <a:pt x="288" y="395"/>
                    </a:cubicBezTo>
                    <a:cubicBezTo>
                      <a:pt x="232" y="258"/>
                      <a:pt x="177" y="137"/>
                      <a:pt x="12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4" name="Google Shape;3384;p23"/>
              <p:cNvSpPr/>
              <p:nvPr/>
            </p:nvSpPr>
            <p:spPr>
              <a:xfrm>
                <a:off x="4871000" y="2687875"/>
                <a:ext cx="30950" cy="56800"/>
              </a:xfrm>
              <a:custGeom>
                <a:avLst/>
                <a:gdLst/>
                <a:ahLst/>
                <a:cxnLst/>
                <a:rect l="l" t="t" r="r" b="b"/>
                <a:pathLst>
                  <a:path w="1238" h="2272" extrusionOk="0">
                    <a:moveTo>
                      <a:pt x="1048" y="0"/>
                    </a:moveTo>
                    <a:lnTo>
                      <a:pt x="1048" y="0"/>
                    </a:lnTo>
                    <a:cubicBezTo>
                      <a:pt x="967" y="193"/>
                      <a:pt x="993" y="408"/>
                      <a:pt x="967" y="627"/>
                    </a:cubicBezTo>
                    <a:cubicBezTo>
                      <a:pt x="954" y="790"/>
                      <a:pt x="924" y="953"/>
                      <a:pt x="872" y="1117"/>
                    </a:cubicBezTo>
                    <a:cubicBezTo>
                      <a:pt x="859" y="1172"/>
                      <a:pt x="843" y="1237"/>
                      <a:pt x="817" y="1293"/>
                    </a:cubicBezTo>
                    <a:cubicBezTo>
                      <a:pt x="804" y="1335"/>
                      <a:pt x="804" y="1401"/>
                      <a:pt x="777" y="1443"/>
                    </a:cubicBezTo>
                    <a:cubicBezTo>
                      <a:pt x="761" y="1469"/>
                      <a:pt x="735" y="1498"/>
                      <a:pt x="709" y="1511"/>
                    </a:cubicBezTo>
                    <a:cubicBezTo>
                      <a:pt x="640" y="1551"/>
                      <a:pt x="572" y="1593"/>
                      <a:pt x="503" y="1632"/>
                    </a:cubicBezTo>
                    <a:cubicBezTo>
                      <a:pt x="490" y="1638"/>
                      <a:pt x="478" y="1640"/>
                      <a:pt x="467" y="1640"/>
                    </a:cubicBezTo>
                    <a:cubicBezTo>
                      <a:pt x="423" y="1640"/>
                      <a:pt x="398" y="1598"/>
                      <a:pt x="353" y="1564"/>
                    </a:cubicBezTo>
                    <a:cubicBezTo>
                      <a:pt x="340" y="1538"/>
                      <a:pt x="314" y="1511"/>
                      <a:pt x="272" y="1511"/>
                    </a:cubicBezTo>
                    <a:cubicBezTo>
                      <a:pt x="245" y="1511"/>
                      <a:pt x="206" y="1525"/>
                      <a:pt x="177" y="1538"/>
                    </a:cubicBezTo>
                    <a:cubicBezTo>
                      <a:pt x="164" y="1551"/>
                      <a:pt x="164" y="1551"/>
                      <a:pt x="151" y="1551"/>
                    </a:cubicBezTo>
                    <a:cubicBezTo>
                      <a:pt x="138" y="1551"/>
                      <a:pt x="125" y="1551"/>
                      <a:pt x="108" y="1538"/>
                    </a:cubicBezTo>
                    <a:cubicBezTo>
                      <a:pt x="69" y="1525"/>
                      <a:pt x="27" y="1498"/>
                      <a:pt x="1" y="1482"/>
                    </a:cubicBezTo>
                    <a:lnTo>
                      <a:pt x="1" y="1482"/>
                    </a:lnTo>
                    <a:cubicBezTo>
                      <a:pt x="1" y="1511"/>
                      <a:pt x="1" y="1538"/>
                      <a:pt x="14" y="1564"/>
                    </a:cubicBezTo>
                    <a:cubicBezTo>
                      <a:pt x="21" y="1561"/>
                      <a:pt x="28" y="1560"/>
                      <a:pt x="36" y="1560"/>
                    </a:cubicBezTo>
                    <a:cubicBezTo>
                      <a:pt x="74" y="1560"/>
                      <a:pt x="118" y="1584"/>
                      <a:pt x="164" y="1606"/>
                    </a:cubicBezTo>
                    <a:lnTo>
                      <a:pt x="190" y="1606"/>
                    </a:lnTo>
                    <a:cubicBezTo>
                      <a:pt x="206" y="1606"/>
                      <a:pt x="219" y="1593"/>
                      <a:pt x="232" y="1580"/>
                    </a:cubicBezTo>
                    <a:cubicBezTo>
                      <a:pt x="245" y="1572"/>
                      <a:pt x="263" y="1568"/>
                      <a:pt x="280" y="1568"/>
                    </a:cubicBezTo>
                    <a:cubicBezTo>
                      <a:pt x="297" y="1568"/>
                      <a:pt x="314" y="1572"/>
                      <a:pt x="327" y="1580"/>
                    </a:cubicBezTo>
                    <a:cubicBezTo>
                      <a:pt x="340" y="1593"/>
                      <a:pt x="409" y="1619"/>
                      <a:pt x="409" y="1645"/>
                    </a:cubicBezTo>
                    <a:cubicBezTo>
                      <a:pt x="409" y="1675"/>
                      <a:pt x="383" y="1714"/>
                      <a:pt x="383" y="1727"/>
                    </a:cubicBezTo>
                    <a:cubicBezTo>
                      <a:pt x="369" y="1795"/>
                      <a:pt x="369" y="1838"/>
                      <a:pt x="327" y="1906"/>
                    </a:cubicBezTo>
                    <a:cubicBezTo>
                      <a:pt x="301" y="1959"/>
                      <a:pt x="288" y="2027"/>
                      <a:pt x="258" y="2096"/>
                    </a:cubicBezTo>
                    <a:cubicBezTo>
                      <a:pt x="247" y="2132"/>
                      <a:pt x="224" y="2228"/>
                      <a:pt x="187" y="2264"/>
                    </a:cubicBezTo>
                    <a:lnTo>
                      <a:pt x="187" y="2264"/>
                    </a:lnTo>
                    <a:cubicBezTo>
                      <a:pt x="252" y="2212"/>
                      <a:pt x="315" y="2173"/>
                      <a:pt x="340" y="2096"/>
                    </a:cubicBezTo>
                    <a:cubicBezTo>
                      <a:pt x="353" y="2070"/>
                      <a:pt x="369" y="2027"/>
                      <a:pt x="369" y="1988"/>
                    </a:cubicBezTo>
                    <a:cubicBezTo>
                      <a:pt x="435" y="1743"/>
                      <a:pt x="653" y="1525"/>
                      <a:pt x="898" y="1469"/>
                    </a:cubicBezTo>
                    <a:cubicBezTo>
                      <a:pt x="924" y="1335"/>
                      <a:pt x="941" y="1211"/>
                      <a:pt x="980" y="1074"/>
                    </a:cubicBezTo>
                    <a:cubicBezTo>
                      <a:pt x="1022" y="940"/>
                      <a:pt x="1074" y="803"/>
                      <a:pt x="1156" y="666"/>
                    </a:cubicBezTo>
                    <a:cubicBezTo>
                      <a:pt x="1199" y="601"/>
                      <a:pt x="1238" y="519"/>
                      <a:pt x="1238" y="438"/>
                    </a:cubicBezTo>
                    <a:lnTo>
                      <a:pt x="1238" y="438"/>
                    </a:lnTo>
                    <a:cubicBezTo>
                      <a:pt x="1169" y="519"/>
                      <a:pt x="1104" y="584"/>
                      <a:pt x="1035" y="666"/>
                    </a:cubicBezTo>
                    <a:cubicBezTo>
                      <a:pt x="1035" y="451"/>
                      <a:pt x="1035" y="219"/>
                      <a:pt x="1048" y="0"/>
                    </a:cubicBezTo>
                    <a:close/>
                    <a:moveTo>
                      <a:pt x="187" y="2264"/>
                    </a:moveTo>
                    <a:lnTo>
                      <a:pt x="187" y="2264"/>
                    </a:lnTo>
                    <a:cubicBezTo>
                      <a:pt x="184" y="2266"/>
                      <a:pt x="180" y="2269"/>
                      <a:pt x="177" y="2272"/>
                    </a:cubicBezTo>
                    <a:cubicBezTo>
                      <a:pt x="180" y="2270"/>
                      <a:pt x="184" y="2267"/>
                      <a:pt x="187" y="2264"/>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5" name="Google Shape;3385;p23"/>
              <p:cNvSpPr/>
              <p:nvPr/>
            </p:nvSpPr>
            <p:spPr>
              <a:xfrm>
                <a:off x="4892475" y="2720775"/>
                <a:ext cx="35025" cy="28650"/>
              </a:xfrm>
              <a:custGeom>
                <a:avLst/>
                <a:gdLst/>
                <a:ahLst/>
                <a:cxnLst/>
                <a:rect l="l" t="t" r="r" b="b"/>
                <a:pathLst>
                  <a:path w="1401" h="1146" extrusionOk="0">
                    <a:moveTo>
                      <a:pt x="21" y="0"/>
                    </a:moveTo>
                    <a:cubicBezTo>
                      <a:pt x="14" y="0"/>
                      <a:pt x="7" y="1"/>
                      <a:pt x="0" y="3"/>
                    </a:cubicBezTo>
                    <a:cubicBezTo>
                      <a:pt x="13" y="32"/>
                      <a:pt x="52" y="58"/>
                      <a:pt x="82" y="71"/>
                    </a:cubicBezTo>
                    <a:cubicBezTo>
                      <a:pt x="134" y="114"/>
                      <a:pt x="189" y="140"/>
                      <a:pt x="245" y="182"/>
                    </a:cubicBezTo>
                    <a:lnTo>
                      <a:pt x="258" y="195"/>
                    </a:lnTo>
                    <a:cubicBezTo>
                      <a:pt x="271" y="222"/>
                      <a:pt x="258" y="235"/>
                      <a:pt x="245" y="248"/>
                    </a:cubicBezTo>
                    <a:cubicBezTo>
                      <a:pt x="229" y="303"/>
                      <a:pt x="245" y="359"/>
                      <a:pt x="245" y="398"/>
                    </a:cubicBezTo>
                    <a:cubicBezTo>
                      <a:pt x="258" y="479"/>
                      <a:pt x="271" y="561"/>
                      <a:pt x="284" y="643"/>
                    </a:cubicBezTo>
                    <a:lnTo>
                      <a:pt x="284" y="672"/>
                    </a:lnTo>
                    <a:cubicBezTo>
                      <a:pt x="284" y="685"/>
                      <a:pt x="271" y="698"/>
                      <a:pt x="258" y="698"/>
                    </a:cubicBezTo>
                    <a:cubicBezTo>
                      <a:pt x="215" y="724"/>
                      <a:pt x="189" y="767"/>
                      <a:pt x="163" y="793"/>
                    </a:cubicBezTo>
                    <a:cubicBezTo>
                      <a:pt x="163" y="806"/>
                      <a:pt x="147" y="819"/>
                      <a:pt x="147" y="819"/>
                    </a:cubicBezTo>
                    <a:cubicBezTo>
                      <a:pt x="147" y="835"/>
                      <a:pt x="163" y="848"/>
                      <a:pt x="163" y="861"/>
                    </a:cubicBezTo>
                    <a:cubicBezTo>
                      <a:pt x="202" y="956"/>
                      <a:pt x="215" y="1051"/>
                      <a:pt x="229" y="1145"/>
                    </a:cubicBezTo>
                    <a:cubicBezTo>
                      <a:pt x="258" y="1064"/>
                      <a:pt x="271" y="969"/>
                      <a:pt x="258" y="887"/>
                    </a:cubicBezTo>
                    <a:cubicBezTo>
                      <a:pt x="258" y="861"/>
                      <a:pt x="245" y="819"/>
                      <a:pt x="258" y="793"/>
                    </a:cubicBezTo>
                    <a:cubicBezTo>
                      <a:pt x="271" y="767"/>
                      <a:pt x="310" y="754"/>
                      <a:pt x="340" y="724"/>
                    </a:cubicBezTo>
                    <a:cubicBezTo>
                      <a:pt x="353" y="698"/>
                      <a:pt x="353" y="656"/>
                      <a:pt x="353" y="630"/>
                    </a:cubicBezTo>
                    <a:cubicBezTo>
                      <a:pt x="340" y="590"/>
                      <a:pt x="326" y="561"/>
                      <a:pt x="326" y="522"/>
                    </a:cubicBezTo>
                    <a:cubicBezTo>
                      <a:pt x="297" y="466"/>
                      <a:pt x="310" y="398"/>
                      <a:pt x="310" y="346"/>
                    </a:cubicBezTo>
                    <a:cubicBezTo>
                      <a:pt x="310" y="329"/>
                      <a:pt x="310" y="316"/>
                      <a:pt x="326" y="316"/>
                    </a:cubicBezTo>
                    <a:cubicBezTo>
                      <a:pt x="326" y="303"/>
                      <a:pt x="340" y="303"/>
                      <a:pt x="353" y="303"/>
                    </a:cubicBezTo>
                    <a:cubicBezTo>
                      <a:pt x="421" y="303"/>
                      <a:pt x="473" y="329"/>
                      <a:pt x="529" y="359"/>
                    </a:cubicBezTo>
                    <a:cubicBezTo>
                      <a:pt x="597" y="398"/>
                      <a:pt x="653" y="466"/>
                      <a:pt x="718" y="479"/>
                    </a:cubicBezTo>
                    <a:cubicBezTo>
                      <a:pt x="718" y="440"/>
                      <a:pt x="748" y="398"/>
                      <a:pt x="774" y="385"/>
                    </a:cubicBezTo>
                    <a:cubicBezTo>
                      <a:pt x="816" y="359"/>
                      <a:pt x="855" y="359"/>
                      <a:pt x="881" y="359"/>
                    </a:cubicBezTo>
                    <a:cubicBezTo>
                      <a:pt x="1005" y="372"/>
                      <a:pt x="1126" y="398"/>
                      <a:pt x="1224" y="466"/>
                    </a:cubicBezTo>
                    <a:cubicBezTo>
                      <a:pt x="1276" y="411"/>
                      <a:pt x="1332" y="372"/>
                      <a:pt x="1400" y="346"/>
                    </a:cubicBezTo>
                    <a:cubicBezTo>
                      <a:pt x="1391" y="324"/>
                      <a:pt x="1365" y="311"/>
                      <a:pt x="1347" y="311"/>
                    </a:cubicBezTo>
                    <a:cubicBezTo>
                      <a:pt x="1341" y="311"/>
                      <a:pt x="1335" y="313"/>
                      <a:pt x="1332" y="316"/>
                    </a:cubicBezTo>
                    <a:cubicBezTo>
                      <a:pt x="1306" y="329"/>
                      <a:pt x="1289" y="359"/>
                      <a:pt x="1276" y="372"/>
                    </a:cubicBezTo>
                    <a:cubicBezTo>
                      <a:pt x="1261" y="382"/>
                      <a:pt x="1242" y="386"/>
                      <a:pt x="1222" y="386"/>
                    </a:cubicBezTo>
                    <a:cubicBezTo>
                      <a:pt x="1189" y="386"/>
                      <a:pt x="1152" y="375"/>
                      <a:pt x="1126" y="359"/>
                    </a:cubicBezTo>
                    <a:cubicBezTo>
                      <a:pt x="1074" y="329"/>
                      <a:pt x="1032" y="290"/>
                      <a:pt x="979" y="277"/>
                    </a:cubicBezTo>
                    <a:cubicBezTo>
                      <a:pt x="950" y="277"/>
                      <a:pt x="911" y="277"/>
                      <a:pt x="881" y="290"/>
                    </a:cubicBezTo>
                    <a:cubicBezTo>
                      <a:pt x="855" y="303"/>
                      <a:pt x="842" y="316"/>
                      <a:pt x="829" y="329"/>
                    </a:cubicBezTo>
                    <a:cubicBezTo>
                      <a:pt x="800" y="346"/>
                      <a:pt x="761" y="346"/>
                      <a:pt x="734" y="346"/>
                    </a:cubicBezTo>
                    <a:cubicBezTo>
                      <a:pt x="705" y="359"/>
                      <a:pt x="679" y="372"/>
                      <a:pt x="679" y="398"/>
                    </a:cubicBezTo>
                    <a:cubicBezTo>
                      <a:pt x="610" y="385"/>
                      <a:pt x="571" y="329"/>
                      <a:pt x="516" y="290"/>
                    </a:cubicBezTo>
                    <a:cubicBezTo>
                      <a:pt x="489" y="263"/>
                      <a:pt x="445" y="242"/>
                      <a:pt x="404" y="242"/>
                    </a:cubicBezTo>
                    <a:cubicBezTo>
                      <a:pt x="381" y="242"/>
                      <a:pt x="358" y="249"/>
                      <a:pt x="340" y="264"/>
                    </a:cubicBezTo>
                    <a:cubicBezTo>
                      <a:pt x="353" y="209"/>
                      <a:pt x="366" y="166"/>
                      <a:pt x="392" y="127"/>
                    </a:cubicBezTo>
                    <a:cubicBezTo>
                      <a:pt x="326" y="101"/>
                      <a:pt x="245" y="71"/>
                      <a:pt x="176" y="45"/>
                    </a:cubicBezTo>
                    <a:cubicBezTo>
                      <a:pt x="128" y="34"/>
                      <a:pt x="70" y="0"/>
                      <a:pt x="2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6" name="Google Shape;3386;p23"/>
              <p:cNvSpPr/>
              <p:nvPr/>
            </p:nvSpPr>
            <p:spPr>
              <a:xfrm>
                <a:off x="4840075" y="2713400"/>
                <a:ext cx="84000" cy="71100"/>
              </a:xfrm>
              <a:custGeom>
                <a:avLst/>
                <a:gdLst/>
                <a:ahLst/>
                <a:cxnLst/>
                <a:rect l="l" t="t" r="r" b="b"/>
                <a:pathLst>
                  <a:path w="3360" h="2844" extrusionOk="0">
                    <a:moveTo>
                      <a:pt x="1469" y="1"/>
                    </a:moveTo>
                    <a:cubicBezTo>
                      <a:pt x="1427" y="1"/>
                      <a:pt x="1401" y="14"/>
                      <a:pt x="1375" y="40"/>
                    </a:cubicBezTo>
                    <a:cubicBezTo>
                      <a:pt x="1238" y="122"/>
                      <a:pt x="1101" y="203"/>
                      <a:pt x="967" y="298"/>
                    </a:cubicBezTo>
                    <a:cubicBezTo>
                      <a:pt x="911" y="340"/>
                      <a:pt x="843" y="396"/>
                      <a:pt x="774" y="422"/>
                    </a:cubicBezTo>
                    <a:cubicBezTo>
                      <a:pt x="735" y="448"/>
                      <a:pt x="709" y="517"/>
                      <a:pt x="709" y="572"/>
                    </a:cubicBezTo>
                    <a:lnTo>
                      <a:pt x="709" y="585"/>
                    </a:lnTo>
                    <a:cubicBezTo>
                      <a:pt x="709" y="598"/>
                      <a:pt x="709" y="598"/>
                      <a:pt x="693" y="598"/>
                    </a:cubicBezTo>
                    <a:cubicBezTo>
                      <a:pt x="679" y="611"/>
                      <a:pt x="666" y="624"/>
                      <a:pt x="653" y="641"/>
                    </a:cubicBezTo>
                    <a:cubicBezTo>
                      <a:pt x="640" y="641"/>
                      <a:pt x="627" y="654"/>
                      <a:pt x="627" y="654"/>
                    </a:cubicBezTo>
                    <a:cubicBezTo>
                      <a:pt x="611" y="667"/>
                      <a:pt x="611" y="667"/>
                      <a:pt x="611" y="680"/>
                    </a:cubicBezTo>
                    <a:cubicBezTo>
                      <a:pt x="598" y="735"/>
                      <a:pt x="598" y="788"/>
                      <a:pt x="598" y="856"/>
                    </a:cubicBezTo>
                    <a:cubicBezTo>
                      <a:pt x="546" y="856"/>
                      <a:pt x="503" y="869"/>
                      <a:pt x="464" y="898"/>
                    </a:cubicBezTo>
                    <a:cubicBezTo>
                      <a:pt x="448" y="912"/>
                      <a:pt x="435" y="912"/>
                      <a:pt x="422" y="925"/>
                    </a:cubicBezTo>
                    <a:cubicBezTo>
                      <a:pt x="409" y="938"/>
                      <a:pt x="396" y="951"/>
                      <a:pt x="382" y="980"/>
                    </a:cubicBezTo>
                    <a:lnTo>
                      <a:pt x="366" y="993"/>
                    </a:lnTo>
                    <a:lnTo>
                      <a:pt x="366" y="1006"/>
                    </a:lnTo>
                    <a:cubicBezTo>
                      <a:pt x="396" y="1075"/>
                      <a:pt x="409" y="1156"/>
                      <a:pt x="435" y="1225"/>
                    </a:cubicBezTo>
                    <a:cubicBezTo>
                      <a:pt x="396" y="1238"/>
                      <a:pt x="353" y="1251"/>
                      <a:pt x="314" y="1264"/>
                    </a:cubicBezTo>
                    <a:cubicBezTo>
                      <a:pt x="301" y="1264"/>
                      <a:pt x="285" y="1277"/>
                      <a:pt x="271" y="1293"/>
                    </a:cubicBezTo>
                    <a:cubicBezTo>
                      <a:pt x="258" y="1306"/>
                      <a:pt x="258" y="1306"/>
                      <a:pt x="245" y="1320"/>
                    </a:cubicBezTo>
                    <a:cubicBezTo>
                      <a:pt x="232" y="1375"/>
                      <a:pt x="203" y="1414"/>
                      <a:pt x="177" y="1470"/>
                    </a:cubicBezTo>
                    <a:cubicBezTo>
                      <a:pt x="177" y="1496"/>
                      <a:pt x="164" y="1509"/>
                      <a:pt x="164" y="1538"/>
                    </a:cubicBezTo>
                    <a:cubicBezTo>
                      <a:pt x="164" y="1564"/>
                      <a:pt x="177" y="1577"/>
                      <a:pt x="177" y="1604"/>
                    </a:cubicBezTo>
                    <a:cubicBezTo>
                      <a:pt x="177" y="1685"/>
                      <a:pt x="190" y="1767"/>
                      <a:pt x="190" y="1848"/>
                    </a:cubicBezTo>
                    <a:cubicBezTo>
                      <a:pt x="164" y="1878"/>
                      <a:pt x="138" y="1878"/>
                      <a:pt x="108" y="1891"/>
                    </a:cubicBezTo>
                    <a:cubicBezTo>
                      <a:pt x="95" y="1891"/>
                      <a:pt x="95" y="1904"/>
                      <a:pt x="82" y="1917"/>
                    </a:cubicBezTo>
                    <a:cubicBezTo>
                      <a:pt x="40" y="1972"/>
                      <a:pt x="1" y="2028"/>
                      <a:pt x="14" y="2093"/>
                    </a:cubicBezTo>
                    <a:cubicBezTo>
                      <a:pt x="27" y="2191"/>
                      <a:pt x="56" y="2273"/>
                      <a:pt x="69" y="2367"/>
                    </a:cubicBezTo>
                    <a:cubicBezTo>
                      <a:pt x="69" y="2530"/>
                      <a:pt x="40" y="2681"/>
                      <a:pt x="14" y="2844"/>
                    </a:cubicBezTo>
                    <a:cubicBezTo>
                      <a:pt x="40" y="2788"/>
                      <a:pt x="69" y="2720"/>
                      <a:pt x="82" y="2664"/>
                    </a:cubicBezTo>
                    <a:cubicBezTo>
                      <a:pt x="151" y="2449"/>
                      <a:pt x="177" y="2273"/>
                      <a:pt x="121" y="2054"/>
                    </a:cubicBezTo>
                    <a:cubicBezTo>
                      <a:pt x="108" y="2041"/>
                      <a:pt x="108" y="2028"/>
                      <a:pt x="108" y="2028"/>
                    </a:cubicBezTo>
                    <a:cubicBezTo>
                      <a:pt x="121" y="1985"/>
                      <a:pt x="151" y="1972"/>
                      <a:pt x="177" y="1959"/>
                    </a:cubicBezTo>
                    <a:cubicBezTo>
                      <a:pt x="219" y="1917"/>
                      <a:pt x="245" y="1822"/>
                      <a:pt x="245" y="1767"/>
                    </a:cubicBezTo>
                    <a:cubicBezTo>
                      <a:pt x="245" y="1685"/>
                      <a:pt x="245" y="1604"/>
                      <a:pt x="219" y="1538"/>
                    </a:cubicBezTo>
                    <a:lnTo>
                      <a:pt x="219" y="1509"/>
                    </a:lnTo>
                    <a:cubicBezTo>
                      <a:pt x="219" y="1496"/>
                      <a:pt x="232" y="1496"/>
                      <a:pt x="232" y="1496"/>
                    </a:cubicBezTo>
                    <a:lnTo>
                      <a:pt x="353" y="1375"/>
                    </a:lnTo>
                    <a:cubicBezTo>
                      <a:pt x="366" y="1359"/>
                      <a:pt x="382" y="1346"/>
                      <a:pt x="396" y="1346"/>
                    </a:cubicBezTo>
                    <a:cubicBezTo>
                      <a:pt x="409" y="1333"/>
                      <a:pt x="435" y="1333"/>
                      <a:pt x="448" y="1320"/>
                    </a:cubicBezTo>
                    <a:cubicBezTo>
                      <a:pt x="477" y="1293"/>
                      <a:pt x="477" y="1264"/>
                      <a:pt x="477" y="1238"/>
                    </a:cubicBezTo>
                    <a:lnTo>
                      <a:pt x="477" y="1101"/>
                    </a:lnTo>
                    <a:cubicBezTo>
                      <a:pt x="477" y="1075"/>
                      <a:pt x="477" y="1019"/>
                      <a:pt x="490" y="993"/>
                    </a:cubicBezTo>
                    <a:cubicBezTo>
                      <a:pt x="503" y="980"/>
                      <a:pt x="546" y="967"/>
                      <a:pt x="559" y="951"/>
                    </a:cubicBezTo>
                    <a:cubicBezTo>
                      <a:pt x="572" y="951"/>
                      <a:pt x="666" y="912"/>
                      <a:pt x="666" y="898"/>
                    </a:cubicBezTo>
                    <a:cubicBezTo>
                      <a:pt x="679" y="843"/>
                      <a:pt x="679" y="788"/>
                      <a:pt x="679" y="722"/>
                    </a:cubicBezTo>
                    <a:cubicBezTo>
                      <a:pt x="679" y="722"/>
                      <a:pt x="679" y="706"/>
                      <a:pt x="693" y="706"/>
                    </a:cubicBezTo>
                    <a:cubicBezTo>
                      <a:pt x="693" y="693"/>
                      <a:pt x="693" y="693"/>
                      <a:pt x="709" y="693"/>
                    </a:cubicBezTo>
                    <a:cubicBezTo>
                      <a:pt x="722" y="680"/>
                      <a:pt x="735" y="667"/>
                      <a:pt x="748" y="654"/>
                    </a:cubicBezTo>
                    <a:cubicBezTo>
                      <a:pt x="774" y="624"/>
                      <a:pt x="735" y="559"/>
                      <a:pt x="761" y="530"/>
                    </a:cubicBezTo>
                    <a:cubicBezTo>
                      <a:pt x="774" y="517"/>
                      <a:pt x="790" y="504"/>
                      <a:pt x="804" y="490"/>
                    </a:cubicBezTo>
                    <a:cubicBezTo>
                      <a:pt x="817" y="490"/>
                      <a:pt x="830" y="477"/>
                      <a:pt x="856" y="461"/>
                    </a:cubicBezTo>
                    <a:cubicBezTo>
                      <a:pt x="885" y="435"/>
                      <a:pt x="911" y="422"/>
                      <a:pt x="937" y="396"/>
                    </a:cubicBezTo>
                    <a:cubicBezTo>
                      <a:pt x="967" y="380"/>
                      <a:pt x="980" y="353"/>
                      <a:pt x="1006" y="340"/>
                    </a:cubicBezTo>
                    <a:cubicBezTo>
                      <a:pt x="1035" y="327"/>
                      <a:pt x="1048" y="327"/>
                      <a:pt x="1074" y="314"/>
                    </a:cubicBezTo>
                    <a:cubicBezTo>
                      <a:pt x="1169" y="285"/>
                      <a:pt x="1280" y="259"/>
                      <a:pt x="1362" y="177"/>
                    </a:cubicBezTo>
                    <a:cubicBezTo>
                      <a:pt x="1401" y="151"/>
                      <a:pt x="1443" y="96"/>
                      <a:pt x="1495" y="96"/>
                    </a:cubicBezTo>
                    <a:cubicBezTo>
                      <a:pt x="1590" y="96"/>
                      <a:pt x="1633" y="233"/>
                      <a:pt x="1727" y="233"/>
                    </a:cubicBezTo>
                    <a:cubicBezTo>
                      <a:pt x="1809" y="233"/>
                      <a:pt x="1851" y="109"/>
                      <a:pt x="1946" y="109"/>
                    </a:cubicBezTo>
                    <a:cubicBezTo>
                      <a:pt x="1985" y="109"/>
                      <a:pt x="2028" y="164"/>
                      <a:pt x="2080" y="190"/>
                    </a:cubicBezTo>
                    <a:cubicBezTo>
                      <a:pt x="2114" y="207"/>
                      <a:pt x="2151" y="214"/>
                      <a:pt x="2189" y="214"/>
                    </a:cubicBezTo>
                    <a:cubicBezTo>
                      <a:pt x="2273" y="214"/>
                      <a:pt x="2363" y="182"/>
                      <a:pt x="2449" y="164"/>
                    </a:cubicBezTo>
                    <a:cubicBezTo>
                      <a:pt x="2466" y="164"/>
                      <a:pt x="2478" y="158"/>
                      <a:pt x="2492" y="158"/>
                    </a:cubicBezTo>
                    <a:cubicBezTo>
                      <a:pt x="2499" y="158"/>
                      <a:pt x="2507" y="160"/>
                      <a:pt x="2517" y="164"/>
                    </a:cubicBezTo>
                    <a:cubicBezTo>
                      <a:pt x="2543" y="164"/>
                      <a:pt x="2556" y="190"/>
                      <a:pt x="2569" y="203"/>
                    </a:cubicBezTo>
                    <a:cubicBezTo>
                      <a:pt x="2655" y="286"/>
                      <a:pt x="2749" y="372"/>
                      <a:pt x="2852" y="372"/>
                    </a:cubicBezTo>
                    <a:cubicBezTo>
                      <a:pt x="2866" y="372"/>
                      <a:pt x="2881" y="370"/>
                      <a:pt x="2896" y="366"/>
                    </a:cubicBezTo>
                    <a:cubicBezTo>
                      <a:pt x="2940" y="356"/>
                      <a:pt x="2992" y="319"/>
                      <a:pt x="3040" y="319"/>
                    </a:cubicBezTo>
                    <a:cubicBezTo>
                      <a:pt x="3052" y="319"/>
                      <a:pt x="3064" y="321"/>
                      <a:pt x="3075" y="327"/>
                    </a:cubicBezTo>
                    <a:cubicBezTo>
                      <a:pt x="3101" y="340"/>
                      <a:pt x="3114" y="353"/>
                      <a:pt x="3128" y="380"/>
                    </a:cubicBezTo>
                    <a:cubicBezTo>
                      <a:pt x="3183" y="435"/>
                      <a:pt x="3252" y="477"/>
                      <a:pt x="3320" y="517"/>
                    </a:cubicBezTo>
                    <a:cubicBezTo>
                      <a:pt x="3291" y="598"/>
                      <a:pt x="3304" y="693"/>
                      <a:pt x="3359" y="761"/>
                    </a:cubicBezTo>
                    <a:lnTo>
                      <a:pt x="3359" y="477"/>
                    </a:lnTo>
                    <a:cubicBezTo>
                      <a:pt x="3269" y="372"/>
                      <a:pt x="3153" y="258"/>
                      <a:pt x="3016" y="258"/>
                    </a:cubicBezTo>
                    <a:cubicBezTo>
                      <a:pt x="3008" y="258"/>
                      <a:pt x="3001" y="258"/>
                      <a:pt x="2994" y="259"/>
                    </a:cubicBezTo>
                    <a:cubicBezTo>
                      <a:pt x="2949" y="259"/>
                      <a:pt x="2913" y="275"/>
                      <a:pt x="2874" y="275"/>
                    </a:cubicBezTo>
                    <a:cubicBezTo>
                      <a:pt x="2864" y="275"/>
                      <a:pt x="2854" y="274"/>
                      <a:pt x="2844" y="272"/>
                    </a:cubicBezTo>
                    <a:cubicBezTo>
                      <a:pt x="2720" y="272"/>
                      <a:pt x="2651" y="135"/>
                      <a:pt x="2530" y="96"/>
                    </a:cubicBezTo>
                    <a:cubicBezTo>
                      <a:pt x="2503" y="86"/>
                      <a:pt x="2476" y="82"/>
                      <a:pt x="2447" y="82"/>
                    </a:cubicBezTo>
                    <a:cubicBezTo>
                      <a:pt x="2353" y="82"/>
                      <a:pt x="2251" y="122"/>
                      <a:pt x="2155" y="122"/>
                    </a:cubicBezTo>
                    <a:cubicBezTo>
                      <a:pt x="2115" y="122"/>
                      <a:pt x="2077" y="115"/>
                      <a:pt x="2041" y="96"/>
                    </a:cubicBezTo>
                    <a:cubicBezTo>
                      <a:pt x="1998" y="82"/>
                      <a:pt x="1972" y="40"/>
                      <a:pt x="1917" y="27"/>
                    </a:cubicBezTo>
                    <a:cubicBezTo>
                      <a:pt x="1835" y="27"/>
                      <a:pt x="1796" y="135"/>
                      <a:pt x="1714" y="135"/>
                    </a:cubicBezTo>
                    <a:cubicBezTo>
                      <a:pt x="1709" y="136"/>
                      <a:pt x="1705" y="136"/>
                      <a:pt x="1700" y="136"/>
                    </a:cubicBezTo>
                    <a:cubicBezTo>
                      <a:pt x="1614" y="136"/>
                      <a:pt x="1559" y="1"/>
                      <a:pt x="146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7" name="Google Shape;3387;p23"/>
              <p:cNvSpPr/>
              <p:nvPr/>
            </p:nvSpPr>
            <p:spPr>
              <a:xfrm>
                <a:off x="4810125" y="2717500"/>
                <a:ext cx="38800" cy="73775"/>
              </a:xfrm>
              <a:custGeom>
                <a:avLst/>
                <a:gdLst/>
                <a:ahLst/>
                <a:cxnLst/>
                <a:rect l="l" t="t" r="r" b="b"/>
                <a:pathLst>
                  <a:path w="1552" h="2951" extrusionOk="0">
                    <a:moveTo>
                      <a:pt x="1551" y="0"/>
                    </a:moveTo>
                    <a:lnTo>
                      <a:pt x="1551" y="0"/>
                    </a:lnTo>
                    <a:cubicBezTo>
                      <a:pt x="1483" y="108"/>
                      <a:pt x="1319" y="108"/>
                      <a:pt x="1254" y="216"/>
                    </a:cubicBezTo>
                    <a:cubicBezTo>
                      <a:pt x="1238" y="245"/>
                      <a:pt x="1238" y="271"/>
                      <a:pt x="1212" y="297"/>
                    </a:cubicBezTo>
                    <a:cubicBezTo>
                      <a:pt x="1199" y="313"/>
                      <a:pt x="1186" y="326"/>
                      <a:pt x="1156" y="340"/>
                    </a:cubicBezTo>
                    <a:cubicBezTo>
                      <a:pt x="1117" y="379"/>
                      <a:pt x="1091" y="434"/>
                      <a:pt x="1075" y="490"/>
                    </a:cubicBezTo>
                    <a:cubicBezTo>
                      <a:pt x="1061" y="490"/>
                      <a:pt x="1061" y="503"/>
                      <a:pt x="1061" y="503"/>
                    </a:cubicBezTo>
                    <a:cubicBezTo>
                      <a:pt x="1048" y="516"/>
                      <a:pt x="1035" y="516"/>
                      <a:pt x="1035" y="516"/>
                    </a:cubicBezTo>
                    <a:cubicBezTo>
                      <a:pt x="967" y="516"/>
                      <a:pt x="911" y="516"/>
                      <a:pt x="859" y="529"/>
                    </a:cubicBezTo>
                    <a:cubicBezTo>
                      <a:pt x="830" y="529"/>
                      <a:pt x="804" y="558"/>
                      <a:pt x="778" y="571"/>
                    </a:cubicBezTo>
                    <a:cubicBezTo>
                      <a:pt x="764" y="584"/>
                      <a:pt x="748" y="610"/>
                      <a:pt x="735" y="640"/>
                    </a:cubicBezTo>
                    <a:cubicBezTo>
                      <a:pt x="726" y="637"/>
                      <a:pt x="718" y="636"/>
                      <a:pt x="711" y="636"/>
                    </a:cubicBezTo>
                    <a:cubicBezTo>
                      <a:pt x="629" y="636"/>
                      <a:pt x="639" y="780"/>
                      <a:pt x="627" y="855"/>
                    </a:cubicBezTo>
                    <a:cubicBezTo>
                      <a:pt x="627" y="868"/>
                      <a:pt x="627" y="885"/>
                      <a:pt x="614" y="911"/>
                    </a:cubicBezTo>
                    <a:cubicBezTo>
                      <a:pt x="601" y="924"/>
                      <a:pt x="572" y="950"/>
                      <a:pt x="572" y="979"/>
                    </a:cubicBezTo>
                    <a:cubicBezTo>
                      <a:pt x="572" y="1005"/>
                      <a:pt x="585" y="1032"/>
                      <a:pt x="585" y="1061"/>
                    </a:cubicBezTo>
                    <a:cubicBezTo>
                      <a:pt x="585" y="1142"/>
                      <a:pt x="520" y="1211"/>
                      <a:pt x="520" y="1293"/>
                    </a:cubicBezTo>
                    <a:lnTo>
                      <a:pt x="520" y="1319"/>
                    </a:lnTo>
                    <a:lnTo>
                      <a:pt x="503" y="1319"/>
                    </a:lnTo>
                    <a:cubicBezTo>
                      <a:pt x="464" y="1332"/>
                      <a:pt x="438" y="1345"/>
                      <a:pt x="396" y="1358"/>
                    </a:cubicBezTo>
                    <a:cubicBezTo>
                      <a:pt x="383" y="1413"/>
                      <a:pt x="356" y="1469"/>
                      <a:pt x="314" y="1508"/>
                    </a:cubicBezTo>
                    <a:cubicBezTo>
                      <a:pt x="288" y="1537"/>
                      <a:pt x="259" y="1564"/>
                      <a:pt x="245" y="1603"/>
                    </a:cubicBezTo>
                    <a:cubicBezTo>
                      <a:pt x="232" y="1632"/>
                      <a:pt x="232" y="1658"/>
                      <a:pt x="232" y="1701"/>
                    </a:cubicBezTo>
                    <a:cubicBezTo>
                      <a:pt x="232" y="1753"/>
                      <a:pt x="232" y="1821"/>
                      <a:pt x="219" y="1890"/>
                    </a:cubicBezTo>
                    <a:cubicBezTo>
                      <a:pt x="219" y="1903"/>
                      <a:pt x="219" y="1929"/>
                      <a:pt x="206" y="1929"/>
                    </a:cubicBezTo>
                    <a:cubicBezTo>
                      <a:pt x="206" y="1945"/>
                      <a:pt x="177" y="1945"/>
                      <a:pt x="164" y="1958"/>
                    </a:cubicBezTo>
                    <a:cubicBezTo>
                      <a:pt x="125" y="1958"/>
                      <a:pt x="112" y="2011"/>
                      <a:pt x="95" y="2053"/>
                    </a:cubicBezTo>
                    <a:cubicBezTo>
                      <a:pt x="69" y="2122"/>
                      <a:pt x="43" y="2174"/>
                      <a:pt x="30" y="2242"/>
                    </a:cubicBezTo>
                    <a:cubicBezTo>
                      <a:pt x="1" y="2311"/>
                      <a:pt x="1" y="2324"/>
                      <a:pt x="43" y="2393"/>
                    </a:cubicBezTo>
                    <a:cubicBezTo>
                      <a:pt x="125" y="2556"/>
                      <a:pt x="112" y="2761"/>
                      <a:pt x="82" y="2951"/>
                    </a:cubicBezTo>
                    <a:cubicBezTo>
                      <a:pt x="125" y="2951"/>
                      <a:pt x="164" y="2908"/>
                      <a:pt x="164" y="2869"/>
                    </a:cubicBezTo>
                    <a:cubicBezTo>
                      <a:pt x="177" y="2827"/>
                      <a:pt x="164" y="2788"/>
                      <a:pt x="151" y="2745"/>
                    </a:cubicBezTo>
                    <a:cubicBezTo>
                      <a:pt x="112" y="2598"/>
                      <a:pt x="82" y="2448"/>
                      <a:pt x="95" y="2298"/>
                    </a:cubicBezTo>
                    <a:cubicBezTo>
                      <a:pt x="95" y="2216"/>
                      <a:pt x="112" y="2135"/>
                      <a:pt x="138" y="2066"/>
                    </a:cubicBezTo>
                    <a:lnTo>
                      <a:pt x="151" y="2053"/>
                    </a:lnTo>
                    <a:lnTo>
                      <a:pt x="177" y="2053"/>
                    </a:lnTo>
                    <a:cubicBezTo>
                      <a:pt x="206" y="2040"/>
                      <a:pt x="232" y="2040"/>
                      <a:pt x="275" y="2040"/>
                    </a:cubicBezTo>
                    <a:cubicBezTo>
                      <a:pt x="259" y="2040"/>
                      <a:pt x="288" y="1890"/>
                      <a:pt x="288" y="1877"/>
                    </a:cubicBezTo>
                    <a:cubicBezTo>
                      <a:pt x="301" y="1821"/>
                      <a:pt x="314" y="1795"/>
                      <a:pt x="301" y="1727"/>
                    </a:cubicBezTo>
                    <a:cubicBezTo>
                      <a:pt x="288" y="1645"/>
                      <a:pt x="301" y="1550"/>
                      <a:pt x="369" y="1495"/>
                    </a:cubicBezTo>
                    <a:cubicBezTo>
                      <a:pt x="409" y="1469"/>
                      <a:pt x="490" y="1469"/>
                      <a:pt x="520" y="1426"/>
                    </a:cubicBezTo>
                    <a:cubicBezTo>
                      <a:pt x="559" y="1374"/>
                      <a:pt x="601" y="1306"/>
                      <a:pt x="614" y="1250"/>
                    </a:cubicBezTo>
                    <a:cubicBezTo>
                      <a:pt x="627" y="1211"/>
                      <a:pt x="614" y="1142"/>
                      <a:pt x="627" y="1100"/>
                    </a:cubicBezTo>
                    <a:cubicBezTo>
                      <a:pt x="627" y="1061"/>
                      <a:pt x="627" y="1032"/>
                      <a:pt x="640" y="1005"/>
                    </a:cubicBezTo>
                    <a:cubicBezTo>
                      <a:pt x="653" y="979"/>
                      <a:pt x="683" y="924"/>
                      <a:pt x="722" y="911"/>
                    </a:cubicBezTo>
                    <a:cubicBezTo>
                      <a:pt x="709" y="842"/>
                      <a:pt x="709" y="748"/>
                      <a:pt x="722" y="679"/>
                    </a:cubicBezTo>
                    <a:cubicBezTo>
                      <a:pt x="735" y="610"/>
                      <a:pt x="791" y="597"/>
                      <a:pt x="846" y="584"/>
                    </a:cubicBezTo>
                    <a:cubicBezTo>
                      <a:pt x="928" y="571"/>
                      <a:pt x="993" y="558"/>
                      <a:pt x="1061" y="558"/>
                    </a:cubicBezTo>
                    <a:cubicBezTo>
                      <a:pt x="1075" y="542"/>
                      <a:pt x="1104" y="542"/>
                      <a:pt x="1104" y="529"/>
                    </a:cubicBezTo>
                    <a:cubicBezTo>
                      <a:pt x="1104" y="529"/>
                      <a:pt x="1104" y="516"/>
                      <a:pt x="1117" y="503"/>
                    </a:cubicBezTo>
                    <a:cubicBezTo>
                      <a:pt x="1117" y="490"/>
                      <a:pt x="1130" y="490"/>
                      <a:pt x="1130" y="477"/>
                    </a:cubicBezTo>
                    <a:cubicBezTo>
                      <a:pt x="1199" y="395"/>
                      <a:pt x="1254" y="326"/>
                      <a:pt x="1319" y="258"/>
                    </a:cubicBezTo>
                    <a:cubicBezTo>
                      <a:pt x="1336" y="245"/>
                      <a:pt x="1336" y="232"/>
                      <a:pt x="1362" y="216"/>
                    </a:cubicBezTo>
                    <a:lnTo>
                      <a:pt x="1401" y="216"/>
                    </a:lnTo>
                    <a:cubicBezTo>
                      <a:pt x="1430" y="202"/>
                      <a:pt x="1456" y="189"/>
                      <a:pt x="1469" y="163"/>
                    </a:cubicBezTo>
                    <a:cubicBezTo>
                      <a:pt x="1499" y="108"/>
                      <a:pt x="1538" y="52"/>
                      <a:pt x="155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8" name="Google Shape;3388;p23"/>
              <p:cNvSpPr/>
              <p:nvPr/>
            </p:nvSpPr>
            <p:spPr>
              <a:xfrm>
                <a:off x="4798225" y="2753575"/>
                <a:ext cx="18375" cy="6775"/>
              </a:xfrm>
              <a:custGeom>
                <a:avLst/>
                <a:gdLst/>
                <a:ahLst/>
                <a:cxnLst/>
                <a:rect l="l" t="t" r="r" b="b"/>
                <a:pathLst>
                  <a:path w="735" h="271" extrusionOk="0">
                    <a:moveTo>
                      <a:pt x="578" y="1"/>
                    </a:moveTo>
                    <a:cubicBezTo>
                      <a:pt x="569" y="1"/>
                      <a:pt x="558" y="5"/>
                      <a:pt x="545" y="13"/>
                    </a:cubicBezTo>
                    <a:cubicBezTo>
                      <a:pt x="485" y="19"/>
                      <a:pt x="420" y="23"/>
                      <a:pt x="355" y="23"/>
                    </a:cubicBezTo>
                    <a:cubicBezTo>
                      <a:pt x="291" y="23"/>
                      <a:pt x="225" y="19"/>
                      <a:pt x="163" y="13"/>
                    </a:cubicBezTo>
                    <a:lnTo>
                      <a:pt x="163" y="107"/>
                    </a:lnTo>
                    <a:cubicBezTo>
                      <a:pt x="128" y="96"/>
                      <a:pt x="59" y="50"/>
                      <a:pt x="15" y="50"/>
                    </a:cubicBezTo>
                    <a:cubicBezTo>
                      <a:pt x="9" y="50"/>
                      <a:pt x="5" y="51"/>
                      <a:pt x="0" y="52"/>
                    </a:cubicBezTo>
                    <a:cubicBezTo>
                      <a:pt x="43" y="94"/>
                      <a:pt x="111" y="134"/>
                      <a:pt x="163" y="160"/>
                    </a:cubicBezTo>
                    <a:cubicBezTo>
                      <a:pt x="193" y="176"/>
                      <a:pt x="219" y="189"/>
                      <a:pt x="245" y="202"/>
                    </a:cubicBezTo>
                    <a:cubicBezTo>
                      <a:pt x="261" y="215"/>
                      <a:pt x="313" y="228"/>
                      <a:pt x="327" y="241"/>
                    </a:cubicBezTo>
                    <a:cubicBezTo>
                      <a:pt x="287" y="189"/>
                      <a:pt x="245" y="121"/>
                      <a:pt x="206" y="65"/>
                    </a:cubicBezTo>
                    <a:lnTo>
                      <a:pt x="206" y="65"/>
                    </a:lnTo>
                    <a:cubicBezTo>
                      <a:pt x="252" y="82"/>
                      <a:pt x="304" y="89"/>
                      <a:pt x="354" y="89"/>
                    </a:cubicBezTo>
                    <a:cubicBezTo>
                      <a:pt x="392" y="89"/>
                      <a:pt x="429" y="85"/>
                      <a:pt x="464" y="78"/>
                    </a:cubicBezTo>
                    <a:cubicBezTo>
                      <a:pt x="490" y="65"/>
                      <a:pt x="532" y="65"/>
                      <a:pt x="558" y="65"/>
                    </a:cubicBezTo>
                    <a:cubicBezTo>
                      <a:pt x="571" y="65"/>
                      <a:pt x="588" y="65"/>
                      <a:pt x="588" y="78"/>
                    </a:cubicBezTo>
                    <a:cubicBezTo>
                      <a:pt x="601" y="78"/>
                      <a:pt x="614" y="94"/>
                      <a:pt x="614" y="107"/>
                    </a:cubicBezTo>
                    <a:cubicBezTo>
                      <a:pt x="653" y="176"/>
                      <a:pt x="695" y="228"/>
                      <a:pt x="735" y="271"/>
                    </a:cubicBezTo>
                    <a:cubicBezTo>
                      <a:pt x="695" y="202"/>
                      <a:pt x="669" y="121"/>
                      <a:pt x="627" y="39"/>
                    </a:cubicBezTo>
                    <a:cubicBezTo>
                      <a:pt x="614" y="26"/>
                      <a:pt x="614" y="13"/>
                      <a:pt x="601" y="13"/>
                    </a:cubicBezTo>
                    <a:cubicBezTo>
                      <a:pt x="594" y="5"/>
                      <a:pt x="587" y="1"/>
                      <a:pt x="57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9" name="Google Shape;3389;p23"/>
              <p:cNvSpPr/>
              <p:nvPr/>
            </p:nvSpPr>
            <p:spPr>
              <a:xfrm>
                <a:off x="4868975" y="2689250"/>
                <a:ext cx="27925" cy="11625"/>
              </a:xfrm>
              <a:custGeom>
                <a:avLst/>
                <a:gdLst/>
                <a:ahLst/>
                <a:cxnLst/>
                <a:rect l="l" t="t" r="r" b="b"/>
                <a:pathLst>
                  <a:path w="1117" h="465" extrusionOk="0">
                    <a:moveTo>
                      <a:pt x="206" y="1"/>
                    </a:moveTo>
                    <a:cubicBezTo>
                      <a:pt x="206" y="27"/>
                      <a:pt x="189" y="56"/>
                      <a:pt x="176" y="69"/>
                    </a:cubicBezTo>
                    <a:cubicBezTo>
                      <a:pt x="176" y="71"/>
                      <a:pt x="173" y="72"/>
                      <a:pt x="168" y="72"/>
                    </a:cubicBezTo>
                    <a:cubicBezTo>
                      <a:pt x="135" y="72"/>
                      <a:pt x="11" y="40"/>
                      <a:pt x="0" y="40"/>
                    </a:cubicBezTo>
                    <a:lnTo>
                      <a:pt x="0" y="40"/>
                    </a:lnTo>
                    <a:cubicBezTo>
                      <a:pt x="0" y="82"/>
                      <a:pt x="56" y="95"/>
                      <a:pt x="82" y="108"/>
                    </a:cubicBezTo>
                    <a:cubicBezTo>
                      <a:pt x="137" y="121"/>
                      <a:pt x="189" y="151"/>
                      <a:pt x="232" y="151"/>
                    </a:cubicBezTo>
                    <a:lnTo>
                      <a:pt x="232" y="69"/>
                    </a:lnTo>
                    <a:cubicBezTo>
                      <a:pt x="271" y="82"/>
                      <a:pt x="313" y="95"/>
                      <a:pt x="369" y="95"/>
                    </a:cubicBezTo>
                    <a:cubicBezTo>
                      <a:pt x="395" y="108"/>
                      <a:pt x="434" y="121"/>
                      <a:pt x="464" y="138"/>
                    </a:cubicBezTo>
                    <a:cubicBezTo>
                      <a:pt x="532" y="177"/>
                      <a:pt x="584" y="232"/>
                      <a:pt x="653" y="272"/>
                    </a:cubicBezTo>
                    <a:cubicBezTo>
                      <a:pt x="653" y="285"/>
                      <a:pt x="666" y="285"/>
                      <a:pt x="666" y="285"/>
                    </a:cubicBezTo>
                    <a:cubicBezTo>
                      <a:pt x="679" y="285"/>
                      <a:pt x="695" y="285"/>
                      <a:pt x="695" y="272"/>
                    </a:cubicBezTo>
                    <a:cubicBezTo>
                      <a:pt x="734" y="272"/>
                      <a:pt x="777" y="285"/>
                      <a:pt x="816" y="314"/>
                    </a:cubicBezTo>
                    <a:cubicBezTo>
                      <a:pt x="911" y="366"/>
                      <a:pt x="1022" y="396"/>
                      <a:pt x="1116" y="464"/>
                    </a:cubicBezTo>
                    <a:cubicBezTo>
                      <a:pt x="1074" y="409"/>
                      <a:pt x="1005" y="366"/>
                      <a:pt x="953" y="340"/>
                    </a:cubicBezTo>
                    <a:cubicBezTo>
                      <a:pt x="885" y="301"/>
                      <a:pt x="816" y="272"/>
                      <a:pt x="747" y="232"/>
                    </a:cubicBezTo>
                    <a:lnTo>
                      <a:pt x="721" y="232"/>
                    </a:lnTo>
                    <a:cubicBezTo>
                      <a:pt x="716" y="230"/>
                      <a:pt x="711" y="229"/>
                      <a:pt x="706" y="229"/>
                    </a:cubicBezTo>
                    <a:cubicBezTo>
                      <a:pt x="693" y="229"/>
                      <a:pt x="681" y="236"/>
                      <a:pt x="668" y="236"/>
                    </a:cubicBezTo>
                    <a:cubicBezTo>
                      <a:pt x="663" y="236"/>
                      <a:pt x="658" y="235"/>
                      <a:pt x="653" y="232"/>
                    </a:cubicBezTo>
                    <a:cubicBezTo>
                      <a:pt x="640" y="232"/>
                      <a:pt x="627" y="203"/>
                      <a:pt x="627" y="190"/>
                    </a:cubicBezTo>
                    <a:cubicBezTo>
                      <a:pt x="597" y="121"/>
                      <a:pt x="545" y="82"/>
                      <a:pt x="490" y="40"/>
                    </a:cubicBezTo>
                    <a:cubicBezTo>
                      <a:pt x="490" y="27"/>
                      <a:pt x="477" y="27"/>
                      <a:pt x="477" y="27"/>
                    </a:cubicBezTo>
                    <a:cubicBezTo>
                      <a:pt x="464" y="14"/>
                      <a:pt x="450" y="14"/>
                      <a:pt x="434" y="14"/>
                    </a:cubicBezTo>
                    <a:cubicBezTo>
                      <a:pt x="395" y="14"/>
                      <a:pt x="353" y="27"/>
                      <a:pt x="300" y="27"/>
                    </a:cubicBezTo>
                    <a:cubicBezTo>
                      <a:pt x="271" y="27"/>
                      <a:pt x="232" y="27"/>
                      <a:pt x="20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0" name="Google Shape;3390;p23"/>
              <p:cNvSpPr/>
              <p:nvPr/>
            </p:nvSpPr>
            <p:spPr>
              <a:xfrm>
                <a:off x="4814200" y="2725975"/>
                <a:ext cx="66375" cy="25150"/>
              </a:xfrm>
              <a:custGeom>
                <a:avLst/>
                <a:gdLst/>
                <a:ahLst/>
                <a:cxnLst/>
                <a:rect l="l" t="t" r="r" b="b"/>
                <a:pathLst>
                  <a:path w="2655" h="1006" extrusionOk="0">
                    <a:moveTo>
                      <a:pt x="1" y="1"/>
                    </a:moveTo>
                    <a:lnTo>
                      <a:pt x="1" y="1"/>
                    </a:lnTo>
                    <a:cubicBezTo>
                      <a:pt x="56" y="56"/>
                      <a:pt x="112" y="95"/>
                      <a:pt x="151" y="151"/>
                    </a:cubicBezTo>
                    <a:cubicBezTo>
                      <a:pt x="246" y="245"/>
                      <a:pt x="357" y="340"/>
                      <a:pt x="477" y="382"/>
                    </a:cubicBezTo>
                    <a:cubicBezTo>
                      <a:pt x="601" y="409"/>
                      <a:pt x="696" y="395"/>
                      <a:pt x="817" y="464"/>
                    </a:cubicBezTo>
                    <a:cubicBezTo>
                      <a:pt x="859" y="490"/>
                      <a:pt x="898" y="503"/>
                      <a:pt x="954" y="529"/>
                    </a:cubicBezTo>
                    <a:cubicBezTo>
                      <a:pt x="967" y="546"/>
                      <a:pt x="993" y="546"/>
                      <a:pt x="1023" y="546"/>
                    </a:cubicBezTo>
                    <a:cubicBezTo>
                      <a:pt x="1049" y="546"/>
                      <a:pt x="1062" y="503"/>
                      <a:pt x="1091" y="490"/>
                    </a:cubicBezTo>
                    <a:cubicBezTo>
                      <a:pt x="1106" y="482"/>
                      <a:pt x="1123" y="479"/>
                      <a:pt x="1140" y="479"/>
                    </a:cubicBezTo>
                    <a:cubicBezTo>
                      <a:pt x="1182" y="479"/>
                      <a:pt x="1228" y="498"/>
                      <a:pt x="1267" y="516"/>
                    </a:cubicBezTo>
                    <a:cubicBezTo>
                      <a:pt x="1320" y="529"/>
                      <a:pt x="1375" y="559"/>
                      <a:pt x="1431" y="572"/>
                    </a:cubicBezTo>
                    <a:cubicBezTo>
                      <a:pt x="1457" y="572"/>
                      <a:pt x="1470" y="559"/>
                      <a:pt x="1499" y="559"/>
                    </a:cubicBezTo>
                    <a:cubicBezTo>
                      <a:pt x="1538" y="572"/>
                      <a:pt x="1564" y="585"/>
                      <a:pt x="1594" y="611"/>
                    </a:cubicBezTo>
                    <a:cubicBezTo>
                      <a:pt x="1636" y="637"/>
                      <a:pt x="1684" y="642"/>
                      <a:pt x="1733" y="642"/>
                    </a:cubicBezTo>
                    <a:cubicBezTo>
                      <a:pt x="1763" y="642"/>
                      <a:pt x="1794" y="640"/>
                      <a:pt x="1825" y="640"/>
                    </a:cubicBezTo>
                    <a:cubicBezTo>
                      <a:pt x="1891" y="653"/>
                      <a:pt x="1959" y="679"/>
                      <a:pt x="2028" y="693"/>
                    </a:cubicBezTo>
                    <a:cubicBezTo>
                      <a:pt x="2041" y="709"/>
                      <a:pt x="2054" y="709"/>
                      <a:pt x="2070" y="722"/>
                    </a:cubicBezTo>
                    <a:cubicBezTo>
                      <a:pt x="2070" y="722"/>
                      <a:pt x="2083" y="735"/>
                      <a:pt x="2083" y="748"/>
                    </a:cubicBezTo>
                    <a:cubicBezTo>
                      <a:pt x="2109" y="790"/>
                      <a:pt x="2165" y="803"/>
                      <a:pt x="2204" y="817"/>
                    </a:cubicBezTo>
                    <a:cubicBezTo>
                      <a:pt x="2367" y="856"/>
                      <a:pt x="2517" y="924"/>
                      <a:pt x="2655" y="1006"/>
                    </a:cubicBezTo>
                    <a:cubicBezTo>
                      <a:pt x="2560" y="885"/>
                      <a:pt x="2423" y="803"/>
                      <a:pt x="2286" y="761"/>
                    </a:cubicBezTo>
                    <a:cubicBezTo>
                      <a:pt x="2217" y="735"/>
                      <a:pt x="2136" y="722"/>
                      <a:pt x="2083" y="679"/>
                    </a:cubicBezTo>
                    <a:lnTo>
                      <a:pt x="2041" y="640"/>
                    </a:lnTo>
                    <a:cubicBezTo>
                      <a:pt x="2028" y="627"/>
                      <a:pt x="2002" y="627"/>
                      <a:pt x="1972" y="627"/>
                    </a:cubicBezTo>
                    <a:cubicBezTo>
                      <a:pt x="1907" y="611"/>
                      <a:pt x="1839" y="598"/>
                      <a:pt x="1770" y="585"/>
                    </a:cubicBezTo>
                    <a:cubicBezTo>
                      <a:pt x="1728" y="585"/>
                      <a:pt x="1688" y="585"/>
                      <a:pt x="1646" y="572"/>
                    </a:cubicBezTo>
                    <a:cubicBezTo>
                      <a:pt x="1607" y="546"/>
                      <a:pt x="1581" y="503"/>
                      <a:pt x="1512" y="503"/>
                    </a:cubicBezTo>
                    <a:cubicBezTo>
                      <a:pt x="1489" y="509"/>
                      <a:pt x="1469" y="512"/>
                      <a:pt x="1448" y="512"/>
                    </a:cubicBezTo>
                    <a:cubicBezTo>
                      <a:pt x="1419" y="512"/>
                      <a:pt x="1389" y="505"/>
                      <a:pt x="1349" y="490"/>
                    </a:cubicBezTo>
                    <a:cubicBezTo>
                      <a:pt x="1280" y="464"/>
                      <a:pt x="1212" y="435"/>
                      <a:pt x="1143" y="422"/>
                    </a:cubicBezTo>
                    <a:cubicBezTo>
                      <a:pt x="1134" y="420"/>
                      <a:pt x="1126" y="419"/>
                      <a:pt x="1117" y="419"/>
                    </a:cubicBezTo>
                    <a:cubicBezTo>
                      <a:pt x="1064" y="419"/>
                      <a:pt x="1030" y="453"/>
                      <a:pt x="993" y="490"/>
                    </a:cubicBezTo>
                    <a:cubicBezTo>
                      <a:pt x="928" y="464"/>
                      <a:pt x="872" y="409"/>
                      <a:pt x="817" y="366"/>
                    </a:cubicBezTo>
                    <a:cubicBezTo>
                      <a:pt x="745" y="326"/>
                      <a:pt x="665" y="309"/>
                      <a:pt x="581" y="309"/>
                    </a:cubicBezTo>
                    <a:cubicBezTo>
                      <a:pt x="556" y="309"/>
                      <a:pt x="530" y="311"/>
                      <a:pt x="504" y="314"/>
                    </a:cubicBezTo>
                    <a:cubicBezTo>
                      <a:pt x="490" y="327"/>
                      <a:pt x="464" y="327"/>
                      <a:pt x="451" y="327"/>
                    </a:cubicBezTo>
                    <a:cubicBezTo>
                      <a:pt x="438" y="314"/>
                      <a:pt x="422" y="301"/>
                      <a:pt x="396" y="285"/>
                    </a:cubicBezTo>
                    <a:cubicBezTo>
                      <a:pt x="327" y="219"/>
                      <a:pt x="246" y="151"/>
                      <a:pt x="164" y="95"/>
                    </a:cubicBezTo>
                    <a:cubicBezTo>
                      <a:pt x="138" y="69"/>
                      <a:pt x="138" y="40"/>
                      <a:pt x="112" y="27"/>
                    </a:cubicBezTo>
                    <a:cubicBezTo>
                      <a:pt x="82" y="14"/>
                      <a:pt x="30" y="14"/>
                      <a:pt x="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1" name="Google Shape;3391;p23"/>
              <p:cNvSpPr/>
              <p:nvPr/>
            </p:nvSpPr>
            <p:spPr>
              <a:xfrm>
                <a:off x="4819025" y="2691300"/>
                <a:ext cx="51350" cy="39425"/>
              </a:xfrm>
              <a:custGeom>
                <a:avLst/>
                <a:gdLst/>
                <a:ahLst/>
                <a:cxnLst/>
                <a:rect l="l" t="t" r="r" b="b"/>
                <a:pathLst>
                  <a:path w="2054" h="1577" extrusionOk="0">
                    <a:moveTo>
                      <a:pt x="2054" y="0"/>
                    </a:moveTo>
                    <a:lnTo>
                      <a:pt x="2040" y="26"/>
                    </a:lnTo>
                    <a:cubicBezTo>
                      <a:pt x="1943" y="26"/>
                      <a:pt x="1903" y="137"/>
                      <a:pt x="1822" y="190"/>
                    </a:cubicBezTo>
                    <a:cubicBezTo>
                      <a:pt x="1740" y="245"/>
                      <a:pt x="1590" y="232"/>
                      <a:pt x="1551" y="314"/>
                    </a:cubicBezTo>
                    <a:cubicBezTo>
                      <a:pt x="1535" y="327"/>
                      <a:pt x="1535" y="340"/>
                      <a:pt x="1521" y="353"/>
                    </a:cubicBezTo>
                    <a:cubicBezTo>
                      <a:pt x="1495" y="395"/>
                      <a:pt x="1453" y="408"/>
                      <a:pt x="1427" y="434"/>
                    </a:cubicBezTo>
                    <a:cubicBezTo>
                      <a:pt x="1332" y="477"/>
                      <a:pt x="1251" y="529"/>
                      <a:pt x="1169" y="585"/>
                    </a:cubicBezTo>
                    <a:cubicBezTo>
                      <a:pt x="1127" y="611"/>
                      <a:pt x="1087" y="640"/>
                      <a:pt x="1074" y="679"/>
                    </a:cubicBezTo>
                    <a:cubicBezTo>
                      <a:pt x="1045" y="709"/>
                      <a:pt x="1045" y="748"/>
                      <a:pt x="1032" y="774"/>
                    </a:cubicBezTo>
                    <a:cubicBezTo>
                      <a:pt x="937" y="937"/>
                      <a:pt x="679" y="924"/>
                      <a:pt x="572" y="1074"/>
                    </a:cubicBezTo>
                    <a:cubicBezTo>
                      <a:pt x="503" y="1169"/>
                      <a:pt x="474" y="1156"/>
                      <a:pt x="379" y="1198"/>
                    </a:cubicBezTo>
                    <a:cubicBezTo>
                      <a:pt x="284" y="1237"/>
                      <a:pt x="216" y="1332"/>
                      <a:pt x="164" y="1414"/>
                    </a:cubicBezTo>
                    <a:cubicBezTo>
                      <a:pt x="131" y="1447"/>
                      <a:pt x="90" y="1478"/>
                      <a:pt x="49" y="1478"/>
                    </a:cubicBezTo>
                    <a:cubicBezTo>
                      <a:pt x="37" y="1478"/>
                      <a:pt x="25" y="1475"/>
                      <a:pt x="13" y="1469"/>
                    </a:cubicBezTo>
                    <a:lnTo>
                      <a:pt x="13" y="1469"/>
                    </a:lnTo>
                    <a:cubicBezTo>
                      <a:pt x="0" y="1508"/>
                      <a:pt x="13" y="1551"/>
                      <a:pt x="40" y="1577"/>
                    </a:cubicBezTo>
                    <a:cubicBezTo>
                      <a:pt x="82" y="1525"/>
                      <a:pt x="121" y="1482"/>
                      <a:pt x="164" y="1443"/>
                    </a:cubicBezTo>
                    <a:cubicBezTo>
                      <a:pt x="216" y="1388"/>
                      <a:pt x="284" y="1332"/>
                      <a:pt x="353" y="1280"/>
                    </a:cubicBezTo>
                    <a:cubicBezTo>
                      <a:pt x="435" y="1237"/>
                      <a:pt x="503" y="1182"/>
                      <a:pt x="585" y="1156"/>
                    </a:cubicBezTo>
                    <a:cubicBezTo>
                      <a:pt x="666" y="1130"/>
                      <a:pt x="761" y="1117"/>
                      <a:pt x="787" y="1035"/>
                    </a:cubicBezTo>
                    <a:cubicBezTo>
                      <a:pt x="800" y="1019"/>
                      <a:pt x="816" y="993"/>
                      <a:pt x="830" y="966"/>
                    </a:cubicBezTo>
                    <a:cubicBezTo>
                      <a:pt x="843" y="937"/>
                      <a:pt x="869" y="937"/>
                      <a:pt x="898" y="924"/>
                    </a:cubicBezTo>
                    <a:cubicBezTo>
                      <a:pt x="993" y="898"/>
                      <a:pt x="1074" y="872"/>
                      <a:pt x="1169" y="842"/>
                    </a:cubicBezTo>
                    <a:cubicBezTo>
                      <a:pt x="1156" y="774"/>
                      <a:pt x="1156" y="692"/>
                      <a:pt x="1195" y="640"/>
                    </a:cubicBezTo>
                    <a:cubicBezTo>
                      <a:pt x="1224" y="611"/>
                      <a:pt x="1238" y="611"/>
                      <a:pt x="1264" y="598"/>
                    </a:cubicBezTo>
                    <a:cubicBezTo>
                      <a:pt x="1345" y="545"/>
                      <a:pt x="1427" y="490"/>
                      <a:pt x="1521" y="434"/>
                    </a:cubicBezTo>
                    <a:cubicBezTo>
                      <a:pt x="1564" y="408"/>
                      <a:pt x="1616" y="382"/>
                      <a:pt x="1632" y="327"/>
                    </a:cubicBezTo>
                    <a:cubicBezTo>
                      <a:pt x="1646" y="314"/>
                      <a:pt x="1646" y="301"/>
                      <a:pt x="1659" y="284"/>
                    </a:cubicBezTo>
                    <a:cubicBezTo>
                      <a:pt x="1659" y="271"/>
                      <a:pt x="1685" y="271"/>
                      <a:pt x="1698" y="258"/>
                    </a:cubicBezTo>
                    <a:cubicBezTo>
                      <a:pt x="1779" y="232"/>
                      <a:pt x="1861" y="219"/>
                      <a:pt x="1929" y="190"/>
                    </a:cubicBezTo>
                    <a:cubicBezTo>
                      <a:pt x="1998" y="150"/>
                      <a:pt x="2054" y="82"/>
                      <a:pt x="205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2" name="Google Shape;3392;p23"/>
              <p:cNvSpPr/>
              <p:nvPr/>
            </p:nvSpPr>
            <p:spPr>
              <a:xfrm>
                <a:off x="4807425" y="2755200"/>
                <a:ext cx="65000" cy="28350"/>
              </a:xfrm>
              <a:custGeom>
                <a:avLst/>
                <a:gdLst/>
                <a:ahLst/>
                <a:cxnLst/>
                <a:rect l="l" t="t" r="r" b="b"/>
                <a:pathLst>
                  <a:path w="2600" h="1134" extrusionOk="0">
                    <a:moveTo>
                      <a:pt x="872" y="0"/>
                    </a:moveTo>
                    <a:lnTo>
                      <a:pt x="872" y="0"/>
                    </a:lnTo>
                    <a:cubicBezTo>
                      <a:pt x="938" y="95"/>
                      <a:pt x="1019" y="193"/>
                      <a:pt x="1101" y="274"/>
                    </a:cubicBezTo>
                    <a:cubicBezTo>
                      <a:pt x="1036" y="313"/>
                      <a:pt x="954" y="340"/>
                      <a:pt x="856" y="340"/>
                    </a:cubicBezTo>
                    <a:cubicBezTo>
                      <a:pt x="843" y="382"/>
                      <a:pt x="817" y="437"/>
                      <a:pt x="804" y="477"/>
                    </a:cubicBezTo>
                    <a:cubicBezTo>
                      <a:pt x="791" y="519"/>
                      <a:pt x="804" y="545"/>
                      <a:pt x="791" y="584"/>
                    </a:cubicBezTo>
                    <a:cubicBezTo>
                      <a:pt x="775" y="653"/>
                      <a:pt x="709" y="721"/>
                      <a:pt x="641" y="764"/>
                    </a:cubicBezTo>
                    <a:cubicBezTo>
                      <a:pt x="585" y="803"/>
                      <a:pt x="504" y="829"/>
                      <a:pt x="435" y="872"/>
                    </a:cubicBezTo>
                    <a:cubicBezTo>
                      <a:pt x="285" y="940"/>
                      <a:pt x="138" y="1035"/>
                      <a:pt x="1" y="1129"/>
                    </a:cubicBezTo>
                    <a:cubicBezTo>
                      <a:pt x="18" y="1132"/>
                      <a:pt x="35" y="1134"/>
                      <a:pt x="52" y="1134"/>
                    </a:cubicBezTo>
                    <a:cubicBezTo>
                      <a:pt x="182" y="1134"/>
                      <a:pt x="298" y="1051"/>
                      <a:pt x="396" y="979"/>
                    </a:cubicBezTo>
                    <a:cubicBezTo>
                      <a:pt x="477" y="927"/>
                      <a:pt x="559" y="858"/>
                      <a:pt x="654" y="858"/>
                    </a:cubicBezTo>
                    <a:cubicBezTo>
                      <a:pt x="673" y="852"/>
                      <a:pt x="690" y="852"/>
                      <a:pt x="706" y="852"/>
                    </a:cubicBezTo>
                    <a:cubicBezTo>
                      <a:pt x="721" y="852"/>
                      <a:pt x="735" y="852"/>
                      <a:pt x="748" y="845"/>
                    </a:cubicBezTo>
                    <a:cubicBezTo>
                      <a:pt x="791" y="829"/>
                      <a:pt x="817" y="790"/>
                      <a:pt x="843" y="764"/>
                    </a:cubicBezTo>
                    <a:cubicBezTo>
                      <a:pt x="872" y="708"/>
                      <a:pt x="912" y="653"/>
                      <a:pt x="912" y="601"/>
                    </a:cubicBezTo>
                    <a:cubicBezTo>
                      <a:pt x="912" y="545"/>
                      <a:pt x="886" y="490"/>
                      <a:pt x="912" y="450"/>
                    </a:cubicBezTo>
                    <a:cubicBezTo>
                      <a:pt x="938" y="395"/>
                      <a:pt x="993" y="382"/>
                      <a:pt x="1062" y="382"/>
                    </a:cubicBezTo>
                    <a:cubicBezTo>
                      <a:pt x="1117" y="369"/>
                      <a:pt x="1169" y="369"/>
                      <a:pt x="1225" y="356"/>
                    </a:cubicBezTo>
                    <a:cubicBezTo>
                      <a:pt x="1238" y="356"/>
                      <a:pt x="1251" y="356"/>
                      <a:pt x="1264" y="369"/>
                    </a:cubicBezTo>
                    <a:cubicBezTo>
                      <a:pt x="1307" y="382"/>
                      <a:pt x="1307" y="437"/>
                      <a:pt x="1333" y="450"/>
                    </a:cubicBezTo>
                    <a:cubicBezTo>
                      <a:pt x="1338" y="452"/>
                      <a:pt x="1344" y="453"/>
                      <a:pt x="1350" y="453"/>
                    </a:cubicBezTo>
                    <a:cubicBezTo>
                      <a:pt x="1388" y="453"/>
                      <a:pt x="1431" y="419"/>
                      <a:pt x="1457" y="408"/>
                    </a:cubicBezTo>
                    <a:cubicBezTo>
                      <a:pt x="1472" y="401"/>
                      <a:pt x="1578" y="393"/>
                      <a:pt x="1666" y="393"/>
                    </a:cubicBezTo>
                    <a:cubicBezTo>
                      <a:pt x="1729" y="393"/>
                      <a:pt x="1783" y="397"/>
                      <a:pt x="1783" y="408"/>
                    </a:cubicBezTo>
                    <a:lnTo>
                      <a:pt x="1783" y="340"/>
                    </a:lnTo>
                    <a:cubicBezTo>
                      <a:pt x="1883" y="310"/>
                      <a:pt x="1993" y="295"/>
                      <a:pt x="2099" y="295"/>
                    </a:cubicBezTo>
                    <a:cubicBezTo>
                      <a:pt x="2135" y="295"/>
                      <a:pt x="2170" y="297"/>
                      <a:pt x="2204" y="300"/>
                    </a:cubicBezTo>
                    <a:cubicBezTo>
                      <a:pt x="2191" y="274"/>
                      <a:pt x="2204" y="232"/>
                      <a:pt x="2230" y="219"/>
                    </a:cubicBezTo>
                    <a:cubicBezTo>
                      <a:pt x="2260" y="193"/>
                      <a:pt x="2286" y="193"/>
                      <a:pt x="2325" y="193"/>
                    </a:cubicBezTo>
                    <a:cubicBezTo>
                      <a:pt x="2366" y="184"/>
                      <a:pt x="2411" y="180"/>
                      <a:pt x="2457" y="180"/>
                    </a:cubicBezTo>
                    <a:cubicBezTo>
                      <a:pt x="2504" y="180"/>
                      <a:pt x="2552" y="184"/>
                      <a:pt x="2599" y="193"/>
                    </a:cubicBezTo>
                    <a:cubicBezTo>
                      <a:pt x="2488" y="163"/>
                      <a:pt x="2380" y="137"/>
                      <a:pt x="2260" y="111"/>
                    </a:cubicBezTo>
                    <a:cubicBezTo>
                      <a:pt x="2243" y="111"/>
                      <a:pt x="2217" y="111"/>
                      <a:pt x="2204" y="124"/>
                    </a:cubicBezTo>
                    <a:cubicBezTo>
                      <a:pt x="2191" y="137"/>
                      <a:pt x="2191" y="163"/>
                      <a:pt x="2178" y="176"/>
                    </a:cubicBezTo>
                    <a:cubicBezTo>
                      <a:pt x="2178" y="193"/>
                      <a:pt x="2149" y="193"/>
                      <a:pt x="2136" y="193"/>
                    </a:cubicBezTo>
                    <a:cubicBezTo>
                      <a:pt x="2041" y="219"/>
                      <a:pt x="1946" y="245"/>
                      <a:pt x="1835" y="245"/>
                    </a:cubicBezTo>
                    <a:lnTo>
                      <a:pt x="1770" y="245"/>
                    </a:lnTo>
                    <a:cubicBezTo>
                      <a:pt x="1754" y="258"/>
                      <a:pt x="1741" y="274"/>
                      <a:pt x="1728" y="287"/>
                    </a:cubicBezTo>
                    <a:cubicBezTo>
                      <a:pt x="1673" y="322"/>
                      <a:pt x="1601" y="334"/>
                      <a:pt x="1531" y="334"/>
                    </a:cubicBezTo>
                    <a:cubicBezTo>
                      <a:pt x="1495" y="334"/>
                      <a:pt x="1460" y="331"/>
                      <a:pt x="1427" y="326"/>
                    </a:cubicBezTo>
                    <a:cubicBezTo>
                      <a:pt x="1375" y="326"/>
                      <a:pt x="1333" y="313"/>
                      <a:pt x="1294" y="287"/>
                    </a:cubicBezTo>
                    <a:lnTo>
                      <a:pt x="1238" y="232"/>
                    </a:lnTo>
                    <a:cubicBezTo>
                      <a:pt x="1212" y="219"/>
                      <a:pt x="1169" y="206"/>
                      <a:pt x="1130" y="193"/>
                    </a:cubicBezTo>
                    <a:cubicBezTo>
                      <a:pt x="1036" y="150"/>
                      <a:pt x="938" y="82"/>
                      <a:pt x="87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3" name="Google Shape;3393;p23"/>
              <p:cNvSpPr/>
              <p:nvPr/>
            </p:nvSpPr>
            <p:spPr>
              <a:xfrm>
                <a:off x="4879825" y="2738925"/>
                <a:ext cx="12675" cy="13675"/>
              </a:xfrm>
              <a:custGeom>
                <a:avLst/>
                <a:gdLst/>
                <a:ahLst/>
                <a:cxnLst/>
                <a:rect l="l" t="t" r="r" b="b"/>
                <a:pathLst>
                  <a:path w="507" h="547" extrusionOk="0">
                    <a:moveTo>
                      <a:pt x="451" y="11"/>
                    </a:moveTo>
                    <a:cubicBezTo>
                      <a:pt x="454" y="14"/>
                      <a:pt x="458" y="16"/>
                      <a:pt x="461" y="19"/>
                    </a:cubicBezTo>
                    <a:lnTo>
                      <a:pt x="461" y="19"/>
                    </a:lnTo>
                    <a:cubicBezTo>
                      <a:pt x="460" y="15"/>
                      <a:pt x="456" y="11"/>
                      <a:pt x="451" y="11"/>
                    </a:cubicBezTo>
                    <a:close/>
                    <a:moveTo>
                      <a:pt x="396" y="42"/>
                    </a:moveTo>
                    <a:cubicBezTo>
                      <a:pt x="418" y="42"/>
                      <a:pt x="441" y="47"/>
                      <a:pt x="464" y="50"/>
                    </a:cubicBezTo>
                    <a:lnTo>
                      <a:pt x="464" y="50"/>
                    </a:lnTo>
                    <a:lnTo>
                      <a:pt x="464" y="80"/>
                    </a:lnTo>
                    <a:cubicBezTo>
                      <a:pt x="464" y="122"/>
                      <a:pt x="464" y="148"/>
                      <a:pt x="451" y="175"/>
                    </a:cubicBezTo>
                    <a:cubicBezTo>
                      <a:pt x="438" y="217"/>
                      <a:pt x="408" y="230"/>
                      <a:pt x="395" y="256"/>
                    </a:cubicBezTo>
                    <a:cubicBezTo>
                      <a:pt x="382" y="285"/>
                      <a:pt x="395" y="312"/>
                      <a:pt x="395" y="338"/>
                    </a:cubicBezTo>
                    <a:cubicBezTo>
                      <a:pt x="356" y="338"/>
                      <a:pt x="327" y="354"/>
                      <a:pt x="300" y="367"/>
                    </a:cubicBezTo>
                    <a:cubicBezTo>
                      <a:pt x="274" y="393"/>
                      <a:pt x="245" y="419"/>
                      <a:pt x="261" y="462"/>
                    </a:cubicBezTo>
                    <a:cubicBezTo>
                      <a:pt x="193" y="462"/>
                      <a:pt x="137" y="462"/>
                      <a:pt x="69" y="475"/>
                    </a:cubicBezTo>
                    <a:cubicBezTo>
                      <a:pt x="98" y="462"/>
                      <a:pt x="111" y="419"/>
                      <a:pt x="111" y="380"/>
                    </a:cubicBezTo>
                    <a:cubicBezTo>
                      <a:pt x="98" y="354"/>
                      <a:pt x="69" y="325"/>
                      <a:pt x="82" y="299"/>
                    </a:cubicBezTo>
                    <a:cubicBezTo>
                      <a:pt x="82" y="272"/>
                      <a:pt x="124" y="256"/>
                      <a:pt x="137" y="230"/>
                    </a:cubicBezTo>
                    <a:lnTo>
                      <a:pt x="137" y="191"/>
                    </a:lnTo>
                    <a:lnTo>
                      <a:pt x="163" y="161"/>
                    </a:lnTo>
                    <a:cubicBezTo>
                      <a:pt x="180" y="148"/>
                      <a:pt x="219" y="135"/>
                      <a:pt x="245" y="122"/>
                    </a:cubicBezTo>
                    <a:cubicBezTo>
                      <a:pt x="274" y="109"/>
                      <a:pt x="300" y="93"/>
                      <a:pt x="313" y="80"/>
                    </a:cubicBezTo>
                    <a:cubicBezTo>
                      <a:pt x="327" y="67"/>
                      <a:pt x="327" y="67"/>
                      <a:pt x="343" y="54"/>
                    </a:cubicBezTo>
                    <a:cubicBezTo>
                      <a:pt x="360" y="45"/>
                      <a:pt x="378" y="42"/>
                      <a:pt x="396" y="42"/>
                    </a:cubicBezTo>
                    <a:close/>
                    <a:moveTo>
                      <a:pt x="383" y="1"/>
                    </a:moveTo>
                    <a:cubicBezTo>
                      <a:pt x="364" y="1"/>
                      <a:pt x="345" y="4"/>
                      <a:pt x="327" y="11"/>
                    </a:cubicBezTo>
                    <a:cubicBezTo>
                      <a:pt x="287" y="28"/>
                      <a:pt x="261" y="54"/>
                      <a:pt x="219" y="80"/>
                    </a:cubicBezTo>
                    <a:cubicBezTo>
                      <a:pt x="193" y="93"/>
                      <a:pt x="163" y="109"/>
                      <a:pt x="137" y="135"/>
                    </a:cubicBezTo>
                    <a:cubicBezTo>
                      <a:pt x="82" y="161"/>
                      <a:pt x="56" y="217"/>
                      <a:pt x="30" y="256"/>
                    </a:cubicBezTo>
                    <a:cubicBezTo>
                      <a:pt x="0" y="299"/>
                      <a:pt x="16" y="325"/>
                      <a:pt x="30" y="367"/>
                    </a:cubicBezTo>
                    <a:cubicBezTo>
                      <a:pt x="30" y="419"/>
                      <a:pt x="16" y="475"/>
                      <a:pt x="0" y="530"/>
                    </a:cubicBezTo>
                    <a:cubicBezTo>
                      <a:pt x="43" y="530"/>
                      <a:pt x="82" y="517"/>
                      <a:pt x="124" y="517"/>
                    </a:cubicBezTo>
                    <a:cubicBezTo>
                      <a:pt x="156" y="528"/>
                      <a:pt x="190" y="547"/>
                      <a:pt x="215" y="547"/>
                    </a:cubicBezTo>
                    <a:cubicBezTo>
                      <a:pt x="221" y="547"/>
                      <a:pt x="227" y="546"/>
                      <a:pt x="232" y="543"/>
                    </a:cubicBezTo>
                    <a:cubicBezTo>
                      <a:pt x="261" y="543"/>
                      <a:pt x="274" y="517"/>
                      <a:pt x="287" y="488"/>
                    </a:cubicBezTo>
                    <a:cubicBezTo>
                      <a:pt x="327" y="449"/>
                      <a:pt x="382" y="406"/>
                      <a:pt x="451" y="393"/>
                    </a:cubicBezTo>
                    <a:cubicBezTo>
                      <a:pt x="451" y="393"/>
                      <a:pt x="464" y="393"/>
                      <a:pt x="464" y="380"/>
                    </a:cubicBezTo>
                    <a:cubicBezTo>
                      <a:pt x="477" y="367"/>
                      <a:pt x="464" y="312"/>
                      <a:pt x="464" y="299"/>
                    </a:cubicBezTo>
                    <a:cubicBezTo>
                      <a:pt x="464" y="243"/>
                      <a:pt x="477" y="204"/>
                      <a:pt x="490" y="161"/>
                    </a:cubicBezTo>
                    <a:cubicBezTo>
                      <a:pt x="490" y="135"/>
                      <a:pt x="506" y="109"/>
                      <a:pt x="490" y="80"/>
                    </a:cubicBezTo>
                    <a:cubicBezTo>
                      <a:pt x="490" y="71"/>
                      <a:pt x="488" y="61"/>
                      <a:pt x="485" y="53"/>
                    </a:cubicBezTo>
                    <a:lnTo>
                      <a:pt x="485" y="53"/>
                    </a:lnTo>
                    <a:cubicBezTo>
                      <a:pt x="492" y="53"/>
                      <a:pt x="499" y="54"/>
                      <a:pt x="506" y="54"/>
                    </a:cubicBezTo>
                    <a:cubicBezTo>
                      <a:pt x="494" y="42"/>
                      <a:pt x="481" y="32"/>
                      <a:pt x="466" y="23"/>
                    </a:cubicBezTo>
                    <a:lnTo>
                      <a:pt x="466" y="23"/>
                    </a:lnTo>
                    <a:cubicBezTo>
                      <a:pt x="464" y="22"/>
                      <a:pt x="463" y="21"/>
                      <a:pt x="461" y="19"/>
                    </a:cubicBezTo>
                    <a:lnTo>
                      <a:pt x="461" y="19"/>
                    </a:lnTo>
                    <a:cubicBezTo>
                      <a:pt x="462" y="20"/>
                      <a:pt x="462" y="21"/>
                      <a:pt x="462" y="21"/>
                    </a:cubicBezTo>
                    <a:lnTo>
                      <a:pt x="462" y="21"/>
                    </a:lnTo>
                    <a:cubicBezTo>
                      <a:pt x="438" y="9"/>
                      <a:pt x="411" y="1"/>
                      <a:pt x="383"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4" name="Google Shape;3394;p23"/>
              <p:cNvSpPr/>
              <p:nvPr/>
            </p:nvSpPr>
            <p:spPr>
              <a:xfrm>
                <a:off x="4883900" y="2720175"/>
                <a:ext cx="6150" cy="21075"/>
              </a:xfrm>
              <a:custGeom>
                <a:avLst/>
                <a:gdLst/>
                <a:ahLst/>
                <a:cxnLst/>
                <a:rect l="l" t="t" r="r" b="b"/>
                <a:pathLst>
                  <a:path w="246" h="843" extrusionOk="0">
                    <a:moveTo>
                      <a:pt x="111" y="1"/>
                    </a:moveTo>
                    <a:cubicBezTo>
                      <a:pt x="111" y="1"/>
                      <a:pt x="56" y="27"/>
                      <a:pt x="56" y="43"/>
                    </a:cubicBezTo>
                    <a:cubicBezTo>
                      <a:pt x="82" y="138"/>
                      <a:pt x="17" y="233"/>
                      <a:pt x="0" y="327"/>
                    </a:cubicBezTo>
                    <a:cubicBezTo>
                      <a:pt x="43" y="327"/>
                      <a:pt x="82" y="340"/>
                      <a:pt x="98" y="370"/>
                    </a:cubicBezTo>
                    <a:cubicBezTo>
                      <a:pt x="111" y="396"/>
                      <a:pt x="111" y="409"/>
                      <a:pt x="111" y="435"/>
                    </a:cubicBezTo>
                    <a:lnTo>
                      <a:pt x="111" y="627"/>
                    </a:lnTo>
                    <a:cubicBezTo>
                      <a:pt x="124" y="654"/>
                      <a:pt x="111" y="654"/>
                      <a:pt x="111" y="680"/>
                    </a:cubicBezTo>
                    <a:cubicBezTo>
                      <a:pt x="111" y="680"/>
                      <a:pt x="111" y="696"/>
                      <a:pt x="124" y="709"/>
                    </a:cubicBezTo>
                    <a:cubicBezTo>
                      <a:pt x="124" y="709"/>
                      <a:pt x="137" y="709"/>
                      <a:pt x="137" y="722"/>
                    </a:cubicBezTo>
                    <a:cubicBezTo>
                      <a:pt x="150" y="722"/>
                      <a:pt x="150" y="735"/>
                      <a:pt x="164" y="748"/>
                    </a:cubicBezTo>
                    <a:cubicBezTo>
                      <a:pt x="180" y="778"/>
                      <a:pt x="180" y="817"/>
                      <a:pt x="193" y="843"/>
                    </a:cubicBezTo>
                    <a:cubicBezTo>
                      <a:pt x="245" y="722"/>
                      <a:pt x="150" y="572"/>
                      <a:pt x="180" y="435"/>
                    </a:cubicBezTo>
                    <a:cubicBezTo>
                      <a:pt x="180" y="409"/>
                      <a:pt x="193" y="396"/>
                      <a:pt x="193" y="370"/>
                    </a:cubicBezTo>
                    <a:cubicBezTo>
                      <a:pt x="193" y="340"/>
                      <a:pt x="193" y="314"/>
                      <a:pt x="164" y="301"/>
                    </a:cubicBezTo>
                    <a:cubicBezTo>
                      <a:pt x="137" y="288"/>
                      <a:pt x="111" y="301"/>
                      <a:pt x="98" y="272"/>
                    </a:cubicBezTo>
                    <a:cubicBezTo>
                      <a:pt x="82" y="259"/>
                      <a:pt x="82" y="246"/>
                      <a:pt x="82" y="246"/>
                    </a:cubicBezTo>
                    <a:cubicBezTo>
                      <a:pt x="98" y="164"/>
                      <a:pt x="98" y="82"/>
                      <a:pt x="11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5" name="Google Shape;3395;p23"/>
              <p:cNvSpPr/>
              <p:nvPr/>
            </p:nvSpPr>
            <p:spPr>
              <a:xfrm>
                <a:off x="4868300" y="2749250"/>
                <a:ext cx="13250" cy="10175"/>
              </a:xfrm>
              <a:custGeom>
                <a:avLst/>
                <a:gdLst/>
                <a:ahLst/>
                <a:cxnLst/>
                <a:rect l="l" t="t" r="r" b="b"/>
                <a:pathLst>
                  <a:path w="530" h="407" extrusionOk="0">
                    <a:moveTo>
                      <a:pt x="496" y="1"/>
                    </a:moveTo>
                    <a:cubicBezTo>
                      <a:pt x="468" y="1"/>
                      <a:pt x="441" y="11"/>
                      <a:pt x="422" y="23"/>
                    </a:cubicBezTo>
                    <a:cubicBezTo>
                      <a:pt x="380" y="36"/>
                      <a:pt x="340" y="62"/>
                      <a:pt x="314" y="88"/>
                    </a:cubicBezTo>
                    <a:cubicBezTo>
                      <a:pt x="298" y="104"/>
                      <a:pt x="272" y="130"/>
                      <a:pt x="259" y="156"/>
                    </a:cubicBezTo>
                    <a:lnTo>
                      <a:pt x="259" y="199"/>
                    </a:lnTo>
                    <a:cubicBezTo>
                      <a:pt x="246" y="251"/>
                      <a:pt x="190" y="280"/>
                      <a:pt x="151" y="307"/>
                    </a:cubicBezTo>
                    <a:cubicBezTo>
                      <a:pt x="96" y="320"/>
                      <a:pt x="40" y="333"/>
                      <a:pt x="14" y="375"/>
                    </a:cubicBezTo>
                    <a:lnTo>
                      <a:pt x="1" y="388"/>
                    </a:lnTo>
                    <a:cubicBezTo>
                      <a:pt x="1" y="401"/>
                      <a:pt x="14" y="401"/>
                      <a:pt x="14" y="401"/>
                    </a:cubicBezTo>
                    <a:cubicBezTo>
                      <a:pt x="29" y="405"/>
                      <a:pt x="44" y="407"/>
                      <a:pt x="58" y="407"/>
                    </a:cubicBezTo>
                    <a:cubicBezTo>
                      <a:pt x="156" y="407"/>
                      <a:pt x="229" y="326"/>
                      <a:pt x="314" y="280"/>
                    </a:cubicBezTo>
                    <a:cubicBezTo>
                      <a:pt x="285" y="251"/>
                      <a:pt x="298" y="212"/>
                      <a:pt x="314" y="186"/>
                    </a:cubicBezTo>
                    <a:cubicBezTo>
                      <a:pt x="327" y="156"/>
                      <a:pt x="340" y="143"/>
                      <a:pt x="366" y="117"/>
                    </a:cubicBezTo>
                    <a:cubicBezTo>
                      <a:pt x="422" y="75"/>
                      <a:pt x="477" y="49"/>
                      <a:pt x="530" y="6"/>
                    </a:cubicBezTo>
                    <a:cubicBezTo>
                      <a:pt x="519" y="3"/>
                      <a:pt x="507" y="1"/>
                      <a:pt x="49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6" name="Google Shape;3396;p23"/>
              <p:cNvSpPr/>
              <p:nvPr/>
            </p:nvSpPr>
            <p:spPr>
              <a:xfrm>
                <a:off x="4838700" y="2706550"/>
                <a:ext cx="45950" cy="36750"/>
              </a:xfrm>
              <a:custGeom>
                <a:avLst/>
                <a:gdLst/>
                <a:ahLst/>
                <a:cxnLst/>
                <a:rect l="l" t="t" r="r" b="b"/>
                <a:pathLst>
                  <a:path w="1838" h="1470" extrusionOk="0">
                    <a:moveTo>
                      <a:pt x="0" y="1"/>
                    </a:moveTo>
                    <a:cubicBezTo>
                      <a:pt x="43" y="82"/>
                      <a:pt x="176" y="112"/>
                      <a:pt x="232" y="180"/>
                    </a:cubicBezTo>
                    <a:cubicBezTo>
                      <a:pt x="245" y="193"/>
                      <a:pt x="245" y="219"/>
                      <a:pt x="258" y="245"/>
                    </a:cubicBezTo>
                    <a:lnTo>
                      <a:pt x="258" y="301"/>
                    </a:lnTo>
                    <a:cubicBezTo>
                      <a:pt x="258" y="343"/>
                      <a:pt x="274" y="383"/>
                      <a:pt x="300" y="425"/>
                    </a:cubicBezTo>
                    <a:cubicBezTo>
                      <a:pt x="313" y="438"/>
                      <a:pt x="326" y="464"/>
                      <a:pt x="356" y="477"/>
                    </a:cubicBezTo>
                    <a:lnTo>
                      <a:pt x="408" y="477"/>
                    </a:lnTo>
                    <a:cubicBezTo>
                      <a:pt x="451" y="490"/>
                      <a:pt x="464" y="533"/>
                      <a:pt x="477" y="559"/>
                    </a:cubicBezTo>
                    <a:cubicBezTo>
                      <a:pt x="490" y="614"/>
                      <a:pt x="503" y="670"/>
                      <a:pt x="503" y="735"/>
                    </a:cubicBezTo>
                    <a:cubicBezTo>
                      <a:pt x="503" y="735"/>
                      <a:pt x="490" y="751"/>
                      <a:pt x="503" y="764"/>
                    </a:cubicBezTo>
                    <a:cubicBezTo>
                      <a:pt x="503" y="778"/>
                      <a:pt x="519" y="778"/>
                      <a:pt x="519" y="791"/>
                    </a:cubicBezTo>
                    <a:cubicBezTo>
                      <a:pt x="601" y="846"/>
                      <a:pt x="708" y="859"/>
                      <a:pt x="764" y="941"/>
                    </a:cubicBezTo>
                    <a:cubicBezTo>
                      <a:pt x="777" y="954"/>
                      <a:pt x="777" y="980"/>
                      <a:pt x="803" y="996"/>
                    </a:cubicBezTo>
                    <a:cubicBezTo>
                      <a:pt x="813" y="1005"/>
                      <a:pt x="823" y="1008"/>
                      <a:pt x="833" y="1008"/>
                    </a:cubicBezTo>
                    <a:cubicBezTo>
                      <a:pt x="865" y="1008"/>
                      <a:pt x="901" y="978"/>
                      <a:pt x="938" y="978"/>
                    </a:cubicBezTo>
                    <a:cubicBezTo>
                      <a:pt x="943" y="978"/>
                      <a:pt x="948" y="979"/>
                      <a:pt x="953" y="980"/>
                    </a:cubicBezTo>
                    <a:cubicBezTo>
                      <a:pt x="966" y="980"/>
                      <a:pt x="992" y="980"/>
                      <a:pt x="1009" y="996"/>
                    </a:cubicBezTo>
                    <a:cubicBezTo>
                      <a:pt x="1142" y="1048"/>
                      <a:pt x="1280" y="1117"/>
                      <a:pt x="1417" y="1186"/>
                    </a:cubicBezTo>
                    <a:cubicBezTo>
                      <a:pt x="1430" y="1186"/>
                      <a:pt x="1443" y="1199"/>
                      <a:pt x="1456" y="1212"/>
                    </a:cubicBezTo>
                    <a:cubicBezTo>
                      <a:pt x="1456" y="1225"/>
                      <a:pt x="1456" y="1241"/>
                      <a:pt x="1469" y="1254"/>
                    </a:cubicBezTo>
                    <a:cubicBezTo>
                      <a:pt x="1482" y="1267"/>
                      <a:pt x="1511" y="1267"/>
                      <a:pt x="1524" y="1267"/>
                    </a:cubicBezTo>
                    <a:cubicBezTo>
                      <a:pt x="1564" y="1267"/>
                      <a:pt x="1619" y="1267"/>
                      <a:pt x="1645" y="1280"/>
                    </a:cubicBezTo>
                    <a:cubicBezTo>
                      <a:pt x="1727" y="1336"/>
                      <a:pt x="1756" y="1443"/>
                      <a:pt x="1838" y="1470"/>
                    </a:cubicBezTo>
                    <a:cubicBezTo>
                      <a:pt x="1808" y="1417"/>
                      <a:pt x="1769" y="1362"/>
                      <a:pt x="1727" y="1293"/>
                    </a:cubicBezTo>
                    <a:cubicBezTo>
                      <a:pt x="1714" y="1254"/>
                      <a:pt x="1675" y="1212"/>
                      <a:pt x="1632" y="1212"/>
                    </a:cubicBezTo>
                    <a:cubicBezTo>
                      <a:pt x="1606" y="1225"/>
                      <a:pt x="1593" y="1225"/>
                      <a:pt x="1564" y="1225"/>
                    </a:cubicBezTo>
                    <a:cubicBezTo>
                      <a:pt x="1524" y="1225"/>
                      <a:pt x="1524" y="1143"/>
                      <a:pt x="1482" y="1104"/>
                    </a:cubicBezTo>
                    <a:cubicBezTo>
                      <a:pt x="1469" y="1091"/>
                      <a:pt x="1456" y="1091"/>
                      <a:pt x="1430" y="1091"/>
                    </a:cubicBezTo>
                    <a:cubicBezTo>
                      <a:pt x="1335" y="1062"/>
                      <a:pt x="1224" y="1022"/>
                      <a:pt x="1129" y="980"/>
                    </a:cubicBezTo>
                    <a:cubicBezTo>
                      <a:pt x="1074" y="954"/>
                      <a:pt x="1009" y="915"/>
                      <a:pt x="953" y="915"/>
                    </a:cubicBezTo>
                    <a:cubicBezTo>
                      <a:pt x="911" y="915"/>
                      <a:pt x="872" y="928"/>
                      <a:pt x="829" y="928"/>
                    </a:cubicBezTo>
                    <a:cubicBezTo>
                      <a:pt x="777" y="915"/>
                      <a:pt x="748" y="872"/>
                      <a:pt x="708" y="833"/>
                    </a:cubicBezTo>
                    <a:cubicBezTo>
                      <a:pt x="673" y="798"/>
                      <a:pt x="632" y="774"/>
                      <a:pt x="594" y="774"/>
                    </a:cubicBezTo>
                    <a:cubicBezTo>
                      <a:pt x="586" y="774"/>
                      <a:pt x="579" y="775"/>
                      <a:pt x="571" y="778"/>
                    </a:cubicBezTo>
                    <a:cubicBezTo>
                      <a:pt x="558" y="654"/>
                      <a:pt x="532" y="546"/>
                      <a:pt x="503" y="425"/>
                    </a:cubicBezTo>
                    <a:cubicBezTo>
                      <a:pt x="503" y="425"/>
                      <a:pt x="490" y="409"/>
                      <a:pt x="490" y="396"/>
                    </a:cubicBezTo>
                    <a:cubicBezTo>
                      <a:pt x="481" y="391"/>
                      <a:pt x="472" y="390"/>
                      <a:pt x="463" y="390"/>
                    </a:cubicBezTo>
                    <a:cubicBezTo>
                      <a:pt x="446" y="390"/>
                      <a:pt x="428" y="396"/>
                      <a:pt x="408" y="396"/>
                    </a:cubicBezTo>
                    <a:cubicBezTo>
                      <a:pt x="369" y="383"/>
                      <a:pt x="356" y="356"/>
                      <a:pt x="340" y="314"/>
                    </a:cubicBezTo>
                    <a:cubicBezTo>
                      <a:pt x="313" y="262"/>
                      <a:pt x="313" y="180"/>
                      <a:pt x="274" y="138"/>
                    </a:cubicBezTo>
                    <a:cubicBezTo>
                      <a:pt x="206" y="69"/>
                      <a:pt x="82" y="30"/>
                      <a:pt x="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7" name="Google Shape;3397;p23"/>
              <p:cNvSpPr/>
              <p:nvPr/>
            </p:nvSpPr>
            <p:spPr>
              <a:xfrm>
                <a:off x="4880225" y="2697750"/>
                <a:ext cx="5400" cy="28250"/>
              </a:xfrm>
              <a:custGeom>
                <a:avLst/>
                <a:gdLst/>
                <a:ahLst/>
                <a:cxnLst/>
                <a:rect l="l" t="t" r="r" b="b"/>
                <a:pathLst>
                  <a:path w="216" h="1130" extrusionOk="0">
                    <a:moveTo>
                      <a:pt x="95" y="0"/>
                    </a:moveTo>
                    <a:cubicBezTo>
                      <a:pt x="82" y="69"/>
                      <a:pt x="66" y="150"/>
                      <a:pt x="66" y="219"/>
                    </a:cubicBezTo>
                    <a:cubicBezTo>
                      <a:pt x="53" y="258"/>
                      <a:pt x="40" y="382"/>
                      <a:pt x="0" y="395"/>
                    </a:cubicBezTo>
                    <a:cubicBezTo>
                      <a:pt x="40" y="382"/>
                      <a:pt x="82" y="369"/>
                      <a:pt x="134" y="340"/>
                    </a:cubicBezTo>
                    <a:lnTo>
                      <a:pt x="134" y="340"/>
                    </a:lnTo>
                    <a:cubicBezTo>
                      <a:pt x="134" y="434"/>
                      <a:pt x="121" y="532"/>
                      <a:pt x="108" y="627"/>
                    </a:cubicBezTo>
                    <a:cubicBezTo>
                      <a:pt x="108" y="640"/>
                      <a:pt x="108" y="653"/>
                      <a:pt x="95" y="653"/>
                    </a:cubicBezTo>
                    <a:lnTo>
                      <a:pt x="95" y="695"/>
                    </a:lnTo>
                    <a:cubicBezTo>
                      <a:pt x="95" y="748"/>
                      <a:pt x="95" y="829"/>
                      <a:pt x="108" y="885"/>
                    </a:cubicBezTo>
                    <a:cubicBezTo>
                      <a:pt x="121" y="924"/>
                      <a:pt x="147" y="966"/>
                      <a:pt x="164" y="1006"/>
                    </a:cubicBezTo>
                    <a:cubicBezTo>
                      <a:pt x="177" y="1035"/>
                      <a:pt x="216" y="1103"/>
                      <a:pt x="216" y="1130"/>
                    </a:cubicBezTo>
                    <a:cubicBezTo>
                      <a:pt x="216" y="992"/>
                      <a:pt x="164" y="872"/>
                      <a:pt x="147" y="735"/>
                    </a:cubicBezTo>
                    <a:cubicBezTo>
                      <a:pt x="134" y="695"/>
                      <a:pt x="134" y="640"/>
                      <a:pt x="134" y="597"/>
                    </a:cubicBezTo>
                    <a:cubicBezTo>
                      <a:pt x="147" y="571"/>
                      <a:pt x="164" y="558"/>
                      <a:pt x="177" y="532"/>
                    </a:cubicBezTo>
                    <a:cubicBezTo>
                      <a:pt x="190" y="503"/>
                      <a:pt x="216" y="271"/>
                      <a:pt x="203" y="271"/>
                    </a:cubicBezTo>
                    <a:lnTo>
                      <a:pt x="203" y="271"/>
                    </a:lnTo>
                    <a:cubicBezTo>
                      <a:pt x="183" y="279"/>
                      <a:pt x="163" y="283"/>
                      <a:pt x="142" y="283"/>
                    </a:cubicBezTo>
                    <a:cubicBezTo>
                      <a:pt x="122" y="283"/>
                      <a:pt x="102" y="279"/>
                      <a:pt x="82" y="271"/>
                    </a:cubicBezTo>
                    <a:cubicBezTo>
                      <a:pt x="82" y="176"/>
                      <a:pt x="95" y="95"/>
                      <a:pt x="9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8" name="Google Shape;3398;p23"/>
              <p:cNvSpPr/>
              <p:nvPr/>
            </p:nvSpPr>
            <p:spPr>
              <a:xfrm>
                <a:off x="4808425" y="2738550"/>
                <a:ext cx="19100" cy="16325"/>
              </a:xfrm>
              <a:custGeom>
                <a:avLst/>
                <a:gdLst/>
                <a:ahLst/>
                <a:cxnLst/>
                <a:rect l="l" t="t" r="r" b="b"/>
                <a:pathLst>
                  <a:path w="764" h="653" extrusionOk="0">
                    <a:moveTo>
                      <a:pt x="43" y="0"/>
                    </a:moveTo>
                    <a:lnTo>
                      <a:pt x="43" y="0"/>
                    </a:lnTo>
                    <a:cubicBezTo>
                      <a:pt x="55" y="22"/>
                      <a:pt x="72" y="43"/>
                      <a:pt x="91" y="62"/>
                    </a:cubicBezTo>
                    <a:lnTo>
                      <a:pt x="91" y="62"/>
                    </a:lnTo>
                    <a:cubicBezTo>
                      <a:pt x="78" y="37"/>
                      <a:pt x="64" y="14"/>
                      <a:pt x="43" y="0"/>
                    </a:cubicBezTo>
                    <a:close/>
                    <a:moveTo>
                      <a:pt x="764" y="0"/>
                    </a:moveTo>
                    <a:cubicBezTo>
                      <a:pt x="653" y="13"/>
                      <a:pt x="545" y="56"/>
                      <a:pt x="451" y="124"/>
                    </a:cubicBezTo>
                    <a:cubicBezTo>
                      <a:pt x="408" y="163"/>
                      <a:pt x="356" y="206"/>
                      <a:pt x="300" y="232"/>
                    </a:cubicBezTo>
                    <a:cubicBezTo>
                      <a:pt x="287" y="206"/>
                      <a:pt x="261" y="176"/>
                      <a:pt x="232" y="163"/>
                    </a:cubicBezTo>
                    <a:cubicBezTo>
                      <a:pt x="185" y="137"/>
                      <a:pt x="133" y="103"/>
                      <a:pt x="91" y="62"/>
                    </a:cubicBezTo>
                    <a:lnTo>
                      <a:pt x="91" y="62"/>
                    </a:lnTo>
                    <a:cubicBezTo>
                      <a:pt x="102" y="83"/>
                      <a:pt x="112" y="105"/>
                      <a:pt x="124" y="124"/>
                    </a:cubicBezTo>
                    <a:cubicBezTo>
                      <a:pt x="163" y="176"/>
                      <a:pt x="219" y="219"/>
                      <a:pt x="274" y="258"/>
                    </a:cubicBezTo>
                    <a:cubicBezTo>
                      <a:pt x="261" y="300"/>
                      <a:pt x="245" y="327"/>
                      <a:pt x="219" y="353"/>
                    </a:cubicBezTo>
                    <a:cubicBezTo>
                      <a:pt x="206" y="369"/>
                      <a:pt x="193" y="382"/>
                      <a:pt x="180" y="395"/>
                    </a:cubicBezTo>
                    <a:cubicBezTo>
                      <a:pt x="124" y="408"/>
                      <a:pt x="69" y="395"/>
                      <a:pt x="43" y="464"/>
                    </a:cubicBezTo>
                    <a:cubicBezTo>
                      <a:pt x="16" y="516"/>
                      <a:pt x="16" y="598"/>
                      <a:pt x="0" y="653"/>
                    </a:cubicBezTo>
                    <a:cubicBezTo>
                      <a:pt x="29" y="584"/>
                      <a:pt x="69" y="434"/>
                      <a:pt x="163" y="408"/>
                    </a:cubicBezTo>
                    <a:cubicBezTo>
                      <a:pt x="178" y="408"/>
                      <a:pt x="195" y="411"/>
                      <a:pt x="212" y="411"/>
                    </a:cubicBezTo>
                    <a:cubicBezTo>
                      <a:pt x="229" y="411"/>
                      <a:pt x="247" y="408"/>
                      <a:pt x="261" y="395"/>
                    </a:cubicBezTo>
                    <a:cubicBezTo>
                      <a:pt x="274" y="395"/>
                      <a:pt x="274" y="382"/>
                      <a:pt x="287" y="369"/>
                    </a:cubicBezTo>
                    <a:cubicBezTo>
                      <a:pt x="382" y="190"/>
                      <a:pt x="571" y="95"/>
                      <a:pt x="76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9" name="Google Shape;3399;p23"/>
              <p:cNvSpPr/>
              <p:nvPr/>
            </p:nvSpPr>
            <p:spPr>
              <a:xfrm>
                <a:off x="4900625" y="2805875"/>
                <a:ext cx="24100" cy="41875"/>
              </a:xfrm>
              <a:custGeom>
                <a:avLst/>
                <a:gdLst/>
                <a:ahLst/>
                <a:cxnLst/>
                <a:rect l="l" t="t" r="r" b="b"/>
                <a:pathLst>
                  <a:path w="964" h="1675" extrusionOk="0">
                    <a:moveTo>
                      <a:pt x="14" y="0"/>
                    </a:moveTo>
                    <a:lnTo>
                      <a:pt x="0" y="108"/>
                    </a:lnTo>
                    <a:lnTo>
                      <a:pt x="898" y="1674"/>
                    </a:lnTo>
                    <a:lnTo>
                      <a:pt x="963" y="1606"/>
                    </a:lnTo>
                    <a:lnTo>
                      <a:pt x="14"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0" name="Google Shape;3400;p23"/>
              <p:cNvSpPr/>
              <p:nvPr/>
            </p:nvSpPr>
            <p:spPr>
              <a:xfrm>
                <a:off x="4883900" y="2805875"/>
                <a:ext cx="17075" cy="3125"/>
              </a:xfrm>
              <a:custGeom>
                <a:avLst/>
                <a:gdLst/>
                <a:ahLst/>
                <a:cxnLst/>
                <a:rect l="l" t="t" r="r" b="b"/>
                <a:pathLst>
                  <a:path w="683" h="125" extrusionOk="0">
                    <a:moveTo>
                      <a:pt x="683" y="0"/>
                    </a:moveTo>
                    <a:lnTo>
                      <a:pt x="69" y="82"/>
                    </a:lnTo>
                    <a:lnTo>
                      <a:pt x="0" y="124"/>
                    </a:lnTo>
                    <a:lnTo>
                      <a:pt x="669" y="108"/>
                    </a:lnTo>
                    <a:lnTo>
                      <a:pt x="683"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1" name="Google Shape;3401;p23"/>
              <p:cNvSpPr/>
              <p:nvPr/>
            </p:nvSpPr>
            <p:spPr>
              <a:xfrm>
                <a:off x="4874750" y="2791250"/>
                <a:ext cx="10875" cy="17750"/>
              </a:xfrm>
              <a:custGeom>
                <a:avLst/>
                <a:gdLst/>
                <a:ahLst/>
                <a:cxnLst/>
                <a:rect l="l" t="t" r="r" b="b"/>
                <a:pathLst>
                  <a:path w="435" h="710" extrusionOk="0">
                    <a:moveTo>
                      <a:pt x="27" y="1"/>
                    </a:moveTo>
                    <a:lnTo>
                      <a:pt x="1" y="95"/>
                    </a:lnTo>
                    <a:lnTo>
                      <a:pt x="366" y="709"/>
                    </a:lnTo>
                    <a:lnTo>
                      <a:pt x="435" y="667"/>
                    </a:lnTo>
                    <a:lnTo>
                      <a:pt x="27"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2" name="Google Shape;3402;p23"/>
              <p:cNvSpPr/>
              <p:nvPr/>
            </p:nvSpPr>
            <p:spPr>
              <a:xfrm>
                <a:off x="4836325" y="2791250"/>
                <a:ext cx="39100" cy="12600"/>
              </a:xfrm>
              <a:custGeom>
                <a:avLst/>
                <a:gdLst/>
                <a:ahLst/>
                <a:cxnLst/>
                <a:rect l="l" t="t" r="r" b="b"/>
                <a:pathLst>
                  <a:path w="1564" h="504" extrusionOk="0">
                    <a:moveTo>
                      <a:pt x="1564" y="1"/>
                    </a:moveTo>
                    <a:lnTo>
                      <a:pt x="43" y="464"/>
                    </a:lnTo>
                    <a:lnTo>
                      <a:pt x="0" y="503"/>
                    </a:lnTo>
                    <a:lnTo>
                      <a:pt x="0" y="503"/>
                    </a:lnTo>
                    <a:lnTo>
                      <a:pt x="1538" y="95"/>
                    </a:lnTo>
                    <a:lnTo>
                      <a:pt x="1564"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3" name="Google Shape;3403;p23"/>
              <p:cNvSpPr/>
              <p:nvPr/>
            </p:nvSpPr>
            <p:spPr>
              <a:xfrm>
                <a:off x="4975050" y="2768825"/>
                <a:ext cx="21075" cy="42850"/>
              </a:xfrm>
              <a:custGeom>
                <a:avLst/>
                <a:gdLst/>
                <a:ahLst/>
                <a:cxnLst/>
                <a:rect l="l" t="t" r="r" b="b"/>
                <a:pathLst>
                  <a:path w="843" h="1714" extrusionOk="0">
                    <a:moveTo>
                      <a:pt x="43" y="0"/>
                    </a:moveTo>
                    <a:lnTo>
                      <a:pt x="0" y="56"/>
                    </a:lnTo>
                    <a:lnTo>
                      <a:pt x="790" y="1714"/>
                    </a:lnTo>
                    <a:lnTo>
                      <a:pt x="842" y="1688"/>
                    </a:lnTo>
                    <a:lnTo>
                      <a:pt x="4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4" name="Google Shape;3404;p23"/>
              <p:cNvSpPr/>
              <p:nvPr/>
            </p:nvSpPr>
            <p:spPr>
              <a:xfrm>
                <a:off x="4886675" y="2862325"/>
                <a:ext cx="46200" cy="14675"/>
              </a:xfrm>
              <a:custGeom>
                <a:avLst/>
                <a:gdLst/>
                <a:ahLst/>
                <a:cxnLst/>
                <a:rect l="l" t="t" r="r" b="b"/>
                <a:pathLst>
                  <a:path w="1848" h="587" extrusionOk="0">
                    <a:moveTo>
                      <a:pt x="53" y="1"/>
                    </a:moveTo>
                    <a:cubicBezTo>
                      <a:pt x="39" y="53"/>
                      <a:pt x="0" y="232"/>
                      <a:pt x="0" y="272"/>
                    </a:cubicBezTo>
                    <a:cubicBezTo>
                      <a:pt x="0" y="314"/>
                      <a:pt x="679" y="559"/>
                      <a:pt x="761" y="572"/>
                    </a:cubicBezTo>
                    <a:cubicBezTo>
                      <a:pt x="790" y="583"/>
                      <a:pt x="921" y="587"/>
                      <a:pt x="1066" y="587"/>
                    </a:cubicBezTo>
                    <a:cubicBezTo>
                      <a:pt x="1265" y="587"/>
                      <a:pt x="1491" y="579"/>
                      <a:pt x="1521" y="572"/>
                    </a:cubicBezTo>
                    <a:cubicBezTo>
                      <a:pt x="1564" y="572"/>
                      <a:pt x="1727" y="448"/>
                      <a:pt x="1848" y="340"/>
                    </a:cubicBezTo>
                    <a:cubicBezTo>
                      <a:pt x="1508" y="314"/>
                      <a:pt x="1113" y="285"/>
                      <a:pt x="816" y="232"/>
                    </a:cubicBezTo>
                    <a:cubicBezTo>
                      <a:pt x="529" y="164"/>
                      <a:pt x="258" y="69"/>
                      <a:pt x="53"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5" name="Google Shape;3405;p23"/>
              <p:cNvSpPr/>
              <p:nvPr/>
            </p:nvSpPr>
            <p:spPr>
              <a:xfrm>
                <a:off x="4690100" y="2750775"/>
                <a:ext cx="15025" cy="13975"/>
              </a:xfrm>
              <a:custGeom>
                <a:avLst/>
                <a:gdLst/>
                <a:ahLst/>
                <a:cxnLst/>
                <a:rect l="l" t="t" r="r" b="b"/>
                <a:pathLst>
                  <a:path w="601" h="559" extrusionOk="0">
                    <a:moveTo>
                      <a:pt x="82" y="1"/>
                    </a:moveTo>
                    <a:cubicBezTo>
                      <a:pt x="43" y="69"/>
                      <a:pt x="0" y="164"/>
                      <a:pt x="30" y="219"/>
                    </a:cubicBezTo>
                    <a:cubicBezTo>
                      <a:pt x="56" y="288"/>
                      <a:pt x="477" y="546"/>
                      <a:pt x="519" y="559"/>
                    </a:cubicBezTo>
                    <a:cubicBezTo>
                      <a:pt x="558" y="559"/>
                      <a:pt x="601" y="451"/>
                      <a:pt x="588" y="409"/>
                    </a:cubicBezTo>
                    <a:cubicBezTo>
                      <a:pt x="588" y="370"/>
                      <a:pt x="82" y="1"/>
                      <a:pt x="82"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6" name="Google Shape;3406;p23"/>
              <p:cNvSpPr/>
              <p:nvPr/>
            </p:nvSpPr>
            <p:spPr>
              <a:xfrm>
                <a:off x="4691800" y="2750450"/>
                <a:ext cx="13450" cy="11425"/>
              </a:xfrm>
              <a:custGeom>
                <a:avLst/>
                <a:gdLst/>
                <a:ahLst/>
                <a:cxnLst/>
                <a:rect l="l" t="t" r="r" b="b"/>
                <a:pathLst>
                  <a:path w="538" h="457" extrusionOk="0">
                    <a:moveTo>
                      <a:pt x="44" y="1"/>
                    </a:moveTo>
                    <a:cubicBezTo>
                      <a:pt x="20" y="1"/>
                      <a:pt x="1" y="19"/>
                      <a:pt x="1" y="56"/>
                    </a:cubicBezTo>
                    <a:lnTo>
                      <a:pt x="1" y="69"/>
                    </a:lnTo>
                    <a:cubicBezTo>
                      <a:pt x="1" y="108"/>
                      <a:pt x="30" y="164"/>
                      <a:pt x="69" y="190"/>
                    </a:cubicBezTo>
                    <a:lnTo>
                      <a:pt x="464" y="448"/>
                    </a:lnTo>
                    <a:cubicBezTo>
                      <a:pt x="475" y="454"/>
                      <a:pt x="484" y="456"/>
                      <a:pt x="493" y="456"/>
                    </a:cubicBezTo>
                    <a:cubicBezTo>
                      <a:pt x="527" y="456"/>
                      <a:pt x="538" y="411"/>
                      <a:pt x="503" y="366"/>
                    </a:cubicBezTo>
                    <a:cubicBezTo>
                      <a:pt x="477" y="301"/>
                      <a:pt x="422" y="232"/>
                      <a:pt x="370" y="203"/>
                    </a:cubicBezTo>
                    <a:lnTo>
                      <a:pt x="82" y="14"/>
                    </a:lnTo>
                    <a:cubicBezTo>
                      <a:pt x="70" y="5"/>
                      <a:pt x="56" y="1"/>
                      <a:pt x="44"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7" name="Google Shape;3407;p23"/>
              <p:cNvSpPr/>
              <p:nvPr/>
            </p:nvSpPr>
            <p:spPr>
              <a:xfrm>
                <a:off x="4692875" y="2752025"/>
                <a:ext cx="2050" cy="2425"/>
              </a:xfrm>
              <a:custGeom>
                <a:avLst/>
                <a:gdLst/>
                <a:ahLst/>
                <a:cxnLst/>
                <a:rect l="l" t="t" r="r" b="b"/>
                <a:pathLst>
                  <a:path w="82" h="97" extrusionOk="0">
                    <a:moveTo>
                      <a:pt x="26" y="1"/>
                    </a:moveTo>
                    <a:cubicBezTo>
                      <a:pt x="13" y="1"/>
                      <a:pt x="0" y="10"/>
                      <a:pt x="0" y="19"/>
                    </a:cubicBezTo>
                    <a:cubicBezTo>
                      <a:pt x="0" y="45"/>
                      <a:pt x="13" y="75"/>
                      <a:pt x="39" y="88"/>
                    </a:cubicBezTo>
                    <a:cubicBezTo>
                      <a:pt x="45" y="93"/>
                      <a:pt x="53" y="96"/>
                      <a:pt x="61" y="96"/>
                    </a:cubicBezTo>
                    <a:cubicBezTo>
                      <a:pt x="72" y="96"/>
                      <a:pt x="82" y="90"/>
                      <a:pt x="82" y="75"/>
                    </a:cubicBezTo>
                    <a:cubicBezTo>
                      <a:pt x="82" y="45"/>
                      <a:pt x="69" y="19"/>
                      <a:pt x="39" y="6"/>
                    </a:cubicBezTo>
                    <a:cubicBezTo>
                      <a:pt x="36" y="2"/>
                      <a:pt x="31" y="1"/>
                      <a:pt x="2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8" name="Google Shape;3408;p23"/>
              <p:cNvSpPr/>
              <p:nvPr/>
            </p:nvSpPr>
            <p:spPr>
              <a:xfrm>
                <a:off x="4613300" y="2702475"/>
                <a:ext cx="14650" cy="13675"/>
              </a:xfrm>
              <a:custGeom>
                <a:avLst/>
                <a:gdLst/>
                <a:ahLst/>
                <a:cxnLst/>
                <a:rect l="l" t="t" r="r" b="b"/>
                <a:pathLst>
                  <a:path w="586" h="547" extrusionOk="0">
                    <a:moveTo>
                      <a:pt x="82" y="0"/>
                    </a:moveTo>
                    <a:cubicBezTo>
                      <a:pt x="27" y="56"/>
                      <a:pt x="1" y="164"/>
                      <a:pt x="27" y="219"/>
                    </a:cubicBezTo>
                    <a:cubicBezTo>
                      <a:pt x="40" y="275"/>
                      <a:pt x="477" y="546"/>
                      <a:pt x="517" y="546"/>
                    </a:cubicBezTo>
                    <a:cubicBezTo>
                      <a:pt x="519" y="546"/>
                      <a:pt x="521" y="547"/>
                      <a:pt x="523" y="547"/>
                    </a:cubicBezTo>
                    <a:cubicBezTo>
                      <a:pt x="562" y="547"/>
                      <a:pt x="585" y="436"/>
                      <a:pt x="585" y="408"/>
                    </a:cubicBezTo>
                    <a:cubicBezTo>
                      <a:pt x="585" y="369"/>
                      <a:pt x="82" y="0"/>
                      <a:pt x="82" y="0"/>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9" name="Google Shape;3409;p23"/>
              <p:cNvSpPr/>
              <p:nvPr/>
            </p:nvSpPr>
            <p:spPr>
              <a:xfrm>
                <a:off x="4615025" y="2702150"/>
                <a:ext cx="13125" cy="11450"/>
              </a:xfrm>
              <a:custGeom>
                <a:avLst/>
                <a:gdLst/>
                <a:ahLst/>
                <a:cxnLst/>
                <a:rect l="l" t="t" r="r" b="b"/>
                <a:pathLst>
                  <a:path w="525" h="458" extrusionOk="0">
                    <a:moveTo>
                      <a:pt x="32" y="1"/>
                    </a:moveTo>
                    <a:cubicBezTo>
                      <a:pt x="12" y="1"/>
                      <a:pt x="0" y="19"/>
                      <a:pt x="0" y="56"/>
                    </a:cubicBezTo>
                    <a:lnTo>
                      <a:pt x="0" y="69"/>
                    </a:lnTo>
                    <a:cubicBezTo>
                      <a:pt x="0" y="111"/>
                      <a:pt x="26" y="164"/>
                      <a:pt x="66" y="193"/>
                    </a:cubicBezTo>
                    <a:lnTo>
                      <a:pt x="461" y="451"/>
                    </a:lnTo>
                    <a:cubicBezTo>
                      <a:pt x="468" y="455"/>
                      <a:pt x="475" y="458"/>
                      <a:pt x="481" y="458"/>
                    </a:cubicBezTo>
                    <a:cubicBezTo>
                      <a:pt x="511" y="458"/>
                      <a:pt x="525" y="412"/>
                      <a:pt x="503" y="369"/>
                    </a:cubicBezTo>
                    <a:cubicBezTo>
                      <a:pt x="474" y="301"/>
                      <a:pt x="421" y="232"/>
                      <a:pt x="366" y="193"/>
                    </a:cubicBezTo>
                    <a:lnTo>
                      <a:pt x="66" y="13"/>
                    </a:lnTo>
                    <a:cubicBezTo>
                      <a:pt x="53" y="5"/>
                      <a:pt x="41" y="1"/>
                      <a:pt x="32" y="1"/>
                    </a:cubicBez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0" name="Google Shape;3410;p23"/>
              <p:cNvSpPr/>
              <p:nvPr/>
            </p:nvSpPr>
            <p:spPr>
              <a:xfrm>
                <a:off x="4616000" y="2703650"/>
                <a:ext cx="2075" cy="2400"/>
              </a:xfrm>
              <a:custGeom>
                <a:avLst/>
                <a:gdLst/>
                <a:ahLst/>
                <a:cxnLst/>
                <a:rect l="l" t="t" r="r" b="b"/>
                <a:pathLst>
                  <a:path w="83" h="96" extrusionOk="0">
                    <a:moveTo>
                      <a:pt x="15" y="0"/>
                    </a:moveTo>
                    <a:cubicBezTo>
                      <a:pt x="5" y="0"/>
                      <a:pt x="1" y="7"/>
                      <a:pt x="1" y="22"/>
                    </a:cubicBezTo>
                    <a:cubicBezTo>
                      <a:pt x="1" y="51"/>
                      <a:pt x="14" y="78"/>
                      <a:pt x="43" y="91"/>
                    </a:cubicBezTo>
                    <a:cubicBezTo>
                      <a:pt x="47" y="94"/>
                      <a:pt x="51" y="96"/>
                      <a:pt x="54" y="96"/>
                    </a:cubicBezTo>
                    <a:cubicBezTo>
                      <a:pt x="64" y="96"/>
                      <a:pt x="73" y="87"/>
                      <a:pt x="82" y="78"/>
                    </a:cubicBezTo>
                    <a:cubicBezTo>
                      <a:pt x="82" y="51"/>
                      <a:pt x="56" y="22"/>
                      <a:pt x="43" y="9"/>
                    </a:cubicBezTo>
                    <a:cubicBezTo>
                      <a:pt x="31" y="4"/>
                      <a:pt x="21" y="0"/>
                      <a:pt x="15"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1" name="Google Shape;3411;p23"/>
              <p:cNvSpPr/>
              <p:nvPr/>
            </p:nvSpPr>
            <p:spPr>
              <a:xfrm>
                <a:off x="4913200" y="2931375"/>
                <a:ext cx="36400" cy="20000"/>
              </a:xfrm>
              <a:custGeom>
                <a:avLst/>
                <a:gdLst/>
                <a:ahLst/>
                <a:cxnLst/>
                <a:rect l="l" t="t" r="r" b="b"/>
                <a:pathLst>
                  <a:path w="1456" h="800" extrusionOk="0">
                    <a:moveTo>
                      <a:pt x="1456" y="0"/>
                    </a:moveTo>
                    <a:lnTo>
                      <a:pt x="979" y="52"/>
                    </a:lnTo>
                    <a:lnTo>
                      <a:pt x="911" y="366"/>
                    </a:lnTo>
                    <a:lnTo>
                      <a:pt x="0" y="408"/>
                    </a:lnTo>
                    <a:lnTo>
                      <a:pt x="379" y="800"/>
                    </a:lnTo>
                    <a:lnTo>
                      <a:pt x="1061" y="473"/>
                    </a:lnTo>
                    <a:lnTo>
                      <a:pt x="1456"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2" name="Google Shape;3412;p23"/>
              <p:cNvSpPr/>
              <p:nvPr/>
            </p:nvSpPr>
            <p:spPr>
              <a:xfrm>
                <a:off x="4859425" y="2954450"/>
                <a:ext cx="50375" cy="11200"/>
              </a:xfrm>
              <a:custGeom>
                <a:avLst/>
                <a:gdLst/>
                <a:ahLst/>
                <a:cxnLst/>
                <a:rect l="l" t="t" r="r" b="b"/>
                <a:pathLst>
                  <a:path w="2015" h="448" extrusionOk="0">
                    <a:moveTo>
                      <a:pt x="1061" y="1"/>
                    </a:moveTo>
                    <a:lnTo>
                      <a:pt x="0" y="259"/>
                    </a:lnTo>
                    <a:lnTo>
                      <a:pt x="1211" y="448"/>
                    </a:lnTo>
                    <a:lnTo>
                      <a:pt x="2014"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3" name="Google Shape;3413;p23"/>
              <p:cNvSpPr/>
              <p:nvPr/>
            </p:nvSpPr>
            <p:spPr>
              <a:xfrm>
                <a:off x="4936925" y="2967025"/>
                <a:ext cx="24200" cy="22800"/>
              </a:xfrm>
              <a:custGeom>
                <a:avLst/>
                <a:gdLst/>
                <a:ahLst/>
                <a:cxnLst/>
                <a:rect l="l" t="t" r="r" b="b"/>
                <a:pathLst>
                  <a:path w="968" h="912" extrusionOk="0">
                    <a:moveTo>
                      <a:pt x="722" y="0"/>
                    </a:moveTo>
                    <a:lnTo>
                      <a:pt x="1" y="911"/>
                    </a:lnTo>
                    <a:lnTo>
                      <a:pt x="1" y="911"/>
                    </a:lnTo>
                    <a:lnTo>
                      <a:pt x="967" y="464"/>
                    </a:lnTo>
                    <a:lnTo>
                      <a:pt x="722"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4" name="Google Shape;3414;p23"/>
              <p:cNvSpPr/>
              <p:nvPr/>
            </p:nvSpPr>
            <p:spPr>
              <a:xfrm>
                <a:off x="4913850" y="2949725"/>
                <a:ext cx="41150" cy="17325"/>
              </a:xfrm>
              <a:custGeom>
                <a:avLst/>
                <a:gdLst/>
                <a:ahLst/>
                <a:cxnLst/>
                <a:rect l="l" t="t" r="r" b="b"/>
                <a:pathLst>
                  <a:path w="1646" h="693" extrusionOk="0">
                    <a:moveTo>
                      <a:pt x="1645" y="0"/>
                    </a:moveTo>
                    <a:lnTo>
                      <a:pt x="666" y="190"/>
                    </a:lnTo>
                    <a:lnTo>
                      <a:pt x="0" y="692"/>
                    </a:lnTo>
                    <a:lnTo>
                      <a:pt x="924" y="503"/>
                    </a:lnTo>
                    <a:lnTo>
                      <a:pt x="1645"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5" name="Google Shape;3415;p23"/>
              <p:cNvSpPr/>
              <p:nvPr/>
            </p:nvSpPr>
            <p:spPr>
              <a:xfrm>
                <a:off x="4858775" y="2942875"/>
                <a:ext cx="18375" cy="8500"/>
              </a:xfrm>
              <a:custGeom>
                <a:avLst/>
                <a:gdLst/>
                <a:ahLst/>
                <a:cxnLst/>
                <a:rect l="l" t="t" r="r" b="b"/>
                <a:pathLst>
                  <a:path w="735" h="340" extrusionOk="0">
                    <a:moveTo>
                      <a:pt x="421" y="0"/>
                    </a:moveTo>
                    <a:lnTo>
                      <a:pt x="0" y="340"/>
                    </a:lnTo>
                    <a:lnTo>
                      <a:pt x="734" y="177"/>
                    </a:lnTo>
                    <a:lnTo>
                      <a:pt x="42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6" name="Google Shape;3416;p23"/>
              <p:cNvSpPr/>
              <p:nvPr/>
            </p:nvSpPr>
            <p:spPr>
              <a:xfrm>
                <a:off x="4829550" y="2964000"/>
                <a:ext cx="16025" cy="7125"/>
              </a:xfrm>
              <a:custGeom>
                <a:avLst/>
                <a:gdLst/>
                <a:ahLst/>
                <a:cxnLst/>
                <a:rect l="l" t="t" r="r" b="b"/>
                <a:pathLst>
                  <a:path w="641" h="285" extrusionOk="0">
                    <a:moveTo>
                      <a:pt x="448" y="1"/>
                    </a:moveTo>
                    <a:lnTo>
                      <a:pt x="1" y="229"/>
                    </a:lnTo>
                    <a:lnTo>
                      <a:pt x="640" y="285"/>
                    </a:lnTo>
                    <a:lnTo>
                      <a:pt x="44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7" name="Google Shape;3417;p23"/>
              <p:cNvSpPr/>
              <p:nvPr/>
            </p:nvSpPr>
            <p:spPr>
              <a:xfrm>
                <a:off x="4971625" y="2936750"/>
                <a:ext cx="15025" cy="5175"/>
              </a:xfrm>
              <a:custGeom>
                <a:avLst/>
                <a:gdLst/>
                <a:ahLst/>
                <a:cxnLst/>
                <a:rect l="l" t="t" r="r" b="b"/>
                <a:pathLst>
                  <a:path w="601" h="207" extrusionOk="0">
                    <a:moveTo>
                      <a:pt x="545" y="1"/>
                    </a:moveTo>
                    <a:lnTo>
                      <a:pt x="0" y="206"/>
                    </a:lnTo>
                    <a:lnTo>
                      <a:pt x="601" y="206"/>
                    </a:lnTo>
                    <a:lnTo>
                      <a:pt x="54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18" name="Google Shape;3418;p23"/>
          <p:cNvSpPr/>
          <p:nvPr/>
        </p:nvSpPr>
        <p:spPr>
          <a:xfrm>
            <a:off x="824922" y="3004088"/>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9" name="Google Shape;3419;p23"/>
          <p:cNvSpPr/>
          <p:nvPr/>
        </p:nvSpPr>
        <p:spPr>
          <a:xfrm>
            <a:off x="1541885" y="3004088"/>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0" name="Google Shape;3420;p23"/>
          <p:cNvSpPr/>
          <p:nvPr/>
        </p:nvSpPr>
        <p:spPr>
          <a:xfrm>
            <a:off x="2258847" y="3004088"/>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1" name="Google Shape;3421;p23"/>
          <p:cNvSpPr/>
          <p:nvPr/>
        </p:nvSpPr>
        <p:spPr>
          <a:xfrm>
            <a:off x="2396001" y="3161862"/>
            <a:ext cx="274324" cy="233176"/>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3422" name="Google Shape;3422;p23"/>
          <p:cNvGrpSpPr/>
          <p:nvPr/>
        </p:nvGrpSpPr>
        <p:grpSpPr>
          <a:xfrm>
            <a:off x="1679074" y="3161863"/>
            <a:ext cx="274329" cy="233174"/>
            <a:chOff x="4459570" y="3326753"/>
            <a:chExt cx="218397" cy="187123"/>
          </a:xfrm>
        </p:grpSpPr>
        <p:sp>
          <p:nvSpPr>
            <p:cNvPr id="3423" name="Google Shape;3423;p23"/>
            <p:cNvSpPr/>
            <p:nvPr/>
          </p:nvSpPr>
          <p:spPr>
            <a:xfrm>
              <a:off x="4475483" y="339653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24" name="Google Shape;3424;p23"/>
            <p:cNvSpPr/>
            <p:nvPr/>
          </p:nvSpPr>
          <p:spPr>
            <a:xfrm>
              <a:off x="4459570" y="332675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25" name="Google Shape;3425;p23"/>
            <p:cNvSpPr/>
            <p:nvPr/>
          </p:nvSpPr>
          <p:spPr>
            <a:xfrm>
              <a:off x="4553053" y="339651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3426" name="Google Shape;3426;p23"/>
          <p:cNvGrpSpPr/>
          <p:nvPr/>
        </p:nvGrpSpPr>
        <p:grpSpPr>
          <a:xfrm>
            <a:off x="962112" y="3141286"/>
            <a:ext cx="274325" cy="274328"/>
            <a:chOff x="935197" y="1793977"/>
            <a:chExt cx="256451" cy="256430"/>
          </a:xfrm>
        </p:grpSpPr>
        <p:sp>
          <p:nvSpPr>
            <p:cNvPr id="3427" name="Google Shape;3427;p23"/>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28" name="Google Shape;3428;p23"/>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4" name="Google Shape;1474;p3"/>
          <p:cNvSpPr/>
          <p:nvPr/>
        </p:nvSpPr>
        <p:spPr>
          <a:xfrm>
            <a:off x="404037" y="967119"/>
            <a:ext cx="3710763" cy="1975441"/>
          </a:xfrm>
          <a:prstGeom prst="rect">
            <a:avLst/>
          </a:prstGeom>
          <a:solidFill>
            <a:srgbClr val="FFF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75" name="Google Shape;1475;p3"/>
          <p:cNvSpPr/>
          <p:nvPr/>
        </p:nvSpPr>
        <p:spPr>
          <a:xfrm>
            <a:off x="405304" y="2942560"/>
            <a:ext cx="3710763" cy="1746049"/>
          </a:xfrm>
          <a:prstGeom prst="rect">
            <a:avLst/>
          </a:prstGeom>
          <a:solidFill>
            <a:srgbClr val="FFDA4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76" name="Google Shape;1476;p3"/>
          <p:cNvSpPr txBox="1">
            <a:spLocks noGrp="1"/>
          </p:cNvSpPr>
          <p:nvPr>
            <p:ph type="title"/>
          </p:nvPr>
        </p:nvSpPr>
        <p:spPr>
          <a:xfrm>
            <a:off x="815693" y="394419"/>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a:t>LATAR BELAKANG</a:t>
            </a:r>
            <a:endParaRPr/>
          </a:p>
        </p:txBody>
      </p:sp>
      <p:sp>
        <p:nvSpPr>
          <p:cNvPr id="1477" name="Google Shape;1477;p3"/>
          <p:cNvSpPr txBox="1">
            <a:spLocks noGrp="1"/>
          </p:cNvSpPr>
          <p:nvPr>
            <p:ph type="subTitle" idx="2"/>
          </p:nvPr>
        </p:nvSpPr>
        <p:spPr>
          <a:xfrm>
            <a:off x="1215919" y="967119"/>
            <a:ext cx="2194408" cy="1058891"/>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400"/>
              <a:buNone/>
            </a:pPr>
            <a:r>
              <a:rPr lang="en-US" sz="1600" b="1">
                <a:solidFill>
                  <a:srgbClr val="002060"/>
                </a:solidFill>
              </a:rPr>
              <a:t>Amerika Serikat</a:t>
            </a:r>
            <a:endParaRPr sz="1600" b="1">
              <a:solidFill>
                <a:srgbClr val="002060"/>
              </a:solidFill>
            </a:endParaRPr>
          </a:p>
        </p:txBody>
      </p:sp>
      <p:pic>
        <p:nvPicPr>
          <p:cNvPr id="1478" name="Google Shape;1478;p3" descr="Bar graph with upward trend with solid fill"/>
          <p:cNvPicPr preferRelativeResize="0"/>
          <p:nvPr/>
        </p:nvPicPr>
        <p:blipFill rotWithShape="1">
          <a:blip r:embed="rId3">
            <a:alphaModFix/>
          </a:blip>
          <a:srcRect/>
          <a:stretch/>
        </p:blipFill>
        <p:spPr>
          <a:xfrm>
            <a:off x="2096103" y="1379795"/>
            <a:ext cx="1562765" cy="1562765"/>
          </a:xfrm>
          <a:prstGeom prst="rect">
            <a:avLst/>
          </a:prstGeom>
          <a:noFill/>
          <a:ln>
            <a:noFill/>
          </a:ln>
        </p:spPr>
      </p:pic>
      <p:pic>
        <p:nvPicPr>
          <p:cNvPr id="1479" name="Google Shape;1479;p3" descr="Bar graph with downward trend with solid fill"/>
          <p:cNvPicPr preferRelativeResize="0"/>
          <p:nvPr/>
        </p:nvPicPr>
        <p:blipFill rotWithShape="1">
          <a:blip r:embed="rId4">
            <a:alphaModFix/>
          </a:blip>
          <a:srcRect/>
          <a:stretch/>
        </p:blipFill>
        <p:spPr>
          <a:xfrm>
            <a:off x="2174487" y="3116428"/>
            <a:ext cx="1562765" cy="1562765"/>
          </a:xfrm>
          <a:prstGeom prst="rect">
            <a:avLst/>
          </a:prstGeom>
          <a:noFill/>
          <a:ln>
            <a:noFill/>
          </a:ln>
        </p:spPr>
      </p:pic>
      <p:pic>
        <p:nvPicPr>
          <p:cNvPr id="1480" name="Google Shape;1480;p3"/>
          <p:cNvPicPr preferRelativeResize="0"/>
          <p:nvPr/>
        </p:nvPicPr>
        <p:blipFill rotWithShape="1">
          <a:blip r:embed="rId5">
            <a:alphaModFix/>
          </a:blip>
          <a:srcRect/>
          <a:stretch/>
        </p:blipFill>
        <p:spPr>
          <a:xfrm>
            <a:off x="611722" y="1432024"/>
            <a:ext cx="1562765" cy="1219499"/>
          </a:xfrm>
          <a:prstGeom prst="rect">
            <a:avLst/>
          </a:prstGeom>
          <a:noFill/>
          <a:ln>
            <a:noFill/>
          </a:ln>
        </p:spPr>
      </p:pic>
      <p:sp>
        <p:nvSpPr>
          <p:cNvPr id="1481" name="Google Shape;1481;p3"/>
          <p:cNvSpPr txBox="1"/>
          <p:nvPr/>
        </p:nvSpPr>
        <p:spPr>
          <a:xfrm>
            <a:off x="404037" y="3264195"/>
            <a:ext cx="1860698"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2060"/>
                </a:solidFill>
                <a:latin typeface="Arial"/>
                <a:ea typeface="Arial"/>
                <a:cs typeface="Arial"/>
                <a:sym typeface="Arial"/>
              </a:rPr>
              <a:t>National Highway Traffic Safety Administration (NHTSA) </a:t>
            </a:r>
            <a:endParaRPr sz="1600" b="1" i="0" u="none" strike="noStrike" cap="none">
              <a:solidFill>
                <a:srgbClr val="002060"/>
              </a:solidFill>
              <a:latin typeface="Arial"/>
              <a:ea typeface="Arial"/>
              <a:cs typeface="Arial"/>
              <a:sym typeface="Arial"/>
            </a:endParaRPr>
          </a:p>
        </p:txBody>
      </p:sp>
      <p:sp>
        <p:nvSpPr>
          <p:cNvPr id="1482" name="Google Shape;1482;p3"/>
          <p:cNvSpPr/>
          <p:nvPr/>
        </p:nvSpPr>
        <p:spPr>
          <a:xfrm>
            <a:off x="5101126" y="1064645"/>
            <a:ext cx="3524343" cy="1339702"/>
          </a:xfrm>
          <a:prstGeom prst="ellipse">
            <a:avLst/>
          </a:prstGeom>
          <a:solidFill>
            <a:schemeClr val="accent5"/>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rgbClr val="002060"/>
                </a:solidFill>
                <a:latin typeface="Arial"/>
                <a:ea typeface="Arial"/>
                <a:cs typeface="Arial"/>
                <a:sym typeface="Arial"/>
              </a:rPr>
              <a:t>NHTSA 🡪</a:t>
            </a:r>
            <a:endParaRPr sz="2000" b="1" i="0" u="none" strike="noStrike" cap="none">
              <a:solidFill>
                <a:srgbClr val="002060"/>
              </a:solidFill>
              <a:latin typeface="Arial"/>
              <a:ea typeface="Arial"/>
              <a:cs typeface="Arial"/>
              <a:sym typeface="Arial"/>
            </a:endParaRPr>
          </a:p>
          <a:p>
            <a:pPr marL="0" marR="0" lvl="0" indent="0" algn="ctr" rtl="0">
              <a:lnSpc>
                <a:spcPct val="100000"/>
              </a:lnSpc>
              <a:spcBef>
                <a:spcPts val="0"/>
              </a:spcBef>
              <a:spcAft>
                <a:spcPts val="0"/>
              </a:spcAft>
              <a:buNone/>
            </a:pPr>
            <a:r>
              <a:rPr lang="en-US" sz="2000" b="1" i="0" u="none" strike="noStrike" cap="none">
                <a:solidFill>
                  <a:schemeClr val="dk2"/>
                </a:solidFill>
                <a:latin typeface="Arial"/>
                <a:ea typeface="Arial"/>
                <a:cs typeface="Arial"/>
                <a:sym typeface="Arial"/>
              </a:rPr>
              <a:t>REGULASI BARU </a:t>
            </a:r>
            <a:endParaRPr sz="2000" b="1" i="0" u="none" strike="noStrike" cap="none">
              <a:solidFill>
                <a:schemeClr val="dk2"/>
              </a:solidFill>
              <a:latin typeface="Arial"/>
              <a:ea typeface="Arial"/>
              <a:cs typeface="Arial"/>
              <a:sym typeface="Arial"/>
            </a:endParaRPr>
          </a:p>
        </p:txBody>
      </p:sp>
      <p:pic>
        <p:nvPicPr>
          <p:cNvPr id="1483" name="Google Shape;1483;p3" descr="Image result for refocus indonesia"/>
          <p:cNvPicPr preferRelativeResize="0"/>
          <p:nvPr/>
        </p:nvPicPr>
        <p:blipFill rotWithShape="1">
          <a:blip r:embed="rId6">
            <a:alphaModFix/>
          </a:blip>
          <a:srcRect/>
          <a:stretch/>
        </p:blipFill>
        <p:spPr>
          <a:xfrm>
            <a:off x="5569956" y="3184875"/>
            <a:ext cx="2400300" cy="1503734"/>
          </a:xfrm>
          <a:prstGeom prst="rect">
            <a:avLst/>
          </a:prstGeom>
          <a:noFill/>
          <a:ln>
            <a:noFill/>
          </a:ln>
        </p:spPr>
      </p:pic>
      <p:sp>
        <p:nvSpPr>
          <p:cNvPr id="1484" name="Google Shape;1484;p3"/>
          <p:cNvSpPr/>
          <p:nvPr/>
        </p:nvSpPr>
        <p:spPr>
          <a:xfrm rot="-5400000">
            <a:off x="6563265" y="2700244"/>
            <a:ext cx="484632" cy="484632"/>
          </a:xfrm>
          <a:prstGeom prst="chevron">
            <a:avLst>
              <a:gd name="adj" fmla="val 50000"/>
            </a:avLst>
          </a:prstGeom>
          <a:gradFill>
            <a:gsLst>
              <a:gs pos="0">
                <a:srgbClr val="FFE985"/>
              </a:gs>
              <a:gs pos="35000">
                <a:srgbClr val="FFEEAC"/>
              </a:gs>
              <a:gs pos="100000">
                <a:srgbClr val="FFF8DC"/>
              </a:gs>
            </a:gsLst>
            <a:lin ang="16200000" scaled="0"/>
          </a:gradFill>
          <a:ln w="9525" cap="flat" cmpd="sng">
            <a:solidFill>
              <a:srgbClr val="DAAC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85" name="Google Shape;1485;p3"/>
          <p:cNvSpPr/>
          <p:nvPr/>
        </p:nvSpPr>
        <p:spPr>
          <a:xfrm rot="-5400000">
            <a:off x="6563265" y="2404347"/>
            <a:ext cx="484632" cy="484632"/>
          </a:xfrm>
          <a:prstGeom prst="chevron">
            <a:avLst>
              <a:gd name="adj" fmla="val 50000"/>
            </a:avLst>
          </a:prstGeom>
          <a:gradFill>
            <a:gsLst>
              <a:gs pos="0">
                <a:srgbClr val="FFE985"/>
              </a:gs>
              <a:gs pos="35000">
                <a:srgbClr val="FFEEAC"/>
              </a:gs>
              <a:gs pos="100000">
                <a:srgbClr val="FFF8DC"/>
              </a:gs>
            </a:gsLst>
            <a:lin ang="16200000" scaled="0"/>
          </a:gradFill>
          <a:ln w="9525" cap="flat" cmpd="sng">
            <a:solidFill>
              <a:srgbClr val="DAAC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6"/>
                                        </p:tgtEl>
                                        <p:attrNameLst>
                                          <p:attrName>style.visibility</p:attrName>
                                        </p:attrNameLst>
                                      </p:cBhvr>
                                      <p:to>
                                        <p:strVal val="visible"/>
                                      </p:to>
                                    </p:set>
                                    <p:animEffect transition="in" filter="fade">
                                      <p:cBhvr>
                                        <p:cTn id="7" dur="500"/>
                                        <p:tgtEl>
                                          <p:spTgt spid="14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7">
                                            <p:txEl>
                                              <p:pRg st="0" end="0"/>
                                            </p:txEl>
                                          </p:spTgt>
                                        </p:tgtEl>
                                        <p:attrNameLst>
                                          <p:attrName>style.visibility</p:attrName>
                                        </p:attrNameLst>
                                      </p:cBhvr>
                                      <p:to>
                                        <p:strVal val="visible"/>
                                      </p:to>
                                    </p:set>
                                    <p:animEffect transition="in" filter="fade">
                                      <p:cBhvr>
                                        <p:cTn id="12" dur="500"/>
                                        <p:tgtEl>
                                          <p:spTgt spid="147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474"/>
                                        </p:tgtEl>
                                        <p:attrNameLst>
                                          <p:attrName>style.visibility</p:attrName>
                                        </p:attrNameLst>
                                      </p:cBhvr>
                                      <p:to>
                                        <p:strVal val="visible"/>
                                      </p:to>
                                    </p:set>
                                    <p:animEffect transition="in" filter="fade">
                                      <p:cBhvr>
                                        <p:cTn id="15" dur="500"/>
                                        <p:tgtEl>
                                          <p:spTgt spid="1474"/>
                                        </p:tgtEl>
                                      </p:cBhvr>
                                    </p:animEffect>
                                  </p:childTnLst>
                                </p:cTn>
                              </p:par>
                              <p:par>
                                <p:cTn id="16" presetID="10" presetClass="entr" presetSubtype="0" fill="hold" nodeType="withEffect">
                                  <p:stCondLst>
                                    <p:cond delay="0"/>
                                  </p:stCondLst>
                                  <p:childTnLst>
                                    <p:set>
                                      <p:cBhvr>
                                        <p:cTn id="17" dur="1" fill="hold">
                                          <p:stCondLst>
                                            <p:cond delay="0"/>
                                          </p:stCondLst>
                                        </p:cTn>
                                        <p:tgtEl>
                                          <p:spTgt spid="1478"/>
                                        </p:tgtEl>
                                        <p:attrNameLst>
                                          <p:attrName>style.visibility</p:attrName>
                                        </p:attrNameLst>
                                      </p:cBhvr>
                                      <p:to>
                                        <p:strVal val="visible"/>
                                      </p:to>
                                    </p:set>
                                    <p:animEffect transition="in" filter="fade">
                                      <p:cBhvr>
                                        <p:cTn id="18" dur="500"/>
                                        <p:tgtEl>
                                          <p:spTgt spid="1478"/>
                                        </p:tgtEl>
                                      </p:cBhvr>
                                    </p:animEffect>
                                  </p:childTnLst>
                                </p:cTn>
                              </p:par>
                              <p:par>
                                <p:cTn id="19" presetID="10" presetClass="entr" presetSubtype="0" fill="hold" nodeType="withEffect">
                                  <p:stCondLst>
                                    <p:cond delay="0"/>
                                  </p:stCondLst>
                                  <p:childTnLst>
                                    <p:set>
                                      <p:cBhvr>
                                        <p:cTn id="20" dur="1" fill="hold">
                                          <p:stCondLst>
                                            <p:cond delay="0"/>
                                          </p:stCondLst>
                                        </p:cTn>
                                        <p:tgtEl>
                                          <p:spTgt spid="1480"/>
                                        </p:tgtEl>
                                        <p:attrNameLst>
                                          <p:attrName>style.visibility</p:attrName>
                                        </p:attrNameLst>
                                      </p:cBhvr>
                                      <p:to>
                                        <p:strVal val="visible"/>
                                      </p:to>
                                    </p:set>
                                    <p:animEffect transition="in" filter="fade">
                                      <p:cBhvr>
                                        <p:cTn id="21" dur="500"/>
                                        <p:tgtEl>
                                          <p:spTgt spid="148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75"/>
                                        </p:tgtEl>
                                        <p:attrNameLst>
                                          <p:attrName>style.visibility</p:attrName>
                                        </p:attrNameLst>
                                      </p:cBhvr>
                                      <p:to>
                                        <p:strVal val="visible"/>
                                      </p:to>
                                    </p:set>
                                    <p:animEffect transition="in" filter="fade">
                                      <p:cBhvr>
                                        <p:cTn id="26" dur="500"/>
                                        <p:tgtEl>
                                          <p:spTgt spid="1475"/>
                                        </p:tgtEl>
                                      </p:cBhvr>
                                    </p:animEffect>
                                  </p:childTnLst>
                                </p:cTn>
                              </p:par>
                              <p:par>
                                <p:cTn id="27" presetID="10" presetClass="entr" presetSubtype="0" fill="hold" nodeType="withEffect">
                                  <p:stCondLst>
                                    <p:cond delay="0"/>
                                  </p:stCondLst>
                                  <p:childTnLst>
                                    <p:set>
                                      <p:cBhvr>
                                        <p:cTn id="28" dur="1" fill="hold">
                                          <p:stCondLst>
                                            <p:cond delay="0"/>
                                          </p:stCondLst>
                                        </p:cTn>
                                        <p:tgtEl>
                                          <p:spTgt spid="1479"/>
                                        </p:tgtEl>
                                        <p:attrNameLst>
                                          <p:attrName>style.visibility</p:attrName>
                                        </p:attrNameLst>
                                      </p:cBhvr>
                                      <p:to>
                                        <p:strVal val="visible"/>
                                      </p:to>
                                    </p:set>
                                    <p:animEffect transition="in" filter="fade">
                                      <p:cBhvr>
                                        <p:cTn id="29" dur="500"/>
                                        <p:tgtEl>
                                          <p:spTgt spid="1479"/>
                                        </p:tgtEl>
                                      </p:cBhvr>
                                    </p:animEffect>
                                  </p:childTnLst>
                                </p:cTn>
                              </p:par>
                              <p:par>
                                <p:cTn id="30" presetID="10" presetClass="entr" presetSubtype="0" fill="hold" nodeType="withEffect">
                                  <p:stCondLst>
                                    <p:cond delay="0"/>
                                  </p:stCondLst>
                                  <p:childTnLst>
                                    <p:set>
                                      <p:cBhvr>
                                        <p:cTn id="31" dur="1" fill="hold">
                                          <p:stCondLst>
                                            <p:cond delay="0"/>
                                          </p:stCondLst>
                                        </p:cTn>
                                        <p:tgtEl>
                                          <p:spTgt spid="1481"/>
                                        </p:tgtEl>
                                        <p:attrNameLst>
                                          <p:attrName>style.visibility</p:attrName>
                                        </p:attrNameLst>
                                      </p:cBhvr>
                                      <p:to>
                                        <p:strVal val="visible"/>
                                      </p:to>
                                    </p:set>
                                    <p:animEffect transition="in" filter="fade">
                                      <p:cBhvr>
                                        <p:cTn id="32" dur="500"/>
                                        <p:tgtEl>
                                          <p:spTgt spid="148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82"/>
                                        </p:tgtEl>
                                        <p:attrNameLst>
                                          <p:attrName>style.visibility</p:attrName>
                                        </p:attrNameLst>
                                      </p:cBhvr>
                                      <p:to>
                                        <p:strVal val="visible"/>
                                      </p:to>
                                    </p:set>
                                    <p:animEffect transition="in" filter="fade">
                                      <p:cBhvr>
                                        <p:cTn id="37" dur="500"/>
                                        <p:tgtEl>
                                          <p:spTgt spid="148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83"/>
                                        </p:tgtEl>
                                        <p:attrNameLst>
                                          <p:attrName>style.visibility</p:attrName>
                                        </p:attrNameLst>
                                      </p:cBhvr>
                                      <p:to>
                                        <p:strVal val="visible"/>
                                      </p:to>
                                    </p:set>
                                    <p:animEffect transition="in" filter="fade">
                                      <p:cBhvr>
                                        <p:cTn id="42" dur="500"/>
                                        <p:tgtEl>
                                          <p:spTgt spid="1483"/>
                                        </p:tgtEl>
                                      </p:cBhvr>
                                    </p:animEffect>
                                  </p:childTnLst>
                                </p:cTn>
                              </p:par>
                              <p:par>
                                <p:cTn id="43" presetID="10" presetClass="entr" presetSubtype="0" fill="hold" nodeType="withEffect">
                                  <p:stCondLst>
                                    <p:cond delay="0"/>
                                  </p:stCondLst>
                                  <p:childTnLst>
                                    <p:set>
                                      <p:cBhvr>
                                        <p:cTn id="44" dur="1" fill="hold">
                                          <p:stCondLst>
                                            <p:cond delay="0"/>
                                          </p:stCondLst>
                                        </p:cTn>
                                        <p:tgtEl>
                                          <p:spTgt spid="1484"/>
                                        </p:tgtEl>
                                        <p:attrNameLst>
                                          <p:attrName>style.visibility</p:attrName>
                                        </p:attrNameLst>
                                      </p:cBhvr>
                                      <p:to>
                                        <p:strVal val="visible"/>
                                      </p:to>
                                    </p:set>
                                    <p:animEffect transition="in" filter="fade">
                                      <p:cBhvr>
                                        <p:cTn id="45" dur="500"/>
                                        <p:tgtEl>
                                          <p:spTgt spid="1484"/>
                                        </p:tgtEl>
                                      </p:cBhvr>
                                    </p:animEffect>
                                  </p:childTnLst>
                                </p:cTn>
                              </p:par>
                              <p:par>
                                <p:cTn id="46" presetID="10" presetClass="entr" presetSubtype="0" fill="hold" nodeType="withEffect">
                                  <p:stCondLst>
                                    <p:cond delay="0"/>
                                  </p:stCondLst>
                                  <p:childTnLst>
                                    <p:set>
                                      <p:cBhvr>
                                        <p:cTn id="47" dur="1" fill="hold">
                                          <p:stCondLst>
                                            <p:cond delay="0"/>
                                          </p:stCondLst>
                                        </p:cTn>
                                        <p:tgtEl>
                                          <p:spTgt spid="1485"/>
                                        </p:tgtEl>
                                        <p:attrNameLst>
                                          <p:attrName>style.visibility</p:attrName>
                                        </p:attrNameLst>
                                      </p:cBhvr>
                                      <p:to>
                                        <p:strVal val="visible"/>
                                      </p:to>
                                    </p:set>
                                    <p:animEffect transition="in" filter="fade">
                                      <p:cBhvr>
                                        <p:cTn id="48" dur="500"/>
                                        <p:tgtEl>
                                          <p:spTgt spid="1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0" name="Google Shape;1490;p4"/>
          <p:cNvSpPr txBox="1">
            <a:spLocks noGrp="1"/>
          </p:cNvSpPr>
          <p:nvPr>
            <p:ph type="subTitle" idx="2"/>
          </p:nvPr>
        </p:nvSpPr>
        <p:spPr>
          <a:xfrm>
            <a:off x="1533465" y="3261584"/>
            <a:ext cx="3166946" cy="57875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10 Negara bagian dengan tingkat kecelakaan terbanyak</a:t>
            </a:r>
            <a:endParaRPr/>
          </a:p>
        </p:txBody>
      </p:sp>
      <p:sp>
        <p:nvSpPr>
          <p:cNvPr id="1491" name="Google Shape;1491;p4"/>
          <p:cNvSpPr txBox="1">
            <a:spLocks noGrp="1"/>
          </p:cNvSpPr>
          <p:nvPr>
            <p:ph type="subTitle" idx="5"/>
          </p:nvPr>
        </p:nvSpPr>
        <p:spPr>
          <a:xfrm>
            <a:off x="1501566" y="3880438"/>
            <a:ext cx="2935434" cy="111447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Rata-rata kejadian kecelakaan perhari berdasarkan jam terjadinya kecelakaan</a:t>
            </a:r>
            <a:endParaRPr/>
          </a:p>
        </p:txBody>
      </p:sp>
      <p:sp>
        <p:nvSpPr>
          <p:cNvPr id="1492" name="Google Shape;1492;p4"/>
          <p:cNvSpPr txBox="1">
            <a:spLocks noGrp="1"/>
          </p:cNvSpPr>
          <p:nvPr>
            <p:ph type="title"/>
          </p:nvPr>
        </p:nvSpPr>
        <p:spPr>
          <a:xfrm>
            <a:off x="720000" y="5212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a:t>TUJUAN ANALISA DATA</a:t>
            </a:r>
            <a:endParaRPr/>
          </a:p>
        </p:txBody>
      </p:sp>
      <p:sp>
        <p:nvSpPr>
          <p:cNvPr id="1493" name="Google Shape;1493;p4"/>
          <p:cNvSpPr txBox="1">
            <a:spLocks noGrp="1"/>
          </p:cNvSpPr>
          <p:nvPr>
            <p:ph type="subTitle" idx="1"/>
          </p:nvPr>
        </p:nvSpPr>
        <p:spPr>
          <a:xfrm>
            <a:off x="1554731" y="2591951"/>
            <a:ext cx="2733886" cy="5693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Kondisi yang meningkatkan resiko kecelakaan</a:t>
            </a:r>
            <a:endParaRPr/>
          </a:p>
        </p:txBody>
      </p:sp>
      <p:sp>
        <p:nvSpPr>
          <p:cNvPr id="1494" name="Google Shape;1494;p4"/>
          <p:cNvSpPr txBox="1">
            <a:spLocks noGrp="1"/>
          </p:cNvSpPr>
          <p:nvPr>
            <p:ph type="subTitle" idx="3"/>
          </p:nvPr>
        </p:nvSpPr>
        <p:spPr>
          <a:xfrm>
            <a:off x="5840022" y="2560057"/>
            <a:ext cx="2971680" cy="5982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Persentase kecelakaan yang disebabkan pengemudi mabuk</a:t>
            </a:r>
            <a:endParaRPr/>
          </a:p>
        </p:txBody>
      </p:sp>
      <p:sp>
        <p:nvSpPr>
          <p:cNvPr id="1495" name="Google Shape;1495;p4"/>
          <p:cNvSpPr txBox="1">
            <a:spLocks noGrp="1"/>
          </p:cNvSpPr>
          <p:nvPr>
            <p:ph type="subTitle" idx="4"/>
          </p:nvPr>
        </p:nvSpPr>
        <p:spPr>
          <a:xfrm>
            <a:off x="5839148" y="3250997"/>
            <a:ext cx="3053245" cy="5486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Persentase kecelakaan di daerah pedesaan dan perkotaan</a:t>
            </a:r>
            <a:endParaRPr/>
          </a:p>
        </p:txBody>
      </p:sp>
      <p:sp>
        <p:nvSpPr>
          <p:cNvPr id="1496" name="Google Shape;1496;p4"/>
          <p:cNvSpPr txBox="1">
            <a:spLocks noGrp="1"/>
          </p:cNvSpPr>
          <p:nvPr>
            <p:ph type="subTitle" idx="6"/>
          </p:nvPr>
        </p:nvSpPr>
        <p:spPr>
          <a:xfrm>
            <a:off x="5839148" y="3903381"/>
            <a:ext cx="2075627" cy="4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Jumlah kecelakaan Berdasarkan hari</a:t>
            </a:r>
            <a:endParaRPr/>
          </a:p>
        </p:txBody>
      </p:sp>
      <p:grpSp>
        <p:nvGrpSpPr>
          <p:cNvPr id="1497" name="Google Shape;1497;p4"/>
          <p:cNvGrpSpPr/>
          <p:nvPr/>
        </p:nvGrpSpPr>
        <p:grpSpPr>
          <a:xfrm>
            <a:off x="776269" y="3968707"/>
            <a:ext cx="548700" cy="548700"/>
            <a:chOff x="6681933" y="1356525"/>
            <a:chExt cx="548700" cy="548700"/>
          </a:xfrm>
        </p:grpSpPr>
        <p:sp>
          <p:nvSpPr>
            <p:cNvPr id="1498" name="Google Shape;1498;p4"/>
            <p:cNvSpPr/>
            <p:nvPr/>
          </p:nvSpPr>
          <p:spPr>
            <a:xfrm>
              <a:off x="6681933" y="1356525"/>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99" name="Google Shape;1499;p4"/>
            <p:cNvGrpSpPr/>
            <p:nvPr/>
          </p:nvGrpSpPr>
          <p:grpSpPr>
            <a:xfrm>
              <a:off x="6795424" y="1491493"/>
              <a:ext cx="321718" cy="278764"/>
              <a:chOff x="4056823" y="3808932"/>
              <a:chExt cx="321718" cy="278764"/>
            </a:xfrm>
          </p:grpSpPr>
          <p:sp>
            <p:nvSpPr>
              <p:cNvPr id="1500" name="Google Shape;1500;p4"/>
              <p:cNvSpPr/>
              <p:nvPr/>
            </p:nvSpPr>
            <p:spPr>
              <a:xfrm>
                <a:off x="4122534" y="4058333"/>
                <a:ext cx="43031" cy="29363"/>
              </a:xfrm>
              <a:custGeom>
                <a:avLst/>
                <a:gdLst/>
                <a:ahLst/>
                <a:cxnLst/>
                <a:rect l="l" t="t" r="r" b="b"/>
                <a:pathLst>
                  <a:path w="573" h="391" extrusionOk="0">
                    <a:moveTo>
                      <a:pt x="1" y="0"/>
                    </a:moveTo>
                    <a:lnTo>
                      <a:pt x="1" y="391"/>
                    </a:lnTo>
                    <a:lnTo>
                      <a:pt x="572" y="391"/>
                    </a:lnTo>
                    <a:lnTo>
                      <a:pt x="5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01" name="Google Shape;1501;p4"/>
              <p:cNvSpPr/>
              <p:nvPr/>
            </p:nvSpPr>
            <p:spPr>
              <a:xfrm>
                <a:off x="4269801" y="4058333"/>
                <a:ext cx="42956" cy="29363"/>
              </a:xfrm>
              <a:custGeom>
                <a:avLst/>
                <a:gdLst/>
                <a:ahLst/>
                <a:cxnLst/>
                <a:rect l="l" t="t" r="r" b="b"/>
                <a:pathLst>
                  <a:path w="572" h="391" extrusionOk="0">
                    <a:moveTo>
                      <a:pt x="0" y="0"/>
                    </a:moveTo>
                    <a:lnTo>
                      <a:pt x="0" y="391"/>
                    </a:lnTo>
                    <a:lnTo>
                      <a:pt x="572" y="391"/>
                    </a:lnTo>
                    <a:lnTo>
                      <a:pt x="5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02" name="Google Shape;1502;p4"/>
              <p:cNvSpPr/>
              <p:nvPr/>
            </p:nvSpPr>
            <p:spPr>
              <a:xfrm>
                <a:off x="4118178" y="3886058"/>
                <a:ext cx="90267" cy="58801"/>
              </a:xfrm>
              <a:custGeom>
                <a:avLst/>
                <a:gdLst/>
                <a:ahLst/>
                <a:cxnLst/>
                <a:rect l="l" t="t" r="r" b="b"/>
                <a:pathLst>
                  <a:path w="1202" h="783" extrusionOk="0">
                    <a:moveTo>
                      <a:pt x="572" y="1"/>
                    </a:moveTo>
                    <a:cubicBezTo>
                      <a:pt x="239" y="1"/>
                      <a:pt x="1" y="239"/>
                      <a:pt x="1" y="543"/>
                    </a:cubicBezTo>
                    <a:lnTo>
                      <a:pt x="1" y="782"/>
                    </a:lnTo>
                    <a:lnTo>
                      <a:pt x="1202" y="782"/>
                    </a:lnTo>
                    <a:lnTo>
                      <a:pt x="120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03" name="Google Shape;1503;p4"/>
              <p:cNvSpPr/>
              <p:nvPr/>
            </p:nvSpPr>
            <p:spPr>
              <a:xfrm>
                <a:off x="4226845" y="3886058"/>
                <a:ext cx="92971" cy="58801"/>
              </a:xfrm>
              <a:custGeom>
                <a:avLst/>
                <a:gdLst/>
                <a:ahLst/>
                <a:cxnLst/>
                <a:rect l="l" t="t" r="r" b="b"/>
                <a:pathLst>
                  <a:path w="1238" h="783" extrusionOk="0">
                    <a:moveTo>
                      <a:pt x="1" y="1"/>
                    </a:moveTo>
                    <a:lnTo>
                      <a:pt x="1" y="782"/>
                    </a:lnTo>
                    <a:lnTo>
                      <a:pt x="1238" y="782"/>
                    </a:lnTo>
                    <a:lnTo>
                      <a:pt x="1238" y="543"/>
                    </a:lnTo>
                    <a:cubicBezTo>
                      <a:pt x="1238" y="239"/>
                      <a:pt x="963" y="1"/>
                      <a:pt x="6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04" name="Google Shape;1504;p4"/>
              <p:cNvSpPr/>
              <p:nvPr/>
            </p:nvSpPr>
            <p:spPr>
              <a:xfrm>
                <a:off x="4056823" y="3808932"/>
                <a:ext cx="321718" cy="215229"/>
              </a:xfrm>
              <a:custGeom>
                <a:avLst/>
                <a:gdLst/>
                <a:ahLst/>
                <a:cxnLst/>
                <a:rect l="l" t="t" r="r" b="b"/>
                <a:pathLst>
                  <a:path w="4284" h="2866" extrusionOk="0">
                    <a:moveTo>
                      <a:pt x="0" y="0"/>
                    </a:moveTo>
                    <a:lnTo>
                      <a:pt x="0" y="2865"/>
                    </a:lnTo>
                    <a:lnTo>
                      <a:pt x="543" y="2865"/>
                    </a:lnTo>
                    <a:lnTo>
                      <a:pt x="543" y="1570"/>
                    </a:lnTo>
                    <a:cubicBezTo>
                      <a:pt x="543" y="1122"/>
                      <a:pt x="905" y="760"/>
                      <a:pt x="1360" y="760"/>
                    </a:cubicBezTo>
                    <a:lnTo>
                      <a:pt x="2923" y="760"/>
                    </a:lnTo>
                    <a:cubicBezTo>
                      <a:pt x="3379" y="760"/>
                      <a:pt x="3741" y="1122"/>
                      <a:pt x="3741" y="1570"/>
                    </a:cubicBezTo>
                    <a:lnTo>
                      <a:pt x="3741" y="2865"/>
                    </a:lnTo>
                    <a:lnTo>
                      <a:pt x="4283" y="2865"/>
                    </a:lnTo>
                    <a:lnTo>
                      <a:pt x="428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05" name="Google Shape;1505;p4"/>
              <p:cNvSpPr/>
              <p:nvPr/>
            </p:nvSpPr>
            <p:spPr>
              <a:xfrm>
                <a:off x="4118178" y="3963258"/>
                <a:ext cx="198933" cy="76675"/>
              </a:xfrm>
              <a:custGeom>
                <a:avLst/>
                <a:gdLst/>
                <a:ahLst/>
                <a:cxnLst/>
                <a:rect l="l" t="t" r="r" b="b"/>
                <a:pathLst>
                  <a:path w="2649" h="1021" extrusionOk="0">
                    <a:moveTo>
                      <a:pt x="659" y="391"/>
                    </a:moveTo>
                    <a:lnTo>
                      <a:pt x="659" y="629"/>
                    </a:lnTo>
                    <a:lnTo>
                      <a:pt x="239" y="629"/>
                    </a:lnTo>
                    <a:lnTo>
                      <a:pt x="239" y="391"/>
                    </a:lnTo>
                    <a:close/>
                    <a:moveTo>
                      <a:pt x="1744" y="391"/>
                    </a:moveTo>
                    <a:lnTo>
                      <a:pt x="1744" y="629"/>
                    </a:lnTo>
                    <a:lnTo>
                      <a:pt x="905" y="629"/>
                    </a:lnTo>
                    <a:lnTo>
                      <a:pt x="905" y="391"/>
                    </a:lnTo>
                    <a:close/>
                    <a:moveTo>
                      <a:pt x="2410" y="391"/>
                    </a:moveTo>
                    <a:lnTo>
                      <a:pt x="2410" y="629"/>
                    </a:lnTo>
                    <a:lnTo>
                      <a:pt x="1990" y="629"/>
                    </a:lnTo>
                    <a:lnTo>
                      <a:pt x="1990" y="391"/>
                    </a:lnTo>
                    <a:close/>
                    <a:moveTo>
                      <a:pt x="1" y="0"/>
                    </a:moveTo>
                    <a:lnTo>
                      <a:pt x="1" y="1020"/>
                    </a:lnTo>
                    <a:lnTo>
                      <a:pt x="2649" y="1020"/>
                    </a:lnTo>
                    <a:lnTo>
                      <a:pt x="26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grpSp>
      </p:grpSp>
      <p:grpSp>
        <p:nvGrpSpPr>
          <p:cNvPr id="1506" name="Google Shape;1506;p4"/>
          <p:cNvGrpSpPr/>
          <p:nvPr/>
        </p:nvGrpSpPr>
        <p:grpSpPr>
          <a:xfrm>
            <a:off x="776269" y="3253075"/>
            <a:ext cx="548700" cy="548700"/>
            <a:chOff x="4297650" y="1356525"/>
            <a:chExt cx="548700" cy="548700"/>
          </a:xfrm>
        </p:grpSpPr>
        <p:sp>
          <p:nvSpPr>
            <p:cNvPr id="1507" name="Google Shape;1507;p4"/>
            <p:cNvSpPr/>
            <p:nvPr/>
          </p:nvSpPr>
          <p:spPr>
            <a:xfrm>
              <a:off x="4297650" y="1356525"/>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8" name="Google Shape;1508;p4"/>
            <p:cNvGrpSpPr/>
            <p:nvPr/>
          </p:nvGrpSpPr>
          <p:grpSpPr>
            <a:xfrm>
              <a:off x="4423645" y="1468926"/>
              <a:ext cx="296710" cy="323897"/>
              <a:chOff x="1258668" y="2770100"/>
              <a:chExt cx="296710" cy="323897"/>
            </a:xfrm>
          </p:grpSpPr>
          <p:sp>
            <p:nvSpPr>
              <p:cNvPr id="1509" name="Google Shape;1509;p4"/>
              <p:cNvSpPr/>
              <p:nvPr/>
            </p:nvSpPr>
            <p:spPr>
              <a:xfrm>
                <a:off x="1258668" y="2770100"/>
                <a:ext cx="296710" cy="255932"/>
              </a:xfrm>
              <a:custGeom>
                <a:avLst/>
                <a:gdLst/>
                <a:ahLst/>
                <a:cxnLst/>
                <a:rect l="l" t="t" r="r" b="b"/>
                <a:pathLst>
                  <a:path w="3951" h="3408" extrusionOk="0">
                    <a:moveTo>
                      <a:pt x="2113" y="1172"/>
                    </a:moveTo>
                    <a:lnTo>
                      <a:pt x="2113" y="2409"/>
                    </a:lnTo>
                    <a:lnTo>
                      <a:pt x="1838" y="2409"/>
                    </a:lnTo>
                    <a:lnTo>
                      <a:pt x="1838" y="1172"/>
                    </a:lnTo>
                    <a:close/>
                    <a:moveTo>
                      <a:pt x="2113" y="2655"/>
                    </a:moveTo>
                    <a:lnTo>
                      <a:pt x="2113" y="2894"/>
                    </a:lnTo>
                    <a:lnTo>
                      <a:pt x="1838" y="2894"/>
                    </a:lnTo>
                    <a:lnTo>
                      <a:pt x="1838" y="2655"/>
                    </a:lnTo>
                    <a:close/>
                    <a:moveTo>
                      <a:pt x="1990" y="0"/>
                    </a:moveTo>
                    <a:lnTo>
                      <a:pt x="0" y="3408"/>
                    </a:lnTo>
                    <a:lnTo>
                      <a:pt x="3951" y="3408"/>
                    </a:lnTo>
                    <a:lnTo>
                      <a:pt x="199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10" name="Google Shape;1510;p4"/>
              <p:cNvSpPr/>
              <p:nvPr/>
            </p:nvSpPr>
            <p:spPr>
              <a:xfrm>
                <a:off x="1365157" y="3046085"/>
                <a:ext cx="83734" cy="47912"/>
              </a:xfrm>
              <a:custGeom>
                <a:avLst/>
                <a:gdLst/>
                <a:ahLst/>
                <a:cxnLst/>
                <a:rect l="l" t="t" r="r" b="b"/>
                <a:pathLst>
                  <a:path w="1115" h="638" extrusionOk="0">
                    <a:moveTo>
                      <a:pt x="0" y="0"/>
                    </a:moveTo>
                    <a:lnTo>
                      <a:pt x="0" y="246"/>
                    </a:lnTo>
                    <a:lnTo>
                      <a:pt x="420" y="246"/>
                    </a:lnTo>
                    <a:lnTo>
                      <a:pt x="420" y="637"/>
                    </a:lnTo>
                    <a:lnTo>
                      <a:pt x="695" y="637"/>
                    </a:lnTo>
                    <a:lnTo>
                      <a:pt x="695" y="246"/>
                    </a:lnTo>
                    <a:lnTo>
                      <a:pt x="1115" y="246"/>
                    </a:lnTo>
                    <a:lnTo>
                      <a:pt x="11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grpSp>
      </p:grpSp>
      <p:grpSp>
        <p:nvGrpSpPr>
          <p:cNvPr id="1511" name="Google Shape;1511;p4"/>
          <p:cNvGrpSpPr/>
          <p:nvPr/>
        </p:nvGrpSpPr>
        <p:grpSpPr>
          <a:xfrm>
            <a:off x="5058936" y="3251665"/>
            <a:ext cx="548700" cy="548700"/>
            <a:chOff x="1913381" y="1356525"/>
            <a:chExt cx="548700" cy="548700"/>
          </a:xfrm>
        </p:grpSpPr>
        <p:sp>
          <p:nvSpPr>
            <p:cNvPr id="1512" name="Google Shape;1512;p4"/>
            <p:cNvSpPr/>
            <p:nvPr/>
          </p:nvSpPr>
          <p:spPr>
            <a:xfrm>
              <a:off x="1913381" y="1356525"/>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3" name="Google Shape;1513;p4"/>
            <p:cNvGrpSpPr/>
            <p:nvPr/>
          </p:nvGrpSpPr>
          <p:grpSpPr>
            <a:xfrm>
              <a:off x="2025782" y="1473507"/>
              <a:ext cx="323898" cy="314735"/>
              <a:chOff x="1245075" y="1721956"/>
              <a:chExt cx="323898" cy="314735"/>
            </a:xfrm>
          </p:grpSpPr>
          <p:sp>
            <p:nvSpPr>
              <p:cNvPr id="1514" name="Google Shape;1514;p4"/>
              <p:cNvSpPr/>
              <p:nvPr/>
            </p:nvSpPr>
            <p:spPr>
              <a:xfrm>
                <a:off x="1245075" y="1914357"/>
                <a:ext cx="56548" cy="45134"/>
              </a:xfrm>
              <a:custGeom>
                <a:avLst/>
                <a:gdLst/>
                <a:ahLst/>
                <a:cxnLst/>
                <a:rect l="l" t="t" r="r" b="b"/>
                <a:pathLst>
                  <a:path w="753" h="601" extrusionOk="0">
                    <a:moveTo>
                      <a:pt x="0" y="0"/>
                    </a:moveTo>
                    <a:lnTo>
                      <a:pt x="0" y="601"/>
                    </a:lnTo>
                    <a:lnTo>
                      <a:pt x="427" y="601"/>
                    </a:lnTo>
                    <a:lnTo>
                      <a:pt x="753" y="268"/>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15" name="Google Shape;1515;p4"/>
              <p:cNvSpPr/>
              <p:nvPr/>
            </p:nvSpPr>
            <p:spPr>
              <a:xfrm>
                <a:off x="1245075" y="1796453"/>
                <a:ext cx="154400" cy="133674"/>
              </a:xfrm>
              <a:custGeom>
                <a:avLst/>
                <a:gdLst/>
                <a:ahLst/>
                <a:cxnLst/>
                <a:rect l="l" t="t" r="r" b="b"/>
                <a:pathLst>
                  <a:path w="2056" h="1780" extrusionOk="0">
                    <a:moveTo>
                      <a:pt x="0" y="0"/>
                    </a:moveTo>
                    <a:lnTo>
                      <a:pt x="0" y="1266"/>
                    </a:lnTo>
                    <a:lnTo>
                      <a:pt x="1361" y="1780"/>
                    </a:lnTo>
                    <a:lnTo>
                      <a:pt x="2055" y="1056"/>
                    </a:lnTo>
                    <a:lnTo>
                      <a:pt x="2055" y="210"/>
                    </a:lnTo>
                    <a:lnTo>
                      <a:pt x="1751" y="275"/>
                    </a:lnTo>
                    <a:cubicBezTo>
                      <a:pt x="1542" y="695"/>
                      <a:pt x="1238" y="999"/>
                      <a:pt x="1209" y="1028"/>
                    </a:cubicBezTo>
                    <a:lnTo>
                      <a:pt x="1115" y="1114"/>
                    </a:lnTo>
                    <a:lnTo>
                      <a:pt x="1028" y="1028"/>
                    </a:lnTo>
                    <a:cubicBezTo>
                      <a:pt x="999" y="999"/>
                      <a:pt x="572" y="572"/>
                      <a:pt x="391" y="94"/>
                    </a:cubicBez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16" name="Google Shape;1516;p4"/>
              <p:cNvSpPr/>
              <p:nvPr/>
            </p:nvSpPr>
            <p:spPr>
              <a:xfrm>
                <a:off x="1245075" y="1927950"/>
                <a:ext cx="156578" cy="108741"/>
              </a:xfrm>
              <a:custGeom>
                <a:avLst/>
                <a:gdLst/>
                <a:ahLst/>
                <a:cxnLst/>
                <a:rect l="l" t="t" r="r" b="b"/>
                <a:pathLst>
                  <a:path w="2085" h="1448" extrusionOk="0">
                    <a:moveTo>
                      <a:pt x="1751" y="0"/>
                    </a:moveTo>
                    <a:lnTo>
                      <a:pt x="1419" y="333"/>
                    </a:lnTo>
                    <a:lnTo>
                      <a:pt x="1028" y="181"/>
                    </a:lnTo>
                    <a:lnTo>
                      <a:pt x="543" y="695"/>
                    </a:lnTo>
                    <a:lnTo>
                      <a:pt x="0" y="695"/>
                    </a:lnTo>
                    <a:lnTo>
                      <a:pt x="0" y="1056"/>
                    </a:lnTo>
                    <a:lnTo>
                      <a:pt x="1447" y="1447"/>
                    </a:lnTo>
                    <a:lnTo>
                      <a:pt x="2084" y="1266"/>
                    </a:lnTo>
                    <a:lnTo>
                      <a:pt x="2084" y="268"/>
                    </a:lnTo>
                    <a:lnTo>
                      <a:pt x="175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17" name="Google Shape;1517;p4"/>
              <p:cNvSpPr/>
              <p:nvPr/>
            </p:nvSpPr>
            <p:spPr>
              <a:xfrm>
                <a:off x="1392342" y="1798631"/>
                <a:ext cx="106563" cy="133674"/>
              </a:xfrm>
              <a:custGeom>
                <a:avLst/>
                <a:gdLst/>
                <a:ahLst/>
                <a:cxnLst/>
                <a:rect l="l" t="t" r="r" b="b"/>
                <a:pathLst>
                  <a:path w="1419" h="1780" extrusionOk="0">
                    <a:moveTo>
                      <a:pt x="753" y="0"/>
                    </a:moveTo>
                    <a:lnTo>
                      <a:pt x="362" y="123"/>
                    </a:lnTo>
                    <a:lnTo>
                      <a:pt x="362" y="1150"/>
                    </a:lnTo>
                    <a:lnTo>
                      <a:pt x="0" y="1512"/>
                    </a:lnTo>
                    <a:lnTo>
                      <a:pt x="304" y="1780"/>
                    </a:lnTo>
                    <a:lnTo>
                      <a:pt x="905" y="1266"/>
                    </a:lnTo>
                    <a:lnTo>
                      <a:pt x="1360" y="1179"/>
                    </a:lnTo>
                    <a:lnTo>
                      <a:pt x="1418" y="876"/>
                    </a:lnTo>
                    <a:lnTo>
                      <a:pt x="876" y="760"/>
                    </a:lnTo>
                    <a:lnTo>
                      <a:pt x="7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18" name="Google Shape;1518;p4"/>
              <p:cNvSpPr/>
              <p:nvPr/>
            </p:nvSpPr>
            <p:spPr>
              <a:xfrm>
                <a:off x="1469468" y="1798631"/>
                <a:ext cx="35972" cy="45659"/>
              </a:xfrm>
              <a:custGeom>
                <a:avLst/>
                <a:gdLst/>
                <a:ahLst/>
                <a:cxnLst/>
                <a:rect l="l" t="t" r="r" b="b"/>
                <a:pathLst>
                  <a:path w="479" h="608" extrusionOk="0">
                    <a:moveTo>
                      <a:pt x="1" y="0"/>
                    </a:moveTo>
                    <a:lnTo>
                      <a:pt x="87" y="514"/>
                    </a:lnTo>
                    <a:lnTo>
                      <a:pt x="420" y="608"/>
                    </a:lnTo>
                    <a:lnTo>
                      <a:pt x="478" y="123"/>
                    </a:lnTo>
                    <a:lnTo>
                      <a:pt x="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19" name="Google Shape;1519;p4"/>
              <p:cNvSpPr/>
              <p:nvPr/>
            </p:nvSpPr>
            <p:spPr>
              <a:xfrm>
                <a:off x="1516705" y="1812148"/>
                <a:ext cx="52268" cy="70742"/>
              </a:xfrm>
              <a:custGeom>
                <a:avLst/>
                <a:gdLst/>
                <a:ahLst/>
                <a:cxnLst/>
                <a:rect l="l" t="t" r="r" b="b"/>
                <a:pathLst>
                  <a:path w="696" h="942" extrusionOk="0">
                    <a:moveTo>
                      <a:pt x="124" y="1"/>
                    </a:moveTo>
                    <a:lnTo>
                      <a:pt x="1" y="942"/>
                    </a:lnTo>
                    <a:lnTo>
                      <a:pt x="696" y="819"/>
                    </a:lnTo>
                    <a:lnTo>
                      <a:pt x="696" y="153"/>
                    </a:lnTo>
                    <a:lnTo>
                      <a:pt x="1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20" name="Google Shape;1520;p4"/>
              <p:cNvSpPr/>
              <p:nvPr/>
            </p:nvSpPr>
            <p:spPr>
              <a:xfrm>
                <a:off x="1483061" y="1893705"/>
                <a:ext cx="85912" cy="79378"/>
              </a:xfrm>
              <a:custGeom>
                <a:avLst/>
                <a:gdLst/>
                <a:ahLst/>
                <a:cxnLst/>
                <a:rect l="l" t="t" r="r" b="b"/>
                <a:pathLst>
                  <a:path w="1144" h="1057" extrusionOk="0">
                    <a:moveTo>
                      <a:pt x="1144" y="0"/>
                    </a:moveTo>
                    <a:lnTo>
                      <a:pt x="0" y="246"/>
                    </a:lnTo>
                    <a:lnTo>
                      <a:pt x="478" y="818"/>
                    </a:lnTo>
                    <a:lnTo>
                      <a:pt x="1144" y="1057"/>
                    </a:lnTo>
                    <a:lnTo>
                      <a:pt x="114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21" name="Google Shape;1521;p4"/>
              <p:cNvSpPr/>
              <p:nvPr/>
            </p:nvSpPr>
            <p:spPr>
              <a:xfrm>
                <a:off x="1421631" y="1918713"/>
                <a:ext cx="147341" cy="117978"/>
              </a:xfrm>
              <a:custGeom>
                <a:avLst/>
                <a:gdLst/>
                <a:ahLst/>
                <a:cxnLst/>
                <a:rect l="l" t="t" r="r" b="b"/>
                <a:pathLst>
                  <a:path w="1962" h="1571" extrusionOk="0">
                    <a:moveTo>
                      <a:pt x="543" y="0"/>
                    </a:moveTo>
                    <a:lnTo>
                      <a:pt x="1" y="427"/>
                    </a:lnTo>
                    <a:lnTo>
                      <a:pt x="1" y="1331"/>
                    </a:lnTo>
                    <a:lnTo>
                      <a:pt x="515" y="1179"/>
                    </a:lnTo>
                    <a:lnTo>
                      <a:pt x="1962" y="1570"/>
                    </a:lnTo>
                    <a:lnTo>
                      <a:pt x="1962" y="1027"/>
                    </a:lnTo>
                    <a:lnTo>
                      <a:pt x="1115" y="724"/>
                    </a:lnTo>
                    <a:lnTo>
                      <a:pt x="5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sp>
            <p:nvSpPr>
              <p:cNvPr id="1522" name="Google Shape;1522;p4"/>
              <p:cNvSpPr/>
              <p:nvPr/>
            </p:nvSpPr>
            <p:spPr>
              <a:xfrm>
                <a:off x="1285853" y="1721956"/>
                <a:ext cx="86437" cy="128867"/>
              </a:xfrm>
              <a:custGeom>
                <a:avLst/>
                <a:gdLst/>
                <a:ahLst/>
                <a:cxnLst/>
                <a:rect l="l" t="t" r="r" b="b"/>
                <a:pathLst>
                  <a:path w="1151" h="1716" extrusionOk="0">
                    <a:moveTo>
                      <a:pt x="753" y="421"/>
                    </a:moveTo>
                    <a:lnTo>
                      <a:pt x="753" y="696"/>
                    </a:lnTo>
                    <a:lnTo>
                      <a:pt x="391" y="696"/>
                    </a:lnTo>
                    <a:lnTo>
                      <a:pt x="391" y="421"/>
                    </a:lnTo>
                    <a:close/>
                    <a:moveTo>
                      <a:pt x="572" y="1"/>
                    </a:moveTo>
                    <a:cubicBezTo>
                      <a:pt x="275" y="1"/>
                      <a:pt x="0" y="269"/>
                      <a:pt x="0" y="601"/>
                    </a:cubicBezTo>
                    <a:cubicBezTo>
                      <a:pt x="0" y="753"/>
                      <a:pt x="65" y="963"/>
                      <a:pt x="181" y="1173"/>
                    </a:cubicBezTo>
                    <a:cubicBezTo>
                      <a:pt x="275" y="1325"/>
                      <a:pt x="456" y="1600"/>
                      <a:pt x="572" y="1716"/>
                    </a:cubicBezTo>
                    <a:cubicBezTo>
                      <a:pt x="666" y="1629"/>
                      <a:pt x="818" y="1419"/>
                      <a:pt x="876" y="1296"/>
                    </a:cubicBezTo>
                    <a:cubicBezTo>
                      <a:pt x="1056" y="1021"/>
                      <a:pt x="1150" y="782"/>
                      <a:pt x="1150" y="601"/>
                    </a:cubicBezTo>
                    <a:cubicBezTo>
                      <a:pt x="1150" y="269"/>
                      <a:pt x="876" y="1"/>
                      <a:pt x="5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97FBB"/>
                  </a:solidFill>
                  <a:latin typeface="Arial"/>
                  <a:ea typeface="Arial"/>
                  <a:cs typeface="Arial"/>
                  <a:sym typeface="Arial"/>
                </a:endParaRPr>
              </a:p>
            </p:txBody>
          </p:sp>
        </p:grpSp>
      </p:grpSp>
      <p:grpSp>
        <p:nvGrpSpPr>
          <p:cNvPr id="1523" name="Google Shape;1523;p4"/>
          <p:cNvGrpSpPr/>
          <p:nvPr/>
        </p:nvGrpSpPr>
        <p:grpSpPr>
          <a:xfrm>
            <a:off x="5058936" y="3944586"/>
            <a:ext cx="548700" cy="548700"/>
            <a:chOff x="9083885" y="3702267"/>
            <a:chExt cx="548700" cy="548700"/>
          </a:xfrm>
        </p:grpSpPr>
        <p:sp>
          <p:nvSpPr>
            <p:cNvPr id="1524" name="Google Shape;1524;p4"/>
            <p:cNvSpPr/>
            <p:nvPr/>
          </p:nvSpPr>
          <p:spPr>
            <a:xfrm>
              <a:off x="9083885" y="3702267"/>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4"/>
            <p:cNvSpPr/>
            <p:nvPr/>
          </p:nvSpPr>
          <p:spPr>
            <a:xfrm>
              <a:off x="9186135" y="3857785"/>
              <a:ext cx="344199" cy="237665"/>
            </a:xfrm>
            <a:custGeom>
              <a:avLst/>
              <a:gdLst/>
              <a:ahLst/>
              <a:cxnLst/>
              <a:rect l="l" t="t" r="r" b="b"/>
              <a:pathLst>
                <a:path w="3408" h="2353" extrusionOk="0">
                  <a:moveTo>
                    <a:pt x="1208" y="276"/>
                  </a:moveTo>
                  <a:cubicBezTo>
                    <a:pt x="1208" y="276"/>
                    <a:pt x="1237" y="305"/>
                    <a:pt x="1266" y="305"/>
                  </a:cubicBezTo>
                  <a:lnTo>
                    <a:pt x="2113" y="515"/>
                  </a:lnTo>
                  <a:cubicBezTo>
                    <a:pt x="2199" y="543"/>
                    <a:pt x="2265" y="609"/>
                    <a:pt x="2265" y="695"/>
                  </a:cubicBezTo>
                  <a:lnTo>
                    <a:pt x="2380" y="1332"/>
                  </a:lnTo>
                  <a:lnTo>
                    <a:pt x="2380" y="1332"/>
                  </a:lnTo>
                  <a:lnTo>
                    <a:pt x="637" y="847"/>
                  </a:lnTo>
                  <a:lnTo>
                    <a:pt x="1027" y="363"/>
                  </a:lnTo>
                  <a:cubicBezTo>
                    <a:pt x="1085" y="305"/>
                    <a:pt x="1114" y="276"/>
                    <a:pt x="1179" y="276"/>
                  </a:cubicBezTo>
                  <a:close/>
                  <a:moveTo>
                    <a:pt x="637" y="1057"/>
                  </a:moveTo>
                  <a:cubicBezTo>
                    <a:pt x="723" y="1086"/>
                    <a:pt x="789" y="1209"/>
                    <a:pt x="789" y="1296"/>
                  </a:cubicBezTo>
                  <a:cubicBezTo>
                    <a:pt x="759" y="1398"/>
                    <a:pt x="674" y="1455"/>
                    <a:pt x="592" y="1455"/>
                  </a:cubicBezTo>
                  <a:cubicBezTo>
                    <a:pt x="575" y="1455"/>
                    <a:pt x="559" y="1453"/>
                    <a:pt x="543" y="1448"/>
                  </a:cubicBezTo>
                  <a:cubicBezTo>
                    <a:pt x="427" y="1419"/>
                    <a:pt x="362" y="1296"/>
                    <a:pt x="391" y="1209"/>
                  </a:cubicBezTo>
                  <a:cubicBezTo>
                    <a:pt x="427" y="1115"/>
                    <a:pt x="485" y="1057"/>
                    <a:pt x="543" y="1057"/>
                  </a:cubicBezTo>
                  <a:close/>
                  <a:moveTo>
                    <a:pt x="1150" y="1"/>
                  </a:moveTo>
                  <a:cubicBezTo>
                    <a:pt x="1056" y="1"/>
                    <a:pt x="969" y="66"/>
                    <a:pt x="904" y="124"/>
                  </a:cubicBezTo>
                  <a:lnTo>
                    <a:pt x="333" y="789"/>
                  </a:lnTo>
                  <a:cubicBezTo>
                    <a:pt x="275" y="847"/>
                    <a:pt x="246" y="905"/>
                    <a:pt x="246" y="999"/>
                  </a:cubicBezTo>
                  <a:lnTo>
                    <a:pt x="65" y="1658"/>
                  </a:lnTo>
                  <a:lnTo>
                    <a:pt x="29" y="1752"/>
                  </a:lnTo>
                  <a:cubicBezTo>
                    <a:pt x="0" y="1781"/>
                    <a:pt x="29" y="1810"/>
                    <a:pt x="65" y="1810"/>
                  </a:cubicBezTo>
                  <a:lnTo>
                    <a:pt x="362" y="1904"/>
                  </a:lnTo>
                  <a:cubicBezTo>
                    <a:pt x="370" y="1912"/>
                    <a:pt x="379" y="1916"/>
                    <a:pt x="389" y="1916"/>
                  </a:cubicBezTo>
                  <a:cubicBezTo>
                    <a:pt x="411" y="1916"/>
                    <a:pt x="435" y="1895"/>
                    <a:pt x="456" y="1875"/>
                  </a:cubicBezTo>
                  <a:lnTo>
                    <a:pt x="456" y="1781"/>
                  </a:lnTo>
                  <a:lnTo>
                    <a:pt x="485" y="1694"/>
                  </a:lnTo>
                  <a:lnTo>
                    <a:pt x="904" y="1781"/>
                  </a:lnTo>
                  <a:lnTo>
                    <a:pt x="904" y="1723"/>
                  </a:lnTo>
                  <a:lnTo>
                    <a:pt x="998" y="1694"/>
                  </a:lnTo>
                  <a:cubicBezTo>
                    <a:pt x="1027" y="1694"/>
                    <a:pt x="1056" y="1658"/>
                    <a:pt x="1085" y="1658"/>
                  </a:cubicBezTo>
                  <a:cubicBezTo>
                    <a:pt x="1208" y="1600"/>
                    <a:pt x="1331" y="1542"/>
                    <a:pt x="1541" y="1542"/>
                  </a:cubicBezTo>
                  <a:cubicBezTo>
                    <a:pt x="1722" y="1542"/>
                    <a:pt x="1838" y="1600"/>
                    <a:pt x="1961" y="1658"/>
                  </a:cubicBezTo>
                  <a:cubicBezTo>
                    <a:pt x="1990" y="1658"/>
                    <a:pt x="1990" y="1658"/>
                    <a:pt x="2019" y="1694"/>
                  </a:cubicBezTo>
                  <a:lnTo>
                    <a:pt x="2019" y="1629"/>
                  </a:lnTo>
                  <a:cubicBezTo>
                    <a:pt x="2048" y="1559"/>
                    <a:pt x="2129" y="1503"/>
                    <a:pt x="2208" y="1503"/>
                  </a:cubicBezTo>
                  <a:cubicBezTo>
                    <a:pt x="2227" y="1503"/>
                    <a:pt x="2246" y="1506"/>
                    <a:pt x="2265" y="1513"/>
                  </a:cubicBezTo>
                  <a:cubicBezTo>
                    <a:pt x="2351" y="1542"/>
                    <a:pt x="2416" y="1600"/>
                    <a:pt x="2416" y="1658"/>
                  </a:cubicBezTo>
                  <a:lnTo>
                    <a:pt x="2445" y="1658"/>
                  </a:lnTo>
                  <a:cubicBezTo>
                    <a:pt x="2503" y="1629"/>
                    <a:pt x="2597" y="1600"/>
                    <a:pt x="2655" y="1571"/>
                  </a:cubicBezTo>
                  <a:cubicBezTo>
                    <a:pt x="2684" y="1513"/>
                    <a:pt x="2684" y="1477"/>
                    <a:pt x="2655" y="1419"/>
                  </a:cubicBezTo>
                  <a:lnTo>
                    <a:pt x="2503" y="543"/>
                  </a:lnTo>
                  <a:cubicBezTo>
                    <a:pt x="2474" y="428"/>
                    <a:pt x="2380" y="334"/>
                    <a:pt x="2265" y="305"/>
                  </a:cubicBezTo>
                  <a:lnTo>
                    <a:pt x="1208" y="1"/>
                  </a:lnTo>
                  <a:close/>
                  <a:moveTo>
                    <a:pt x="1541" y="1629"/>
                  </a:moveTo>
                  <a:cubicBezTo>
                    <a:pt x="1360" y="1629"/>
                    <a:pt x="1237" y="1694"/>
                    <a:pt x="1150" y="1723"/>
                  </a:cubicBezTo>
                  <a:cubicBezTo>
                    <a:pt x="1085" y="1752"/>
                    <a:pt x="1056" y="1781"/>
                    <a:pt x="1027" y="1781"/>
                  </a:cubicBezTo>
                  <a:lnTo>
                    <a:pt x="1027" y="1990"/>
                  </a:lnTo>
                  <a:cubicBezTo>
                    <a:pt x="1114" y="1962"/>
                    <a:pt x="1179" y="1933"/>
                    <a:pt x="1237" y="1904"/>
                  </a:cubicBezTo>
                  <a:cubicBezTo>
                    <a:pt x="1331" y="1875"/>
                    <a:pt x="1418" y="1810"/>
                    <a:pt x="1541" y="1810"/>
                  </a:cubicBezTo>
                  <a:cubicBezTo>
                    <a:pt x="1628" y="1810"/>
                    <a:pt x="1722" y="1839"/>
                    <a:pt x="1809" y="1904"/>
                  </a:cubicBezTo>
                  <a:cubicBezTo>
                    <a:pt x="1903" y="1962"/>
                    <a:pt x="2055" y="1990"/>
                    <a:pt x="2199" y="1990"/>
                  </a:cubicBezTo>
                  <a:cubicBezTo>
                    <a:pt x="2380" y="1990"/>
                    <a:pt x="2503" y="1933"/>
                    <a:pt x="2597" y="1904"/>
                  </a:cubicBezTo>
                  <a:cubicBezTo>
                    <a:pt x="2684" y="1875"/>
                    <a:pt x="2778" y="1810"/>
                    <a:pt x="2894" y="1810"/>
                  </a:cubicBezTo>
                  <a:cubicBezTo>
                    <a:pt x="2988" y="1810"/>
                    <a:pt x="3075" y="1839"/>
                    <a:pt x="3169" y="1904"/>
                  </a:cubicBezTo>
                  <a:cubicBezTo>
                    <a:pt x="3227" y="1933"/>
                    <a:pt x="3321" y="1962"/>
                    <a:pt x="3408" y="1990"/>
                  </a:cubicBezTo>
                  <a:lnTo>
                    <a:pt x="3408" y="1781"/>
                  </a:lnTo>
                  <a:cubicBezTo>
                    <a:pt x="3350" y="1781"/>
                    <a:pt x="3321" y="1752"/>
                    <a:pt x="3285" y="1723"/>
                  </a:cubicBezTo>
                  <a:cubicBezTo>
                    <a:pt x="3169" y="1694"/>
                    <a:pt x="3046" y="1629"/>
                    <a:pt x="2894" y="1629"/>
                  </a:cubicBezTo>
                  <a:cubicBezTo>
                    <a:pt x="2713" y="1629"/>
                    <a:pt x="2597" y="1694"/>
                    <a:pt x="2503" y="1723"/>
                  </a:cubicBezTo>
                  <a:cubicBezTo>
                    <a:pt x="2416" y="1781"/>
                    <a:pt x="2322" y="1810"/>
                    <a:pt x="2199" y="1810"/>
                  </a:cubicBezTo>
                  <a:cubicBezTo>
                    <a:pt x="2084" y="1810"/>
                    <a:pt x="2019" y="1781"/>
                    <a:pt x="1903" y="1723"/>
                  </a:cubicBezTo>
                  <a:cubicBezTo>
                    <a:pt x="1809" y="1694"/>
                    <a:pt x="1693" y="1629"/>
                    <a:pt x="1541" y="1629"/>
                  </a:cubicBezTo>
                  <a:close/>
                  <a:moveTo>
                    <a:pt x="1541" y="1962"/>
                  </a:moveTo>
                  <a:cubicBezTo>
                    <a:pt x="1360" y="1962"/>
                    <a:pt x="1237" y="2019"/>
                    <a:pt x="1150" y="2085"/>
                  </a:cubicBezTo>
                  <a:cubicBezTo>
                    <a:pt x="1114" y="2085"/>
                    <a:pt x="1056" y="2113"/>
                    <a:pt x="1027" y="2113"/>
                  </a:cubicBezTo>
                  <a:lnTo>
                    <a:pt x="1027" y="2323"/>
                  </a:lnTo>
                  <a:cubicBezTo>
                    <a:pt x="1114" y="2294"/>
                    <a:pt x="1179" y="2265"/>
                    <a:pt x="1237" y="2236"/>
                  </a:cubicBezTo>
                  <a:cubicBezTo>
                    <a:pt x="1360" y="2200"/>
                    <a:pt x="1418" y="2142"/>
                    <a:pt x="1541" y="2142"/>
                  </a:cubicBezTo>
                  <a:cubicBezTo>
                    <a:pt x="1657" y="2142"/>
                    <a:pt x="1722" y="2200"/>
                    <a:pt x="1809" y="2236"/>
                  </a:cubicBezTo>
                  <a:cubicBezTo>
                    <a:pt x="1932" y="2294"/>
                    <a:pt x="2055" y="2352"/>
                    <a:pt x="2199" y="2352"/>
                  </a:cubicBezTo>
                  <a:cubicBezTo>
                    <a:pt x="2380" y="2352"/>
                    <a:pt x="2503" y="2294"/>
                    <a:pt x="2597" y="2236"/>
                  </a:cubicBezTo>
                  <a:cubicBezTo>
                    <a:pt x="2713" y="2200"/>
                    <a:pt x="2778" y="2142"/>
                    <a:pt x="2894" y="2142"/>
                  </a:cubicBezTo>
                  <a:cubicBezTo>
                    <a:pt x="3017" y="2142"/>
                    <a:pt x="3075" y="2200"/>
                    <a:pt x="3169" y="2236"/>
                  </a:cubicBezTo>
                  <a:cubicBezTo>
                    <a:pt x="3256" y="2265"/>
                    <a:pt x="3321" y="2294"/>
                    <a:pt x="3408" y="2323"/>
                  </a:cubicBezTo>
                  <a:lnTo>
                    <a:pt x="3408" y="2113"/>
                  </a:lnTo>
                  <a:cubicBezTo>
                    <a:pt x="3379" y="2113"/>
                    <a:pt x="3321" y="2085"/>
                    <a:pt x="3285" y="2085"/>
                  </a:cubicBezTo>
                  <a:cubicBezTo>
                    <a:pt x="3198" y="2019"/>
                    <a:pt x="3075" y="1962"/>
                    <a:pt x="2894" y="1962"/>
                  </a:cubicBezTo>
                  <a:cubicBezTo>
                    <a:pt x="2713" y="1962"/>
                    <a:pt x="2597" y="2019"/>
                    <a:pt x="2503" y="2085"/>
                  </a:cubicBezTo>
                  <a:cubicBezTo>
                    <a:pt x="2416" y="2113"/>
                    <a:pt x="2322" y="2142"/>
                    <a:pt x="2199" y="2142"/>
                  </a:cubicBezTo>
                  <a:cubicBezTo>
                    <a:pt x="2084" y="2142"/>
                    <a:pt x="2019" y="2113"/>
                    <a:pt x="1932" y="2085"/>
                  </a:cubicBezTo>
                  <a:cubicBezTo>
                    <a:pt x="1809" y="2019"/>
                    <a:pt x="1693" y="1962"/>
                    <a:pt x="1541" y="1962"/>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53868"/>
                </a:solidFill>
                <a:latin typeface="Arial"/>
                <a:ea typeface="Arial"/>
                <a:cs typeface="Arial"/>
                <a:sym typeface="Arial"/>
              </a:endParaRPr>
            </a:p>
          </p:txBody>
        </p:sp>
      </p:grpSp>
      <p:grpSp>
        <p:nvGrpSpPr>
          <p:cNvPr id="1526" name="Google Shape;1526;p4"/>
          <p:cNvGrpSpPr/>
          <p:nvPr/>
        </p:nvGrpSpPr>
        <p:grpSpPr>
          <a:xfrm>
            <a:off x="5058936" y="2577126"/>
            <a:ext cx="548700" cy="548700"/>
            <a:chOff x="6699602" y="3702267"/>
            <a:chExt cx="548700" cy="548700"/>
          </a:xfrm>
        </p:grpSpPr>
        <p:sp>
          <p:nvSpPr>
            <p:cNvPr id="1527" name="Google Shape;1527;p4"/>
            <p:cNvSpPr/>
            <p:nvPr/>
          </p:nvSpPr>
          <p:spPr>
            <a:xfrm>
              <a:off x="6699602" y="3702267"/>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4"/>
            <p:cNvSpPr/>
            <p:nvPr/>
          </p:nvSpPr>
          <p:spPr>
            <a:xfrm>
              <a:off x="6801852" y="3863654"/>
              <a:ext cx="344199" cy="225926"/>
            </a:xfrm>
            <a:custGeom>
              <a:avLst/>
              <a:gdLst/>
              <a:ahLst/>
              <a:cxnLst/>
              <a:rect l="l" t="t" r="r" b="b"/>
              <a:pathLst>
                <a:path w="3408" h="2237" extrusionOk="0">
                  <a:moveTo>
                    <a:pt x="1085" y="514"/>
                  </a:moveTo>
                  <a:cubicBezTo>
                    <a:pt x="1208" y="514"/>
                    <a:pt x="1295" y="609"/>
                    <a:pt x="1295" y="724"/>
                  </a:cubicBezTo>
                  <a:cubicBezTo>
                    <a:pt x="1295" y="847"/>
                    <a:pt x="1208" y="941"/>
                    <a:pt x="1085" y="941"/>
                  </a:cubicBezTo>
                  <a:cubicBezTo>
                    <a:pt x="962" y="941"/>
                    <a:pt x="875" y="847"/>
                    <a:pt x="875" y="724"/>
                  </a:cubicBezTo>
                  <a:cubicBezTo>
                    <a:pt x="875" y="609"/>
                    <a:pt x="962" y="514"/>
                    <a:pt x="1085" y="514"/>
                  </a:cubicBezTo>
                  <a:close/>
                  <a:moveTo>
                    <a:pt x="2952" y="514"/>
                  </a:moveTo>
                  <a:cubicBezTo>
                    <a:pt x="3075" y="514"/>
                    <a:pt x="3169" y="609"/>
                    <a:pt x="3169" y="724"/>
                  </a:cubicBezTo>
                  <a:cubicBezTo>
                    <a:pt x="3169" y="847"/>
                    <a:pt x="3075" y="941"/>
                    <a:pt x="2952" y="941"/>
                  </a:cubicBezTo>
                  <a:cubicBezTo>
                    <a:pt x="2836" y="941"/>
                    <a:pt x="2742" y="847"/>
                    <a:pt x="2742" y="724"/>
                  </a:cubicBezTo>
                  <a:cubicBezTo>
                    <a:pt x="2742" y="609"/>
                    <a:pt x="2836" y="514"/>
                    <a:pt x="2952" y="514"/>
                  </a:cubicBezTo>
                  <a:close/>
                  <a:moveTo>
                    <a:pt x="3017" y="1180"/>
                  </a:moveTo>
                  <a:lnTo>
                    <a:pt x="2713" y="1781"/>
                  </a:lnTo>
                  <a:cubicBezTo>
                    <a:pt x="2655" y="1904"/>
                    <a:pt x="2626" y="1933"/>
                    <a:pt x="2503" y="1933"/>
                  </a:cubicBezTo>
                  <a:lnTo>
                    <a:pt x="1541" y="1933"/>
                  </a:lnTo>
                  <a:cubicBezTo>
                    <a:pt x="1418" y="1933"/>
                    <a:pt x="1389" y="1904"/>
                    <a:pt x="1324" y="1781"/>
                  </a:cubicBezTo>
                  <a:lnTo>
                    <a:pt x="1027" y="1180"/>
                  </a:lnTo>
                  <a:close/>
                  <a:moveTo>
                    <a:pt x="456" y="1390"/>
                  </a:moveTo>
                  <a:lnTo>
                    <a:pt x="391" y="1419"/>
                  </a:lnTo>
                  <a:cubicBezTo>
                    <a:pt x="362" y="1448"/>
                    <a:pt x="362" y="1484"/>
                    <a:pt x="391" y="1513"/>
                  </a:cubicBezTo>
                  <a:lnTo>
                    <a:pt x="724" y="1961"/>
                  </a:lnTo>
                  <a:lnTo>
                    <a:pt x="514" y="1419"/>
                  </a:lnTo>
                  <a:cubicBezTo>
                    <a:pt x="514" y="1390"/>
                    <a:pt x="485" y="1390"/>
                    <a:pt x="456" y="1390"/>
                  </a:cubicBezTo>
                  <a:close/>
                  <a:moveTo>
                    <a:pt x="181" y="1484"/>
                  </a:moveTo>
                  <a:cubicBezTo>
                    <a:pt x="152" y="1484"/>
                    <a:pt x="152" y="1484"/>
                    <a:pt x="152" y="1513"/>
                  </a:cubicBezTo>
                  <a:lnTo>
                    <a:pt x="58" y="1571"/>
                  </a:lnTo>
                  <a:cubicBezTo>
                    <a:pt x="29" y="1600"/>
                    <a:pt x="58" y="1629"/>
                    <a:pt x="94" y="1665"/>
                  </a:cubicBezTo>
                  <a:lnTo>
                    <a:pt x="666" y="2084"/>
                  </a:lnTo>
                  <a:lnTo>
                    <a:pt x="239" y="1542"/>
                  </a:lnTo>
                  <a:cubicBezTo>
                    <a:pt x="210" y="1513"/>
                    <a:pt x="181" y="1484"/>
                    <a:pt x="181" y="1484"/>
                  </a:cubicBezTo>
                  <a:close/>
                  <a:moveTo>
                    <a:pt x="58" y="1933"/>
                  </a:moveTo>
                  <a:cubicBezTo>
                    <a:pt x="58" y="1933"/>
                    <a:pt x="29" y="1933"/>
                    <a:pt x="29" y="1961"/>
                  </a:cubicBezTo>
                  <a:lnTo>
                    <a:pt x="29" y="2027"/>
                  </a:lnTo>
                  <a:cubicBezTo>
                    <a:pt x="0" y="2056"/>
                    <a:pt x="29" y="2084"/>
                    <a:pt x="58" y="2084"/>
                  </a:cubicBezTo>
                  <a:lnTo>
                    <a:pt x="637" y="2171"/>
                  </a:lnTo>
                  <a:lnTo>
                    <a:pt x="123" y="1933"/>
                  </a:lnTo>
                  <a:close/>
                  <a:moveTo>
                    <a:pt x="724" y="1"/>
                  </a:moveTo>
                  <a:cubicBezTo>
                    <a:pt x="695" y="1"/>
                    <a:pt x="666" y="37"/>
                    <a:pt x="666" y="66"/>
                  </a:cubicBezTo>
                  <a:lnTo>
                    <a:pt x="666" y="905"/>
                  </a:lnTo>
                  <a:cubicBezTo>
                    <a:pt x="666" y="999"/>
                    <a:pt x="666" y="1057"/>
                    <a:pt x="695" y="1151"/>
                  </a:cubicBezTo>
                  <a:lnTo>
                    <a:pt x="1114" y="2027"/>
                  </a:lnTo>
                  <a:cubicBezTo>
                    <a:pt x="1179" y="2142"/>
                    <a:pt x="1295" y="2236"/>
                    <a:pt x="1418" y="2236"/>
                  </a:cubicBezTo>
                  <a:lnTo>
                    <a:pt x="2626" y="2236"/>
                  </a:lnTo>
                  <a:cubicBezTo>
                    <a:pt x="2742" y="2236"/>
                    <a:pt x="2894" y="2142"/>
                    <a:pt x="2923" y="2027"/>
                  </a:cubicBezTo>
                  <a:lnTo>
                    <a:pt x="3350" y="1151"/>
                  </a:lnTo>
                  <a:cubicBezTo>
                    <a:pt x="3408" y="1057"/>
                    <a:pt x="3408" y="999"/>
                    <a:pt x="3408" y="905"/>
                  </a:cubicBezTo>
                  <a:lnTo>
                    <a:pt x="3408" y="66"/>
                  </a:lnTo>
                  <a:cubicBezTo>
                    <a:pt x="3408" y="37"/>
                    <a:pt x="3379" y="1"/>
                    <a:pt x="3314" y="1"/>
                  </a:cubicBezTo>
                  <a:lnTo>
                    <a:pt x="3017" y="1"/>
                  </a:lnTo>
                  <a:cubicBezTo>
                    <a:pt x="2952" y="1"/>
                    <a:pt x="2923" y="37"/>
                    <a:pt x="2923" y="66"/>
                  </a:cubicBezTo>
                  <a:lnTo>
                    <a:pt x="2923" y="276"/>
                  </a:lnTo>
                  <a:lnTo>
                    <a:pt x="1114" y="276"/>
                  </a:lnTo>
                  <a:lnTo>
                    <a:pt x="1114" y="66"/>
                  </a:lnTo>
                  <a:cubicBezTo>
                    <a:pt x="1114" y="37"/>
                    <a:pt x="1085" y="1"/>
                    <a:pt x="10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53868"/>
                </a:solidFill>
                <a:latin typeface="Arial"/>
                <a:ea typeface="Arial"/>
                <a:cs typeface="Arial"/>
                <a:sym typeface="Arial"/>
              </a:endParaRPr>
            </a:p>
          </p:txBody>
        </p:sp>
      </p:grpSp>
      <p:grpSp>
        <p:nvGrpSpPr>
          <p:cNvPr id="1529" name="Google Shape;1529;p4"/>
          <p:cNvGrpSpPr/>
          <p:nvPr/>
        </p:nvGrpSpPr>
        <p:grpSpPr>
          <a:xfrm>
            <a:off x="785432" y="2566501"/>
            <a:ext cx="548700" cy="548700"/>
            <a:chOff x="4315333" y="3702267"/>
            <a:chExt cx="548700" cy="548700"/>
          </a:xfrm>
        </p:grpSpPr>
        <p:sp>
          <p:nvSpPr>
            <p:cNvPr id="1530" name="Google Shape;1530;p4"/>
            <p:cNvSpPr/>
            <p:nvPr/>
          </p:nvSpPr>
          <p:spPr>
            <a:xfrm>
              <a:off x="4315333" y="3702267"/>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4"/>
            <p:cNvSpPr/>
            <p:nvPr/>
          </p:nvSpPr>
          <p:spPr>
            <a:xfrm>
              <a:off x="4417584" y="3871116"/>
              <a:ext cx="344198" cy="211001"/>
            </a:xfrm>
            <a:custGeom>
              <a:avLst/>
              <a:gdLst/>
              <a:ahLst/>
              <a:cxnLst/>
              <a:rect l="l" t="t" r="r" b="b"/>
              <a:pathLst>
                <a:path w="3409" h="2090" extrusionOk="0">
                  <a:moveTo>
                    <a:pt x="2446" y="281"/>
                  </a:moveTo>
                  <a:cubicBezTo>
                    <a:pt x="2533" y="281"/>
                    <a:pt x="2562" y="310"/>
                    <a:pt x="2627" y="404"/>
                  </a:cubicBezTo>
                  <a:lnTo>
                    <a:pt x="2953" y="946"/>
                  </a:lnTo>
                  <a:lnTo>
                    <a:pt x="1057" y="1091"/>
                  </a:lnTo>
                  <a:lnTo>
                    <a:pt x="1296" y="491"/>
                  </a:lnTo>
                  <a:cubicBezTo>
                    <a:pt x="1361" y="368"/>
                    <a:pt x="1390" y="339"/>
                    <a:pt x="1506" y="339"/>
                  </a:cubicBezTo>
                  <a:lnTo>
                    <a:pt x="2410" y="281"/>
                  </a:lnTo>
                  <a:close/>
                  <a:moveTo>
                    <a:pt x="2941" y="1179"/>
                  </a:moveTo>
                  <a:cubicBezTo>
                    <a:pt x="3039" y="1179"/>
                    <a:pt x="3108" y="1259"/>
                    <a:pt x="3133" y="1366"/>
                  </a:cubicBezTo>
                  <a:cubicBezTo>
                    <a:pt x="3133" y="1489"/>
                    <a:pt x="3047" y="1576"/>
                    <a:pt x="2924" y="1576"/>
                  </a:cubicBezTo>
                  <a:cubicBezTo>
                    <a:pt x="2912" y="1580"/>
                    <a:pt x="2901" y="1581"/>
                    <a:pt x="2889" y="1581"/>
                  </a:cubicBezTo>
                  <a:cubicBezTo>
                    <a:pt x="2813" y="1581"/>
                    <a:pt x="2739" y="1502"/>
                    <a:pt x="2714" y="1395"/>
                  </a:cubicBezTo>
                  <a:cubicBezTo>
                    <a:pt x="2714" y="1272"/>
                    <a:pt x="2808" y="1185"/>
                    <a:pt x="2895" y="1185"/>
                  </a:cubicBezTo>
                  <a:cubicBezTo>
                    <a:pt x="2911" y="1181"/>
                    <a:pt x="2926" y="1179"/>
                    <a:pt x="2941" y="1179"/>
                  </a:cubicBezTo>
                  <a:close/>
                  <a:moveTo>
                    <a:pt x="1144" y="1308"/>
                  </a:moveTo>
                  <a:cubicBezTo>
                    <a:pt x="1238" y="1308"/>
                    <a:pt x="1361" y="1395"/>
                    <a:pt x="1361" y="1518"/>
                  </a:cubicBezTo>
                  <a:cubicBezTo>
                    <a:pt x="1361" y="1605"/>
                    <a:pt x="1296" y="1728"/>
                    <a:pt x="1180" y="1728"/>
                  </a:cubicBezTo>
                  <a:cubicBezTo>
                    <a:pt x="1057" y="1728"/>
                    <a:pt x="963" y="1634"/>
                    <a:pt x="963" y="1547"/>
                  </a:cubicBezTo>
                  <a:cubicBezTo>
                    <a:pt x="934" y="1424"/>
                    <a:pt x="1028" y="1337"/>
                    <a:pt x="1144" y="1308"/>
                  </a:cubicBezTo>
                  <a:close/>
                  <a:moveTo>
                    <a:pt x="391" y="1366"/>
                  </a:moveTo>
                  <a:lnTo>
                    <a:pt x="333" y="1395"/>
                  </a:lnTo>
                  <a:lnTo>
                    <a:pt x="333" y="1453"/>
                  </a:lnTo>
                  <a:lnTo>
                    <a:pt x="666" y="1851"/>
                  </a:lnTo>
                  <a:lnTo>
                    <a:pt x="456" y="1395"/>
                  </a:lnTo>
                  <a:cubicBezTo>
                    <a:pt x="456" y="1366"/>
                    <a:pt x="420" y="1366"/>
                    <a:pt x="420" y="1366"/>
                  </a:cubicBezTo>
                  <a:close/>
                  <a:moveTo>
                    <a:pt x="124" y="1453"/>
                  </a:moveTo>
                  <a:lnTo>
                    <a:pt x="59" y="1518"/>
                  </a:lnTo>
                  <a:cubicBezTo>
                    <a:pt x="30" y="1547"/>
                    <a:pt x="59" y="1576"/>
                    <a:pt x="95" y="1605"/>
                  </a:cubicBezTo>
                  <a:lnTo>
                    <a:pt x="601" y="1995"/>
                  </a:lnTo>
                  <a:lnTo>
                    <a:pt x="601" y="1995"/>
                  </a:lnTo>
                  <a:lnTo>
                    <a:pt x="210" y="1489"/>
                  </a:lnTo>
                  <a:cubicBezTo>
                    <a:pt x="182" y="1453"/>
                    <a:pt x="182" y="1453"/>
                    <a:pt x="153" y="1453"/>
                  </a:cubicBezTo>
                  <a:close/>
                  <a:moveTo>
                    <a:pt x="30" y="1851"/>
                  </a:moveTo>
                  <a:lnTo>
                    <a:pt x="30" y="1938"/>
                  </a:lnTo>
                  <a:cubicBezTo>
                    <a:pt x="1" y="1938"/>
                    <a:pt x="30" y="1966"/>
                    <a:pt x="59" y="1966"/>
                  </a:cubicBezTo>
                  <a:lnTo>
                    <a:pt x="572" y="2032"/>
                  </a:lnTo>
                  <a:lnTo>
                    <a:pt x="95" y="1851"/>
                  </a:lnTo>
                  <a:close/>
                  <a:moveTo>
                    <a:pt x="2550" y="0"/>
                  </a:moveTo>
                  <a:cubicBezTo>
                    <a:pt x="2535" y="0"/>
                    <a:pt x="2519" y="2"/>
                    <a:pt x="2504" y="6"/>
                  </a:cubicBezTo>
                  <a:lnTo>
                    <a:pt x="1361" y="71"/>
                  </a:lnTo>
                  <a:cubicBezTo>
                    <a:pt x="1238" y="100"/>
                    <a:pt x="1115" y="187"/>
                    <a:pt x="1086" y="281"/>
                  </a:cubicBezTo>
                  <a:lnTo>
                    <a:pt x="753" y="1156"/>
                  </a:lnTo>
                  <a:cubicBezTo>
                    <a:pt x="724" y="1243"/>
                    <a:pt x="724" y="1308"/>
                    <a:pt x="724" y="1366"/>
                  </a:cubicBezTo>
                  <a:lnTo>
                    <a:pt x="753" y="1995"/>
                  </a:lnTo>
                  <a:lnTo>
                    <a:pt x="695" y="1995"/>
                  </a:lnTo>
                  <a:cubicBezTo>
                    <a:pt x="666" y="1995"/>
                    <a:pt x="637" y="1995"/>
                    <a:pt x="637" y="2032"/>
                  </a:cubicBezTo>
                  <a:cubicBezTo>
                    <a:pt x="637" y="2061"/>
                    <a:pt x="666" y="2089"/>
                    <a:pt x="695" y="2089"/>
                  </a:cubicBezTo>
                  <a:lnTo>
                    <a:pt x="1144" y="2089"/>
                  </a:lnTo>
                  <a:cubicBezTo>
                    <a:pt x="1209" y="2089"/>
                    <a:pt x="1238" y="2089"/>
                    <a:pt x="1209" y="2032"/>
                  </a:cubicBezTo>
                  <a:lnTo>
                    <a:pt x="1209" y="1966"/>
                  </a:lnTo>
                  <a:lnTo>
                    <a:pt x="2924" y="1851"/>
                  </a:lnTo>
                  <a:lnTo>
                    <a:pt x="2953" y="1938"/>
                  </a:lnTo>
                  <a:lnTo>
                    <a:pt x="2953" y="2032"/>
                  </a:lnTo>
                  <a:cubicBezTo>
                    <a:pt x="2953" y="2061"/>
                    <a:pt x="2989" y="2089"/>
                    <a:pt x="3018" y="2089"/>
                  </a:cubicBezTo>
                  <a:lnTo>
                    <a:pt x="3350" y="2061"/>
                  </a:lnTo>
                  <a:cubicBezTo>
                    <a:pt x="3379" y="2061"/>
                    <a:pt x="3408" y="2032"/>
                    <a:pt x="3408" y="1995"/>
                  </a:cubicBezTo>
                  <a:lnTo>
                    <a:pt x="3408" y="1909"/>
                  </a:lnTo>
                  <a:lnTo>
                    <a:pt x="3350" y="1185"/>
                  </a:lnTo>
                  <a:cubicBezTo>
                    <a:pt x="3350" y="1091"/>
                    <a:pt x="3314" y="1033"/>
                    <a:pt x="3256" y="975"/>
                  </a:cubicBezTo>
                  <a:lnTo>
                    <a:pt x="2808" y="158"/>
                  </a:lnTo>
                  <a:cubicBezTo>
                    <a:pt x="2751" y="82"/>
                    <a:pt x="2655" y="0"/>
                    <a:pt x="25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53868"/>
                </a:solidFill>
                <a:latin typeface="Arial"/>
                <a:ea typeface="Arial"/>
                <a:cs typeface="Arial"/>
                <a:sym typeface="Arial"/>
              </a:endParaRPr>
            </a:p>
          </p:txBody>
        </p:sp>
      </p:grpSp>
      <p:sp>
        <p:nvSpPr>
          <p:cNvPr id="1532" name="Google Shape;1532;p4"/>
          <p:cNvSpPr/>
          <p:nvPr/>
        </p:nvSpPr>
        <p:spPr>
          <a:xfrm>
            <a:off x="887683" y="1122559"/>
            <a:ext cx="5989278" cy="978500"/>
          </a:xfrm>
          <a:prstGeom prst="homePlate">
            <a:avLst>
              <a:gd name="adj" fmla="val 50000"/>
            </a:avLst>
          </a:prstGeom>
          <a:gradFill>
            <a:gsLst>
              <a:gs pos="0">
                <a:srgbClr val="92D050"/>
              </a:gs>
              <a:gs pos="72000">
                <a:srgbClr val="92D050"/>
              </a:gs>
              <a:gs pos="100000">
                <a:srgbClr val="FFF8DC"/>
              </a:gs>
            </a:gsLst>
            <a:lin ang="10800000" scaled="0"/>
          </a:gra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533" name="Google Shape;1533;p4" descr="Bar graph with downward trend with solid fill"/>
          <p:cNvPicPr preferRelativeResize="0"/>
          <p:nvPr/>
        </p:nvPicPr>
        <p:blipFill rotWithShape="1">
          <a:blip r:embed="rId3">
            <a:alphaModFix/>
          </a:blip>
          <a:srcRect/>
          <a:stretch/>
        </p:blipFill>
        <p:spPr>
          <a:xfrm>
            <a:off x="6876961" y="1014135"/>
            <a:ext cx="1261899" cy="1261899"/>
          </a:xfrm>
          <a:prstGeom prst="rect">
            <a:avLst/>
          </a:prstGeom>
          <a:noFill/>
          <a:ln>
            <a:noFill/>
          </a:ln>
        </p:spPr>
      </p:pic>
      <p:sp>
        <p:nvSpPr>
          <p:cNvPr id="1534" name="Google Shape;1534;p4"/>
          <p:cNvSpPr txBox="1"/>
          <p:nvPr/>
        </p:nvSpPr>
        <p:spPr>
          <a:xfrm>
            <a:off x="370963" y="2130255"/>
            <a:ext cx="6602136" cy="42258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700"/>
              <a:buFont typeface="Lexend Black"/>
              <a:buNone/>
            </a:pPr>
            <a:r>
              <a:rPr lang="en-US" sz="2000" b="0" i="0" u="none" strike="noStrike" cap="none">
                <a:solidFill>
                  <a:schemeClr val="accent5"/>
                </a:solidFill>
                <a:latin typeface="Lexend ExtraBold"/>
                <a:ea typeface="Lexend ExtraBold"/>
                <a:cs typeface="Lexend ExtraBold"/>
                <a:sym typeface="Lexend ExtraBold"/>
              </a:rPr>
              <a:t>IDENTIFIKASI PARAMETER</a:t>
            </a:r>
            <a:endParaRPr sz="2000" b="0" i="0" u="none" strike="noStrike" cap="none">
              <a:solidFill>
                <a:schemeClr val="accent5"/>
              </a:solidFill>
              <a:latin typeface="Lexend ExtraBold"/>
              <a:ea typeface="Lexend ExtraBold"/>
              <a:cs typeface="Lexend ExtraBold"/>
              <a:sym typeface="Lexend ExtraBold"/>
            </a:endParaRPr>
          </a:p>
        </p:txBody>
      </p:sp>
      <p:sp>
        <p:nvSpPr>
          <p:cNvPr id="1535" name="Google Shape;1535;p4"/>
          <p:cNvSpPr txBox="1"/>
          <p:nvPr/>
        </p:nvSpPr>
        <p:spPr>
          <a:xfrm>
            <a:off x="570644" y="1125559"/>
            <a:ext cx="6220858" cy="100495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Lexend Light"/>
              <a:buNone/>
            </a:pPr>
            <a:r>
              <a:rPr lang="en-US" sz="1800" b="1" i="0" u="none" strike="noStrike" cap="none">
                <a:solidFill>
                  <a:srgbClr val="3F510E"/>
                </a:solidFill>
                <a:latin typeface="Lexend Light"/>
                <a:ea typeface="Lexend Light"/>
                <a:cs typeface="Lexend Light"/>
                <a:sym typeface="Lexend Light"/>
              </a:rPr>
              <a:t>Memberikan rekomendasi strategi penurunan kecelakaan yang tepat berdasarkan analisis data kecelakaan di Amerika Serikat tahun 2021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2"/>
                                        </p:tgtEl>
                                        <p:attrNameLst>
                                          <p:attrName>style.visibility</p:attrName>
                                        </p:attrNameLst>
                                      </p:cBhvr>
                                      <p:to>
                                        <p:strVal val="visible"/>
                                      </p:to>
                                    </p:set>
                                    <p:animEffect transition="in" filter="fade">
                                      <p:cBhvr>
                                        <p:cTn id="7" dur="500"/>
                                        <p:tgtEl>
                                          <p:spTgt spid="14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2"/>
                                        </p:tgtEl>
                                        <p:attrNameLst>
                                          <p:attrName>style.visibility</p:attrName>
                                        </p:attrNameLst>
                                      </p:cBhvr>
                                      <p:to>
                                        <p:strVal val="visible"/>
                                      </p:to>
                                    </p:set>
                                    <p:animEffect transition="in" filter="fade">
                                      <p:cBhvr>
                                        <p:cTn id="12" dur="500"/>
                                        <p:tgtEl>
                                          <p:spTgt spid="1532"/>
                                        </p:tgtEl>
                                      </p:cBhvr>
                                    </p:animEffect>
                                  </p:childTnLst>
                                </p:cTn>
                              </p:par>
                              <p:par>
                                <p:cTn id="13" presetID="10" presetClass="entr" presetSubtype="0" fill="hold" nodeType="withEffect">
                                  <p:stCondLst>
                                    <p:cond delay="0"/>
                                  </p:stCondLst>
                                  <p:childTnLst>
                                    <p:set>
                                      <p:cBhvr>
                                        <p:cTn id="14" dur="1" fill="hold">
                                          <p:stCondLst>
                                            <p:cond delay="0"/>
                                          </p:stCondLst>
                                        </p:cTn>
                                        <p:tgtEl>
                                          <p:spTgt spid="1535"/>
                                        </p:tgtEl>
                                        <p:attrNameLst>
                                          <p:attrName>style.visibility</p:attrName>
                                        </p:attrNameLst>
                                      </p:cBhvr>
                                      <p:to>
                                        <p:strVal val="visible"/>
                                      </p:to>
                                    </p:set>
                                    <p:animEffect transition="in" filter="fade">
                                      <p:cBhvr>
                                        <p:cTn id="15" dur="500"/>
                                        <p:tgtEl>
                                          <p:spTgt spid="15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34"/>
                                        </p:tgtEl>
                                        <p:attrNameLst>
                                          <p:attrName>style.visibility</p:attrName>
                                        </p:attrNameLst>
                                      </p:cBhvr>
                                      <p:to>
                                        <p:strVal val="visible"/>
                                      </p:to>
                                    </p:set>
                                    <p:animEffect transition="in" filter="fade">
                                      <p:cBhvr>
                                        <p:cTn id="20" dur="500"/>
                                        <p:tgtEl>
                                          <p:spTgt spid="153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90">
                                            <p:txEl>
                                              <p:pRg st="0" end="0"/>
                                            </p:txEl>
                                          </p:spTgt>
                                        </p:tgtEl>
                                        <p:attrNameLst>
                                          <p:attrName>style.visibility</p:attrName>
                                        </p:attrNameLst>
                                      </p:cBhvr>
                                      <p:to>
                                        <p:strVal val="visible"/>
                                      </p:to>
                                    </p:set>
                                    <p:animEffect transition="in" filter="fade">
                                      <p:cBhvr>
                                        <p:cTn id="25" dur="500"/>
                                        <p:tgtEl>
                                          <p:spTgt spid="1490">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91">
                                            <p:txEl>
                                              <p:pRg st="0" end="0"/>
                                            </p:txEl>
                                          </p:spTgt>
                                        </p:tgtEl>
                                        <p:attrNameLst>
                                          <p:attrName>style.visibility</p:attrName>
                                        </p:attrNameLst>
                                      </p:cBhvr>
                                      <p:to>
                                        <p:strVal val="visible"/>
                                      </p:to>
                                    </p:set>
                                    <p:animEffect transition="in" filter="fade">
                                      <p:cBhvr>
                                        <p:cTn id="28" dur="500"/>
                                        <p:tgtEl>
                                          <p:spTgt spid="1491">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493">
                                            <p:txEl>
                                              <p:pRg st="0" end="0"/>
                                            </p:txEl>
                                          </p:spTgt>
                                        </p:tgtEl>
                                        <p:attrNameLst>
                                          <p:attrName>style.visibility</p:attrName>
                                        </p:attrNameLst>
                                      </p:cBhvr>
                                      <p:to>
                                        <p:strVal val="visible"/>
                                      </p:to>
                                    </p:set>
                                    <p:animEffect transition="in" filter="fade">
                                      <p:cBhvr>
                                        <p:cTn id="31" dur="500"/>
                                        <p:tgtEl>
                                          <p:spTgt spid="1493">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494">
                                            <p:txEl>
                                              <p:pRg st="0" end="0"/>
                                            </p:txEl>
                                          </p:spTgt>
                                        </p:tgtEl>
                                        <p:attrNameLst>
                                          <p:attrName>style.visibility</p:attrName>
                                        </p:attrNameLst>
                                      </p:cBhvr>
                                      <p:to>
                                        <p:strVal val="visible"/>
                                      </p:to>
                                    </p:set>
                                    <p:animEffect transition="in" filter="fade">
                                      <p:cBhvr>
                                        <p:cTn id="34" dur="500"/>
                                        <p:tgtEl>
                                          <p:spTgt spid="1494">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495">
                                            <p:txEl>
                                              <p:pRg st="0" end="0"/>
                                            </p:txEl>
                                          </p:spTgt>
                                        </p:tgtEl>
                                        <p:attrNameLst>
                                          <p:attrName>style.visibility</p:attrName>
                                        </p:attrNameLst>
                                      </p:cBhvr>
                                      <p:to>
                                        <p:strVal val="visible"/>
                                      </p:to>
                                    </p:set>
                                    <p:animEffect transition="in" filter="fade">
                                      <p:cBhvr>
                                        <p:cTn id="37" dur="500"/>
                                        <p:tgtEl>
                                          <p:spTgt spid="1495">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496">
                                            <p:txEl>
                                              <p:pRg st="0" end="0"/>
                                            </p:txEl>
                                          </p:spTgt>
                                        </p:tgtEl>
                                        <p:attrNameLst>
                                          <p:attrName>style.visibility</p:attrName>
                                        </p:attrNameLst>
                                      </p:cBhvr>
                                      <p:to>
                                        <p:strVal val="visible"/>
                                      </p:to>
                                    </p:set>
                                    <p:animEffect transition="in" filter="fade">
                                      <p:cBhvr>
                                        <p:cTn id="40" dur="500"/>
                                        <p:tgtEl>
                                          <p:spTgt spid="1496">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497"/>
                                        </p:tgtEl>
                                        <p:attrNameLst>
                                          <p:attrName>style.visibility</p:attrName>
                                        </p:attrNameLst>
                                      </p:cBhvr>
                                      <p:to>
                                        <p:strVal val="visible"/>
                                      </p:to>
                                    </p:set>
                                    <p:animEffect transition="in" filter="fade">
                                      <p:cBhvr>
                                        <p:cTn id="43" dur="500"/>
                                        <p:tgtEl>
                                          <p:spTgt spid="1497"/>
                                        </p:tgtEl>
                                      </p:cBhvr>
                                    </p:animEffect>
                                  </p:childTnLst>
                                </p:cTn>
                              </p:par>
                              <p:par>
                                <p:cTn id="44" presetID="10" presetClass="entr" presetSubtype="0" fill="hold" nodeType="withEffect">
                                  <p:stCondLst>
                                    <p:cond delay="0"/>
                                  </p:stCondLst>
                                  <p:childTnLst>
                                    <p:set>
                                      <p:cBhvr>
                                        <p:cTn id="45" dur="1" fill="hold">
                                          <p:stCondLst>
                                            <p:cond delay="0"/>
                                          </p:stCondLst>
                                        </p:cTn>
                                        <p:tgtEl>
                                          <p:spTgt spid="1506"/>
                                        </p:tgtEl>
                                        <p:attrNameLst>
                                          <p:attrName>style.visibility</p:attrName>
                                        </p:attrNameLst>
                                      </p:cBhvr>
                                      <p:to>
                                        <p:strVal val="visible"/>
                                      </p:to>
                                    </p:set>
                                    <p:animEffect transition="in" filter="fade">
                                      <p:cBhvr>
                                        <p:cTn id="46" dur="500"/>
                                        <p:tgtEl>
                                          <p:spTgt spid="1506"/>
                                        </p:tgtEl>
                                      </p:cBhvr>
                                    </p:animEffect>
                                  </p:childTnLst>
                                </p:cTn>
                              </p:par>
                              <p:par>
                                <p:cTn id="47" presetID="10" presetClass="entr" presetSubtype="0" fill="hold" nodeType="withEffect">
                                  <p:stCondLst>
                                    <p:cond delay="0"/>
                                  </p:stCondLst>
                                  <p:childTnLst>
                                    <p:set>
                                      <p:cBhvr>
                                        <p:cTn id="48" dur="1" fill="hold">
                                          <p:stCondLst>
                                            <p:cond delay="0"/>
                                          </p:stCondLst>
                                        </p:cTn>
                                        <p:tgtEl>
                                          <p:spTgt spid="1511"/>
                                        </p:tgtEl>
                                        <p:attrNameLst>
                                          <p:attrName>style.visibility</p:attrName>
                                        </p:attrNameLst>
                                      </p:cBhvr>
                                      <p:to>
                                        <p:strVal val="visible"/>
                                      </p:to>
                                    </p:set>
                                    <p:animEffect transition="in" filter="fade">
                                      <p:cBhvr>
                                        <p:cTn id="49" dur="500"/>
                                        <p:tgtEl>
                                          <p:spTgt spid="1511"/>
                                        </p:tgtEl>
                                      </p:cBhvr>
                                    </p:animEffect>
                                  </p:childTnLst>
                                </p:cTn>
                              </p:par>
                              <p:par>
                                <p:cTn id="50" presetID="10" presetClass="entr" presetSubtype="0" fill="hold" nodeType="withEffect">
                                  <p:stCondLst>
                                    <p:cond delay="0"/>
                                  </p:stCondLst>
                                  <p:childTnLst>
                                    <p:set>
                                      <p:cBhvr>
                                        <p:cTn id="51" dur="1" fill="hold">
                                          <p:stCondLst>
                                            <p:cond delay="0"/>
                                          </p:stCondLst>
                                        </p:cTn>
                                        <p:tgtEl>
                                          <p:spTgt spid="1523"/>
                                        </p:tgtEl>
                                        <p:attrNameLst>
                                          <p:attrName>style.visibility</p:attrName>
                                        </p:attrNameLst>
                                      </p:cBhvr>
                                      <p:to>
                                        <p:strVal val="visible"/>
                                      </p:to>
                                    </p:set>
                                    <p:animEffect transition="in" filter="fade">
                                      <p:cBhvr>
                                        <p:cTn id="52" dur="500"/>
                                        <p:tgtEl>
                                          <p:spTgt spid="1523"/>
                                        </p:tgtEl>
                                      </p:cBhvr>
                                    </p:animEffect>
                                  </p:childTnLst>
                                </p:cTn>
                              </p:par>
                              <p:par>
                                <p:cTn id="53" presetID="10" presetClass="entr" presetSubtype="0" fill="hold" nodeType="withEffect">
                                  <p:stCondLst>
                                    <p:cond delay="0"/>
                                  </p:stCondLst>
                                  <p:childTnLst>
                                    <p:set>
                                      <p:cBhvr>
                                        <p:cTn id="54" dur="1" fill="hold">
                                          <p:stCondLst>
                                            <p:cond delay="0"/>
                                          </p:stCondLst>
                                        </p:cTn>
                                        <p:tgtEl>
                                          <p:spTgt spid="1526"/>
                                        </p:tgtEl>
                                        <p:attrNameLst>
                                          <p:attrName>style.visibility</p:attrName>
                                        </p:attrNameLst>
                                      </p:cBhvr>
                                      <p:to>
                                        <p:strVal val="visible"/>
                                      </p:to>
                                    </p:set>
                                    <p:animEffect transition="in" filter="fade">
                                      <p:cBhvr>
                                        <p:cTn id="55" dur="500"/>
                                        <p:tgtEl>
                                          <p:spTgt spid="1526"/>
                                        </p:tgtEl>
                                      </p:cBhvr>
                                    </p:animEffect>
                                  </p:childTnLst>
                                </p:cTn>
                              </p:par>
                              <p:par>
                                <p:cTn id="56" presetID="10" presetClass="entr" presetSubtype="0" fill="hold" nodeType="withEffect">
                                  <p:stCondLst>
                                    <p:cond delay="0"/>
                                  </p:stCondLst>
                                  <p:childTnLst>
                                    <p:set>
                                      <p:cBhvr>
                                        <p:cTn id="57" dur="1" fill="hold">
                                          <p:stCondLst>
                                            <p:cond delay="0"/>
                                          </p:stCondLst>
                                        </p:cTn>
                                        <p:tgtEl>
                                          <p:spTgt spid="1529"/>
                                        </p:tgtEl>
                                        <p:attrNameLst>
                                          <p:attrName>style.visibility</p:attrName>
                                        </p:attrNameLst>
                                      </p:cBhvr>
                                      <p:to>
                                        <p:strVal val="visible"/>
                                      </p:to>
                                    </p:set>
                                    <p:animEffect transition="in" filter="fade">
                                      <p:cBhvr>
                                        <p:cTn id="58" dur="500"/>
                                        <p:tgtEl>
                                          <p:spTgt spid="1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pic>
        <p:nvPicPr>
          <p:cNvPr id="1540" name="Google Shape;1540;p5"/>
          <p:cNvPicPr preferRelativeResize="0"/>
          <p:nvPr/>
        </p:nvPicPr>
        <p:blipFill rotWithShape="1">
          <a:blip r:embed="rId3">
            <a:alphaModFix/>
          </a:blip>
          <a:srcRect/>
          <a:stretch/>
        </p:blipFill>
        <p:spPr>
          <a:xfrm>
            <a:off x="3026827" y="2314496"/>
            <a:ext cx="2316322" cy="1329683"/>
          </a:xfrm>
          <a:prstGeom prst="rect">
            <a:avLst/>
          </a:prstGeom>
          <a:noFill/>
          <a:ln>
            <a:noFill/>
          </a:ln>
        </p:spPr>
      </p:pic>
      <p:sp>
        <p:nvSpPr>
          <p:cNvPr id="1541" name="Google Shape;1541;p5"/>
          <p:cNvSpPr txBox="1">
            <a:spLocks noGrp="1"/>
          </p:cNvSpPr>
          <p:nvPr>
            <p:ph type="title"/>
          </p:nvPr>
        </p:nvSpPr>
        <p:spPr>
          <a:xfrm>
            <a:off x="487134" y="425786"/>
            <a:ext cx="7710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a:t>ALUR KERJA</a:t>
            </a:r>
            <a:endParaRPr/>
          </a:p>
        </p:txBody>
      </p:sp>
      <p:grpSp>
        <p:nvGrpSpPr>
          <p:cNvPr id="1542" name="Google Shape;1542;p5"/>
          <p:cNvGrpSpPr/>
          <p:nvPr/>
        </p:nvGrpSpPr>
        <p:grpSpPr>
          <a:xfrm>
            <a:off x="5453007" y="834334"/>
            <a:ext cx="4347097" cy="3573889"/>
            <a:chOff x="1900997" y="762837"/>
            <a:chExt cx="4274432" cy="3514149"/>
          </a:xfrm>
        </p:grpSpPr>
        <p:sp>
          <p:nvSpPr>
            <p:cNvPr id="1543" name="Google Shape;1543;p5"/>
            <p:cNvSpPr/>
            <p:nvPr/>
          </p:nvSpPr>
          <p:spPr>
            <a:xfrm>
              <a:off x="1900997" y="2385357"/>
              <a:ext cx="3053299" cy="1891629"/>
            </a:xfrm>
            <a:custGeom>
              <a:avLst/>
              <a:gdLst/>
              <a:ahLst/>
              <a:cxnLst/>
              <a:rect l="l" t="t" r="r" b="b"/>
              <a:pathLst>
                <a:path w="48935" h="30317" extrusionOk="0">
                  <a:moveTo>
                    <a:pt x="0" y="1"/>
                  </a:moveTo>
                  <a:lnTo>
                    <a:pt x="0" y="1483"/>
                  </a:lnTo>
                  <a:lnTo>
                    <a:pt x="48934" y="30317"/>
                  </a:lnTo>
                  <a:lnTo>
                    <a:pt x="48934" y="28630"/>
                  </a:lnTo>
                  <a:lnTo>
                    <a:pt x="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5"/>
            <p:cNvSpPr/>
            <p:nvPr/>
          </p:nvSpPr>
          <p:spPr>
            <a:xfrm>
              <a:off x="4954234" y="3531740"/>
              <a:ext cx="1054787" cy="745246"/>
            </a:xfrm>
            <a:custGeom>
              <a:avLst/>
              <a:gdLst/>
              <a:ahLst/>
              <a:cxnLst/>
              <a:rect l="l" t="t" r="r" b="b"/>
              <a:pathLst>
                <a:path w="16905" h="11944" extrusionOk="0">
                  <a:moveTo>
                    <a:pt x="16866" y="1"/>
                  </a:moveTo>
                  <a:lnTo>
                    <a:pt x="0" y="10257"/>
                  </a:lnTo>
                  <a:lnTo>
                    <a:pt x="0" y="11944"/>
                  </a:lnTo>
                  <a:lnTo>
                    <a:pt x="16905" y="1662"/>
                  </a:lnTo>
                  <a:lnTo>
                    <a:pt x="16866"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5"/>
            <p:cNvSpPr/>
            <p:nvPr/>
          </p:nvSpPr>
          <p:spPr>
            <a:xfrm>
              <a:off x="1900997" y="1770142"/>
              <a:ext cx="4091989" cy="2401584"/>
            </a:xfrm>
            <a:custGeom>
              <a:avLst/>
              <a:gdLst/>
              <a:ahLst/>
              <a:cxnLst/>
              <a:rect l="l" t="t" r="r" b="b"/>
              <a:pathLst>
                <a:path w="65582" h="38490" extrusionOk="0">
                  <a:moveTo>
                    <a:pt x="16852" y="0"/>
                  </a:moveTo>
                  <a:lnTo>
                    <a:pt x="0" y="9861"/>
                  </a:lnTo>
                  <a:lnTo>
                    <a:pt x="48934" y="38490"/>
                  </a:lnTo>
                  <a:lnTo>
                    <a:pt x="65581" y="28384"/>
                  </a:lnTo>
                  <a:lnTo>
                    <a:pt x="16852"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5"/>
            <p:cNvSpPr/>
            <p:nvPr/>
          </p:nvSpPr>
          <p:spPr>
            <a:xfrm>
              <a:off x="2952478" y="1751611"/>
              <a:ext cx="804521" cy="494730"/>
            </a:xfrm>
            <a:custGeom>
              <a:avLst/>
              <a:gdLst/>
              <a:ahLst/>
              <a:cxnLst/>
              <a:rect l="l" t="t" r="r" b="b"/>
              <a:pathLst>
                <a:path w="12894" h="7929" extrusionOk="0">
                  <a:moveTo>
                    <a:pt x="0" y="0"/>
                  </a:moveTo>
                  <a:lnTo>
                    <a:pt x="0" y="408"/>
                  </a:lnTo>
                  <a:lnTo>
                    <a:pt x="12893" y="7928"/>
                  </a:lnTo>
                  <a:lnTo>
                    <a:pt x="12893" y="7507"/>
                  </a:lnTo>
                  <a:lnTo>
                    <a:pt x="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5"/>
            <p:cNvSpPr/>
            <p:nvPr/>
          </p:nvSpPr>
          <p:spPr>
            <a:xfrm>
              <a:off x="6006526" y="3434217"/>
              <a:ext cx="168903" cy="201286"/>
            </a:xfrm>
            <a:custGeom>
              <a:avLst/>
              <a:gdLst/>
              <a:ahLst/>
              <a:cxnLst/>
              <a:rect l="l" t="t" r="r" b="b"/>
              <a:pathLst>
                <a:path w="2707" h="3226" extrusionOk="0">
                  <a:moveTo>
                    <a:pt x="2707" y="0"/>
                  </a:moveTo>
                  <a:lnTo>
                    <a:pt x="1" y="1564"/>
                  </a:lnTo>
                  <a:lnTo>
                    <a:pt x="40" y="3225"/>
                  </a:lnTo>
                  <a:lnTo>
                    <a:pt x="2707" y="1619"/>
                  </a:lnTo>
                  <a:lnTo>
                    <a:pt x="2707"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5"/>
            <p:cNvSpPr/>
            <p:nvPr/>
          </p:nvSpPr>
          <p:spPr>
            <a:xfrm>
              <a:off x="2952478" y="1653838"/>
              <a:ext cx="3222951" cy="1878776"/>
            </a:xfrm>
            <a:custGeom>
              <a:avLst/>
              <a:gdLst/>
              <a:ahLst/>
              <a:cxnLst/>
              <a:rect l="l" t="t" r="r" b="b"/>
              <a:pathLst>
                <a:path w="51654" h="30111" extrusionOk="0">
                  <a:moveTo>
                    <a:pt x="2693" y="0"/>
                  </a:moveTo>
                  <a:lnTo>
                    <a:pt x="0" y="1567"/>
                  </a:lnTo>
                  <a:lnTo>
                    <a:pt x="49029" y="30111"/>
                  </a:lnTo>
                  <a:lnTo>
                    <a:pt x="51654" y="28534"/>
                  </a:lnTo>
                  <a:lnTo>
                    <a:pt x="2693"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5"/>
            <p:cNvSpPr/>
            <p:nvPr/>
          </p:nvSpPr>
          <p:spPr>
            <a:xfrm>
              <a:off x="2938002" y="1765026"/>
              <a:ext cx="200288" cy="130031"/>
            </a:xfrm>
            <a:custGeom>
              <a:avLst/>
              <a:gdLst/>
              <a:ahLst/>
              <a:cxnLst/>
              <a:rect l="l" t="t" r="r" b="b"/>
              <a:pathLst>
                <a:path w="3210" h="2084" extrusionOk="0">
                  <a:moveTo>
                    <a:pt x="1" y="1"/>
                  </a:moveTo>
                  <a:lnTo>
                    <a:pt x="1" y="219"/>
                  </a:lnTo>
                  <a:lnTo>
                    <a:pt x="3209" y="2083"/>
                  </a:lnTo>
                  <a:lnTo>
                    <a:pt x="3209" y="1864"/>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5"/>
            <p:cNvSpPr/>
            <p:nvPr/>
          </p:nvSpPr>
          <p:spPr>
            <a:xfrm>
              <a:off x="2943119" y="1751611"/>
              <a:ext cx="209585" cy="122232"/>
            </a:xfrm>
            <a:custGeom>
              <a:avLst/>
              <a:gdLst/>
              <a:ahLst/>
              <a:cxnLst/>
              <a:rect l="l" t="t" r="r" b="b"/>
              <a:pathLst>
                <a:path w="3359" h="1959" extrusionOk="0">
                  <a:moveTo>
                    <a:pt x="150" y="0"/>
                  </a:moveTo>
                  <a:lnTo>
                    <a:pt x="0" y="82"/>
                  </a:lnTo>
                  <a:lnTo>
                    <a:pt x="3196" y="1959"/>
                  </a:lnTo>
                  <a:lnTo>
                    <a:pt x="3359" y="1861"/>
                  </a:lnTo>
                  <a:lnTo>
                    <a:pt x="15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5"/>
            <p:cNvSpPr/>
            <p:nvPr/>
          </p:nvSpPr>
          <p:spPr>
            <a:xfrm>
              <a:off x="2938002" y="1756665"/>
              <a:ext cx="204531" cy="124728"/>
            </a:xfrm>
            <a:custGeom>
              <a:avLst/>
              <a:gdLst/>
              <a:ahLst/>
              <a:cxnLst/>
              <a:rect l="l" t="t" r="r" b="b"/>
              <a:pathLst>
                <a:path w="3278" h="1999" extrusionOk="0">
                  <a:moveTo>
                    <a:pt x="82" y="1"/>
                  </a:moveTo>
                  <a:cubicBezTo>
                    <a:pt x="27" y="27"/>
                    <a:pt x="1" y="82"/>
                    <a:pt x="1" y="135"/>
                  </a:cubicBezTo>
                  <a:lnTo>
                    <a:pt x="3209" y="1998"/>
                  </a:lnTo>
                  <a:cubicBezTo>
                    <a:pt x="3209" y="1959"/>
                    <a:pt x="3238" y="1891"/>
                    <a:pt x="3278" y="1878"/>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5"/>
            <p:cNvSpPr/>
            <p:nvPr/>
          </p:nvSpPr>
          <p:spPr>
            <a:xfrm>
              <a:off x="3138228" y="1867665"/>
              <a:ext cx="14476" cy="27391"/>
            </a:xfrm>
            <a:custGeom>
              <a:avLst/>
              <a:gdLst/>
              <a:ahLst/>
              <a:cxnLst/>
              <a:rect l="l" t="t" r="r" b="b"/>
              <a:pathLst>
                <a:path w="232" h="439" extrusionOk="0">
                  <a:moveTo>
                    <a:pt x="232" y="1"/>
                  </a:moveTo>
                  <a:lnTo>
                    <a:pt x="69" y="99"/>
                  </a:lnTo>
                  <a:cubicBezTo>
                    <a:pt x="29" y="112"/>
                    <a:pt x="0" y="180"/>
                    <a:pt x="0" y="219"/>
                  </a:cubicBezTo>
                  <a:lnTo>
                    <a:pt x="0" y="438"/>
                  </a:lnTo>
                  <a:lnTo>
                    <a:pt x="232" y="301"/>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5"/>
            <p:cNvSpPr/>
            <p:nvPr/>
          </p:nvSpPr>
          <p:spPr>
            <a:xfrm>
              <a:off x="3139039" y="1882141"/>
              <a:ext cx="200413" cy="130780"/>
            </a:xfrm>
            <a:custGeom>
              <a:avLst/>
              <a:gdLst/>
              <a:ahLst/>
              <a:cxnLst/>
              <a:rect l="l" t="t" r="r" b="b"/>
              <a:pathLst>
                <a:path w="3212" h="2096" extrusionOk="0">
                  <a:moveTo>
                    <a:pt x="0" y="0"/>
                  </a:moveTo>
                  <a:lnTo>
                    <a:pt x="0" y="219"/>
                  </a:lnTo>
                  <a:lnTo>
                    <a:pt x="3212" y="2096"/>
                  </a:lnTo>
                  <a:lnTo>
                    <a:pt x="3212" y="1877"/>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5"/>
            <p:cNvSpPr/>
            <p:nvPr/>
          </p:nvSpPr>
          <p:spPr>
            <a:xfrm>
              <a:off x="3144093" y="1868664"/>
              <a:ext cx="209834" cy="122294"/>
            </a:xfrm>
            <a:custGeom>
              <a:avLst/>
              <a:gdLst/>
              <a:ahLst/>
              <a:cxnLst/>
              <a:rect l="l" t="t" r="r" b="b"/>
              <a:pathLst>
                <a:path w="3363" h="1960" extrusionOk="0">
                  <a:moveTo>
                    <a:pt x="151" y="1"/>
                  </a:moveTo>
                  <a:lnTo>
                    <a:pt x="1" y="96"/>
                  </a:lnTo>
                  <a:lnTo>
                    <a:pt x="3213" y="1959"/>
                  </a:lnTo>
                  <a:lnTo>
                    <a:pt x="3363" y="1861"/>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5"/>
            <p:cNvSpPr/>
            <p:nvPr/>
          </p:nvSpPr>
          <p:spPr>
            <a:xfrm>
              <a:off x="3139039" y="1874591"/>
              <a:ext cx="205529" cy="124728"/>
            </a:xfrm>
            <a:custGeom>
              <a:avLst/>
              <a:gdLst/>
              <a:ahLst/>
              <a:cxnLst/>
              <a:rect l="l" t="t" r="r" b="b"/>
              <a:pathLst>
                <a:path w="3294" h="1999" extrusionOk="0">
                  <a:moveTo>
                    <a:pt x="82" y="1"/>
                  </a:moveTo>
                  <a:cubicBezTo>
                    <a:pt x="43" y="14"/>
                    <a:pt x="0" y="82"/>
                    <a:pt x="0" y="121"/>
                  </a:cubicBezTo>
                  <a:lnTo>
                    <a:pt x="3212" y="1998"/>
                  </a:lnTo>
                  <a:cubicBezTo>
                    <a:pt x="3212" y="1946"/>
                    <a:pt x="3251" y="1890"/>
                    <a:pt x="3294" y="1864"/>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5"/>
            <p:cNvSpPr/>
            <p:nvPr/>
          </p:nvSpPr>
          <p:spPr>
            <a:xfrm>
              <a:off x="3339389" y="1984781"/>
              <a:ext cx="14538" cy="28140"/>
            </a:xfrm>
            <a:custGeom>
              <a:avLst/>
              <a:gdLst/>
              <a:ahLst/>
              <a:cxnLst/>
              <a:rect l="l" t="t" r="r" b="b"/>
              <a:pathLst>
                <a:path w="233" h="451" extrusionOk="0">
                  <a:moveTo>
                    <a:pt x="233" y="0"/>
                  </a:moveTo>
                  <a:lnTo>
                    <a:pt x="83" y="98"/>
                  </a:lnTo>
                  <a:cubicBezTo>
                    <a:pt x="40" y="124"/>
                    <a:pt x="1" y="180"/>
                    <a:pt x="1" y="232"/>
                  </a:cubicBezTo>
                  <a:lnTo>
                    <a:pt x="1" y="451"/>
                  </a:lnTo>
                  <a:lnTo>
                    <a:pt x="233" y="314"/>
                  </a:lnTo>
                  <a:lnTo>
                    <a:pt x="23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5"/>
            <p:cNvSpPr/>
            <p:nvPr/>
          </p:nvSpPr>
          <p:spPr>
            <a:xfrm>
              <a:off x="3341074" y="2000068"/>
              <a:ext cx="200226" cy="129969"/>
            </a:xfrm>
            <a:custGeom>
              <a:avLst/>
              <a:gdLst/>
              <a:ahLst/>
              <a:cxnLst/>
              <a:rect l="l" t="t" r="r" b="b"/>
              <a:pathLst>
                <a:path w="3209" h="2083" extrusionOk="0">
                  <a:moveTo>
                    <a:pt x="0" y="0"/>
                  </a:moveTo>
                  <a:lnTo>
                    <a:pt x="0" y="219"/>
                  </a:lnTo>
                  <a:lnTo>
                    <a:pt x="3209" y="2083"/>
                  </a:lnTo>
                  <a:lnTo>
                    <a:pt x="3209" y="1864"/>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5"/>
            <p:cNvSpPr/>
            <p:nvPr/>
          </p:nvSpPr>
          <p:spPr>
            <a:xfrm>
              <a:off x="3345317" y="1985779"/>
              <a:ext cx="209647" cy="122294"/>
            </a:xfrm>
            <a:custGeom>
              <a:avLst/>
              <a:gdLst/>
              <a:ahLst/>
              <a:cxnLst/>
              <a:rect l="l" t="t" r="r" b="b"/>
              <a:pathLst>
                <a:path w="3360" h="1960" extrusionOk="0">
                  <a:moveTo>
                    <a:pt x="164" y="1"/>
                  </a:moveTo>
                  <a:lnTo>
                    <a:pt x="1" y="95"/>
                  </a:lnTo>
                  <a:lnTo>
                    <a:pt x="3209" y="1959"/>
                  </a:lnTo>
                  <a:lnTo>
                    <a:pt x="3359" y="1878"/>
                  </a:lnTo>
                  <a:lnTo>
                    <a:pt x="164"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5"/>
            <p:cNvSpPr/>
            <p:nvPr/>
          </p:nvSpPr>
          <p:spPr>
            <a:xfrm>
              <a:off x="3341074" y="1991707"/>
              <a:ext cx="204531" cy="124665"/>
            </a:xfrm>
            <a:custGeom>
              <a:avLst/>
              <a:gdLst/>
              <a:ahLst/>
              <a:cxnLst/>
              <a:rect l="l" t="t" r="r" b="b"/>
              <a:pathLst>
                <a:path w="3278" h="1998" extrusionOk="0">
                  <a:moveTo>
                    <a:pt x="69" y="0"/>
                  </a:moveTo>
                  <a:cubicBezTo>
                    <a:pt x="26" y="27"/>
                    <a:pt x="0" y="82"/>
                    <a:pt x="0" y="134"/>
                  </a:cubicBezTo>
                  <a:lnTo>
                    <a:pt x="3209" y="1998"/>
                  </a:lnTo>
                  <a:cubicBezTo>
                    <a:pt x="3209" y="1946"/>
                    <a:pt x="3238" y="1890"/>
                    <a:pt x="3277" y="1864"/>
                  </a:cubicBezTo>
                  <a:lnTo>
                    <a:pt x="69"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5"/>
            <p:cNvSpPr/>
            <p:nvPr/>
          </p:nvSpPr>
          <p:spPr>
            <a:xfrm>
              <a:off x="3541237" y="2102895"/>
              <a:ext cx="14538" cy="27142"/>
            </a:xfrm>
            <a:custGeom>
              <a:avLst/>
              <a:gdLst/>
              <a:ahLst/>
              <a:cxnLst/>
              <a:rect l="l" t="t" r="r" b="b"/>
              <a:pathLst>
                <a:path w="233" h="435" extrusionOk="0">
                  <a:moveTo>
                    <a:pt x="219" y="1"/>
                  </a:moveTo>
                  <a:lnTo>
                    <a:pt x="69" y="82"/>
                  </a:lnTo>
                  <a:cubicBezTo>
                    <a:pt x="30" y="108"/>
                    <a:pt x="1" y="164"/>
                    <a:pt x="1" y="216"/>
                  </a:cubicBezTo>
                  <a:lnTo>
                    <a:pt x="1" y="435"/>
                  </a:lnTo>
                  <a:lnTo>
                    <a:pt x="232" y="298"/>
                  </a:lnTo>
                  <a:lnTo>
                    <a:pt x="21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5"/>
            <p:cNvSpPr/>
            <p:nvPr/>
          </p:nvSpPr>
          <p:spPr>
            <a:xfrm>
              <a:off x="3542236" y="2117183"/>
              <a:ext cx="200288" cy="129969"/>
            </a:xfrm>
            <a:custGeom>
              <a:avLst/>
              <a:gdLst/>
              <a:ahLst/>
              <a:cxnLst/>
              <a:rect l="l" t="t" r="r" b="b"/>
              <a:pathLst>
                <a:path w="3210" h="2083" extrusionOk="0">
                  <a:moveTo>
                    <a:pt x="1" y="0"/>
                  </a:moveTo>
                  <a:lnTo>
                    <a:pt x="1" y="219"/>
                  </a:lnTo>
                  <a:lnTo>
                    <a:pt x="3209" y="2083"/>
                  </a:lnTo>
                  <a:lnTo>
                    <a:pt x="3209" y="1864"/>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5"/>
            <p:cNvSpPr/>
            <p:nvPr/>
          </p:nvSpPr>
          <p:spPr>
            <a:xfrm>
              <a:off x="3547352" y="2103706"/>
              <a:ext cx="209647" cy="122294"/>
            </a:xfrm>
            <a:custGeom>
              <a:avLst/>
              <a:gdLst/>
              <a:ahLst/>
              <a:cxnLst/>
              <a:rect l="l" t="t" r="r" b="b"/>
              <a:pathLst>
                <a:path w="3360" h="1960" extrusionOk="0">
                  <a:moveTo>
                    <a:pt x="147" y="1"/>
                  </a:moveTo>
                  <a:lnTo>
                    <a:pt x="1" y="82"/>
                  </a:lnTo>
                  <a:lnTo>
                    <a:pt x="3209" y="1959"/>
                  </a:lnTo>
                  <a:lnTo>
                    <a:pt x="3359" y="1864"/>
                  </a:lnTo>
                  <a:lnTo>
                    <a:pt x="147"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5"/>
            <p:cNvSpPr/>
            <p:nvPr/>
          </p:nvSpPr>
          <p:spPr>
            <a:xfrm>
              <a:off x="3542236" y="2108822"/>
              <a:ext cx="205404" cy="124665"/>
            </a:xfrm>
            <a:custGeom>
              <a:avLst/>
              <a:gdLst/>
              <a:ahLst/>
              <a:cxnLst/>
              <a:rect l="l" t="t" r="r" b="b"/>
              <a:pathLst>
                <a:path w="3292" h="1998" extrusionOk="0">
                  <a:moveTo>
                    <a:pt x="83" y="0"/>
                  </a:moveTo>
                  <a:cubicBezTo>
                    <a:pt x="40" y="26"/>
                    <a:pt x="1" y="82"/>
                    <a:pt x="1" y="134"/>
                  </a:cubicBezTo>
                  <a:lnTo>
                    <a:pt x="3209" y="1998"/>
                  </a:lnTo>
                  <a:cubicBezTo>
                    <a:pt x="3209" y="1959"/>
                    <a:pt x="3236" y="1890"/>
                    <a:pt x="3291" y="1877"/>
                  </a:cubicBezTo>
                  <a:lnTo>
                    <a:pt x="8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5"/>
            <p:cNvSpPr/>
            <p:nvPr/>
          </p:nvSpPr>
          <p:spPr>
            <a:xfrm>
              <a:off x="3742461" y="2220010"/>
              <a:ext cx="14538" cy="27142"/>
            </a:xfrm>
            <a:custGeom>
              <a:avLst/>
              <a:gdLst/>
              <a:ahLst/>
              <a:cxnLst/>
              <a:rect l="l" t="t" r="r" b="b"/>
              <a:pathLst>
                <a:path w="233" h="435" extrusionOk="0">
                  <a:moveTo>
                    <a:pt x="232" y="0"/>
                  </a:moveTo>
                  <a:lnTo>
                    <a:pt x="82" y="95"/>
                  </a:lnTo>
                  <a:cubicBezTo>
                    <a:pt x="27" y="108"/>
                    <a:pt x="0" y="177"/>
                    <a:pt x="0" y="216"/>
                  </a:cubicBezTo>
                  <a:lnTo>
                    <a:pt x="0" y="435"/>
                  </a:lnTo>
                  <a:lnTo>
                    <a:pt x="232" y="310"/>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5"/>
            <p:cNvSpPr/>
            <p:nvPr/>
          </p:nvSpPr>
          <p:spPr>
            <a:xfrm>
              <a:off x="3742461" y="2233425"/>
              <a:ext cx="200288" cy="130842"/>
            </a:xfrm>
            <a:custGeom>
              <a:avLst/>
              <a:gdLst/>
              <a:ahLst/>
              <a:cxnLst/>
              <a:rect l="l" t="t" r="r" b="b"/>
              <a:pathLst>
                <a:path w="3210" h="2097" extrusionOk="0">
                  <a:moveTo>
                    <a:pt x="0" y="1"/>
                  </a:moveTo>
                  <a:lnTo>
                    <a:pt x="0" y="220"/>
                  </a:lnTo>
                  <a:lnTo>
                    <a:pt x="3209" y="2096"/>
                  </a:lnTo>
                  <a:lnTo>
                    <a:pt x="3209" y="1878"/>
                  </a:lnTo>
                  <a:lnTo>
                    <a:pt x="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5"/>
            <p:cNvSpPr/>
            <p:nvPr/>
          </p:nvSpPr>
          <p:spPr>
            <a:xfrm>
              <a:off x="3747578" y="2220010"/>
              <a:ext cx="209585" cy="122232"/>
            </a:xfrm>
            <a:custGeom>
              <a:avLst/>
              <a:gdLst/>
              <a:ahLst/>
              <a:cxnLst/>
              <a:rect l="l" t="t" r="r" b="b"/>
              <a:pathLst>
                <a:path w="3359" h="1959" extrusionOk="0">
                  <a:moveTo>
                    <a:pt x="150" y="0"/>
                  </a:moveTo>
                  <a:lnTo>
                    <a:pt x="0" y="95"/>
                  </a:lnTo>
                  <a:lnTo>
                    <a:pt x="3196" y="1959"/>
                  </a:lnTo>
                  <a:lnTo>
                    <a:pt x="3359" y="1877"/>
                  </a:lnTo>
                  <a:lnTo>
                    <a:pt x="15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5"/>
            <p:cNvSpPr/>
            <p:nvPr/>
          </p:nvSpPr>
          <p:spPr>
            <a:xfrm>
              <a:off x="3742461" y="2225938"/>
              <a:ext cx="204531" cy="124665"/>
            </a:xfrm>
            <a:custGeom>
              <a:avLst/>
              <a:gdLst/>
              <a:ahLst/>
              <a:cxnLst/>
              <a:rect l="l" t="t" r="r" b="b"/>
              <a:pathLst>
                <a:path w="3278" h="1998" extrusionOk="0">
                  <a:moveTo>
                    <a:pt x="82" y="0"/>
                  </a:moveTo>
                  <a:cubicBezTo>
                    <a:pt x="40" y="13"/>
                    <a:pt x="0" y="82"/>
                    <a:pt x="0" y="121"/>
                  </a:cubicBezTo>
                  <a:lnTo>
                    <a:pt x="3209" y="1998"/>
                  </a:lnTo>
                  <a:cubicBezTo>
                    <a:pt x="3209" y="1945"/>
                    <a:pt x="3238" y="1890"/>
                    <a:pt x="3278" y="1864"/>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5"/>
            <p:cNvSpPr/>
            <p:nvPr/>
          </p:nvSpPr>
          <p:spPr>
            <a:xfrm>
              <a:off x="3942687" y="2337125"/>
              <a:ext cx="14476" cy="27142"/>
            </a:xfrm>
            <a:custGeom>
              <a:avLst/>
              <a:gdLst/>
              <a:ahLst/>
              <a:cxnLst/>
              <a:rect l="l" t="t" r="r" b="b"/>
              <a:pathLst>
                <a:path w="232" h="435" extrusionOk="0">
                  <a:moveTo>
                    <a:pt x="232" y="0"/>
                  </a:moveTo>
                  <a:lnTo>
                    <a:pt x="69" y="82"/>
                  </a:lnTo>
                  <a:cubicBezTo>
                    <a:pt x="29" y="108"/>
                    <a:pt x="0" y="163"/>
                    <a:pt x="0" y="216"/>
                  </a:cubicBezTo>
                  <a:lnTo>
                    <a:pt x="0" y="434"/>
                  </a:lnTo>
                  <a:lnTo>
                    <a:pt x="232" y="297"/>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5"/>
            <p:cNvSpPr/>
            <p:nvPr/>
          </p:nvSpPr>
          <p:spPr>
            <a:xfrm>
              <a:off x="3941813" y="2349729"/>
              <a:ext cx="200288" cy="130031"/>
            </a:xfrm>
            <a:custGeom>
              <a:avLst/>
              <a:gdLst/>
              <a:ahLst/>
              <a:cxnLst/>
              <a:rect l="l" t="t" r="r" b="b"/>
              <a:pathLst>
                <a:path w="3210" h="2084" extrusionOk="0">
                  <a:moveTo>
                    <a:pt x="1" y="1"/>
                  </a:moveTo>
                  <a:lnTo>
                    <a:pt x="1" y="219"/>
                  </a:lnTo>
                  <a:lnTo>
                    <a:pt x="3210" y="2083"/>
                  </a:lnTo>
                  <a:lnTo>
                    <a:pt x="3210" y="1864"/>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5"/>
            <p:cNvSpPr/>
            <p:nvPr/>
          </p:nvSpPr>
          <p:spPr>
            <a:xfrm>
              <a:off x="3946930" y="2336065"/>
              <a:ext cx="209647" cy="122294"/>
            </a:xfrm>
            <a:custGeom>
              <a:avLst/>
              <a:gdLst/>
              <a:ahLst/>
              <a:cxnLst/>
              <a:rect l="l" t="t" r="r" b="b"/>
              <a:pathLst>
                <a:path w="3360" h="1960" extrusionOk="0">
                  <a:moveTo>
                    <a:pt x="151" y="1"/>
                  </a:moveTo>
                  <a:lnTo>
                    <a:pt x="1" y="82"/>
                  </a:lnTo>
                  <a:lnTo>
                    <a:pt x="3196" y="1959"/>
                  </a:lnTo>
                  <a:lnTo>
                    <a:pt x="3359" y="1865"/>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5"/>
            <p:cNvSpPr/>
            <p:nvPr/>
          </p:nvSpPr>
          <p:spPr>
            <a:xfrm>
              <a:off x="3941813" y="2341181"/>
              <a:ext cx="204593" cy="124915"/>
            </a:xfrm>
            <a:custGeom>
              <a:avLst/>
              <a:gdLst/>
              <a:ahLst/>
              <a:cxnLst/>
              <a:rect l="l" t="t" r="r" b="b"/>
              <a:pathLst>
                <a:path w="3279" h="2002" extrusionOk="0">
                  <a:moveTo>
                    <a:pt x="83" y="0"/>
                  </a:moveTo>
                  <a:cubicBezTo>
                    <a:pt x="43" y="30"/>
                    <a:pt x="1" y="82"/>
                    <a:pt x="1" y="138"/>
                  </a:cubicBezTo>
                  <a:lnTo>
                    <a:pt x="3210" y="2001"/>
                  </a:lnTo>
                  <a:cubicBezTo>
                    <a:pt x="3210" y="1959"/>
                    <a:pt x="3239" y="1894"/>
                    <a:pt x="3278" y="1877"/>
                  </a:cubicBezTo>
                  <a:lnTo>
                    <a:pt x="8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5"/>
            <p:cNvSpPr/>
            <p:nvPr/>
          </p:nvSpPr>
          <p:spPr>
            <a:xfrm>
              <a:off x="4142039" y="2452369"/>
              <a:ext cx="14538" cy="27391"/>
            </a:xfrm>
            <a:custGeom>
              <a:avLst/>
              <a:gdLst/>
              <a:ahLst/>
              <a:cxnLst/>
              <a:rect l="l" t="t" r="r" b="b"/>
              <a:pathLst>
                <a:path w="233" h="439" extrusionOk="0">
                  <a:moveTo>
                    <a:pt x="232" y="1"/>
                  </a:moveTo>
                  <a:lnTo>
                    <a:pt x="69" y="95"/>
                  </a:lnTo>
                  <a:cubicBezTo>
                    <a:pt x="30" y="112"/>
                    <a:pt x="1" y="177"/>
                    <a:pt x="1" y="219"/>
                  </a:cubicBezTo>
                  <a:lnTo>
                    <a:pt x="1" y="438"/>
                  </a:lnTo>
                  <a:lnTo>
                    <a:pt x="232" y="314"/>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5"/>
            <p:cNvSpPr/>
            <p:nvPr/>
          </p:nvSpPr>
          <p:spPr>
            <a:xfrm>
              <a:off x="4142039" y="2466034"/>
              <a:ext cx="200475" cy="130780"/>
            </a:xfrm>
            <a:custGeom>
              <a:avLst/>
              <a:gdLst/>
              <a:ahLst/>
              <a:cxnLst/>
              <a:rect l="l" t="t" r="r" b="b"/>
              <a:pathLst>
                <a:path w="3213" h="2096" extrusionOk="0">
                  <a:moveTo>
                    <a:pt x="1" y="0"/>
                  </a:moveTo>
                  <a:lnTo>
                    <a:pt x="1" y="219"/>
                  </a:lnTo>
                  <a:lnTo>
                    <a:pt x="3212" y="2096"/>
                  </a:lnTo>
                  <a:lnTo>
                    <a:pt x="3212" y="1877"/>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5"/>
            <p:cNvSpPr/>
            <p:nvPr/>
          </p:nvSpPr>
          <p:spPr>
            <a:xfrm>
              <a:off x="4147155" y="2452369"/>
              <a:ext cx="209834" cy="122294"/>
            </a:xfrm>
            <a:custGeom>
              <a:avLst/>
              <a:gdLst/>
              <a:ahLst/>
              <a:cxnLst/>
              <a:rect l="l" t="t" r="r" b="b"/>
              <a:pathLst>
                <a:path w="3363" h="1960" extrusionOk="0">
                  <a:moveTo>
                    <a:pt x="150" y="1"/>
                  </a:moveTo>
                  <a:lnTo>
                    <a:pt x="0" y="95"/>
                  </a:lnTo>
                  <a:lnTo>
                    <a:pt x="3199" y="1959"/>
                  </a:lnTo>
                  <a:lnTo>
                    <a:pt x="3362" y="1864"/>
                  </a:lnTo>
                  <a:lnTo>
                    <a:pt x="15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5"/>
            <p:cNvSpPr/>
            <p:nvPr/>
          </p:nvSpPr>
          <p:spPr>
            <a:xfrm>
              <a:off x="4142039" y="2458297"/>
              <a:ext cx="204718" cy="124915"/>
            </a:xfrm>
            <a:custGeom>
              <a:avLst/>
              <a:gdLst/>
              <a:ahLst/>
              <a:cxnLst/>
              <a:rect l="l" t="t" r="r" b="b"/>
              <a:pathLst>
                <a:path w="3281" h="2002" extrusionOk="0">
                  <a:moveTo>
                    <a:pt x="82" y="0"/>
                  </a:moveTo>
                  <a:cubicBezTo>
                    <a:pt x="30" y="17"/>
                    <a:pt x="1" y="82"/>
                    <a:pt x="1" y="124"/>
                  </a:cubicBezTo>
                  <a:lnTo>
                    <a:pt x="3212" y="2001"/>
                  </a:lnTo>
                  <a:cubicBezTo>
                    <a:pt x="3212" y="1946"/>
                    <a:pt x="3238" y="1893"/>
                    <a:pt x="3281" y="1864"/>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5"/>
            <p:cNvSpPr/>
            <p:nvPr/>
          </p:nvSpPr>
          <p:spPr>
            <a:xfrm>
              <a:off x="4342451" y="2568673"/>
              <a:ext cx="14538" cy="28140"/>
            </a:xfrm>
            <a:custGeom>
              <a:avLst/>
              <a:gdLst/>
              <a:ahLst/>
              <a:cxnLst/>
              <a:rect l="l" t="t" r="r" b="b"/>
              <a:pathLst>
                <a:path w="233" h="451" extrusionOk="0">
                  <a:moveTo>
                    <a:pt x="232" y="0"/>
                  </a:moveTo>
                  <a:lnTo>
                    <a:pt x="69" y="95"/>
                  </a:lnTo>
                  <a:cubicBezTo>
                    <a:pt x="26" y="124"/>
                    <a:pt x="0" y="177"/>
                    <a:pt x="0" y="232"/>
                  </a:cubicBezTo>
                  <a:lnTo>
                    <a:pt x="0" y="451"/>
                  </a:lnTo>
                  <a:lnTo>
                    <a:pt x="232" y="314"/>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5"/>
            <p:cNvSpPr/>
            <p:nvPr/>
          </p:nvSpPr>
          <p:spPr>
            <a:xfrm>
              <a:off x="2952478" y="1653838"/>
              <a:ext cx="172335" cy="99458"/>
            </a:xfrm>
            <a:custGeom>
              <a:avLst/>
              <a:gdLst/>
              <a:ahLst/>
              <a:cxnLst/>
              <a:rect l="l" t="t" r="r" b="b"/>
              <a:pathLst>
                <a:path w="2762" h="1594" extrusionOk="0">
                  <a:moveTo>
                    <a:pt x="2693" y="0"/>
                  </a:moveTo>
                  <a:lnTo>
                    <a:pt x="0" y="1567"/>
                  </a:lnTo>
                  <a:lnTo>
                    <a:pt x="69" y="1593"/>
                  </a:lnTo>
                  <a:lnTo>
                    <a:pt x="2762" y="30"/>
                  </a:lnTo>
                  <a:lnTo>
                    <a:pt x="26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5"/>
            <p:cNvSpPr/>
            <p:nvPr/>
          </p:nvSpPr>
          <p:spPr>
            <a:xfrm>
              <a:off x="3152641" y="1770142"/>
              <a:ext cx="171586" cy="100269"/>
            </a:xfrm>
            <a:custGeom>
              <a:avLst/>
              <a:gdLst/>
              <a:ahLst/>
              <a:cxnLst/>
              <a:rect l="l" t="t" r="r" b="b"/>
              <a:pathLst>
                <a:path w="2750" h="1607" extrusionOk="0">
                  <a:moveTo>
                    <a:pt x="2694" y="0"/>
                  </a:moveTo>
                  <a:lnTo>
                    <a:pt x="1" y="1564"/>
                  </a:lnTo>
                  <a:lnTo>
                    <a:pt x="69" y="1606"/>
                  </a:lnTo>
                  <a:lnTo>
                    <a:pt x="2749" y="43"/>
                  </a:lnTo>
                  <a:lnTo>
                    <a:pt x="2694"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5"/>
            <p:cNvSpPr/>
            <p:nvPr/>
          </p:nvSpPr>
          <p:spPr>
            <a:xfrm>
              <a:off x="3352867" y="1887195"/>
              <a:ext cx="171524" cy="99458"/>
            </a:xfrm>
            <a:custGeom>
              <a:avLst/>
              <a:gdLst/>
              <a:ahLst/>
              <a:cxnLst/>
              <a:rect l="l" t="t" r="r" b="b"/>
              <a:pathLst>
                <a:path w="2749" h="1594" extrusionOk="0">
                  <a:moveTo>
                    <a:pt x="2693" y="1"/>
                  </a:moveTo>
                  <a:lnTo>
                    <a:pt x="0" y="1564"/>
                  </a:lnTo>
                  <a:lnTo>
                    <a:pt x="69" y="1594"/>
                  </a:lnTo>
                  <a:lnTo>
                    <a:pt x="2749" y="30"/>
                  </a:lnTo>
                  <a:lnTo>
                    <a:pt x="2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5"/>
            <p:cNvSpPr/>
            <p:nvPr/>
          </p:nvSpPr>
          <p:spPr>
            <a:xfrm>
              <a:off x="3553279" y="2003499"/>
              <a:ext cx="171337" cy="100269"/>
            </a:xfrm>
            <a:custGeom>
              <a:avLst/>
              <a:gdLst/>
              <a:ahLst/>
              <a:cxnLst/>
              <a:rect l="l" t="t" r="r" b="b"/>
              <a:pathLst>
                <a:path w="2746" h="1607" extrusionOk="0">
                  <a:moveTo>
                    <a:pt x="2693" y="1"/>
                  </a:moveTo>
                  <a:lnTo>
                    <a:pt x="0" y="1564"/>
                  </a:lnTo>
                  <a:lnTo>
                    <a:pt x="69" y="1607"/>
                  </a:lnTo>
                  <a:lnTo>
                    <a:pt x="2745" y="43"/>
                  </a:lnTo>
                  <a:lnTo>
                    <a:pt x="2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5"/>
            <p:cNvSpPr/>
            <p:nvPr/>
          </p:nvSpPr>
          <p:spPr>
            <a:xfrm>
              <a:off x="3753443" y="2120615"/>
              <a:ext cx="171586" cy="100269"/>
            </a:xfrm>
            <a:custGeom>
              <a:avLst/>
              <a:gdLst/>
              <a:ahLst/>
              <a:cxnLst/>
              <a:rect l="l" t="t" r="r" b="b"/>
              <a:pathLst>
                <a:path w="2750" h="1607" extrusionOk="0">
                  <a:moveTo>
                    <a:pt x="2694" y="1"/>
                  </a:moveTo>
                  <a:lnTo>
                    <a:pt x="1" y="1564"/>
                  </a:lnTo>
                  <a:lnTo>
                    <a:pt x="69" y="1606"/>
                  </a:lnTo>
                  <a:lnTo>
                    <a:pt x="2749" y="27"/>
                  </a:lnTo>
                  <a:lnTo>
                    <a:pt x="269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5"/>
            <p:cNvSpPr/>
            <p:nvPr/>
          </p:nvSpPr>
          <p:spPr>
            <a:xfrm>
              <a:off x="3953668" y="2236919"/>
              <a:ext cx="171524" cy="100269"/>
            </a:xfrm>
            <a:custGeom>
              <a:avLst/>
              <a:gdLst/>
              <a:ahLst/>
              <a:cxnLst/>
              <a:rect l="l" t="t" r="r" b="b"/>
              <a:pathLst>
                <a:path w="2749" h="1607" extrusionOk="0">
                  <a:moveTo>
                    <a:pt x="2693" y="0"/>
                  </a:moveTo>
                  <a:lnTo>
                    <a:pt x="0" y="1564"/>
                  </a:lnTo>
                  <a:lnTo>
                    <a:pt x="56" y="1606"/>
                  </a:lnTo>
                  <a:lnTo>
                    <a:pt x="2749" y="39"/>
                  </a:lnTo>
                  <a:lnTo>
                    <a:pt x="26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5"/>
            <p:cNvSpPr/>
            <p:nvPr/>
          </p:nvSpPr>
          <p:spPr>
            <a:xfrm>
              <a:off x="4152209" y="2354035"/>
              <a:ext cx="172397" cy="100269"/>
            </a:xfrm>
            <a:custGeom>
              <a:avLst/>
              <a:gdLst/>
              <a:ahLst/>
              <a:cxnLst/>
              <a:rect l="l" t="t" r="r" b="b"/>
              <a:pathLst>
                <a:path w="2763" h="1607" extrusionOk="0">
                  <a:moveTo>
                    <a:pt x="2710" y="0"/>
                  </a:moveTo>
                  <a:lnTo>
                    <a:pt x="1" y="1564"/>
                  </a:lnTo>
                  <a:lnTo>
                    <a:pt x="69" y="1606"/>
                  </a:lnTo>
                  <a:lnTo>
                    <a:pt x="2762" y="26"/>
                  </a:lnTo>
                  <a:lnTo>
                    <a:pt x="2710"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5"/>
            <p:cNvSpPr/>
            <p:nvPr/>
          </p:nvSpPr>
          <p:spPr>
            <a:xfrm>
              <a:off x="4352622" y="2470276"/>
              <a:ext cx="172335" cy="100082"/>
            </a:xfrm>
            <a:custGeom>
              <a:avLst/>
              <a:gdLst/>
              <a:ahLst/>
              <a:cxnLst/>
              <a:rect l="l" t="t" r="r" b="b"/>
              <a:pathLst>
                <a:path w="2762" h="1604" extrusionOk="0">
                  <a:moveTo>
                    <a:pt x="2706" y="1"/>
                  </a:moveTo>
                  <a:lnTo>
                    <a:pt x="1" y="1564"/>
                  </a:lnTo>
                  <a:lnTo>
                    <a:pt x="69" y="1604"/>
                  </a:lnTo>
                  <a:lnTo>
                    <a:pt x="2762" y="40"/>
                  </a:lnTo>
                  <a:lnTo>
                    <a:pt x="270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5"/>
            <p:cNvSpPr/>
            <p:nvPr/>
          </p:nvSpPr>
          <p:spPr>
            <a:xfrm>
              <a:off x="4342451" y="2583149"/>
              <a:ext cx="199414" cy="129782"/>
            </a:xfrm>
            <a:custGeom>
              <a:avLst/>
              <a:gdLst/>
              <a:ahLst/>
              <a:cxnLst/>
              <a:rect l="l" t="t" r="r" b="b"/>
              <a:pathLst>
                <a:path w="3196" h="2080" extrusionOk="0">
                  <a:moveTo>
                    <a:pt x="0" y="0"/>
                  </a:moveTo>
                  <a:lnTo>
                    <a:pt x="0" y="219"/>
                  </a:lnTo>
                  <a:lnTo>
                    <a:pt x="3196" y="2079"/>
                  </a:lnTo>
                  <a:lnTo>
                    <a:pt x="3196" y="1864"/>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5"/>
            <p:cNvSpPr/>
            <p:nvPr/>
          </p:nvSpPr>
          <p:spPr>
            <a:xfrm>
              <a:off x="4346694" y="2568673"/>
              <a:ext cx="209647" cy="122232"/>
            </a:xfrm>
            <a:custGeom>
              <a:avLst/>
              <a:gdLst/>
              <a:ahLst/>
              <a:cxnLst/>
              <a:rect l="l" t="t" r="r" b="b"/>
              <a:pathLst>
                <a:path w="3360" h="1959" extrusionOk="0">
                  <a:moveTo>
                    <a:pt x="164" y="0"/>
                  </a:moveTo>
                  <a:lnTo>
                    <a:pt x="1" y="95"/>
                  </a:lnTo>
                  <a:lnTo>
                    <a:pt x="3209" y="1959"/>
                  </a:lnTo>
                  <a:lnTo>
                    <a:pt x="3360" y="1877"/>
                  </a:lnTo>
                  <a:lnTo>
                    <a:pt x="164"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5"/>
            <p:cNvSpPr/>
            <p:nvPr/>
          </p:nvSpPr>
          <p:spPr>
            <a:xfrm>
              <a:off x="4342451" y="2574601"/>
              <a:ext cx="204531" cy="124852"/>
            </a:xfrm>
            <a:custGeom>
              <a:avLst/>
              <a:gdLst/>
              <a:ahLst/>
              <a:cxnLst/>
              <a:rect l="l" t="t" r="r" b="b"/>
              <a:pathLst>
                <a:path w="3278" h="2001" extrusionOk="0">
                  <a:moveTo>
                    <a:pt x="69" y="0"/>
                  </a:moveTo>
                  <a:cubicBezTo>
                    <a:pt x="26" y="29"/>
                    <a:pt x="0" y="82"/>
                    <a:pt x="0" y="137"/>
                  </a:cubicBezTo>
                  <a:lnTo>
                    <a:pt x="3196" y="2001"/>
                  </a:lnTo>
                  <a:cubicBezTo>
                    <a:pt x="3196" y="1958"/>
                    <a:pt x="3235" y="1890"/>
                    <a:pt x="3277" y="1864"/>
                  </a:cubicBezTo>
                  <a:lnTo>
                    <a:pt x="69"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5"/>
            <p:cNvSpPr/>
            <p:nvPr/>
          </p:nvSpPr>
          <p:spPr>
            <a:xfrm>
              <a:off x="4541803" y="2685789"/>
              <a:ext cx="14538" cy="27142"/>
            </a:xfrm>
            <a:custGeom>
              <a:avLst/>
              <a:gdLst/>
              <a:ahLst/>
              <a:cxnLst/>
              <a:rect l="l" t="t" r="r" b="b"/>
              <a:pathLst>
                <a:path w="233" h="435" extrusionOk="0">
                  <a:moveTo>
                    <a:pt x="233" y="0"/>
                  </a:moveTo>
                  <a:lnTo>
                    <a:pt x="82" y="82"/>
                  </a:lnTo>
                  <a:cubicBezTo>
                    <a:pt x="40" y="108"/>
                    <a:pt x="1" y="176"/>
                    <a:pt x="1" y="219"/>
                  </a:cubicBezTo>
                  <a:lnTo>
                    <a:pt x="1" y="434"/>
                  </a:lnTo>
                  <a:lnTo>
                    <a:pt x="233" y="300"/>
                  </a:lnTo>
                  <a:lnTo>
                    <a:pt x="233"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5"/>
            <p:cNvSpPr/>
            <p:nvPr/>
          </p:nvSpPr>
          <p:spPr>
            <a:xfrm>
              <a:off x="4552847" y="2587392"/>
              <a:ext cx="172335" cy="100082"/>
            </a:xfrm>
            <a:custGeom>
              <a:avLst/>
              <a:gdLst/>
              <a:ahLst/>
              <a:cxnLst/>
              <a:rect l="l" t="t" r="r" b="b"/>
              <a:pathLst>
                <a:path w="2762" h="1604" extrusionOk="0">
                  <a:moveTo>
                    <a:pt x="2693" y="1"/>
                  </a:moveTo>
                  <a:lnTo>
                    <a:pt x="0" y="1564"/>
                  </a:lnTo>
                  <a:lnTo>
                    <a:pt x="69" y="1603"/>
                  </a:lnTo>
                  <a:lnTo>
                    <a:pt x="2761" y="27"/>
                  </a:lnTo>
                  <a:lnTo>
                    <a:pt x="2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5"/>
            <p:cNvSpPr/>
            <p:nvPr/>
          </p:nvSpPr>
          <p:spPr>
            <a:xfrm>
              <a:off x="4541803" y="2699391"/>
              <a:ext cx="200288" cy="130655"/>
            </a:xfrm>
            <a:custGeom>
              <a:avLst/>
              <a:gdLst/>
              <a:ahLst/>
              <a:cxnLst/>
              <a:rect l="l" t="t" r="r" b="b"/>
              <a:pathLst>
                <a:path w="3210" h="2094" extrusionOk="0">
                  <a:moveTo>
                    <a:pt x="1" y="1"/>
                  </a:moveTo>
                  <a:lnTo>
                    <a:pt x="1" y="216"/>
                  </a:lnTo>
                  <a:lnTo>
                    <a:pt x="3209" y="2093"/>
                  </a:lnTo>
                  <a:lnTo>
                    <a:pt x="3209" y="1865"/>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5"/>
            <p:cNvSpPr/>
            <p:nvPr/>
          </p:nvSpPr>
          <p:spPr>
            <a:xfrm>
              <a:off x="4546920" y="2685789"/>
              <a:ext cx="209647" cy="122232"/>
            </a:xfrm>
            <a:custGeom>
              <a:avLst/>
              <a:gdLst/>
              <a:ahLst/>
              <a:cxnLst/>
              <a:rect l="l" t="t" r="r" b="b"/>
              <a:pathLst>
                <a:path w="3360" h="1959" extrusionOk="0">
                  <a:moveTo>
                    <a:pt x="151" y="0"/>
                  </a:moveTo>
                  <a:lnTo>
                    <a:pt x="0" y="82"/>
                  </a:lnTo>
                  <a:lnTo>
                    <a:pt x="3209" y="1959"/>
                  </a:lnTo>
                  <a:lnTo>
                    <a:pt x="3359" y="1864"/>
                  </a:lnTo>
                  <a:lnTo>
                    <a:pt x="15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5"/>
            <p:cNvSpPr/>
            <p:nvPr/>
          </p:nvSpPr>
          <p:spPr>
            <a:xfrm>
              <a:off x="4541803" y="2690843"/>
              <a:ext cx="205342" cy="124915"/>
            </a:xfrm>
            <a:custGeom>
              <a:avLst/>
              <a:gdLst/>
              <a:ahLst/>
              <a:cxnLst/>
              <a:rect l="l" t="t" r="r" b="b"/>
              <a:pathLst>
                <a:path w="3291" h="2002" extrusionOk="0">
                  <a:moveTo>
                    <a:pt x="82" y="1"/>
                  </a:moveTo>
                  <a:cubicBezTo>
                    <a:pt x="40" y="27"/>
                    <a:pt x="1" y="95"/>
                    <a:pt x="1" y="138"/>
                  </a:cubicBezTo>
                  <a:lnTo>
                    <a:pt x="3209" y="2002"/>
                  </a:lnTo>
                  <a:cubicBezTo>
                    <a:pt x="3209" y="1959"/>
                    <a:pt x="3252" y="1904"/>
                    <a:pt x="3291" y="1878"/>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5"/>
            <p:cNvSpPr/>
            <p:nvPr/>
          </p:nvSpPr>
          <p:spPr>
            <a:xfrm>
              <a:off x="4742029" y="2802031"/>
              <a:ext cx="14538" cy="28015"/>
            </a:xfrm>
            <a:custGeom>
              <a:avLst/>
              <a:gdLst/>
              <a:ahLst/>
              <a:cxnLst/>
              <a:rect l="l" t="t" r="r" b="b"/>
              <a:pathLst>
                <a:path w="233" h="449" extrusionOk="0">
                  <a:moveTo>
                    <a:pt x="232" y="1"/>
                  </a:moveTo>
                  <a:lnTo>
                    <a:pt x="82" y="96"/>
                  </a:lnTo>
                  <a:cubicBezTo>
                    <a:pt x="43" y="122"/>
                    <a:pt x="0" y="177"/>
                    <a:pt x="0" y="220"/>
                  </a:cubicBezTo>
                  <a:lnTo>
                    <a:pt x="0" y="448"/>
                  </a:lnTo>
                  <a:lnTo>
                    <a:pt x="232" y="314"/>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5"/>
            <p:cNvSpPr/>
            <p:nvPr/>
          </p:nvSpPr>
          <p:spPr>
            <a:xfrm>
              <a:off x="4753011" y="2703696"/>
              <a:ext cx="171524" cy="100082"/>
            </a:xfrm>
            <a:custGeom>
              <a:avLst/>
              <a:gdLst/>
              <a:ahLst/>
              <a:cxnLst/>
              <a:rect l="l" t="t" r="r" b="b"/>
              <a:pathLst>
                <a:path w="2749" h="1604" extrusionOk="0">
                  <a:moveTo>
                    <a:pt x="2693" y="0"/>
                  </a:moveTo>
                  <a:lnTo>
                    <a:pt x="1" y="1564"/>
                  </a:lnTo>
                  <a:lnTo>
                    <a:pt x="56" y="1603"/>
                  </a:lnTo>
                  <a:lnTo>
                    <a:pt x="2749" y="40"/>
                  </a:lnTo>
                  <a:lnTo>
                    <a:pt x="26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5"/>
            <p:cNvSpPr/>
            <p:nvPr/>
          </p:nvSpPr>
          <p:spPr>
            <a:xfrm>
              <a:off x="4742029" y="2815695"/>
              <a:ext cx="200475" cy="130593"/>
            </a:xfrm>
            <a:custGeom>
              <a:avLst/>
              <a:gdLst/>
              <a:ahLst/>
              <a:cxnLst/>
              <a:rect l="l" t="t" r="r" b="b"/>
              <a:pathLst>
                <a:path w="3213" h="2093" extrusionOk="0">
                  <a:moveTo>
                    <a:pt x="0" y="1"/>
                  </a:moveTo>
                  <a:lnTo>
                    <a:pt x="0" y="229"/>
                  </a:lnTo>
                  <a:lnTo>
                    <a:pt x="3212" y="2093"/>
                  </a:lnTo>
                  <a:lnTo>
                    <a:pt x="3212" y="1877"/>
                  </a:lnTo>
                  <a:lnTo>
                    <a:pt x="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5"/>
            <p:cNvSpPr/>
            <p:nvPr/>
          </p:nvSpPr>
          <p:spPr>
            <a:xfrm>
              <a:off x="4747083" y="2802031"/>
              <a:ext cx="209647" cy="122294"/>
            </a:xfrm>
            <a:custGeom>
              <a:avLst/>
              <a:gdLst/>
              <a:ahLst/>
              <a:cxnLst/>
              <a:rect l="l" t="t" r="r" b="b"/>
              <a:pathLst>
                <a:path w="3360" h="1960" extrusionOk="0">
                  <a:moveTo>
                    <a:pt x="151" y="1"/>
                  </a:moveTo>
                  <a:lnTo>
                    <a:pt x="1" y="96"/>
                  </a:lnTo>
                  <a:lnTo>
                    <a:pt x="3196" y="1959"/>
                  </a:lnTo>
                  <a:lnTo>
                    <a:pt x="3360" y="1878"/>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5"/>
            <p:cNvSpPr/>
            <p:nvPr/>
          </p:nvSpPr>
          <p:spPr>
            <a:xfrm>
              <a:off x="4742029" y="2807958"/>
              <a:ext cx="204531" cy="124915"/>
            </a:xfrm>
            <a:custGeom>
              <a:avLst/>
              <a:gdLst/>
              <a:ahLst/>
              <a:cxnLst/>
              <a:rect l="l" t="t" r="r" b="b"/>
              <a:pathLst>
                <a:path w="3278" h="2002" extrusionOk="0">
                  <a:moveTo>
                    <a:pt x="82" y="1"/>
                  </a:moveTo>
                  <a:cubicBezTo>
                    <a:pt x="43" y="27"/>
                    <a:pt x="0" y="82"/>
                    <a:pt x="0" y="125"/>
                  </a:cubicBezTo>
                  <a:lnTo>
                    <a:pt x="3212" y="2001"/>
                  </a:lnTo>
                  <a:cubicBezTo>
                    <a:pt x="3212" y="1946"/>
                    <a:pt x="3238" y="1890"/>
                    <a:pt x="3277" y="1864"/>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5"/>
            <p:cNvSpPr/>
            <p:nvPr/>
          </p:nvSpPr>
          <p:spPr>
            <a:xfrm>
              <a:off x="4942442" y="2919146"/>
              <a:ext cx="14288" cy="27142"/>
            </a:xfrm>
            <a:custGeom>
              <a:avLst/>
              <a:gdLst/>
              <a:ahLst/>
              <a:cxnLst/>
              <a:rect l="l" t="t" r="r" b="b"/>
              <a:pathLst>
                <a:path w="229" h="435" extrusionOk="0">
                  <a:moveTo>
                    <a:pt x="229" y="1"/>
                  </a:moveTo>
                  <a:lnTo>
                    <a:pt x="65" y="82"/>
                  </a:lnTo>
                  <a:cubicBezTo>
                    <a:pt x="26" y="108"/>
                    <a:pt x="0" y="164"/>
                    <a:pt x="0" y="219"/>
                  </a:cubicBezTo>
                  <a:lnTo>
                    <a:pt x="0" y="435"/>
                  </a:lnTo>
                  <a:lnTo>
                    <a:pt x="229" y="301"/>
                  </a:lnTo>
                  <a:lnTo>
                    <a:pt x="22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5"/>
            <p:cNvSpPr/>
            <p:nvPr/>
          </p:nvSpPr>
          <p:spPr>
            <a:xfrm>
              <a:off x="4952612" y="2820812"/>
              <a:ext cx="172148" cy="99208"/>
            </a:xfrm>
            <a:custGeom>
              <a:avLst/>
              <a:gdLst/>
              <a:ahLst/>
              <a:cxnLst/>
              <a:rect l="l" t="t" r="r" b="b"/>
              <a:pathLst>
                <a:path w="2759" h="1590" extrusionOk="0">
                  <a:moveTo>
                    <a:pt x="2706" y="0"/>
                  </a:moveTo>
                  <a:lnTo>
                    <a:pt x="0" y="1564"/>
                  </a:lnTo>
                  <a:lnTo>
                    <a:pt x="66" y="1590"/>
                  </a:lnTo>
                  <a:lnTo>
                    <a:pt x="2758" y="26"/>
                  </a:lnTo>
                  <a:lnTo>
                    <a:pt x="270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5"/>
            <p:cNvSpPr/>
            <p:nvPr/>
          </p:nvSpPr>
          <p:spPr>
            <a:xfrm>
              <a:off x="4942442" y="2932811"/>
              <a:ext cx="199414" cy="129782"/>
            </a:xfrm>
            <a:custGeom>
              <a:avLst/>
              <a:gdLst/>
              <a:ahLst/>
              <a:cxnLst/>
              <a:rect l="l" t="t" r="r" b="b"/>
              <a:pathLst>
                <a:path w="3196" h="2080" extrusionOk="0">
                  <a:moveTo>
                    <a:pt x="0" y="0"/>
                  </a:moveTo>
                  <a:lnTo>
                    <a:pt x="0" y="216"/>
                  </a:lnTo>
                  <a:lnTo>
                    <a:pt x="3196" y="2080"/>
                  </a:lnTo>
                  <a:lnTo>
                    <a:pt x="3196" y="1861"/>
                  </a:lnTo>
                  <a:lnTo>
                    <a:pt x="0"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5"/>
            <p:cNvSpPr/>
            <p:nvPr/>
          </p:nvSpPr>
          <p:spPr>
            <a:xfrm>
              <a:off x="4946497" y="2918335"/>
              <a:ext cx="209834" cy="122294"/>
            </a:xfrm>
            <a:custGeom>
              <a:avLst/>
              <a:gdLst/>
              <a:ahLst/>
              <a:cxnLst/>
              <a:rect l="l" t="t" r="r" b="b"/>
              <a:pathLst>
                <a:path w="3363" h="1960" extrusionOk="0">
                  <a:moveTo>
                    <a:pt x="151" y="1"/>
                  </a:moveTo>
                  <a:lnTo>
                    <a:pt x="0" y="95"/>
                  </a:lnTo>
                  <a:lnTo>
                    <a:pt x="3212" y="1959"/>
                  </a:lnTo>
                  <a:lnTo>
                    <a:pt x="3362" y="1878"/>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5"/>
            <p:cNvSpPr/>
            <p:nvPr/>
          </p:nvSpPr>
          <p:spPr>
            <a:xfrm>
              <a:off x="4942442" y="2924262"/>
              <a:ext cx="204531" cy="124665"/>
            </a:xfrm>
            <a:custGeom>
              <a:avLst/>
              <a:gdLst/>
              <a:ahLst/>
              <a:cxnLst/>
              <a:rect l="l" t="t" r="r" b="b"/>
              <a:pathLst>
                <a:path w="3278" h="1998" extrusionOk="0">
                  <a:moveTo>
                    <a:pt x="65" y="0"/>
                  </a:moveTo>
                  <a:cubicBezTo>
                    <a:pt x="26" y="26"/>
                    <a:pt x="0" y="82"/>
                    <a:pt x="0" y="137"/>
                  </a:cubicBezTo>
                  <a:lnTo>
                    <a:pt x="3196" y="1998"/>
                  </a:lnTo>
                  <a:cubicBezTo>
                    <a:pt x="3196" y="1959"/>
                    <a:pt x="3235" y="1890"/>
                    <a:pt x="3277" y="1864"/>
                  </a:cubicBezTo>
                  <a:lnTo>
                    <a:pt x="65"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5"/>
            <p:cNvSpPr/>
            <p:nvPr/>
          </p:nvSpPr>
          <p:spPr>
            <a:xfrm>
              <a:off x="5141794" y="3035450"/>
              <a:ext cx="14538" cy="27142"/>
            </a:xfrm>
            <a:custGeom>
              <a:avLst/>
              <a:gdLst/>
              <a:ahLst/>
              <a:cxnLst/>
              <a:rect l="l" t="t" r="r" b="b"/>
              <a:pathLst>
                <a:path w="233" h="435" extrusionOk="0">
                  <a:moveTo>
                    <a:pt x="232" y="1"/>
                  </a:moveTo>
                  <a:lnTo>
                    <a:pt x="82" y="82"/>
                  </a:lnTo>
                  <a:cubicBezTo>
                    <a:pt x="40" y="108"/>
                    <a:pt x="1" y="177"/>
                    <a:pt x="1" y="216"/>
                  </a:cubicBezTo>
                  <a:lnTo>
                    <a:pt x="1" y="435"/>
                  </a:lnTo>
                  <a:lnTo>
                    <a:pt x="232" y="298"/>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5"/>
            <p:cNvSpPr/>
            <p:nvPr/>
          </p:nvSpPr>
          <p:spPr>
            <a:xfrm>
              <a:off x="5152775" y="2936866"/>
              <a:ext cx="172397" cy="100269"/>
            </a:xfrm>
            <a:custGeom>
              <a:avLst/>
              <a:gdLst/>
              <a:ahLst/>
              <a:cxnLst/>
              <a:rect l="l" t="t" r="r" b="b"/>
              <a:pathLst>
                <a:path w="2763" h="1607" extrusionOk="0">
                  <a:moveTo>
                    <a:pt x="2694" y="1"/>
                  </a:moveTo>
                  <a:lnTo>
                    <a:pt x="1" y="1567"/>
                  </a:lnTo>
                  <a:lnTo>
                    <a:pt x="69" y="1607"/>
                  </a:lnTo>
                  <a:lnTo>
                    <a:pt x="2762" y="30"/>
                  </a:lnTo>
                  <a:lnTo>
                    <a:pt x="269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5"/>
            <p:cNvSpPr/>
            <p:nvPr/>
          </p:nvSpPr>
          <p:spPr>
            <a:xfrm>
              <a:off x="5141794" y="3048865"/>
              <a:ext cx="200288" cy="130842"/>
            </a:xfrm>
            <a:custGeom>
              <a:avLst/>
              <a:gdLst/>
              <a:ahLst/>
              <a:cxnLst/>
              <a:rect l="l" t="t" r="r" b="b"/>
              <a:pathLst>
                <a:path w="3210" h="2097" extrusionOk="0">
                  <a:moveTo>
                    <a:pt x="1" y="1"/>
                  </a:moveTo>
                  <a:lnTo>
                    <a:pt x="1" y="220"/>
                  </a:lnTo>
                  <a:lnTo>
                    <a:pt x="3209" y="2096"/>
                  </a:lnTo>
                  <a:lnTo>
                    <a:pt x="3209" y="1878"/>
                  </a:lnTo>
                  <a:lnTo>
                    <a:pt x="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5"/>
            <p:cNvSpPr/>
            <p:nvPr/>
          </p:nvSpPr>
          <p:spPr>
            <a:xfrm>
              <a:off x="5146910" y="3035450"/>
              <a:ext cx="209585" cy="122232"/>
            </a:xfrm>
            <a:custGeom>
              <a:avLst/>
              <a:gdLst/>
              <a:ahLst/>
              <a:cxnLst/>
              <a:rect l="l" t="t" r="r" b="b"/>
              <a:pathLst>
                <a:path w="3359" h="1959" extrusionOk="0">
                  <a:moveTo>
                    <a:pt x="150" y="1"/>
                  </a:moveTo>
                  <a:lnTo>
                    <a:pt x="0" y="82"/>
                  </a:lnTo>
                  <a:lnTo>
                    <a:pt x="3209" y="1959"/>
                  </a:lnTo>
                  <a:lnTo>
                    <a:pt x="3359" y="1864"/>
                  </a:lnTo>
                  <a:lnTo>
                    <a:pt x="15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5"/>
            <p:cNvSpPr/>
            <p:nvPr/>
          </p:nvSpPr>
          <p:spPr>
            <a:xfrm>
              <a:off x="5141794" y="3040567"/>
              <a:ext cx="205342" cy="125476"/>
            </a:xfrm>
            <a:custGeom>
              <a:avLst/>
              <a:gdLst/>
              <a:ahLst/>
              <a:cxnLst/>
              <a:rect l="l" t="t" r="r" b="b"/>
              <a:pathLst>
                <a:path w="3291" h="2011" extrusionOk="0">
                  <a:moveTo>
                    <a:pt x="82" y="0"/>
                  </a:moveTo>
                  <a:cubicBezTo>
                    <a:pt x="40" y="26"/>
                    <a:pt x="1" y="95"/>
                    <a:pt x="1" y="134"/>
                  </a:cubicBezTo>
                  <a:lnTo>
                    <a:pt x="3209" y="2011"/>
                  </a:lnTo>
                  <a:cubicBezTo>
                    <a:pt x="3209" y="1959"/>
                    <a:pt x="3252" y="1903"/>
                    <a:pt x="3291" y="1877"/>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5"/>
            <p:cNvSpPr/>
            <p:nvPr/>
          </p:nvSpPr>
          <p:spPr>
            <a:xfrm>
              <a:off x="5342019" y="3151755"/>
              <a:ext cx="14476" cy="27953"/>
            </a:xfrm>
            <a:custGeom>
              <a:avLst/>
              <a:gdLst/>
              <a:ahLst/>
              <a:cxnLst/>
              <a:rect l="l" t="t" r="r" b="b"/>
              <a:pathLst>
                <a:path w="232" h="448" extrusionOk="0">
                  <a:moveTo>
                    <a:pt x="232" y="0"/>
                  </a:moveTo>
                  <a:lnTo>
                    <a:pt x="82" y="95"/>
                  </a:lnTo>
                  <a:cubicBezTo>
                    <a:pt x="43" y="121"/>
                    <a:pt x="0" y="177"/>
                    <a:pt x="0" y="229"/>
                  </a:cubicBezTo>
                  <a:lnTo>
                    <a:pt x="0" y="447"/>
                  </a:lnTo>
                  <a:lnTo>
                    <a:pt x="232" y="310"/>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5"/>
            <p:cNvSpPr/>
            <p:nvPr/>
          </p:nvSpPr>
          <p:spPr>
            <a:xfrm>
              <a:off x="5353001" y="3053170"/>
              <a:ext cx="171524" cy="100269"/>
            </a:xfrm>
            <a:custGeom>
              <a:avLst/>
              <a:gdLst/>
              <a:ahLst/>
              <a:cxnLst/>
              <a:rect l="l" t="t" r="r" b="b"/>
              <a:pathLst>
                <a:path w="2749" h="1607" extrusionOk="0">
                  <a:moveTo>
                    <a:pt x="2693" y="1"/>
                  </a:moveTo>
                  <a:lnTo>
                    <a:pt x="0" y="1564"/>
                  </a:lnTo>
                  <a:lnTo>
                    <a:pt x="56" y="1606"/>
                  </a:lnTo>
                  <a:lnTo>
                    <a:pt x="2749" y="43"/>
                  </a:lnTo>
                  <a:lnTo>
                    <a:pt x="2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5"/>
            <p:cNvSpPr/>
            <p:nvPr/>
          </p:nvSpPr>
          <p:spPr>
            <a:xfrm>
              <a:off x="5342019" y="3164358"/>
              <a:ext cx="200226" cy="130842"/>
            </a:xfrm>
            <a:custGeom>
              <a:avLst/>
              <a:gdLst/>
              <a:ahLst/>
              <a:cxnLst/>
              <a:rect l="l" t="t" r="r" b="b"/>
              <a:pathLst>
                <a:path w="3209" h="2097" extrusionOk="0">
                  <a:moveTo>
                    <a:pt x="0" y="1"/>
                  </a:moveTo>
                  <a:lnTo>
                    <a:pt x="0" y="219"/>
                  </a:lnTo>
                  <a:lnTo>
                    <a:pt x="3209" y="2096"/>
                  </a:lnTo>
                  <a:lnTo>
                    <a:pt x="3209" y="1877"/>
                  </a:lnTo>
                  <a:lnTo>
                    <a:pt x="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5"/>
            <p:cNvSpPr/>
            <p:nvPr/>
          </p:nvSpPr>
          <p:spPr>
            <a:xfrm>
              <a:off x="5347073" y="3150694"/>
              <a:ext cx="209647" cy="122294"/>
            </a:xfrm>
            <a:custGeom>
              <a:avLst/>
              <a:gdLst/>
              <a:ahLst/>
              <a:cxnLst/>
              <a:rect l="l" t="t" r="r" b="b"/>
              <a:pathLst>
                <a:path w="3360" h="1960" extrusionOk="0">
                  <a:moveTo>
                    <a:pt x="151" y="1"/>
                  </a:moveTo>
                  <a:lnTo>
                    <a:pt x="1" y="99"/>
                  </a:lnTo>
                  <a:lnTo>
                    <a:pt x="3196" y="1959"/>
                  </a:lnTo>
                  <a:lnTo>
                    <a:pt x="3359" y="1865"/>
                  </a:lnTo>
                  <a:lnTo>
                    <a:pt x="151"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5"/>
            <p:cNvSpPr/>
            <p:nvPr/>
          </p:nvSpPr>
          <p:spPr>
            <a:xfrm>
              <a:off x="5342019" y="3156809"/>
              <a:ext cx="204531" cy="124728"/>
            </a:xfrm>
            <a:custGeom>
              <a:avLst/>
              <a:gdLst/>
              <a:ahLst/>
              <a:cxnLst/>
              <a:rect l="l" t="t" r="r" b="b"/>
              <a:pathLst>
                <a:path w="3278" h="1999" extrusionOk="0">
                  <a:moveTo>
                    <a:pt x="82" y="1"/>
                  </a:moveTo>
                  <a:cubicBezTo>
                    <a:pt x="43" y="14"/>
                    <a:pt x="0" y="82"/>
                    <a:pt x="0" y="122"/>
                  </a:cubicBezTo>
                  <a:lnTo>
                    <a:pt x="3209" y="1998"/>
                  </a:lnTo>
                  <a:cubicBezTo>
                    <a:pt x="3209" y="1943"/>
                    <a:pt x="3238" y="1891"/>
                    <a:pt x="3277" y="1861"/>
                  </a:cubicBezTo>
                  <a:lnTo>
                    <a:pt x="8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5"/>
            <p:cNvSpPr/>
            <p:nvPr/>
          </p:nvSpPr>
          <p:spPr>
            <a:xfrm>
              <a:off x="5542182" y="3266998"/>
              <a:ext cx="14538" cy="28203"/>
            </a:xfrm>
            <a:custGeom>
              <a:avLst/>
              <a:gdLst/>
              <a:ahLst/>
              <a:cxnLst/>
              <a:rect l="l" t="t" r="r" b="b"/>
              <a:pathLst>
                <a:path w="233" h="452" extrusionOk="0">
                  <a:moveTo>
                    <a:pt x="232" y="1"/>
                  </a:moveTo>
                  <a:lnTo>
                    <a:pt x="69" y="95"/>
                  </a:lnTo>
                  <a:cubicBezTo>
                    <a:pt x="30" y="125"/>
                    <a:pt x="1" y="177"/>
                    <a:pt x="1" y="232"/>
                  </a:cubicBezTo>
                  <a:lnTo>
                    <a:pt x="1" y="451"/>
                  </a:lnTo>
                  <a:lnTo>
                    <a:pt x="232" y="314"/>
                  </a:lnTo>
                  <a:lnTo>
                    <a:pt x="232"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5"/>
            <p:cNvSpPr/>
            <p:nvPr/>
          </p:nvSpPr>
          <p:spPr>
            <a:xfrm>
              <a:off x="5552353" y="3169475"/>
              <a:ext cx="172397" cy="99458"/>
            </a:xfrm>
            <a:custGeom>
              <a:avLst/>
              <a:gdLst/>
              <a:ahLst/>
              <a:cxnLst/>
              <a:rect l="l" t="t" r="r" b="b"/>
              <a:pathLst>
                <a:path w="2763" h="1594" extrusionOk="0">
                  <a:moveTo>
                    <a:pt x="2710" y="0"/>
                  </a:moveTo>
                  <a:lnTo>
                    <a:pt x="1" y="1551"/>
                  </a:lnTo>
                  <a:lnTo>
                    <a:pt x="69" y="1593"/>
                  </a:lnTo>
                  <a:lnTo>
                    <a:pt x="2762" y="26"/>
                  </a:lnTo>
                  <a:lnTo>
                    <a:pt x="2710"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5"/>
            <p:cNvSpPr/>
            <p:nvPr/>
          </p:nvSpPr>
          <p:spPr>
            <a:xfrm>
              <a:off x="5542182" y="3281474"/>
              <a:ext cx="200475" cy="129969"/>
            </a:xfrm>
            <a:custGeom>
              <a:avLst/>
              <a:gdLst/>
              <a:ahLst/>
              <a:cxnLst/>
              <a:rect l="l" t="t" r="r" b="b"/>
              <a:pathLst>
                <a:path w="3213" h="2083" extrusionOk="0">
                  <a:moveTo>
                    <a:pt x="1" y="0"/>
                  </a:moveTo>
                  <a:lnTo>
                    <a:pt x="1" y="219"/>
                  </a:lnTo>
                  <a:lnTo>
                    <a:pt x="3213" y="2083"/>
                  </a:lnTo>
                  <a:lnTo>
                    <a:pt x="3200" y="1864"/>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5"/>
            <p:cNvSpPr/>
            <p:nvPr/>
          </p:nvSpPr>
          <p:spPr>
            <a:xfrm>
              <a:off x="5546488" y="3266998"/>
              <a:ext cx="209585" cy="122294"/>
            </a:xfrm>
            <a:custGeom>
              <a:avLst/>
              <a:gdLst/>
              <a:ahLst/>
              <a:cxnLst/>
              <a:rect l="l" t="t" r="r" b="b"/>
              <a:pathLst>
                <a:path w="3359" h="1960" extrusionOk="0">
                  <a:moveTo>
                    <a:pt x="163" y="1"/>
                  </a:moveTo>
                  <a:lnTo>
                    <a:pt x="0" y="95"/>
                  </a:lnTo>
                  <a:lnTo>
                    <a:pt x="3212" y="1959"/>
                  </a:lnTo>
                  <a:lnTo>
                    <a:pt x="3359" y="1878"/>
                  </a:lnTo>
                  <a:lnTo>
                    <a:pt x="163"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5"/>
            <p:cNvSpPr/>
            <p:nvPr/>
          </p:nvSpPr>
          <p:spPr>
            <a:xfrm>
              <a:off x="5542182" y="3272926"/>
              <a:ext cx="204780" cy="124915"/>
            </a:xfrm>
            <a:custGeom>
              <a:avLst/>
              <a:gdLst/>
              <a:ahLst/>
              <a:cxnLst/>
              <a:rect l="l" t="t" r="r" b="b"/>
              <a:pathLst>
                <a:path w="3282" h="2002" extrusionOk="0">
                  <a:moveTo>
                    <a:pt x="69" y="0"/>
                  </a:moveTo>
                  <a:cubicBezTo>
                    <a:pt x="30" y="30"/>
                    <a:pt x="1" y="82"/>
                    <a:pt x="1" y="137"/>
                  </a:cubicBezTo>
                  <a:lnTo>
                    <a:pt x="3200" y="2001"/>
                  </a:lnTo>
                  <a:cubicBezTo>
                    <a:pt x="3200" y="1959"/>
                    <a:pt x="3239" y="1894"/>
                    <a:pt x="3281" y="1864"/>
                  </a:cubicBezTo>
                  <a:lnTo>
                    <a:pt x="69"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5"/>
            <p:cNvSpPr/>
            <p:nvPr/>
          </p:nvSpPr>
          <p:spPr>
            <a:xfrm>
              <a:off x="5741784" y="3384114"/>
              <a:ext cx="14288" cy="27329"/>
            </a:xfrm>
            <a:custGeom>
              <a:avLst/>
              <a:gdLst/>
              <a:ahLst/>
              <a:cxnLst/>
              <a:rect l="l" t="t" r="r" b="b"/>
              <a:pathLst>
                <a:path w="229" h="438" extrusionOk="0">
                  <a:moveTo>
                    <a:pt x="229" y="1"/>
                  </a:moveTo>
                  <a:lnTo>
                    <a:pt x="82" y="82"/>
                  </a:lnTo>
                  <a:cubicBezTo>
                    <a:pt x="40" y="112"/>
                    <a:pt x="1" y="177"/>
                    <a:pt x="1" y="219"/>
                  </a:cubicBezTo>
                  <a:lnTo>
                    <a:pt x="14" y="438"/>
                  </a:lnTo>
                  <a:lnTo>
                    <a:pt x="229" y="301"/>
                  </a:lnTo>
                  <a:lnTo>
                    <a:pt x="229" y="1"/>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5"/>
            <p:cNvSpPr/>
            <p:nvPr/>
          </p:nvSpPr>
          <p:spPr>
            <a:xfrm>
              <a:off x="5752766" y="3285779"/>
              <a:ext cx="172397" cy="100206"/>
            </a:xfrm>
            <a:custGeom>
              <a:avLst/>
              <a:gdLst/>
              <a:ahLst/>
              <a:cxnLst/>
              <a:rect l="l" t="t" r="r" b="b"/>
              <a:pathLst>
                <a:path w="2763" h="1606" extrusionOk="0">
                  <a:moveTo>
                    <a:pt x="2707" y="0"/>
                  </a:moveTo>
                  <a:lnTo>
                    <a:pt x="1" y="1563"/>
                  </a:lnTo>
                  <a:lnTo>
                    <a:pt x="69" y="1606"/>
                  </a:lnTo>
                  <a:lnTo>
                    <a:pt x="2762" y="26"/>
                  </a:lnTo>
                  <a:lnTo>
                    <a:pt x="270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5"/>
            <p:cNvSpPr/>
            <p:nvPr/>
          </p:nvSpPr>
          <p:spPr>
            <a:xfrm>
              <a:off x="5742595" y="3397778"/>
              <a:ext cx="255445" cy="162976"/>
            </a:xfrm>
            <a:custGeom>
              <a:avLst/>
              <a:gdLst/>
              <a:ahLst/>
              <a:cxnLst/>
              <a:rect l="l" t="t" r="r" b="b"/>
              <a:pathLst>
                <a:path w="4094" h="2612" extrusionOk="0">
                  <a:moveTo>
                    <a:pt x="1" y="0"/>
                  </a:moveTo>
                  <a:lnTo>
                    <a:pt x="1" y="219"/>
                  </a:lnTo>
                  <a:lnTo>
                    <a:pt x="4094" y="2611"/>
                  </a:lnTo>
                  <a:lnTo>
                    <a:pt x="4094" y="2393"/>
                  </a:lnTo>
                  <a:lnTo>
                    <a:pt x="1" y="0"/>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5"/>
            <p:cNvSpPr/>
            <p:nvPr/>
          </p:nvSpPr>
          <p:spPr>
            <a:xfrm>
              <a:off x="5747712" y="3384114"/>
              <a:ext cx="264804" cy="154615"/>
            </a:xfrm>
            <a:custGeom>
              <a:avLst/>
              <a:gdLst/>
              <a:ahLst/>
              <a:cxnLst/>
              <a:rect l="l" t="t" r="r" b="b"/>
              <a:pathLst>
                <a:path w="4244" h="2478" extrusionOk="0">
                  <a:moveTo>
                    <a:pt x="150" y="1"/>
                  </a:moveTo>
                  <a:lnTo>
                    <a:pt x="0" y="82"/>
                  </a:lnTo>
                  <a:lnTo>
                    <a:pt x="4080" y="2478"/>
                  </a:lnTo>
                  <a:lnTo>
                    <a:pt x="4243" y="2380"/>
                  </a:lnTo>
                  <a:lnTo>
                    <a:pt x="150" y="1"/>
                  </a:ln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5"/>
            <p:cNvSpPr/>
            <p:nvPr/>
          </p:nvSpPr>
          <p:spPr>
            <a:xfrm>
              <a:off x="5742595" y="3389230"/>
              <a:ext cx="259750" cy="157859"/>
            </a:xfrm>
            <a:custGeom>
              <a:avLst/>
              <a:gdLst/>
              <a:ahLst/>
              <a:cxnLst/>
              <a:rect l="l" t="t" r="r" b="b"/>
              <a:pathLst>
                <a:path w="4163" h="2530" extrusionOk="0">
                  <a:moveTo>
                    <a:pt x="82" y="0"/>
                  </a:moveTo>
                  <a:cubicBezTo>
                    <a:pt x="27" y="30"/>
                    <a:pt x="1" y="95"/>
                    <a:pt x="1" y="137"/>
                  </a:cubicBezTo>
                  <a:lnTo>
                    <a:pt x="4094" y="2530"/>
                  </a:lnTo>
                  <a:cubicBezTo>
                    <a:pt x="4094" y="2478"/>
                    <a:pt x="4120" y="2422"/>
                    <a:pt x="4162" y="2396"/>
                  </a:cubicBezTo>
                  <a:lnTo>
                    <a:pt x="8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5"/>
            <p:cNvSpPr/>
            <p:nvPr/>
          </p:nvSpPr>
          <p:spPr>
            <a:xfrm>
              <a:off x="5997978" y="3532614"/>
              <a:ext cx="14538" cy="28140"/>
            </a:xfrm>
            <a:custGeom>
              <a:avLst/>
              <a:gdLst/>
              <a:ahLst/>
              <a:cxnLst/>
              <a:rect l="l" t="t" r="r" b="b"/>
              <a:pathLst>
                <a:path w="233" h="451" extrusionOk="0">
                  <a:moveTo>
                    <a:pt x="232" y="0"/>
                  </a:moveTo>
                  <a:lnTo>
                    <a:pt x="69" y="98"/>
                  </a:lnTo>
                  <a:cubicBezTo>
                    <a:pt x="27" y="124"/>
                    <a:pt x="1" y="180"/>
                    <a:pt x="1" y="232"/>
                  </a:cubicBezTo>
                  <a:lnTo>
                    <a:pt x="1" y="450"/>
                  </a:lnTo>
                  <a:lnTo>
                    <a:pt x="232" y="313"/>
                  </a:lnTo>
                  <a:lnTo>
                    <a:pt x="232" y="0"/>
                  </a:lnTo>
                  <a:close/>
                </a:path>
              </a:pathLst>
            </a:custGeom>
            <a:solidFill>
              <a:srgbClr val="DBAE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5"/>
            <p:cNvSpPr/>
            <p:nvPr/>
          </p:nvSpPr>
          <p:spPr>
            <a:xfrm>
              <a:off x="5952991" y="3402021"/>
              <a:ext cx="172335" cy="100082"/>
            </a:xfrm>
            <a:custGeom>
              <a:avLst/>
              <a:gdLst/>
              <a:ahLst/>
              <a:cxnLst/>
              <a:rect l="l" t="t" r="r" b="b"/>
              <a:pathLst>
                <a:path w="2762" h="1604" extrusionOk="0">
                  <a:moveTo>
                    <a:pt x="2706" y="1"/>
                  </a:moveTo>
                  <a:lnTo>
                    <a:pt x="0" y="1564"/>
                  </a:lnTo>
                  <a:lnTo>
                    <a:pt x="69" y="1603"/>
                  </a:lnTo>
                  <a:lnTo>
                    <a:pt x="2762" y="40"/>
                  </a:lnTo>
                  <a:lnTo>
                    <a:pt x="270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5"/>
            <p:cNvSpPr/>
            <p:nvPr/>
          </p:nvSpPr>
          <p:spPr>
            <a:xfrm>
              <a:off x="3221525" y="1871160"/>
              <a:ext cx="4118" cy="2683"/>
            </a:xfrm>
            <a:custGeom>
              <a:avLst/>
              <a:gdLst/>
              <a:ahLst/>
              <a:cxnLst/>
              <a:rect l="l" t="t" r="r" b="b"/>
              <a:pathLst>
                <a:path w="66" h="43" extrusionOk="0">
                  <a:moveTo>
                    <a:pt x="13" y="0"/>
                  </a:moveTo>
                  <a:cubicBezTo>
                    <a:pt x="0" y="13"/>
                    <a:pt x="0" y="26"/>
                    <a:pt x="13" y="43"/>
                  </a:cubicBezTo>
                  <a:lnTo>
                    <a:pt x="52" y="43"/>
                  </a:lnTo>
                  <a:cubicBezTo>
                    <a:pt x="65" y="26"/>
                    <a:pt x="65" y="13"/>
                    <a:pt x="52" y="0"/>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
            <p:cNvSpPr/>
            <p:nvPr/>
          </p:nvSpPr>
          <p:spPr>
            <a:xfrm>
              <a:off x="3222336" y="1871160"/>
              <a:ext cx="2496" cy="2433"/>
            </a:xfrm>
            <a:custGeom>
              <a:avLst/>
              <a:gdLst/>
              <a:ahLst/>
              <a:cxnLst/>
              <a:rect l="l" t="t" r="r" b="b"/>
              <a:pathLst>
                <a:path w="40" h="39" extrusionOk="0">
                  <a:moveTo>
                    <a:pt x="0" y="0"/>
                  </a:moveTo>
                  <a:lnTo>
                    <a:pt x="0" y="13"/>
                  </a:lnTo>
                  <a:lnTo>
                    <a:pt x="0" y="26"/>
                  </a:lnTo>
                  <a:cubicBezTo>
                    <a:pt x="7" y="34"/>
                    <a:pt x="13" y="38"/>
                    <a:pt x="20" y="38"/>
                  </a:cubicBezTo>
                  <a:cubicBezTo>
                    <a:pt x="26" y="38"/>
                    <a:pt x="33" y="34"/>
                    <a:pt x="39" y="26"/>
                  </a:cubicBezTo>
                  <a:lnTo>
                    <a:pt x="39" y="13"/>
                  </a:lnTo>
                  <a:lnTo>
                    <a:pt x="39" y="0"/>
                  </a:lnTo>
                  <a:close/>
                </a:path>
              </a:pathLst>
            </a:custGeom>
            <a:solidFill>
              <a:srgbClr val="B1B6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
            <p:cNvSpPr/>
            <p:nvPr/>
          </p:nvSpPr>
          <p:spPr>
            <a:xfrm>
              <a:off x="3221525" y="1871160"/>
              <a:ext cx="4118" cy="1685"/>
            </a:xfrm>
            <a:custGeom>
              <a:avLst/>
              <a:gdLst/>
              <a:ahLst/>
              <a:cxnLst/>
              <a:rect l="l" t="t" r="r" b="b"/>
              <a:pathLst>
                <a:path w="66" h="27" extrusionOk="0">
                  <a:moveTo>
                    <a:pt x="13" y="0"/>
                  </a:moveTo>
                  <a:cubicBezTo>
                    <a:pt x="0" y="0"/>
                    <a:pt x="0" y="13"/>
                    <a:pt x="13" y="26"/>
                  </a:cubicBezTo>
                  <a:lnTo>
                    <a:pt x="52" y="26"/>
                  </a:lnTo>
                  <a:cubicBezTo>
                    <a:pt x="65" y="13"/>
                    <a:pt x="65" y="0"/>
                    <a:pt x="52" y="0"/>
                  </a:cubicBezTo>
                  <a:close/>
                </a:path>
              </a:pathLst>
            </a:custGeom>
            <a:solidFill>
              <a:srgbClr val="DDE0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5"/>
            <p:cNvSpPr/>
            <p:nvPr/>
          </p:nvSpPr>
          <p:spPr>
            <a:xfrm>
              <a:off x="3323354" y="1743063"/>
              <a:ext cx="33007" cy="153616"/>
            </a:xfrm>
            <a:custGeom>
              <a:avLst/>
              <a:gdLst/>
              <a:ahLst/>
              <a:cxnLst/>
              <a:rect l="l" t="t" r="r" b="b"/>
              <a:pathLst>
                <a:path w="529" h="2462" extrusionOk="0">
                  <a:moveTo>
                    <a:pt x="0" y="0"/>
                  </a:moveTo>
                  <a:lnTo>
                    <a:pt x="0" y="2311"/>
                  </a:lnTo>
                  <a:cubicBezTo>
                    <a:pt x="0" y="2353"/>
                    <a:pt x="26" y="2393"/>
                    <a:pt x="82" y="2422"/>
                  </a:cubicBezTo>
                  <a:cubicBezTo>
                    <a:pt x="136" y="2448"/>
                    <a:pt x="203" y="2461"/>
                    <a:pt x="271" y="2461"/>
                  </a:cubicBezTo>
                  <a:cubicBezTo>
                    <a:pt x="339" y="2461"/>
                    <a:pt x="406" y="2448"/>
                    <a:pt x="460" y="2422"/>
                  </a:cubicBezTo>
                  <a:cubicBezTo>
                    <a:pt x="516" y="2393"/>
                    <a:pt x="529" y="2353"/>
                    <a:pt x="529" y="2311"/>
                  </a:cubicBezTo>
                  <a:lnTo>
                    <a:pt x="529"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5"/>
            <p:cNvSpPr/>
            <p:nvPr/>
          </p:nvSpPr>
          <p:spPr>
            <a:xfrm>
              <a:off x="3321482" y="1733079"/>
              <a:ext cx="36501" cy="19342"/>
            </a:xfrm>
            <a:custGeom>
              <a:avLst/>
              <a:gdLst/>
              <a:ahLst/>
              <a:cxnLst/>
              <a:rect l="l" t="t" r="r" b="b"/>
              <a:pathLst>
                <a:path w="585" h="310" extrusionOk="0">
                  <a:moveTo>
                    <a:pt x="301" y="1"/>
                  </a:moveTo>
                  <a:cubicBezTo>
                    <a:pt x="233" y="1"/>
                    <a:pt x="166" y="18"/>
                    <a:pt x="112" y="52"/>
                  </a:cubicBezTo>
                  <a:cubicBezTo>
                    <a:pt x="1" y="105"/>
                    <a:pt x="14" y="199"/>
                    <a:pt x="112" y="268"/>
                  </a:cubicBezTo>
                  <a:cubicBezTo>
                    <a:pt x="166" y="296"/>
                    <a:pt x="233" y="309"/>
                    <a:pt x="301" y="309"/>
                  </a:cubicBezTo>
                  <a:cubicBezTo>
                    <a:pt x="369" y="309"/>
                    <a:pt x="436" y="296"/>
                    <a:pt x="490" y="268"/>
                  </a:cubicBezTo>
                  <a:cubicBezTo>
                    <a:pt x="585" y="199"/>
                    <a:pt x="585" y="105"/>
                    <a:pt x="490" y="52"/>
                  </a:cubicBezTo>
                  <a:cubicBezTo>
                    <a:pt x="436" y="18"/>
                    <a:pt x="369" y="1"/>
                    <a:pt x="301"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5"/>
            <p:cNvSpPr/>
            <p:nvPr/>
          </p:nvSpPr>
          <p:spPr>
            <a:xfrm>
              <a:off x="3328408" y="1126974"/>
              <a:ext cx="23710" cy="621392"/>
            </a:xfrm>
            <a:custGeom>
              <a:avLst/>
              <a:gdLst/>
              <a:ahLst/>
              <a:cxnLst/>
              <a:rect l="l" t="t" r="r" b="b"/>
              <a:pathLst>
                <a:path w="380" h="9959" extrusionOk="0">
                  <a:moveTo>
                    <a:pt x="1" y="0"/>
                  </a:moveTo>
                  <a:lnTo>
                    <a:pt x="1" y="9848"/>
                  </a:lnTo>
                  <a:cubicBezTo>
                    <a:pt x="1" y="9887"/>
                    <a:pt x="14" y="9913"/>
                    <a:pt x="53" y="9930"/>
                  </a:cubicBezTo>
                  <a:cubicBezTo>
                    <a:pt x="87" y="9949"/>
                    <a:pt x="135" y="9959"/>
                    <a:pt x="185" y="9959"/>
                  </a:cubicBezTo>
                  <a:cubicBezTo>
                    <a:pt x="235" y="9959"/>
                    <a:pt x="286" y="9949"/>
                    <a:pt x="327" y="9930"/>
                  </a:cubicBezTo>
                  <a:cubicBezTo>
                    <a:pt x="366" y="9913"/>
                    <a:pt x="379" y="9887"/>
                    <a:pt x="379" y="9848"/>
                  </a:cubicBezTo>
                  <a:lnTo>
                    <a:pt x="379"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5"/>
            <p:cNvSpPr/>
            <p:nvPr/>
          </p:nvSpPr>
          <p:spPr>
            <a:xfrm>
              <a:off x="3326598" y="1119861"/>
              <a:ext cx="26331" cy="14101"/>
            </a:xfrm>
            <a:custGeom>
              <a:avLst/>
              <a:gdLst/>
              <a:ahLst/>
              <a:cxnLst/>
              <a:rect l="l" t="t" r="r" b="b"/>
              <a:pathLst>
                <a:path w="422" h="226" extrusionOk="0">
                  <a:moveTo>
                    <a:pt x="214" y="1"/>
                  </a:moveTo>
                  <a:cubicBezTo>
                    <a:pt x="164" y="1"/>
                    <a:pt x="116" y="12"/>
                    <a:pt x="82" y="33"/>
                  </a:cubicBezTo>
                  <a:cubicBezTo>
                    <a:pt x="0" y="88"/>
                    <a:pt x="13" y="154"/>
                    <a:pt x="82" y="196"/>
                  </a:cubicBezTo>
                  <a:cubicBezTo>
                    <a:pt x="116" y="216"/>
                    <a:pt x="164" y="225"/>
                    <a:pt x="214" y="225"/>
                  </a:cubicBezTo>
                  <a:cubicBezTo>
                    <a:pt x="264" y="225"/>
                    <a:pt x="315" y="216"/>
                    <a:pt x="356" y="196"/>
                  </a:cubicBezTo>
                  <a:cubicBezTo>
                    <a:pt x="421" y="154"/>
                    <a:pt x="421" y="88"/>
                    <a:pt x="356" y="33"/>
                  </a:cubicBezTo>
                  <a:cubicBezTo>
                    <a:pt x="315" y="12"/>
                    <a:pt x="264" y="1"/>
                    <a:pt x="21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5"/>
            <p:cNvSpPr/>
            <p:nvPr/>
          </p:nvSpPr>
          <p:spPr>
            <a:xfrm>
              <a:off x="3328408" y="1141762"/>
              <a:ext cx="10233" cy="12167"/>
            </a:xfrm>
            <a:custGeom>
              <a:avLst/>
              <a:gdLst/>
              <a:ahLst/>
              <a:cxnLst/>
              <a:rect l="l" t="t" r="r" b="b"/>
              <a:pathLst>
                <a:path w="164" h="195" extrusionOk="0">
                  <a:moveTo>
                    <a:pt x="73" y="1"/>
                  </a:moveTo>
                  <a:cubicBezTo>
                    <a:pt x="37" y="1"/>
                    <a:pt x="1" y="13"/>
                    <a:pt x="1" y="47"/>
                  </a:cubicBezTo>
                  <a:cubicBezTo>
                    <a:pt x="1" y="90"/>
                    <a:pt x="27" y="158"/>
                    <a:pt x="82" y="184"/>
                  </a:cubicBezTo>
                  <a:cubicBezTo>
                    <a:pt x="93" y="192"/>
                    <a:pt x="103" y="195"/>
                    <a:pt x="112" y="195"/>
                  </a:cubicBezTo>
                  <a:cubicBezTo>
                    <a:pt x="134" y="195"/>
                    <a:pt x="148" y="174"/>
                    <a:pt x="148" y="145"/>
                  </a:cubicBezTo>
                  <a:cubicBezTo>
                    <a:pt x="148" y="90"/>
                    <a:pt x="164" y="34"/>
                    <a:pt x="121" y="8"/>
                  </a:cubicBezTo>
                  <a:cubicBezTo>
                    <a:pt x="108" y="4"/>
                    <a:pt x="91" y="1"/>
                    <a:pt x="73"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5"/>
            <p:cNvSpPr/>
            <p:nvPr/>
          </p:nvSpPr>
          <p:spPr>
            <a:xfrm>
              <a:off x="3154263" y="1137644"/>
              <a:ext cx="184377" cy="113996"/>
            </a:xfrm>
            <a:custGeom>
              <a:avLst/>
              <a:gdLst/>
              <a:ahLst/>
              <a:cxnLst/>
              <a:rect l="l" t="t" r="r" b="b"/>
              <a:pathLst>
                <a:path w="2955" h="1827" extrusionOk="0">
                  <a:moveTo>
                    <a:pt x="2830" y="0"/>
                  </a:moveTo>
                  <a:cubicBezTo>
                    <a:pt x="2825" y="0"/>
                    <a:pt x="2822" y="2"/>
                    <a:pt x="2818" y="6"/>
                  </a:cubicBezTo>
                  <a:lnTo>
                    <a:pt x="1" y="1638"/>
                  </a:lnTo>
                  <a:lnTo>
                    <a:pt x="17" y="1680"/>
                  </a:lnTo>
                  <a:cubicBezTo>
                    <a:pt x="30" y="1719"/>
                    <a:pt x="56" y="1775"/>
                    <a:pt x="99" y="1801"/>
                  </a:cubicBezTo>
                  <a:lnTo>
                    <a:pt x="112" y="1827"/>
                  </a:lnTo>
                  <a:lnTo>
                    <a:pt x="2926" y="211"/>
                  </a:lnTo>
                  <a:lnTo>
                    <a:pt x="2926" y="195"/>
                  </a:lnTo>
                  <a:cubicBezTo>
                    <a:pt x="2939" y="195"/>
                    <a:pt x="2955" y="182"/>
                    <a:pt x="2955" y="156"/>
                  </a:cubicBezTo>
                  <a:cubicBezTo>
                    <a:pt x="2955" y="100"/>
                    <a:pt x="2912" y="32"/>
                    <a:pt x="2873" y="19"/>
                  </a:cubicBezTo>
                  <a:cubicBezTo>
                    <a:pt x="2853" y="9"/>
                    <a:pt x="2840" y="0"/>
                    <a:pt x="283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5"/>
            <p:cNvSpPr/>
            <p:nvPr/>
          </p:nvSpPr>
          <p:spPr>
            <a:xfrm>
              <a:off x="3152641" y="1239161"/>
              <a:ext cx="10295" cy="13228"/>
            </a:xfrm>
            <a:custGeom>
              <a:avLst/>
              <a:gdLst/>
              <a:ahLst/>
              <a:cxnLst/>
              <a:rect l="l" t="t" r="r" b="b"/>
              <a:pathLst>
                <a:path w="165" h="212" extrusionOk="0">
                  <a:moveTo>
                    <a:pt x="51" y="0"/>
                  </a:moveTo>
                  <a:cubicBezTo>
                    <a:pt x="24" y="0"/>
                    <a:pt x="1" y="25"/>
                    <a:pt x="1" y="66"/>
                  </a:cubicBezTo>
                  <a:cubicBezTo>
                    <a:pt x="1" y="105"/>
                    <a:pt x="43" y="174"/>
                    <a:pt x="82" y="200"/>
                  </a:cubicBezTo>
                  <a:cubicBezTo>
                    <a:pt x="94" y="208"/>
                    <a:pt x="106" y="212"/>
                    <a:pt x="117" y="212"/>
                  </a:cubicBezTo>
                  <a:cubicBezTo>
                    <a:pt x="144" y="212"/>
                    <a:pt x="164" y="189"/>
                    <a:pt x="164" y="161"/>
                  </a:cubicBezTo>
                  <a:cubicBezTo>
                    <a:pt x="164" y="105"/>
                    <a:pt x="125" y="37"/>
                    <a:pt x="82" y="11"/>
                  </a:cubicBezTo>
                  <a:cubicBezTo>
                    <a:pt x="72" y="4"/>
                    <a:pt x="61" y="0"/>
                    <a:pt x="51"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5"/>
            <p:cNvSpPr/>
            <p:nvPr/>
          </p:nvSpPr>
          <p:spPr>
            <a:xfrm>
              <a:off x="3153452" y="1242031"/>
              <a:ext cx="6988" cy="9110"/>
            </a:xfrm>
            <a:custGeom>
              <a:avLst/>
              <a:gdLst/>
              <a:ahLst/>
              <a:cxnLst/>
              <a:rect l="l" t="t" r="r" b="b"/>
              <a:pathLst>
                <a:path w="112" h="146" extrusionOk="0">
                  <a:moveTo>
                    <a:pt x="35" y="1"/>
                  </a:moveTo>
                  <a:cubicBezTo>
                    <a:pt x="16" y="1"/>
                    <a:pt x="1" y="14"/>
                    <a:pt x="1" y="33"/>
                  </a:cubicBezTo>
                  <a:cubicBezTo>
                    <a:pt x="1" y="72"/>
                    <a:pt x="30" y="115"/>
                    <a:pt x="56" y="141"/>
                  </a:cubicBezTo>
                  <a:cubicBezTo>
                    <a:pt x="63" y="144"/>
                    <a:pt x="70" y="146"/>
                    <a:pt x="76" y="146"/>
                  </a:cubicBezTo>
                  <a:cubicBezTo>
                    <a:pt x="95" y="146"/>
                    <a:pt x="112" y="131"/>
                    <a:pt x="112" y="102"/>
                  </a:cubicBezTo>
                  <a:cubicBezTo>
                    <a:pt x="112" y="72"/>
                    <a:pt x="82" y="20"/>
                    <a:pt x="56" y="7"/>
                  </a:cubicBezTo>
                  <a:cubicBezTo>
                    <a:pt x="49" y="3"/>
                    <a:pt x="42" y="1"/>
                    <a:pt x="35"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5"/>
            <p:cNvSpPr/>
            <p:nvPr/>
          </p:nvSpPr>
          <p:spPr>
            <a:xfrm>
              <a:off x="3096673" y="1245712"/>
              <a:ext cx="75623" cy="51788"/>
            </a:xfrm>
            <a:custGeom>
              <a:avLst/>
              <a:gdLst/>
              <a:ahLst/>
              <a:cxnLst/>
              <a:rect l="l" t="t" r="r" b="b"/>
              <a:pathLst>
                <a:path w="1212" h="830" extrusionOk="0">
                  <a:moveTo>
                    <a:pt x="1211" y="0"/>
                  </a:moveTo>
                  <a:lnTo>
                    <a:pt x="0" y="696"/>
                  </a:lnTo>
                  <a:lnTo>
                    <a:pt x="0" y="829"/>
                  </a:lnTo>
                  <a:lnTo>
                    <a:pt x="1211" y="137"/>
                  </a:lnTo>
                  <a:lnTo>
                    <a:pt x="1211"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5"/>
            <p:cNvSpPr/>
            <p:nvPr/>
          </p:nvSpPr>
          <p:spPr>
            <a:xfrm>
              <a:off x="3071216" y="1231236"/>
              <a:ext cx="101080" cy="57903"/>
            </a:xfrm>
            <a:custGeom>
              <a:avLst/>
              <a:gdLst/>
              <a:ahLst/>
              <a:cxnLst/>
              <a:rect l="l" t="t" r="r" b="b"/>
              <a:pathLst>
                <a:path w="1620" h="928" extrusionOk="0">
                  <a:moveTo>
                    <a:pt x="1211" y="1"/>
                  </a:moveTo>
                  <a:lnTo>
                    <a:pt x="0" y="696"/>
                  </a:lnTo>
                  <a:lnTo>
                    <a:pt x="408" y="928"/>
                  </a:lnTo>
                  <a:lnTo>
                    <a:pt x="1619" y="232"/>
                  </a:lnTo>
                  <a:lnTo>
                    <a:pt x="121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5"/>
            <p:cNvSpPr/>
            <p:nvPr/>
          </p:nvSpPr>
          <p:spPr>
            <a:xfrm>
              <a:off x="3071216" y="1274601"/>
              <a:ext cx="25520" cy="22899"/>
            </a:xfrm>
            <a:custGeom>
              <a:avLst/>
              <a:gdLst/>
              <a:ahLst/>
              <a:cxnLst/>
              <a:rect l="l" t="t" r="r" b="b"/>
              <a:pathLst>
                <a:path w="409" h="367" extrusionOk="0">
                  <a:moveTo>
                    <a:pt x="0" y="1"/>
                  </a:moveTo>
                  <a:lnTo>
                    <a:pt x="0" y="138"/>
                  </a:lnTo>
                  <a:lnTo>
                    <a:pt x="408" y="366"/>
                  </a:lnTo>
                  <a:lnTo>
                    <a:pt x="408" y="233"/>
                  </a:lnTo>
                  <a:lnTo>
                    <a:pt x="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5"/>
            <p:cNvSpPr/>
            <p:nvPr/>
          </p:nvSpPr>
          <p:spPr>
            <a:xfrm>
              <a:off x="4534066" y="2421858"/>
              <a:ext cx="33257" cy="153741"/>
            </a:xfrm>
            <a:custGeom>
              <a:avLst/>
              <a:gdLst/>
              <a:ahLst/>
              <a:cxnLst/>
              <a:rect l="l" t="t" r="r" b="b"/>
              <a:pathLst>
                <a:path w="533" h="2464" extrusionOk="0">
                  <a:moveTo>
                    <a:pt x="1" y="0"/>
                  </a:moveTo>
                  <a:lnTo>
                    <a:pt x="1" y="2314"/>
                  </a:lnTo>
                  <a:cubicBezTo>
                    <a:pt x="1" y="2353"/>
                    <a:pt x="30" y="2396"/>
                    <a:pt x="69" y="2422"/>
                  </a:cubicBezTo>
                  <a:cubicBezTo>
                    <a:pt x="125" y="2450"/>
                    <a:pt x="193" y="2464"/>
                    <a:pt x="261" y="2464"/>
                  </a:cubicBezTo>
                  <a:cubicBezTo>
                    <a:pt x="330" y="2464"/>
                    <a:pt x="397" y="2450"/>
                    <a:pt x="451" y="2422"/>
                  </a:cubicBezTo>
                  <a:cubicBezTo>
                    <a:pt x="507" y="2396"/>
                    <a:pt x="533" y="2353"/>
                    <a:pt x="533" y="2314"/>
                  </a:cubicBezTo>
                  <a:lnTo>
                    <a:pt x="533"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5"/>
            <p:cNvSpPr/>
            <p:nvPr/>
          </p:nvSpPr>
          <p:spPr>
            <a:xfrm>
              <a:off x="4532444" y="2411875"/>
              <a:ext cx="36501" cy="19405"/>
            </a:xfrm>
            <a:custGeom>
              <a:avLst/>
              <a:gdLst/>
              <a:ahLst/>
              <a:cxnLst/>
              <a:rect l="l" t="t" r="r" b="b"/>
              <a:pathLst>
                <a:path w="585" h="311" extrusionOk="0">
                  <a:moveTo>
                    <a:pt x="287" y="1"/>
                  </a:moveTo>
                  <a:cubicBezTo>
                    <a:pt x="219" y="1"/>
                    <a:pt x="151" y="18"/>
                    <a:pt x="95" y="52"/>
                  </a:cubicBezTo>
                  <a:cubicBezTo>
                    <a:pt x="1" y="108"/>
                    <a:pt x="1" y="202"/>
                    <a:pt x="95" y="271"/>
                  </a:cubicBezTo>
                  <a:cubicBezTo>
                    <a:pt x="151" y="297"/>
                    <a:pt x="219" y="310"/>
                    <a:pt x="287" y="310"/>
                  </a:cubicBezTo>
                  <a:cubicBezTo>
                    <a:pt x="356" y="310"/>
                    <a:pt x="423" y="297"/>
                    <a:pt x="477" y="271"/>
                  </a:cubicBezTo>
                  <a:cubicBezTo>
                    <a:pt x="585" y="202"/>
                    <a:pt x="585" y="108"/>
                    <a:pt x="477" y="52"/>
                  </a:cubicBezTo>
                  <a:cubicBezTo>
                    <a:pt x="423" y="18"/>
                    <a:pt x="356" y="1"/>
                    <a:pt x="287"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5"/>
            <p:cNvSpPr/>
            <p:nvPr/>
          </p:nvSpPr>
          <p:spPr>
            <a:xfrm>
              <a:off x="4538372" y="1805770"/>
              <a:ext cx="23897" cy="621392"/>
            </a:xfrm>
            <a:custGeom>
              <a:avLst/>
              <a:gdLst/>
              <a:ahLst/>
              <a:cxnLst/>
              <a:rect l="l" t="t" r="r" b="b"/>
              <a:pathLst>
                <a:path w="383" h="9959" extrusionOk="0">
                  <a:moveTo>
                    <a:pt x="0" y="0"/>
                  </a:moveTo>
                  <a:lnTo>
                    <a:pt x="0" y="9848"/>
                  </a:lnTo>
                  <a:cubicBezTo>
                    <a:pt x="0" y="9887"/>
                    <a:pt x="30" y="9916"/>
                    <a:pt x="56" y="9930"/>
                  </a:cubicBezTo>
                  <a:cubicBezTo>
                    <a:pt x="97" y="9949"/>
                    <a:pt x="147" y="9959"/>
                    <a:pt x="196" y="9959"/>
                  </a:cubicBezTo>
                  <a:cubicBezTo>
                    <a:pt x="245" y="9959"/>
                    <a:pt x="292" y="9949"/>
                    <a:pt x="327" y="9930"/>
                  </a:cubicBezTo>
                  <a:cubicBezTo>
                    <a:pt x="369" y="9916"/>
                    <a:pt x="382" y="9887"/>
                    <a:pt x="382" y="9861"/>
                  </a:cubicBezTo>
                  <a:lnTo>
                    <a:pt x="382"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5"/>
            <p:cNvSpPr/>
            <p:nvPr/>
          </p:nvSpPr>
          <p:spPr>
            <a:xfrm>
              <a:off x="4537561" y="1798844"/>
              <a:ext cx="26331" cy="14039"/>
            </a:xfrm>
            <a:custGeom>
              <a:avLst/>
              <a:gdLst/>
              <a:ahLst/>
              <a:cxnLst/>
              <a:rect l="l" t="t" r="r" b="b"/>
              <a:pathLst>
                <a:path w="422" h="225" extrusionOk="0">
                  <a:moveTo>
                    <a:pt x="209" y="0"/>
                  </a:moveTo>
                  <a:cubicBezTo>
                    <a:pt x="160" y="0"/>
                    <a:pt x="110" y="10"/>
                    <a:pt x="69" y="30"/>
                  </a:cubicBezTo>
                  <a:cubicBezTo>
                    <a:pt x="0" y="85"/>
                    <a:pt x="0" y="154"/>
                    <a:pt x="69" y="193"/>
                  </a:cubicBezTo>
                  <a:cubicBezTo>
                    <a:pt x="110" y="214"/>
                    <a:pt x="160" y="225"/>
                    <a:pt x="209" y="225"/>
                  </a:cubicBezTo>
                  <a:cubicBezTo>
                    <a:pt x="258" y="225"/>
                    <a:pt x="305" y="214"/>
                    <a:pt x="340" y="193"/>
                  </a:cubicBezTo>
                  <a:cubicBezTo>
                    <a:pt x="421" y="154"/>
                    <a:pt x="421" y="85"/>
                    <a:pt x="340" y="30"/>
                  </a:cubicBezTo>
                  <a:cubicBezTo>
                    <a:pt x="305" y="10"/>
                    <a:pt x="258" y="0"/>
                    <a:pt x="20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5"/>
            <p:cNvSpPr/>
            <p:nvPr/>
          </p:nvSpPr>
          <p:spPr>
            <a:xfrm>
              <a:off x="4538372" y="1820620"/>
              <a:ext cx="11044" cy="12229"/>
            </a:xfrm>
            <a:custGeom>
              <a:avLst/>
              <a:gdLst/>
              <a:ahLst/>
              <a:cxnLst/>
              <a:rect l="l" t="t" r="r" b="b"/>
              <a:pathLst>
                <a:path w="177" h="196" extrusionOk="0">
                  <a:moveTo>
                    <a:pt x="74" y="0"/>
                  </a:moveTo>
                  <a:cubicBezTo>
                    <a:pt x="37" y="0"/>
                    <a:pt x="0" y="12"/>
                    <a:pt x="0" y="50"/>
                  </a:cubicBezTo>
                  <a:cubicBezTo>
                    <a:pt x="0" y="89"/>
                    <a:pt x="43" y="157"/>
                    <a:pt x="82" y="183"/>
                  </a:cubicBezTo>
                  <a:cubicBezTo>
                    <a:pt x="94" y="192"/>
                    <a:pt x="106" y="195"/>
                    <a:pt x="116" y="195"/>
                  </a:cubicBezTo>
                  <a:cubicBezTo>
                    <a:pt x="143" y="195"/>
                    <a:pt x="164" y="172"/>
                    <a:pt x="164" y="144"/>
                  </a:cubicBezTo>
                  <a:cubicBezTo>
                    <a:pt x="164" y="89"/>
                    <a:pt x="177" y="37"/>
                    <a:pt x="124" y="7"/>
                  </a:cubicBezTo>
                  <a:cubicBezTo>
                    <a:pt x="110" y="3"/>
                    <a:pt x="92" y="0"/>
                    <a:pt x="74"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5"/>
            <p:cNvSpPr/>
            <p:nvPr/>
          </p:nvSpPr>
          <p:spPr>
            <a:xfrm>
              <a:off x="4364414" y="1816439"/>
              <a:ext cx="184190" cy="114245"/>
            </a:xfrm>
            <a:custGeom>
              <a:avLst/>
              <a:gdLst/>
              <a:ahLst/>
              <a:cxnLst/>
              <a:rect l="l" t="t" r="r" b="b"/>
              <a:pathLst>
                <a:path w="2952" h="1831" extrusionOk="0">
                  <a:moveTo>
                    <a:pt x="2829" y="0"/>
                  </a:moveTo>
                  <a:cubicBezTo>
                    <a:pt x="2825" y="0"/>
                    <a:pt x="2821" y="2"/>
                    <a:pt x="2818" y="6"/>
                  </a:cubicBezTo>
                  <a:lnTo>
                    <a:pt x="1" y="1638"/>
                  </a:lnTo>
                  <a:lnTo>
                    <a:pt x="27" y="1680"/>
                  </a:lnTo>
                  <a:cubicBezTo>
                    <a:pt x="27" y="1719"/>
                    <a:pt x="56" y="1775"/>
                    <a:pt x="95" y="1801"/>
                  </a:cubicBezTo>
                  <a:lnTo>
                    <a:pt x="125" y="1830"/>
                  </a:lnTo>
                  <a:lnTo>
                    <a:pt x="2925" y="211"/>
                  </a:lnTo>
                  <a:cubicBezTo>
                    <a:pt x="2938" y="198"/>
                    <a:pt x="2952" y="185"/>
                    <a:pt x="2952" y="156"/>
                  </a:cubicBezTo>
                  <a:cubicBezTo>
                    <a:pt x="2952" y="104"/>
                    <a:pt x="2912" y="35"/>
                    <a:pt x="2870" y="22"/>
                  </a:cubicBezTo>
                  <a:cubicBezTo>
                    <a:pt x="2851" y="10"/>
                    <a:pt x="2839" y="0"/>
                    <a:pt x="282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5"/>
            <p:cNvSpPr/>
            <p:nvPr/>
          </p:nvSpPr>
          <p:spPr>
            <a:xfrm>
              <a:off x="4362792" y="1917956"/>
              <a:ext cx="10233" cy="13353"/>
            </a:xfrm>
            <a:custGeom>
              <a:avLst/>
              <a:gdLst/>
              <a:ahLst/>
              <a:cxnLst/>
              <a:rect l="l" t="t" r="r" b="b"/>
              <a:pathLst>
                <a:path w="164" h="214" extrusionOk="0">
                  <a:moveTo>
                    <a:pt x="50" y="0"/>
                  </a:moveTo>
                  <a:cubicBezTo>
                    <a:pt x="22" y="0"/>
                    <a:pt x="1" y="25"/>
                    <a:pt x="1" y="66"/>
                  </a:cubicBezTo>
                  <a:cubicBezTo>
                    <a:pt x="1" y="109"/>
                    <a:pt x="40" y="174"/>
                    <a:pt x="82" y="203"/>
                  </a:cubicBezTo>
                  <a:cubicBezTo>
                    <a:pt x="97" y="210"/>
                    <a:pt x="109" y="214"/>
                    <a:pt x="120" y="214"/>
                  </a:cubicBezTo>
                  <a:cubicBezTo>
                    <a:pt x="149" y="214"/>
                    <a:pt x="164" y="191"/>
                    <a:pt x="164" y="161"/>
                  </a:cubicBezTo>
                  <a:cubicBezTo>
                    <a:pt x="164" y="109"/>
                    <a:pt x="135" y="40"/>
                    <a:pt x="82" y="11"/>
                  </a:cubicBezTo>
                  <a:cubicBezTo>
                    <a:pt x="71" y="4"/>
                    <a:pt x="60" y="0"/>
                    <a:pt x="5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5"/>
            <p:cNvSpPr/>
            <p:nvPr/>
          </p:nvSpPr>
          <p:spPr>
            <a:xfrm>
              <a:off x="4363603" y="1920888"/>
              <a:ext cx="6801" cy="9297"/>
            </a:xfrm>
            <a:custGeom>
              <a:avLst/>
              <a:gdLst/>
              <a:ahLst/>
              <a:cxnLst/>
              <a:rect l="l" t="t" r="r" b="b"/>
              <a:pathLst>
                <a:path w="109" h="149" extrusionOk="0">
                  <a:moveTo>
                    <a:pt x="34" y="1"/>
                  </a:moveTo>
                  <a:cubicBezTo>
                    <a:pt x="15" y="1"/>
                    <a:pt x="1" y="13"/>
                    <a:pt x="1" y="32"/>
                  </a:cubicBezTo>
                  <a:cubicBezTo>
                    <a:pt x="1" y="75"/>
                    <a:pt x="27" y="114"/>
                    <a:pt x="56" y="143"/>
                  </a:cubicBezTo>
                  <a:cubicBezTo>
                    <a:pt x="66" y="146"/>
                    <a:pt x="74" y="148"/>
                    <a:pt x="81" y="148"/>
                  </a:cubicBezTo>
                  <a:cubicBezTo>
                    <a:pt x="101" y="148"/>
                    <a:pt x="108" y="133"/>
                    <a:pt x="108" y="101"/>
                  </a:cubicBezTo>
                  <a:cubicBezTo>
                    <a:pt x="108" y="75"/>
                    <a:pt x="95" y="19"/>
                    <a:pt x="56" y="6"/>
                  </a:cubicBezTo>
                  <a:cubicBezTo>
                    <a:pt x="48" y="3"/>
                    <a:pt x="41" y="1"/>
                    <a:pt x="3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5"/>
            <p:cNvSpPr/>
            <p:nvPr/>
          </p:nvSpPr>
          <p:spPr>
            <a:xfrm>
              <a:off x="4306824" y="1924695"/>
              <a:ext cx="75623" cy="51788"/>
            </a:xfrm>
            <a:custGeom>
              <a:avLst/>
              <a:gdLst/>
              <a:ahLst/>
              <a:cxnLst/>
              <a:rect l="l" t="t" r="r" b="b"/>
              <a:pathLst>
                <a:path w="1212" h="830" extrusionOk="0">
                  <a:moveTo>
                    <a:pt x="1211" y="1"/>
                  </a:moveTo>
                  <a:lnTo>
                    <a:pt x="0" y="693"/>
                  </a:lnTo>
                  <a:lnTo>
                    <a:pt x="0" y="830"/>
                  </a:lnTo>
                  <a:lnTo>
                    <a:pt x="1211" y="134"/>
                  </a:lnTo>
                  <a:lnTo>
                    <a:pt x="121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5"/>
            <p:cNvSpPr/>
            <p:nvPr/>
          </p:nvSpPr>
          <p:spPr>
            <a:xfrm>
              <a:off x="4281367" y="1910219"/>
              <a:ext cx="101080" cy="57715"/>
            </a:xfrm>
            <a:custGeom>
              <a:avLst/>
              <a:gdLst/>
              <a:ahLst/>
              <a:cxnLst/>
              <a:rect l="l" t="t" r="r" b="b"/>
              <a:pathLst>
                <a:path w="1620" h="925" extrusionOk="0">
                  <a:moveTo>
                    <a:pt x="1211" y="1"/>
                  </a:moveTo>
                  <a:lnTo>
                    <a:pt x="0" y="693"/>
                  </a:lnTo>
                  <a:lnTo>
                    <a:pt x="408" y="925"/>
                  </a:lnTo>
                  <a:lnTo>
                    <a:pt x="1619" y="233"/>
                  </a:lnTo>
                  <a:lnTo>
                    <a:pt x="121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5"/>
            <p:cNvSpPr/>
            <p:nvPr/>
          </p:nvSpPr>
          <p:spPr>
            <a:xfrm>
              <a:off x="4281367" y="1953396"/>
              <a:ext cx="25520" cy="23086"/>
            </a:xfrm>
            <a:custGeom>
              <a:avLst/>
              <a:gdLst/>
              <a:ahLst/>
              <a:cxnLst/>
              <a:rect l="l" t="t" r="r" b="b"/>
              <a:pathLst>
                <a:path w="409" h="370" extrusionOk="0">
                  <a:moveTo>
                    <a:pt x="0" y="1"/>
                  </a:moveTo>
                  <a:lnTo>
                    <a:pt x="0" y="138"/>
                  </a:lnTo>
                  <a:lnTo>
                    <a:pt x="408" y="370"/>
                  </a:lnTo>
                  <a:lnTo>
                    <a:pt x="408" y="233"/>
                  </a:lnTo>
                  <a:lnTo>
                    <a:pt x="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5"/>
            <p:cNvSpPr/>
            <p:nvPr/>
          </p:nvSpPr>
          <p:spPr>
            <a:xfrm>
              <a:off x="5733236" y="3151755"/>
              <a:ext cx="33069" cy="153554"/>
            </a:xfrm>
            <a:custGeom>
              <a:avLst/>
              <a:gdLst/>
              <a:ahLst/>
              <a:cxnLst/>
              <a:rect l="l" t="t" r="r" b="b"/>
              <a:pathLst>
                <a:path w="530" h="2461" extrusionOk="0">
                  <a:moveTo>
                    <a:pt x="0" y="0"/>
                  </a:moveTo>
                  <a:lnTo>
                    <a:pt x="0" y="2311"/>
                  </a:lnTo>
                  <a:cubicBezTo>
                    <a:pt x="0" y="2350"/>
                    <a:pt x="13" y="2393"/>
                    <a:pt x="69" y="2419"/>
                  </a:cubicBezTo>
                  <a:cubicBezTo>
                    <a:pt x="123" y="2447"/>
                    <a:pt x="191" y="2461"/>
                    <a:pt x="258" y="2461"/>
                  </a:cubicBezTo>
                  <a:cubicBezTo>
                    <a:pt x="326" y="2461"/>
                    <a:pt x="394" y="2447"/>
                    <a:pt x="448" y="2419"/>
                  </a:cubicBezTo>
                  <a:cubicBezTo>
                    <a:pt x="503" y="2393"/>
                    <a:pt x="529" y="2350"/>
                    <a:pt x="516" y="2311"/>
                  </a:cubicBezTo>
                  <a:lnTo>
                    <a:pt x="516"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5"/>
            <p:cNvSpPr/>
            <p:nvPr/>
          </p:nvSpPr>
          <p:spPr>
            <a:xfrm>
              <a:off x="5731614" y="3141584"/>
              <a:ext cx="35690" cy="19530"/>
            </a:xfrm>
            <a:custGeom>
              <a:avLst/>
              <a:gdLst/>
              <a:ahLst/>
              <a:cxnLst/>
              <a:rect l="l" t="t" r="r" b="b"/>
              <a:pathLst>
                <a:path w="572" h="313" extrusionOk="0">
                  <a:moveTo>
                    <a:pt x="284" y="1"/>
                  </a:moveTo>
                  <a:cubicBezTo>
                    <a:pt x="217" y="1"/>
                    <a:pt x="149" y="18"/>
                    <a:pt x="95" y="52"/>
                  </a:cubicBezTo>
                  <a:cubicBezTo>
                    <a:pt x="0" y="108"/>
                    <a:pt x="0" y="202"/>
                    <a:pt x="95" y="271"/>
                  </a:cubicBezTo>
                  <a:cubicBezTo>
                    <a:pt x="149" y="299"/>
                    <a:pt x="217" y="313"/>
                    <a:pt x="284" y="313"/>
                  </a:cubicBezTo>
                  <a:cubicBezTo>
                    <a:pt x="352" y="313"/>
                    <a:pt x="420" y="299"/>
                    <a:pt x="474" y="271"/>
                  </a:cubicBezTo>
                  <a:cubicBezTo>
                    <a:pt x="572" y="202"/>
                    <a:pt x="572" y="108"/>
                    <a:pt x="474" y="52"/>
                  </a:cubicBezTo>
                  <a:cubicBezTo>
                    <a:pt x="420" y="18"/>
                    <a:pt x="352" y="1"/>
                    <a:pt x="28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5"/>
            <p:cNvSpPr/>
            <p:nvPr/>
          </p:nvSpPr>
          <p:spPr>
            <a:xfrm>
              <a:off x="5737479" y="2535666"/>
              <a:ext cx="23710" cy="621392"/>
            </a:xfrm>
            <a:custGeom>
              <a:avLst/>
              <a:gdLst/>
              <a:ahLst/>
              <a:cxnLst/>
              <a:rect l="l" t="t" r="r" b="b"/>
              <a:pathLst>
                <a:path w="380" h="9959" extrusionOk="0">
                  <a:moveTo>
                    <a:pt x="1" y="1"/>
                  </a:moveTo>
                  <a:lnTo>
                    <a:pt x="1" y="9858"/>
                  </a:lnTo>
                  <a:cubicBezTo>
                    <a:pt x="1" y="9887"/>
                    <a:pt x="14" y="9913"/>
                    <a:pt x="53" y="9927"/>
                  </a:cubicBezTo>
                  <a:cubicBezTo>
                    <a:pt x="94" y="9948"/>
                    <a:pt x="142" y="9958"/>
                    <a:pt x="190" y="9958"/>
                  </a:cubicBezTo>
                  <a:cubicBezTo>
                    <a:pt x="238" y="9958"/>
                    <a:pt x="287" y="9948"/>
                    <a:pt x="327" y="9927"/>
                  </a:cubicBezTo>
                  <a:cubicBezTo>
                    <a:pt x="367" y="9913"/>
                    <a:pt x="380" y="9887"/>
                    <a:pt x="380" y="9858"/>
                  </a:cubicBezTo>
                  <a:lnTo>
                    <a:pt x="38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5"/>
            <p:cNvSpPr/>
            <p:nvPr/>
          </p:nvSpPr>
          <p:spPr>
            <a:xfrm>
              <a:off x="5736668" y="2528616"/>
              <a:ext cx="25520" cy="14039"/>
            </a:xfrm>
            <a:custGeom>
              <a:avLst/>
              <a:gdLst/>
              <a:ahLst/>
              <a:cxnLst/>
              <a:rect l="l" t="t" r="r" b="b"/>
              <a:pathLst>
                <a:path w="409" h="225" extrusionOk="0">
                  <a:moveTo>
                    <a:pt x="203" y="0"/>
                  </a:moveTo>
                  <a:cubicBezTo>
                    <a:pt x="155" y="0"/>
                    <a:pt x="107" y="11"/>
                    <a:pt x="66" y="32"/>
                  </a:cubicBezTo>
                  <a:cubicBezTo>
                    <a:pt x="1" y="84"/>
                    <a:pt x="1" y="153"/>
                    <a:pt x="66" y="195"/>
                  </a:cubicBezTo>
                  <a:cubicBezTo>
                    <a:pt x="107" y="215"/>
                    <a:pt x="155" y="225"/>
                    <a:pt x="203" y="225"/>
                  </a:cubicBezTo>
                  <a:cubicBezTo>
                    <a:pt x="251" y="225"/>
                    <a:pt x="300" y="215"/>
                    <a:pt x="340" y="195"/>
                  </a:cubicBezTo>
                  <a:cubicBezTo>
                    <a:pt x="409" y="153"/>
                    <a:pt x="409" y="84"/>
                    <a:pt x="340" y="32"/>
                  </a:cubicBezTo>
                  <a:cubicBezTo>
                    <a:pt x="300" y="11"/>
                    <a:pt x="251" y="0"/>
                    <a:pt x="20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5"/>
            <p:cNvSpPr/>
            <p:nvPr/>
          </p:nvSpPr>
          <p:spPr>
            <a:xfrm>
              <a:off x="5737479" y="2550516"/>
              <a:ext cx="10295" cy="12167"/>
            </a:xfrm>
            <a:custGeom>
              <a:avLst/>
              <a:gdLst/>
              <a:ahLst/>
              <a:cxnLst/>
              <a:rect l="l" t="t" r="r" b="b"/>
              <a:pathLst>
                <a:path w="165" h="195" extrusionOk="0">
                  <a:moveTo>
                    <a:pt x="59" y="1"/>
                  </a:moveTo>
                  <a:cubicBezTo>
                    <a:pt x="28" y="1"/>
                    <a:pt x="1" y="14"/>
                    <a:pt x="1" y="47"/>
                  </a:cubicBezTo>
                  <a:cubicBezTo>
                    <a:pt x="1" y="102"/>
                    <a:pt x="27" y="154"/>
                    <a:pt x="83" y="184"/>
                  </a:cubicBezTo>
                  <a:cubicBezTo>
                    <a:pt x="93" y="191"/>
                    <a:pt x="104" y="194"/>
                    <a:pt x="115" y="194"/>
                  </a:cubicBezTo>
                  <a:cubicBezTo>
                    <a:pt x="142" y="194"/>
                    <a:pt x="164" y="172"/>
                    <a:pt x="164" y="141"/>
                  </a:cubicBezTo>
                  <a:cubicBezTo>
                    <a:pt x="164" y="89"/>
                    <a:pt x="164" y="34"/>
                    <a:pt x="122" y="20"/>
                  </a:cubicBezTo>
                  <a:cubicBezTo>
                    <a:pt x="105" y="8"/>
                    <a:pt x="81" y="1"/>
                    <a:pt x="59"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5"/>
            <p:cNvSpPr/>
            <p:nvPr/>
          </p:nvSpPr>
          <p:spPr>
            <a:xfrm>
              <a:off x="5563584" y="2546336"/>
              <a:ext cx="184190" cy="114058"/>
            </a:xfrm>
            <a:custGeom>
              <a:avLst/>
              <a:gdLst/>
              <a:ahLst/>
              <a:cxnLst/>
              <a:rect l="l" t="t" r="r" b="b"/>
              <a:pathLst>
                <a:path w="2952" h="1828" extrusionOk="0">
                  <a:moveTo>
                    <a:pt x="2826" y="0"/>
                  </a:moveTo>
                  <a:cubicBezTo>
                    <a:pt x="2822" y="0"/>
                    <a:pt x="2818" y="2"/>
                    <a:pt x="2814" y="6"/>
                  </a:cubicBezTo>
                  <a:lnTo>
                    <a:pt x="0" y="1638"/>
                  </a:lnTo>
                  <a:lnTo>
                    <a:pt x="27" y="1677"/>
                  </a:lnTo>
                  <a:cubicBezTo>
                    <a:pt x="27" y="1719"/>
                    <a:pt x="53" y="1772"/>
                    <a:pt x="95" y="1801"/>
                  </a:cubicBezTo>
                  <a:lnTo>
                    <a:pt x="108" y="1827"/>
                  </a:lnTo>
                  <a:lnTo>
                    <a:pt x="2922" y="208"/>
                  </a:lnTo>
                  <a:cubicBezTo>
                    <a:pt x="2938" y="195"/>
                    <a:pt x="2951" y="182"/>
                    <a:pt x="2951" y="156"/>
                  </a:cubicBezTo>
                  <a:cubicBezTo>
                    <a:pt x="2951" y="101"/>
                    <a:pt x="2909" y="32"/>
                    <a:pt x="2870" y="19"/>
                  </a:cubicBezTo>
                  <a:cubicBezTo>
                    <a:pt x="2849" y="10"/>
                    <a:pt x="2836" y="0"/>
                    <a:pt x="2826"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5"/>
            <p:cNvSpPr/>
            <p:nvPr/>
          </p:nvSpPr>
          <p:spPr>
            <a:xfrm>
              <a:off x="5561775" y="2647790"/>
              <a:ext cx="10233" cy="13228"/>
            </a:xfrm>
            <a:custGeom>
              <a:avLst/>
              <a:gdLst/>
              <a:ahLst/>
              <a:cxnLst/>
              <a:rect l="l" t="t" r="r" b="b"/>
              <a:pathLst>
                <a:path w="164" h="212" extrusionOk="0">
                  <a:moveTo>
                    <a:pt x="50" y="0"/>
                  </a:moveTo>
                  <a:cubicBezTo>
                    <a:pt x="23" y="0"/>
                    <a:pt x="0" y="26"/>
                    <a:pt x="0" y="64"/>
                  </a:cubicBezTo>
                  <a:cubicBezTo>
                    <a:pt x="0" y="107"/>
                    <a:pt x="43" y="175"/>
                    <a:pt x="82" y="201"/>
                  </a:cubicBezTo>
                  <a:cubicBezTo>
                    <a:pt x="97" y="208"/>
                    <a:pt x="110" y="212"/>
                    <a:pt x="121" y="212"/>
                  </a:cubicBezTo>
                  <a:cubicBezTo>
                    <a:pt x="150" y="212"/>
                    <a:pt x="163" y="190"/>
                    <a:pt x="163" y="162"/>
                  </a:cubicBezTo>
                  <a:cubicBezTo>
                    <a:pt x="163" y="107"/>
                    <a:pt x="137" y="38"/>
                    <a:pt x="82" y="12"/>
                  </a:cubicBezTo>
                  <a:cubicBezTo>
                    <a:pt x="71" y="4"/>
                    <a:pt x="60" y="0"/>
                    <a:pt x="5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5"/>
            <p:cNvSpPr/>
            <p:nvPr/>
          </p:nvSpPr>
          <p:spPr>
            <a:xfrm>
              <a:off x="5562586" y="2650660"/>
              <a:ext cx="6988" cy="9172"/>
            </a:xfrm>
            <a:custGeom>
              <a:avLst/>
              <a:gdLst/>
              <a:ahLst/>
              <a:cxnLst/>
              <a:rect l="l" t="t" r="r" b="b"/>
              <a:pathLst>
                <a:path w="112" h="147" extrusionOk="0">
                  <a:moveTo>
                    <a:pt x="36" y="0"/>
                  </a:moveTo>
                  <a:cubicBezTo>
                    <a:pt x="17" y="0"/>
                    <a:pt x="0" y="16"/>
                    <a:pt x="0" y="47"/>
                  </a:cubicBezTo>
                  <a:cubicBezTo>
                    <a:pt x="0" y="74"/>
                    <a:pt x="30" y="129"/>
                    <a:pt x="56" y="142"/>
                  </a:cubicBezTo>
                  <a:cubicBezTo>
                    <a:pt x="62" y="145"/>
                    <a:pt x="69" y="147"/>
                    <a:pt x="75" y="147"/>
                  </a:cubicBezTo>
                  <a:cubicBezTo>
                    <a:pt x="94" y="147"/>
                    <a:pt x="111" y="132"/>
                    <a:pt x="111" y="100"/>
                  </a:cubicBezTo>
                  <a:cubicBezTo>
                    <a:pt x="111" y="74"/>
                    <a:pt x="82" y="18"/>
                    <a:pt x="56" y="5"/>
                  </a:cubicBezTo>
                  <a:cubicBezTo>
                    <a:pt x="49" y="2"/>
                    <a:pt x="43" y="0"/>
                    <a:pt x="36"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5"/>
            <p:cNvSpPr/>
            <p:nvPr/>
          </p:nvSpPr>
          <p:spPr>
            <a:xfrm>
              <a:off x="5505744" y="2654404"/>
              <a:ext cx="75623" cy="51788"/>
            </a:xfrm>
            <a:custGeom>
              <a:avLst/>
              <a:gdLst/>
              <a:ahLst/>
              <a:cxnLst/>
              <a:rect l="l" t="t" r="r" b="b"/>
              <a:pathLst>
                <a:path w="1212" h="830" extrusionOk="0">
                  <a:moveTo>
                    <a:pt x="1211" y="1"/>
                  </a:moveTo>
                  <a:lnTo>
                    <a:pt x="0" y="709"/>
                  </a:lnTo>
                  <a:lnTo>
                    <a:pt x="0" y="830"/>
                  </a:lnTo>
                  <a:lnTo>
                    <a:pt x="1211" y="138"/>
                  </a:lnTo>
                  <a:lnTo>
                    <a:pt x="121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5"/>
            <p:cNvSpPr/>
            <p:nvPr/>
          </p:nvSpPr>
          <p:spPr>
            <a:xfrm>
              <a:off x="5480287" y="2639928"/>
              <a:ext cx="101080" cy="58714"/>
            </a:xfrm>
            <a:custGeom>
              <a:avLst/>
              <a:gdLst/>
              <a:ahLst/>
              <a:cxnLst/>
              <a:rect l="l" t="t" r="r" b="b"/>
              <a:pathLst>
                <a:path w="1620" h="941" extrusionOk="0">
                  <a:moveTo>
                    <a:pt x="1211" y="1"/>
                  </a:moveTo>
                  <a:lnTo>
                    <a:pt x="0" y="696"/>
                  </a:lnTo>
                  <a:lnTo>
                    <a:pt x="408" y="941"/>
                  </a:lnTo>
                  <a:lnTo>
                    <a:pt x="1619" y="233"/>
                  </a:lnTo>
                  <a:lnTo>
                    <a:pt x="121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5"/>
            <p:cNvSpPr/>
            <p:nvPr/>
          </p:nvSpPr>
          <p:spPr>
            <a:xfrm>
              <a:off x="5480287" y="2683355"/>
              <a:ext cx="25520" cy="22837"/>
            </a:xfrm>
            <a:custGeom>
              <a:avLst/>
              <a:gdLst/>
              <a:ahLst/>
              <a:cxnLst/>
              <a:rect l="l" t="t" r="r" b="b"/>
              <a:pathLst>
                <a:path w="409" h="366" extrusionOk="0">
                  <a:moveTo>
                    <a:pt x="0" y="0"/>
                  </a:moveTo>
                  <a:lnTo>
                    <a:pt x="0" y="134"/>
                  </a:lnTo>
                  <a:lnTo>
                    <a:pt x="408" y="366"/>
                  </a:lnTo>
                  <a:lnTo>
                    <a:pt x="408" y="245"/>
                  </a:lnTo>
                  <a:lnTo>
                    <a:pt x="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5"/>
            <p:cNvSpPr/>
            <p:nvPr/>
          </p:nvSpPr>
          <p:spPr>
            <a:xfrm>
              <a:off x="4071782" y="1719228"/>
              <a:ext cx="70319" cy="49354"/>
            </a:xfrm>
            <a:custGeom>
              <a:avLst/>
              <a:gdLst/>
              <a:ahLst/>
              <a:cxnLst/>
              <a:rect l="l" t="t" r="r" b="b"/>
              <a:pathLst>
                <a:path w="1127" h="791" extrusionOk="0">
                  <a:moveTo>
                    <a:pt x="1127" y="0"/>
                  </a:moveTo>
                  <a:lnTo>
                    <a:pt x="0" y="340"/>
                  </a:lnTo>
                  <a:lnTo>
                    <a:pt x="271" y="790"/>
                  </a:lnTo>
                  <a:lnTo>
                    <a:pt x="1127" y="300"/>
                  </a:lnTo>
                  <a:lnTo>
                    <a:pt x="1127"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5"/>
            <p:cNvSpPr/>
            <p:nvPr/>
          </p:nvSpPr>
          <p:spPr>
            <a:xfrm>
              <a:off x="3960594" y="1645477"/>
              <a:ext cx="181507" cy="104324"/>
            </a:xfrm>
            <a:custGeom>
              <a:avLst/>
              <a:gdLst/>
              <a:ahLst/>
              <a:cxnLst/>
              <a:rect l="l" t="t" r="r" b="b"/>
              <a:pathLst>
                <a:path w="2909" h="1672" extrusionOk="0">
                  <a:moveTo>
                    <a:pt x="855" y="1"/>
                  </a:moveTo>
                  <a:lnTo>
                    <a:pt x="0" y="490"/>
                  </a:lnTo>
                  <a:lnTo>
                    <a:pt x="0" y="1182"/>
                  </a:lnTo>
                  <a:lnTo>
                    <a:pt x="855" y="1672"/>
                  </a:lnTo>
                  <a:lnTo>
                    <a:pt x="2053" y="1672"/>
                  </a:lnTo>
                  <a:lnTo>
                    <a:pt x="2909" y="1182"/>
                  </a:lnTo>
                  <a:lnTo>
                    <a:pt x="2909" y="490"/>
                  </a:lnTo>
                  <a:lnTo>
                    <a:pt x="205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5"/>
            <p:cNvSpPr/>
            <p:nvPr/>
          </p:nvSpPr>
          <p:spPr>
            <a:xfrm>
              <a:off x="3988485" y="1660764"/>
              <a:ext cx="125726" cy="34879"/>
            </a:xfrm>
            <a:custGeom>
              <a:avLst/>
              <a:gdLst/>
              <a:ahLst/>
              <a:cxnLst/>
              <a:rect l="l" t="t" r="r" b="b"/>
              <a:pathLst>
                <a:path w="2015" h="559" extrusionOk="0">
                  <a:moveTo>
                    <a:pt x="585" y="0"/>
                  </a:moveTo>
                  <a:lnTo>
                    <a:pt x="0" y="340"/>
                  </a:lnTo>
                  <a:lnTo>
                    <a:pt x="0" y="559"/>
                  </a:lnTo>
                  <a:lnTo>
                    <a:pt x="2014" y="559"/>
                  </a:lnTo>
                  <a:lnTo>
                    <a:pt x="2014" y="340"/>
                  </a:lnTo>
                  <a:lnTo>
                    <a:pt x="1430" y="0"/>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5"/>
            <p:cNvSpPr/>
            <p:nvPr/>
          </p:nvSpPr>
          <p:spPr>
            <a:xfrm>
              <a:off x="3988485" y="1674179"/>
              <a:ext cx="125726" cy="58714"/>
            </a:xfrm>
            <a:custGeom>
              <a:avLst/>
              <a:gdLst/>
              <a:ahLst/>
              <a:cxnLst/>
              <a:rect l="l" t="t" r="r" b="b"/>
              <a:pathLst>
                <a:path w="2015" h="941" extrusionOk="0">
                  <a:moveTo>
                    <a:pt x="585" y="1"/>
                  </a:moveTo>
                  <a:lnTo>
                    <a:pt x="0" y="344"/>
                  </a:lnTo>
                  <a:lnTo>
                    <a:pt x="0" y="601"/>
                  </a:lnTo>
                  <a:lnTo>
                    <a:pt x="585" y="941"/>
                  </a:lnTo>
                  <a:lnTo>
                    <a:pt x="1430" y="941"/>
                  </a:lnTo>
                  <a:lnTo>
                    <a:pt x="2014" y="601"/>
                  </a:lnTo>
                  <a:lnTo>
                    <a:pt x="2014" y="344"/>
                  </a:lnTo>
                  <a:lnTo>
                    <a:pt x="1430" y="1"/>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5"/>
            <p:cNvSpPr/>
            <p:nvPr/>
          </p:nvSpPr>
          <p:spPr>
            <a:xfrm>
              <a:off x="4007203" y="1749739"/>
              <a:ext cx="81550" cy="18843"/>
            </a:xfrm>
            <a:custGeom>
              <a:avLst/>
              <a:gdLst/>
              <a:ahLst/>
              <a:cxnLst/>
              <a:rect l="l" t="t" r="r" b="b"/>
              <a:pathLst>
                <a:path w="1307" h="302" extrusionOk="0">
                  <a:moveTo>
                    <a:pt x="108" y="1"/>
                  </a:moveTo>
                  <a:lnTo>
                    <a:pt x="1" y="43"/>
                  </a:lnTo>
                  <a:lnTo>
                    <a:pt x="108" y="301"/>
                  </a:lnTo>
                  <a:lnTo>
                    <a:pt x="1306" y="301"/>
                  </a:lnTo>
                  <a:lnTo>
                    <a:pt x="1306"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5"/>
            <p:cNvSpPr/>
            <p:nvPr/>
          </p:nvSpPr>
          <p:spPr>
            <a:xfrm>
              <a:off x="3960594" y="1719228"/>
              <a:ext cx="53410" cy="49354"/>
            </a:xfrm>
            <a:custGeom>
              <a:avLst/>
              <a:gdLst/>
              <a:ahLst/>
              <a:cxnLst/>
              <a:rect l="l" t="t" r="r" b="b"/>
              <a:pathLst>
                <a:path w="856" h="791" extrusionOk="0">
                  <a:moveTo>
                    <a:pt x="0" y="0"/>
                  </a:moveTo>
                  <a:lnTo>
                    <a:pt x="0" y="300"/>
                  </a:lnTo>
                  <a:lnTo>
                    <a:pt x="855" y="790"/>
                  </a:lnTo>
                  <a:lnTo>
                    <a:pt x="855" y="490"/>
                  </a:lnTo>
                  <a:lnTo>
                    <a:pt x="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5"/>
            <p:cNvSpPr/>
            <p:nvPr/>
          </p:nvSpPr>
          <p:spPr>
            <a:xfrm>
              <a:off x="3975007" y="1653027"/>
              <a:ext cx="152868" cy="87415"/>
            </a:xfrm>
            <a:custGeom>
              <a:avLst/>
              <a:gdLst/>
              <a:ahLst/>
              <a:cxnLst/>
              <a:rect l="l" t="t" r="r" b="b"/>
              <a:pathLst>
                <a:path w="2450" h="1401" extrusionOk="0">
                  <a:moveTo>
                    <a:pt x="719" y="0"/>
                  </a:moveTo>
                  <a:lnTo>
                    <a:pt x="1" y="408"/>
                  </a:lnTo>
                  <a:lnTo>
                    <a:pt x="1" y="993"/>
                  </a:lnTo>
                  <a:lnTo>
                    <a:pt x="719" y="1401"/>
                  </a:lnTo>
                  <a:lnTo>
                    <a:pt x="1728" y="1401"/>
                  </a:lnTo>
                  <a:lnTo>
                    <a:pt x="2449" y="993"/>
                  </a:lnTo>
                  <a:lnTo>
                    <a:pt x="2449" y="408"/>
                  </a:lnTo>
                  <a:lnTo>
                    <a:pt x="1728"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5"/>
            <p:cNvSpPr/>
            <p:nvPr/>
          </p:nvSpPr>
          <p:spPr>
            <a:xfrm>
              <a:off x="4043642" y="1527550"/>
              <a:ext cx="16160" cy="201910"/>
            </a:xfrm>
            <a:custGeom>
              <a:avLst/>
              <a:gdLst/>
              <a:ahLst/>
              <a:cxnLst/>
              <a:rect l="l" t="t" r="r" b="b"/>
              <a:pathLst>
                <a:path w="259" h="3236" extrusionOk="0">
                  <a:moveTo>
                    <a:pt x="1" y="1"/>
                  </a:moveTo>
                  <a:lnTo>
                    <a:pt x="1" y="3235"/>
                  </a:lnTo>
                  <a:lnTo>
                    <a:pt x="259" y="3235"/>
                  </a:lnTo>
                  <a:lnTo>
                    <a:pt x="259"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5"/>
            <p:cNvSpPr/>
            <p:nvPr/>
          </p:nvSpPr>
          <p:spPr>
            <a:xfrm>
              <a:off x="4059740" y="1520625"/>
              <a:ext cx="11106" cy="208836"/>
            </a:xfrm>
            <a:custGeom>
              <a:avLst/>
              <a:gdLst/>
              <a:ahLst/>
              <a:cxnLst/>
              <a:rect l="l" t="t" r="r" b="b"/>
              <a:pathLst>
                <a:path w="178" h="3347" extrusionOk="0">
                  <a:moveTo>
                    <a:pt x="177" y="1"/>
                  </a:moveTo>
                  <a:lnTo>
                    <a:pt x="1" y="112"/>
                  </a:lnTo>
                  <a:lnTo>
                    <a:pt x="1" y="3346"/>
                  </a:lnTo>
                  <a:lnTo>
                    <a:pt x="177" y="3252"/>
                  </a:lnTo>
                  <a:lnTo>
                    <a:pt x="177"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5"/>
            <p:cNvSpPr/>
            <p:nvPr/>
          </p:nvSpPr>
          <p:spPr>
            <a:xfrm>
              <a:off x="4031849" y="1520625"/>
              <a:ext cx="11855" cy="208836"/>
            </a:xfrm>
            <a:custGeom>
              <a:avLst/>
              <a:gdLst/>
              <a:ahLst/>
              <a:cxnLst/>
              <a:rect l="l" t="t" r="r" b="b"/>
              <a:pathLst>
                <a:path w="190" h="3347" extrusionOk="0">
                  <a:moveTo>
                    <a:pt x="1" y="1"/>
                  </a:moveTo>
                  <a:lnTo>
                    <a:pt x="1" y="3252"/>
                  </a:lnTo>
                  <a:lnTo>
                    <a:pt x="190" y="3346"/>
                  </a:lnTo>
                  <a:lnTo>
                    <a:pt x="190" y="112"/>
                  </a:lnTo>
                  <a:lnTo>
                    <a:pt x="1"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5"/>
            <p:cNvSpPr/>
            <p:nvPr/>
          </p:nvSpPr>
          <p:spPr>
            <a:xfrm>
              <a:off x="4031849" y="1504527"/>
              <a:ext cx="38997" cy="23086"/>
            </a:xfrm>
            <a:custGeom>
              <a:avLst/>
              <a:gdLst/>
              <a:ahLst/>
              <a:cxnLst/>
              <a:rect l="l" t="t" r="r" b="b"/>
              <a:pathLst>
                <a:path w="625" h="370" extrusionOk="0">
                  <a:moveTo>
                    <a:pt x="190" y="1"/>
                  </a:moveTo>
                  <a:lnTo>
                    <a:pt x="1" y="109"/>
                  </a:lnTo>
                  <a:lnTo>
                    <a:pt x="1" y="259"/>
                  </a:lnTo>
                  <a:lnTo>
                    <a:pt x="190" y="370"/>
                  </a:lnTo>
                  <a:lnTo>
                    <a:pt x="448" y="370"/>
                  </a:lnTo>
                  <a:lnTo>
                    <a:pt x="624" y="259"/>
                  </a:lnTo>
                  <a:lnTo>
                    <a:pt x="624" y="109"/>
                  </a:lnTo>
                  <a:lnTo>
                    <a:pt x="448"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5"/>
            <p:cNvSpPr/>
            <p:nvPr/>
          </p:nvSpPr>
          <p:spPr>
            <a:xfrm>
              <a:off x="3918041" y="762837"/>
              <a:ext cx="267425" cy="789234"/>
            </a:xfrm>
            <a:custGeom>
              <a:avLst/>
              <a:gdLst/>
              <a:ahLst/>
              <a:cxnLst/>
              <a:rect l="l" t="t" r="r" b="b"/>
              <a:pathLst>
                <a:path w="4286" h="12649" extrusionOk="0">
                  <a:moveTo>
                    <a:pt x="2138" y="0"/>
                  </a:moveTo>
                  <a:lnTo>
                    <a:pt x="0" y="10896"/>
                  </a:lnTo>
                  <a:lnTo>
                    <a:pt x="0" y="11914"/>
                  </a:lnTo>
                  <a:lnTo>
                    <a:pt x="1253" y="12648"/>
                  </a:lnTo>
                  <a:lnTo>
                    <a:pt x="3019" y="12648"/>
                  </a:lnTo>
                  <a:lnTo>
                    <a:pt x="4286" y="11914"/>
                  </a:lnTo>
                  <a:lnTo>
                    <a:pt x="4286" y="10896"/>
                  </a:lnTo>
                  <a:lnTo>
                    <a:pt x="2138" y="0"/>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5"/>
            <p:cNvSpPr/>
            <p:nvPr/>
          </p:nvSpPr>
          <p:spPr>
            <a:xfrm>
              <a:off x="3996222" y="762837"/>
              <a:ext cx="189244" cy="789234"/>
            </a:xfrm>
            <a:custGeom>
              <a:avLst/>
              <a:gdLst/>
              <a:ahLst/>
              <a:cxnLst/>
              <a:rect l="l" t="t" r="r" b="b"/>
              <a:pathLst>
                <a:path w="3033" h="12649" extrusionOk="0">
                  <a:moveTo>
                    <a:pt x="885" y="0"/>
                  </a:moveTo>
                  <a:lnTo>
                    <a:pt x="0" y="12648"/>
                  </a:lnTo>
                  <a:lnTo>
                    <a:pt x="1766" y="12648"/>
                  </a:lnTo>
                  <a:lnTo>
                    <a:pt x="3033" y="11914"/>
                  </a:lnTo>
                  <a:lnTo>
                    <a:pt x="3033" y="10896"/>
                  </a:lnTo>
                  <a:lnTo>
                    <a:pt x="885" y="0"/>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5"/>
            <p:cNvSpPr/>
            <p:nvPr/>
          </p:nvSpPr>
          <p:spPr>
            <a:xfrm>
              <a:off x="5250361" y="2408381"/>
              <a:ext cx="70506" cy="49167"/>
            </a:xfrm>
            <a:custGeom>
              <a:avLst/>
              <a:gdLst/>
              <a:ahLst/>
              <a:cxnLst/>
              <a:rect l="l" t="t" r="r" b="b"/>
              <a:pathLst>
                <a:path w="1130" h="788" extrusionOk="0">
                  <a:moveTo>
                    <a:pt x="1130" y="1"/>
                  </a:moveTo>
                  <a:lnTo>
                    <a:pt x="0" y="353"/>
                  </a:lnTo>
                  <a:lnTo>
                    <a:pt x="271" y="787"/>
                  </a:lnTo>
                  <a:lnTo>
                    <a:pt x="1130" y="298"/>
                  </a:lnTo>
                  <a:lnTo>
                    <a:pt x="113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5"/>
            <p:cNvSpPr/>
            <p:nvPr/>
          </p:nvSpPr>
          <p:spPr>
            <a:xfrm>
              <a:off x="5139173" y="2334442"/>
              <a:ext cx="181694" cy="105385"/>
            </a:xfrm>
            <a:custGeom>
              <a:avLst/>
              <a:gdLst/>
              <a:ahLst/>
              <a:cxnLst/>
              <a:rect l="l" t="t" r="r" b="b"/>
              <a:pathLst>
                <a:path w="2912" h="1689" extrusionOk="0">
                  <a:moveTo>
                    <a:pt x="859" y="1"/>
                  </a:moveTo>
                  <a:lnTo>
                    <a:pt x="0" y="490"/>
                  </a:lnTo>
                  <a:lnTo>
                    <a:pt x="0" y="1186"/>
                  </a:lnTo>
                  <a:lnTo>
                    <a:pt x="859" y="1688"/>
                  </a:lnTo>
                  <a:lnTo>
                    <a:pt x="2053" y="1688"/>
                  </a:lnTo>
                  <a:lnTo>
                    <a:pt x="2912" y="1186"/>
                  </a:lnTo>
                  <a:lnTo>
                    <a:pt x="2912" y="490"/>
                  </a:lnTo>
                  <a:lnTo>
                    <a:pt x="205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5"/>
            <p:cNvSpPr/>
            <p:nvPr/>
          </p:nvSpPr>
          <p:spPr>
            <a:xfrm>
              <a:off x="5167251" y="2349729"/>
              <a:ext cx="125539" cy="34879"/>
            </a:xfrm>
            <a:custGeom>
              <a:avLst/>
              <a:gdLst/>
              <a:ahLst/>
              <a:cxnLst/>
              <a:rect l="l" t="t" r="r" b="b"/>
              <a:pathLst>
                <a:path w="2012" h="559" extrusionOk="0">
                  <a:moveTo>
                    <a:pt x="585" y="1"/>
                  </a:moveTo>
                  <a:lnTo>
                    <a:pt x="1" y="340"/>
                  </a:lnTo>
                  <a:lnTo>
                    <a:pt x="1" y="559"/>
                  </a:lnTo>
                  <a:lnTo>
                    <a:pt x="2011" y="559"/>
                  </a:lnTo>
                  <a:lnTo>
                    <a:pt x="2011" y="340"/>
                  </a:lnTo>
                  <a:lnTo>
                    <a:pt x="1427" y="1"/>
                  </a:lnTo>
                  <a:close/>
                </a:path>
              </a:pathLst>
            </a:custGeom>
            <a:solidFill>
              <a:srgbClr val="A39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5"/>
            <p:cNvSpPr/>
            <p:nvPr/>
          </p:nvSpPr>
          <p:spPr>
            <a:xfrm>
              <a:off x="5167251" y="2364205"/>
              <a:ext cx="125539" cy="57715"/>
            </a:xfrm>
            <a:custGeom>
              <a:avLst/>
              <a:gdLst/>
              <a:ahLst/>
              <a:cxnLst/>
              <a:rect l="l" t="t" r="r" b="b"/>
              <a:pathLst>
                <a:path w="2012" h="925" extrusionOk="0">
                  <a:moveTo>
                    <a:pt x="585" y="0"/>
                  </a:moveTo>
                  <a:lnTo>
                    <a:pt x="1" y="327"/>
                  </a:lnTo>
                  <a:lnTo>
                    <a:pt x="1" y="585"/>
                  </a:lnTo>
                  <a:lnTo>
                    <a:pt x="585" y="924"/>
                  </a:lnTo>
                  <a:lnTo>
                    <a:pt x="1427" y="924"/>
                  </a:lnTo>
                  <a:lnTo>
                    <a:pt x="2011" y="585"/>
                  </a:lnTo>
                  <a:lnTo>
                    <a:pt x="2011" y="327"/>
                  </a:lnTo>
                  <a:lnTo>
                    <a:pt x="1427" y="0"/>
                  </a:lnTo>
                  <a:close/>
                </a:path>
              </a:pathLst>
            </a:custGeom>
            <a:solidFill>
              <a:srgbClr val="5E4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5"/>
            <p:cNvSpPr/>
            <p:nvPr/>
          </p:nvSpPr>
          <p:spPr>
            <a:xfrm>
              <a:off x="5185782" y="2439765"/>
              <a:ext cx="81550" cy="17783"/>
            </a:xfrm>
            <a:custGeom>
              <a:avLst/>
              <a:gdLst/>
              <a:ahLst/>
              <a:cxnLst/>
              <a:rect l="l" t="t" r="r" b="b"/>
              <a:pathLst>
                <a:path w="1307" h="285" extrusionOk="0">
                  <a:moveTo>
                    <a:pt x="112" y="0"/>
                  </a:moveTo>
                  <a:lnTo>
                    <a:pt x="1" y="26"/>
                  </a:lnTo>
                  <a:lnTo>
                    <a:pt x="112" y="284"/>
                  </a:lnTo>
                  <a:lnTo>
                    <a:pt x="1306" y="284"/>
                  </a:lnTo>
                  <a:lnTo>
                    <a:pt x="1306"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5"/>
            <p:cNvSpPr/>
            <p:nvPr/>
          </p:nvSpPr>
          <p:spPr>
            <a:xfrm>
              <a:off x="5139173" y="2408381"/>
              <a:ext cx="53597" cy="49167"/>
            </a:xfrm>
            <a:custGeom>
              <a:avLst/>
              <a:gdLst/>
              <a:ahLst/>
              <a:cxnLst/>
              <a:rect l="l" t="t" r="r" b="b"/>
              <a:pathLst>
                <a:path w="859" h="788" extrusionOk="0">
                  <a:moveTo>
                    <a:pt x="0" y="1"/>
                  </a:moveTo>
                  <a:lnTo>
                    <a:pt x="0" y="298"/>
                  </a:lnTo>
                  <a:lnTo>
                    <a:pt x="859" y="787"/>
                  </a:lnTo>
                  <a:lnTo>
                    <a:pt x="859" y="503"/>
                  </a:lnTo>
                  <a:lnTo>
                    <a:pt x="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5"/>
            <p:cNvSpPr/>
            <p:nvPr/>
          </p:nvSpPr>
          <p:spPr>
            <a:xfrm>
              <a:off x="5153586" y="2342179"/>
              <a:ext cx="152805" cy="88289"/>
            </a:xfrm>
            <a:custGeom>
              <a:avLst/>
              <a:gdLst/>
              <a:ahLst/>
              <a:cxnLst/>
              <a:rect l="l" t="t" r="r" b="b"/>
              <a:pathLst>
                <a:path w="2449" h="1415" extrusionOk="0">
                  <a:moveTo>
                    <a:pt x="722" y="1"/>
                  </a:moveTo>
                  <a:lnTo>
                    <a:pt x="1" y="409"/>
                  </a:lnTo>
                  <a:lnTo>
                    <a:pt x="1" y="993"/>
                  </a:lnTo>
                  <a:lnTo>
                    <a:pt x="722" y="1414"/>
                  </a:lnTo>
                  <a:lnTo>
                    <a:pt x="1728" y="1414"/>
                  </a:lnTo>
                  <a:lnTo>
                    <a:pt x="2449" y="993"/>
                  </a:lnTo>
                  <a:lnTo>
                    <a:pt x="2449" y="409"/>
                  </a:lnTo>
                  <a:lnTo>
                    <a:pt x="172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5"/>
            <p:cNvSpPr/>
            <p:nvPr/>
          </p:nvSpPr>
          <p:spPr>
            <a:xfrm>
              <a:off x="5221410" y="2216516"/>
              <a:ext cx="16410" cy="202909"/>
            </a:xfrm>
            <a:custGeom>
              <a:avLst/>
              <a:gdLst/>
              <a:ahLst/>
              <a:cxnLst/>
              <a:rect l="l" t="t" r="r" b="b"/>
              <a:pathLst>
                <a:path w="263" h="3252" extrusionOk="0">
                  <a:moveTo>
                    <a:pt x="1" y="1"/>
                  </a:moveTo>
                  <a:lnTo>
                    <a:pt x="1" y="3252"/>
                  </a:lnTo>
                  <a:lnTo>
                    <a:pt x="262" y="3252"/>
                  </a:lnTo>
                  <a:lnTo>
                    <a:pt x="262" y="1"/>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5"/>
            <p:cNvSpPr/>
            <p:nvPr/>
          </p:nvSpPr>
          <p:spPr>
            <a:xfrm>
              <a:off x="5237757" y="2209840"/>
              <a:ext cx="11855" cy="209585"/>
            </a:xfrm>
            <a:custGeom>
              <a:avLst/>
              <a:gdLst/>
              <a:ahLst/>
              <a:cxnLst/>
              <a:rect l="l" t="t" r="r" b="b"/>
              <a:pathLst>
                <a:path w="190" h="3359" extrusionOk="0">
                  <a:moveTo>
                    <a:pt x="189" y="0"/>
                  </a:moveTo>
                  <a:lnTo>
                    <a:pt x="0" y="108"/>
                  </a:lnTo>
                  <a:lnTo>
                    <a:pt x="0" y="3359"/>
                  </a:lnTo>
                  <a:lnTo>
                    <a:pt x="189" y="3248"/>
                  </a:lnTo>
                  <a:lnTo>
                    <a:pt x="189"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5"/>
            <p:cNvSpPr/>
            <p:nvPr/>
          </p:nvSpPr>
          <p:spPr>
            <a:xfrm>
              <a:off x="5210428" y="2209840"/>
              <a:ext cx="11044" cy="209585"/>
            </a:xfrm>
            <a:custGeom>
              <a:avLst/>
              <a:gdLst/>
              <a:ahLst/>
              <a:cxnLst/>
              <a:rect l="l" t="t" r="r" b="b"/>
              <a:pathLst>
                <a:path w="177" h="3359" extrusionOk="0">
                  <a:moveTo>
                    <a:pt x="1" y="0"/>
                  </a:moveTo>
                  <a:lnTo>
                    <a:pt x="1" y="3248"/>
                  </a:lnTo>
                  <a:lnTo>
                    <a:pt x="177" y="3359"/>
                  </a:lnTo>
                  <a:lnTo>
                    <a:pt x="177" y="108"/>
                  </a:lnTo>
                  <a:lnTo>
                    <a:pt x="1"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5"/>
            <p:cNvSpPr/>
            <p:nvPr/>
          </p:nvSpPr>
          <p:spPr>
            <a:xfrm>
              <a:off x="5210428" y="2194553"/>
              <a:ext cx="39184" cy="22025"/>
            </a:xfrm>
            <a:custGeom>
              <a:avLst/>
              <a:gdLst/>
              <a:ahLst/>
              <a:cxnLst/>
              <a:rect l="l" t="t" r="r" b="b"/>
              <a:pathLst>
                <a:path w="628" h="353" extrusionOk="0">
                  <a:moveTo>
                    <a:pt x="177" y="0"/>
                  </a:moveTo>
                  <a:lnTo>
                    <a:pt x="1" y="95"/>
                  </a:lnTo>
                  <a:lnTo>
                    <a:pt x="1" y="245"/>
                  </a:lnTo>
                  <a:lnTo>
                    <a:pt x="177" y="353"/>
                  </a:lnTo>
                  <a:lnTo>
                    <a:pt x="438" y="353"/>
                  </a:lnTo>
                  <a:lnTo>
                    <a:pt x="627" y="245"/>
                  </a:lnTo>
                  <a:lnTo>
                    <a:pt x="627" y="95"/>
                  </a:lnTo>
                  <a:lnTo>
                    <a:pt x="438"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5"/>
            <p:cNvSpPr/>
            <p:nvPr/>
          </p:nvSpPr>
          <p:spPr>
            <a:xfrm>
              <a:off x="5095996" y="1451990"/>
              <a:ext cx="267238" cy="789234"/>
            </a:xfrm>
            <a:custGeom>
              <a:avLst/>
              <a:gdLst/>
              <a:ahLst/>
              <a:cxnLst/>
              <a:rect l="l" t="t" r="r" b="b"/>
              <a:pathLst>
                <a:path w="4283" h="12649" extrusionOk="0">
                  <a:moveTo>
                    <a:pt x="2148" y="1"/>
                  </a:moveTo>
                  <a:lnTo>
                    <a:pt x="0" y="10893"/>
                  </a:lnTo>
                  <a:lnTo>
                    <a:pt x="0" y="11914"/>
                  </a:lnTo>
                  <a:lnTo>
                    <a:pt x="1263" y="12649"/>
                  </a:lnTo>
                  <a:lnTo>
                    <a:pt x="3033" y="12649"/>
                  </a:lnTo>
                  <a:lnTo>
                    <a:pt x="4283" y="11914"/>
                  </a:lnTo>
                  <a:lnTo>
                    <a:pt x="4283" y="10893"/>
                  </a:lnTo>
                  <a:lnTo>
                    <a:pt x="2148" y="1"/>
                  </a:lnTo>
                  <a:close/>
                </a:path>
              </a:pathLst>
            </a:custGeom>
            <a:solidFill>
              <a:srgbClr val="7FA3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5"/>
            <p:cNvSpPr/>
            <p:nvPr/>
          </p:nvSpPr>
          <p:spPr>
            <a:xfrm>
              <a:off x="5174801" y="1451990"/>
              <a:ext cx="188433" cy="789234"/>
            </a:xfrm>
            <a:custGeom>
              <a:avLst/>
              <a:gdLst/>
              <a:ahLst/>
              <a:cxnLst/>
              <a:rect l="l" t="t" r="r" b="b"/>
              <a:pathLst>
                <a:path w="3020" h="12649" extrusionOk="0">
                  <a:moveTo>
                    <a:pt x="885" y="1"/>
                  </a:moveTo>
                  <a:lnTo>
                    <a:pt x="0" y="12649"/>
                  </a:lnTo>
                  <a:lnTo>
                    <a:pt x="1770" y="12649"/>
                  </a:lnTo>
                  <a:lnTo>
                    <a:pt x="3020" y="11914"/>
                  </a:lnTo>
                  <a:lnTo>
                    <a:pt x="3020" y="10893"/>
                  </a:lnTo>
                  <a:lnTo>
                    <a:pt x="885" y="1"/>
                  </a:lnTo>
                  <a:close/>
                </a:path>
              </a:pathLst>
            </a:custGeom>
            <a:solidFill>
              <a:srgbClr val="2D2C37">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5"/>
            <p:cNvSpPr/>
            <p:nvPr/>
          </p:nvSpPr>
          <p:spPr>
            <a:xfrm>
              <a:off x="2664712" y="2199607"/>
              <a:ext cx="348913" cy="202721"/>
            </a:xfrm>
            <a:custGeom>
              <a:avLst/>
              <a:gdLst/>
              <a:ahLst/>
              <a:cxnLst/>
              <a:rect l="l" t="t" r="r" b="b"/>
              <a:pathLst>
                <a:path w="5592" h="3249" extrusionOk="0">
                  <a:moveTo>
                    <a:pt x="395" y="1"/>
                  </a:moveTo>
                  <a:lnTo>
                    <a:pt x="0" y="229"/>
                  </a:lnTo>
                  <a:lnTo>
                    <a:pt x="5197" y="3249"/>
                  </a:lnTo>
                  <a:lnTo>
                    <a:pt x="5591" y="3020"/>
                  </a:lnTo>
                  <a:lnTo>
                    <a:pt x="39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5"/>
            <p:cNvSpPr/>
            <p:nvPr/>
          </p:nvSpPr>
          <p:spPr>
            <a:xfrm>
              <a:off x="3374268" y="2612038"/>
              <a:ext cx="348726" cy="202721"/>
            </a:xfrm>
            <a:custGeom>
              <a:avLst/>
              <a:gdLst/>
              <a:ahLst/>
              <a:cxnLst/>
              <a:rect l="l" t="t" r="r" b="b"/>
              <a:pathLst>
                <a:path w="5589" h="3249" extrusionOk="0">
                  <a:moveTo>
                    <a:pt x="392" y="1"/>
                  </a:moveTo>
                  <a:lnTo>
                    <a:pt x="0" y="229"/>
                  </a:lnTo>
                  <a:lnTo>
                    <a:pt x="5193" y="3248"/>
                  </a:lnTo>
                  <a:lnTo>
                    <a:pt x="5588" y="3020"/>
                  </a:lnTo>
                  <a:lnTo>
                    <a:pt x="39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5"/>
            <p:cNvSpPr/>
            <p:nvPr/>
          </p:nvSpPr>
          <p:spPr>
            <a:xfrm>
              <a:off x="4083575" y="3024469"/>
              <a:ext cx="348726" cy="202659"/>
            </a:xfrm>
            <a:custGeom>
              <a:avLst/>
              <a:gdLst/>
              <a:ahLst/>
              <a:cxnLst/>
              <a:rect l="l" t="t" r="r" b="b"/>
              <a:pathLst>
                <a:path w="5589" h="3248" extrusionOk="0">
                  <a:moveTo>
                    <a:pt x="396" y="0"/>
                  </a:moveTo>
                  <a:lnTo>
                    <a:pt x="1" y="229"/>
                  </a:lnTo>
                  <a:lnTo>
                    <a:pt x="5197" y="3248"/>
                  </a:lnTo>
                  <a:lnTo>
                    <a:pt x="5589" y="3019"/>
                  </a:lnTo>
                  <a:lnTo>
                    <a:pt x="39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5"/>
            <p:cNvSpPr/>
            <p:nvPr/>
          </p:nvSpPr>
          <p:spPr>
            <a:xfrm>
              <a:off x="4792943" y="3436837"/>
              <a:ext cx="348913" cy="202721"/>
            </a:xfrm>
            <a:custGeom>
              <a:avLst/>
              <a:gdLst/>
              <a:ahLst/>
              <a:cxnLst/>
              <a:rect l="l" t="t" r="r" b="b"/>
              <a:pathLst>
                <a:path w="5592" h="3249" extrusionOk="0">
                  <a:moveTo>
                    <a:pt x="395" y="1"/>
                  </a:moveTo>
                  <a:lnTo>
                    <a:pt x="0" y="229"/>
                  </a:lnTo>
                  <a:lnTo>
                    <a:pt x="5197" y="3249"/>
                  </a:lnTo>
                  <a:lnTo>
                    <a:pt x="5592" y="3020"/>
                  </a:lnTo>
                  <a:lnTo>
                    <a:pt x="39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1" name="Google Shape;1691;p5"/>
          <p:cNvGrpSpPr/>
          <p:nvPr/>
        </p:nvGrpSpPr>
        <p:grpSpPr>
          <a:xfrm>
            <a:off x="7887325" y="219185"/>
            <a:ext cx="1278643" cy="977227"/>
            <a:chOff x="7530779" y="405217"/>
            <a:chExt cx="1278643" cy="977227"/>
          </a:xfrm>
        </p:grpSpPr>
        <p:grpSp>
          <p:nvGrpSpPr>
            <p:cNvPr id="1692" name="Google Shape;1692;p5"/>
            <p:cNvGrpSpPr/>
            <p:nvPr/>
          </p:nvGrpSpPr>
          <p:grpSpPr>
            <a:xfrm>
              <a:off x="7530779" y="943876"/>
              <a:ext cx="469024" cy="438568"/>
              <a:chOff x="5322044" y="3586624"/>
              <a:chExt cx="1349322" cy="1261704"/>
            </a:xfrm>
          </p:grpSpPr>
          <p:sp>
            <p:nvSpPr>
              <p:cNvPr id="1693" name="Google Shape;1693;p5"/>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5"/>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5"/>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5"/>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5"/>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5"/>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5"/>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5"/>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1" name="Google Shape;1701;p5"/>
            <p:cNvGrpSpPr/>
            <p:nvPr/>
          </p:nvGrpSpPr>
          <p:grpSpPr>
            <a:xfrm>
              <a:off x="8142182" y="405217"/>
              <a:ext cx="667240" cy="623912"/>
              <a:chOff x="5322044" y="3586624"/>
              <a:chExt cx="1349322" cy="1261704"/>
            </a:xfrm>
          </p:grpSpPr>
          <p:sp>
            <p:nvSpPr>
              <p:cNvPr id="1702" name="Google Shape;1702;p5"/>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5"/>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5"/>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5"/>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5"/>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5"/>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5"/>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5"/>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0" name="Google Shape;1710;p5"/>
            <p:cNvGrpSpPr/>
            <p:nvPr/>
          </p:nvGrpSpPr>
          <p:grpSpPr>
            <a:xfrm>
              <a:off x="7771127" y="482971"/>
              <a:ext cx="340164" cy="318075"/>
              <a:chOff x="5322044" y="3586624"/>
              <a:chExt cx="1349322" cy="1261704"/>
            </a:xfrm>
          </p:grpSpPr>
          <p:sp>
            <p:nvSpPr>
              <p:cNvPr id="1711" name="Google Shape;1711;p5"/>
              <p:cNvSpPr/>
              <p:nvPr/>
            </p:nvSpPr>
            <p:spPr>
              <a:xfrm>
                <a:off x="5322044" y="3586624"/>
                <a:ext cx="1349322" cy="1261704"/>
              </a:xfrm>
              <a:custGeom>
                <a:avLst/>
                <a:gdLst/>
                <a:ahLst/>
                <a:cxnLst/>
                <a:rect l="l" t="t" r="r" b="b"/>
                <a:pathLst>
                  <a:path w="6468" h="6048" extrusionOk="0">
                    <a:moveTo>
                      <a:pt x="3300" y="0"/>
                    </a:moveTo>
                    <a:lnTo>
                      <a:pt x="2377" y="532"/>
                    </a:lnTo>
                    <a:lnTo>
                      <a:pt x="1657" y="1717"/>
                    </a:lnTo>
                    <a:lnTo>
                      <a:pt x="1672" y="2280"/>
                    </a:lnTo>
                    <a:lnTo>
                      <a:pt x="705" y="2812"/>
                    </a:lnTo>
                    <a:lnTo>
                      <a:pt x="0" y="4031"/>
                    </a:lnTo>
                    <a:lnTo>
                      <a:pt x="0" y="5156"/>
                    </a:lnTo>
                    <a:lnTo>
                      <a:pt x="1519" y="6048"/>
                    </a:lnTo>
                    <a:lnTo>
                      <a:pt x="5797" y="3577"/>
                    </a:lnTo>
                    <a:lnTo>
                      <a:pt x="6468" y="2392"/>
                    </a:lnTo>
                    <a:lnTo>
                      <a:pt x="6468" y="1282"/>
                    </a:lnTo>
                    <a:lnTo>
                      <a:pt x="4953" y="390"/>
                    </a:lnTo>
                    <a:lnTo>
                      <a:pt x="4470" y="671"/>
                    </a:lnTo>
                    <a:lnTo>
                      <a:pt x="3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5"/>
              <p:cNvSpPr/>
              <p:nvPr/>
            </p:nvSpPr>
            <p:spPr>
              <a:xfrm>
                <a:off x="5807699" y="3586624"/>
                <a:ext cx="378845" cy="218420"/>
              </a:xfrm>
              <a:custGeom>
                <a:avLst/>
                <a:gdLst/>
                <a:ahLst/>
                <a:cxnLst/>
                <a:rect l="l" t="t" r="r" b="b"/>
                <a:pathLst>
                  <a:path w="1816" h="1047" extrusionOk="0">
                    <a:moveTo>
                      <a:pt x="972" y="0"/>
                    </a:moveTo>
                    <a:lnTo>
                      <a:pt x="1" y="562"/>
                    </a:lnTo>
                    <a:lnTo>
                      <a:pt x="844" y="1046"/>
                    </a:lnTo>
                    <a:lnTo>
                      <a:pt x="1815" y="484"/>
                    </a:lnTo>
                    <a:lnTo>
                      <a:pt x="9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5"/>
              <p:cNvSpPr/>
              <p:nvPr/>
            </p:nvSpPr>
            <p:spPr>
              <a:xfrm>
                <a:off x="5469117" y="4062053"/>
                <a:ext cx="374881" cy="219254"/>
              </a:xfrm>
              <a:custGeom>
                <a:avLst/>
                <a:gdLst/>
                <a:ahLst/>
                <a:cxnLst/>
                <a:rect l="l" t="t" r="r" b="b"/>
                <a:pathLst>
                  <a:path w="1797" h="1051" extrusionOk="0">
                    <a:moveTo>
                      <a:pt x="967" y="1"/>
                    </a:moveTo>
                    <a:lnTo>
                      <a:pt x="0" y="533"/>
                    </a:lnTo>
                    <a:lnTo>
                      <a:pt x="829" y="1051"/>
                    </a:lnTo>
                    <a:lnTo>
                      <a:pt x="1796" y="488"/>
                    </a:lnTo>
                    <a:lnTo>
                      <a:pt x="96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5"/>
              <p:cNvSpPr/>
              <p:nvPr/>
            </p:nvSpPr>
            <p:spPr>
              <a:xfrm>
                <a:off x="5322044" y="4173244"/>
                <a:ext cx="320015" cy="355271"/>
              </a:xfrm>
              <a:custGeom>
                <a:avLst/>
                <a:gdLst/>
                <a:ahLst/>
                <a:cxnLst/>
                <a:rect l="l" t="t" r="r" b="b"/>
                <a:pathLst>
                  <a:path w="1534" h="1703" extrusionOk="0">
                    <a:moveTo>
                      <a:pt x="705" y="0"/>
                    </a:moveTo>
                    <a:lnTo>
                      <a:pt x="0" y="1219"/>
                    </a:lnTo>
                    <a:lnTo>
                      <a:pt x="844" y="1702"/>
                    </a:lnTo>
                    <a:lnTo>
                      <a:pt x="1534" y="518"/>
                    </a:lnTo>
                    <a:lnTo>
                      <a:pt x="7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5"/>
              <p:cNvSpPr/>
              <p:nvPr/>
            </p:nvSpPr>
            <p:spPr>
              <a:xfrm>
                <a:off x="5667719" y="3944813"/>
                <a:ext cx="176280" cy="219254"/>
              </a:xfrm>
              <a:custGeom>
                <a:avLst/>
                <a:gdLst/>
                <a:ahLst/>
                <a:cxnLst/>
                <a:rect l="l" t="t" r="r" b="b"/>
                <a:pathLst>
                  <a:path w="845" h="1051" extrusionOk="0">
                    <a:moveTo>
                      <a:pt x="0" y="0"/>
                    </a:moveTo>
                    <a:lnTo>
                      <a:pt x="0" y="563"/>
                    </a:lnTo>
                    <a:lnTo>
                      <a:pt x="844" y="1050"/>
                    </a:lnTo>
                    <a:lnTo>
                      <a:pt x="844" y="488"/>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5"/>
              <p:cNvSpPr/>
              <p:nvPr/>
            </p:nvSpPr>
            <p:spPr>
              <a:xfrm>
                <a:off x="5322044" y="4427335"/>
                <a:ext cx="176071" cy="335870"/>
              </a:xfrm>
              <a:custGeom>
                <a:avLst/>
                <a:gdLst/>
                <a:ahLst/>
                <a:cxnLst/>
                <a:rect l="l" t="t" r="r" b="b"/>
                <a:pathLst>
                  <a:path w="844" h="1610" extrusionOk="0">
                    <a:moveTo>
                      <a:pt x="0" y="1"/>
                    </a:moveTo>
                    <a:lnTo>
                      <a:pt x="0" y="1126"/>
                    </a:lnTo>
                    <a:lnTo>
                      <a:pt x="844" y="1609"/>
                    </a:lnTo>
                    <a:lnTo>
                      <a:pt x="844" y="484"/>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5"/>
              <p:cNvSpPr/>
              <p:nvPr/>
            </p:nvSpPr>
            <p:spPr>
              <a:xfrm>
                <a:off x="6254343" y="3667774"/>
                <a:ext cx="277041" cy="218629"/>
              </a:xfrm>
              <a:custGeom>
                <a:avLst/>
                <a:gdLst/>
                <a:ahLst/>
                <a:cxnLst/>
                <a:rect l="l" t="t" r="r" b="b"/>
                <a:pathLst>
                  <a:path w="1328" h="1048" extrusionOk="0">
                    <a:moveTo>
                      <a:pt x="484" y="1"/>
                    </a:moveTo>
                    <a:lnTo>
                      <a:pt x="1" y="282"/>
                    </a:lnTo>
                    <a:lnTo>
                      <a:pt x="360" y="1047"/>
                    </a:lnTo>
                    <a:lnTo>
                      <a:pt x="1328" y="485"/>
                    </a:lnTo>
                    <a:lnTo>
                      <a:pt x="48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5"/>
              <p:cNvSpPr/>
              <p:nvPr/>
            </p:nvSpPr>
            <p:spPr>
              <a:xfrm>
                <a:off x="5667719" y="3694477"/>
                <a:ext cx="319390" cy="352142"/>
              </a:xfrm>
              <a:custGeom>
                <a:avLst/>
                <a:gdLst/>
                <a:ahLst/>
                <a:cxnLst/>
                <a:rect l="l" t="t" r="r" b="b"/>
                <a:pathLst>
                  <a:path w="1531" h="1688" extrusionOk="0">
                    <a:moveTo>
                      <a:pt x="687" y="0"/>
                    </a:moveTo>
                    <a:lnTo>
                      <a:pt x="0" y="1200"/>
                    </a:lnTo>
                    <a:lnTo>
                      <a:pt x="844" y="1688"/>
                    </a:lnTo>
                    <a:lnTo>
                      <a:pt x="1530" y="499"/>
                    </a:lnTo>
                    <a:lnTo>
                      <a:pt x="6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19" name="Google Shape;1719;p5"/>
          <p:cNvGrpSpPr/>
          <p:nvPr/>
        </p:nvGrpSpPr>
        <p:grpSpPr>
          <a:xfrm flipH="1">
            <a:off x="7347701" y="3076730"/>
            <a:ext cx="989403" cy="526439"/>
            <a:chOff x="5626475" y="2648525"/>
            <a:chExt cx="792600" cy="421725"/>
          </a:xfrm>
        </p:grpSpPr>
        <p:sp>
          <p:nvSpPr>
            <p:cNvPr id="1720" name="Google Shape;1720;p5"/>
            <p:cNvSpPr/>
            <p:nvPr/>
          </p:nvSpPr>
          <p:spPr>
            <a:xfrm>
              <a:off x="5649325" y="2692275"/>
              <a:ext cx="85700" cy="22150"/>
            </a:xfrm>
            <a:custGeom>
              <a:avLst/>
              <a:gdLst/>
              <a:ahLst/>
              <a:cxnLst/>
              <a:rect l="l" t="t" r="r" b="b"/>
              <a:pathLst>
                <a:path w="3428" h="886" extrusionOk="0">
                  <a:moveTo>
                    <a:pt x="2024" y="0"/>
                  </a:moveTo>
                  <a:lnTo>
                    <a:pt x="0" y="343"/>
                  </a:lnTo>
                  <a:lnTo>
                    <a:pt x="379" y="885"/>
                  </a:lnTo>
                  <a:lnTo>
                    <a:pt x="1100" y="885"/>
                  </a:lnTo>
                  <a:lnTo>
                    <a:pt x="3427" y="125"/>
                  </a:lnTo>
                  <a:lnTo>
                    <a:pt x="2024"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5"/>
            <p:cNvSpPr/>
            <p:nvPr/>
          </p:nvSpPr>
          <p:spPr>
            <a:xfrm>
              <a:off x="5680900" y="2735525"/>
              <a:ext cx="48325" cy="33000"/>
            </a:xfrm>
            <a:custGeom>
              <a:avLst/>
              <a:gdLst/>
              <a:ahLst/>
              <a:cxnLst/>
              <a:rect l="l" t="t" r="r" b="b"/>
              <a:pathLst>
                <a:path w="1933" h="1320" extrusionOk="0">
                  <a:moveTo>
                    <a:pt x="382" y="0"/>
                  </a:moveTo>
                  <a:lnTo>
                    <a:pt x="0" y="353"/>
                  </a:lnTo>
                  <a:lnTo>
                    <a:pt x="206" y="856"/>
                  </a:lnTo>
                  <a:lnTo>
                    <a:pt x="1632" y="1319"/>
                  </a:lnTo>
                  <a:lnTo>
                    <a:pt x="1932" y="856"/>
                  </a:lnTo>
                  <a:lnTo>
                    <a:pt x="1306" y="653"/>
                  </a:lnTo>
                  <a:lnTo>
                    <a:pt x="1103" y="856"/>
                  </a:lnTo>
                  <a:lnTo>
                    <a:pt x="735" y="735"/>
                  </a:lnTo>
                  <a:lnTo>
                    <a:pt x="382"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5"/>
            <p:cNvSpPr/>
            <p:nvPr/>
          </p:nvSpPr>
          <p:spPr>
            <a:xfrm>
              <a:off x="5626475" y="2729000"/>
              <a:ext cx="39175" cy="15675"/>
            </a:xfrm>
            <a:custGeom>
              <a:avLst/>
              <a:gdLst/>
              <a:ahLst/>
              <a:cxnLst/>
              <a:rect l="l" t="t" r="r" b="b"/>
              <a:pathLst>
                <a:path w="1567" h="627" extrusionOk="0">
                  <a:moveTo>
                    <a:pt x="832" y="0"/>
                  </a:moveTo>
                  <a:lnTo>
                    <a:pt x="0" y="395"/>
                  </a:lnTo>
                  <a:lnTo>
                    <a:pt x="1567" y="627"/>
                  </a:lnTo>
                  <a:lnTo>
                    <a:pt x="832"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5"/>
            <p:cNvSpPr/>
            <p:nvPr/>
          </p:nvSpPr>
          <p:spPr>
            <a:xfrm>
              <a:off x="5662525" y="2781700"/>
              <a:ext cx="25900" cy="20100"/>
            </a:xfrm>
            <a:custGeom>
              <a:avLst/>
              <a:gdLst/>
              <a:ahLst/>
              <a:cxnLst/>
              <a:rect l="l" t="t" r="r" b="b"/>
              <a:pathLst>
                <a:path w="1036" h="804" extrusionOk="0">
                  <a:moveTo>
                    <a:pt x="817" y="1"/>
                  </a:moveTo>
                  <a:lnTo>
                    <a:pt x="125" y="314"/>
                  </a:lnTo>
                  <a:lnTo>
                    <a:pt x="1" y="696"/>
                  </a:lnTo>
                  <a:lnTo>
                    <a:pt x="911" y="804"/>
                  </a:lnTo>
                  <a:lnTo>
                    <a:pt x="1035" y="314"/>
                  </a:lnTo>
                  <a:lnTo>
                    <a:pt x="81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5"/>
            <p:cNvSpPr/>
            <p:nvPr/>
          </p:nvSpPr>
          <p:spPr>
            <a:xfrm>
              <a:off x="5714600" y="2680925"/>
              <a:ext cx="474600" cy="389325"/>
            </a:xfrm>
            <a:custGeom>
              <a:avLst/>
              <a:gdLst/>
              <a:ahLst/>
              <a:cxnLst/>
              <a:rect l="l" t="t" r="r" b="b"/>
              <a:pathLst>
                <a:path w="18984" h="15573" extrusionOk="0">
                  <a:moveTo>
                    <a:pt x="6812" y="1"/>
                  </a:moveTo>
                  <a:cubicBezTo>
                    <a:pt x="6623" y="1"/>
                    <a:pt x="6428" y="7"/>
                    <a:pt x="6228" y="20"/>
                  </a:cubicBezTo>
                  <a:cubicBezTo>
                    <a:pt x="2148" y="278"/>
                    <a:pt x="1551" y="2374"/>
                    <a:pt x="2380" y="3787"/>
                  </a:cubicBezTo>
                  <a:cubicBezTo>
                    <a:pt x="2912" y="4697"/>
                    <a:pt x="2083" y="4859"/>
                    <a:pt x="1421" y="4859"/>
                  </a:cubicBezTo>
                  <a:cubicBezTo>
                    <a:pt x="1052" y="4859"/>
                    <a:pt x="735" y="4809"/>
                    <a:pt x="735" y="4809"/>
                  </a:cubicBezTo>
                  <a:cubicBezTo>
                    <a:pt x="735" y="4809"/>
                    <a:pt x="637" y="6033"/>
                    <a:pt x="310" y="7325"/>
                  </a:cubicBezTo>
                  <a:cubicBezTo>
                    <a:pt x="0" y="8615"/>
                    <a:pt x="787" y="10981"/>
                    <a:pt x="816" y="11144"/>
                  </a:cubicBezTo>
                  <a:cubicBezTo>
                    <a:pt x="824" y="11173"/>
                    <a:pt x="850" y="11187"/>
                    <a:pt x="887" y="11187"/>
                  </a:cubicBezTo>
                  <a:cubicBezTo>
                    <a:pt x="1044" y="11187"/>
                    <a:pt x="1403" y="10945"/>
                    <a:pt x="1469" y="10560"/>
                  </a:cubicBezTo>
                  <a:cubicBezTo>
                    <a:pt x="1564" y="10070"/>
                    <a:pt x="3617" y="9310"/>
                    <a:pt x="3617" y="9310"/>
                  </a:cubicBezTo>
                  <a:cubicBezTo>
                    <a:pt x="3617" y="9310"/>
                    <a:pt x="4570" y="10478"/>
                    <a:pt x="5751" y="11063"/>
                  </a:cubicBezTo>
                  <a:cubicBezTo>
                    <a:pt x="6936" y="11634"/>
                    <a:pt x="11395" y="11797"/>
                    <a:pt x="11395" y="11797"/>
                  </a:cubicBezTo>
                  <a:cubicBezTo>
                    <a:pt x="11395" y="11797"/>
                    <a:pt x="15814" y="15130"/>
                    <a:pt x="16712" y="15469"/>
                  </a:cubicBezTo>
                  <a:cubicBezTo>
                    <a:pt x="16906" y="15541"/>
                    <a:pt x="17115" y="15572"/>
                    <a:pt x="17328" y="15572"/>
                  </a:cubicBezTo>
                  <a:cubicBezTo>
                    <a:pt x="17726" y="15572"/>
                    <a:pt x="18136" y="15461"/>
                    <a:pt x="18481" y="15293"/>
                  </a:cubicBezTo>
                  <a:cubicBezTo>
                    <a:pt x="18713" y="15172"/>
                    <a:pt x="18984" y="15061"/>
                    <a:pt x="18863" y="14790"/>
                  </a:cubicBezTo>
                  <a:cubicBezTo>
                    <a:pt x="18713" y="14438"/>
                    <a:pt x="18550" y="14111"/>
                    <a:pt x="18442" y="13742"/>
                  </a:cubicBezTo>
                  <a:cubicBezTo>
                    <a:pt x="18373" y="13553"/>
                    <a:pt x="18331" y="13347"/>
                    <a:pt x="18197" y="13200"/>
                  </a:cubicBezTo>
                  <a:cubicBezTo>
                    <a:pt x="18086" y="13063"/>
                    <a:pt x="17923" y="12969"/>
                    <a:pt x="17760" y="12887"/>
                  </a:cubicBezTo>
                  <a:cubicBezTo>
                    <a:pt x="17626" y="12819"/>
                    <a:pt x="17420" y="12724"/>
                    <a:pt x="17326" y="12600"/>
                  </a:cubicBezTo>
                  <a:cubicBezTo>
                    <a:pt x="17244" y="12505"/>
                    <a:pt x="17149" y="12303"/>
                    <a:pt x="17149" y="12179"/>
                  </a:cubicBezTo>
                  <a:cubicBezTo>
                    <a:pt x="17136" y="12029"/>
                    <a:pt x="17244" y="11908"/>
                    <a:pt x="17313" y="11758"/>
                  </a:cubicBezTo>
                  <a:cubicBezTo>
                    <a:pt x="17463" y="11444"/>
                    <a:pt x="17584" y="11118"/>
                    <a:pt x="17773" y="10818"/>
                  </a:cubicBezTo>
                  <a:cubicBezTo>
                    <a:pt x="18060" y="10397"/>
                    <a:pt x="18507" y="10044"/>
                    <a:pt x="18563" y="9542"/>
                  </a:cubicBezTo>
                  <a:cubicBezTo>
                    <a:pt x="18589" y="9349"/>
                    <a:pt x="18550" y="9160"/>
                    <a:pt x="18494" y="8983"/>
                  </a:cubicBezTo>
                  <a:cubicBezTo>
                    <a:pt x="18331" y="8533"/>
                    <a:pt x="18005" y="8154"/>
                    <a:pt x="17639" y="7854"/>
                  </a:cubicBezTo>
                  <a:cubicBezTo>
                    <a:pt x="17257" y="7554"/>
                    <a:pt x="16836" y="7338"/>
                    <a:pt x="16402" y="7133"/>
                  </a:cubicBezTo>
                  <a:cubicBezTo>
                    <a:pt x="16089" y="6999"/>
                    <a:pt x="15775" y="6862"/>
                    <a:pt x="15449" y="6767"/>
                  </a:cubicBezTo>
                  <a:cubicBezTo>
                    <a:pt x="15217" y="6699"/>
                    <a:pt x="14985" y="6643"/>
                    <a:pt x="14754" y="6617"/>
                  </a:cubicBezTo>
                  <a:cubicBezTo>
                    <a:pt x="14688" y="6604"/>
                    <a:pt x="14577" y="6604"/>
                    <a:pt x="14509" y="6561"/>
                  </a:cubicBezTo>
                  <a:cubicBezTo>
                    <a:pt x="14496" y="6535"/>
                    <a:pt x="14388" y="6317"/>
                    <a:pt x="14457" y="6317"/>
                  </a:cubicBezTo>
                  <a:lnTo>
                    <a:pt x="12061" y="2374"/>
                  </a:lnTo>
                  <a:cubicBezTo>
                    <a:pt x="12061" y="2374"/>
                    <a:pt x="10476" y="1"/>
                    <a:pt x="6812"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5"/>
            <p:cNvSpPr/>
            <p:nvPr/>
          </p:nvSpPr>
          <p:spPr>
            <a:xfrm>
              <a:off x="6151150" y="2920825"/>
              <a:ext cx="266875" cy="140250"/>
            </a:xfrm>
            <a:custGeom>
              <a:avLst/>
              <a:gdLst/>
              <a:ahLst/>
              <a:cxnLst/>
              <a:rect l="l" t="t" r="r" b="b"/>
              <a:pathLst>
                <a:path w="10675" h="5610" extrusionOk="0">
                  <a:moveTo>
                    <a:pt x="5306" y="1"/>
                  </a:moveTo>
                  <a:cubicBezTo>
                    <a:pt x="4068" y="1"/>
                    <a:pt x="2832" y="272"/>
                    <a:pt x="1891" y="814"/>
                  </a:cubicBezTo>
                  <a:cubicBezTo>
                    <a:pt x="1" y="1904"/>
                    <a:pt x="14" y="3686"/>
                    <a:pt x="1917" y="4786"/>
                  </a:cubicBezTo>
                  <a:cubicBezTo>
                    <a:pt x="2875" y="5333"/>
                    <a:pt x="4129" y="5609"/>
                    <a:pt x="5381" y="5609"/>
                  </a:cubicBezTo>
                  <a:cubicBezTo>
                    <a:pt x="6615" y="5609"/>
                    <a:pt x="7846" y="5341"/>
                    <a:pt x="8784" y="4799"/>
                  </a:cubicBezTo>
                  <a:cubicBezTo>
                    <a:pt x="10674" y="3699"/>
                    <a:pt x="10661" y="1930"/>
                    <a:pt x="8758" y="830"/>
                  </a:cubicBezTo>
                  <a:cubicBezTo>
                    <a:pt x="7803" y="276"/>
                    <a:pt x="6553" y="1"/>
                    <a:pt x="530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5"/>
            <p:cNvSpPr/>
            <p:nvPr/>
          </p:nvSpPr>
          <p:spPr>
            <a:xfrm>
              <a:off x="5867600" y="2831725"/>
              <a:ext cx="296475" cy="122100"/>
            </a:xfrm>
            <a:custGeom>
              <a:avLst/>
              <a:gdLst/>
              <a:ahLst/>
              <a:cxnLst/>
              <a:rect l="l" t="t" r="r" b="b"/>
              <a:pathLst>
                <a:path w="11859" h="4884" extrusionOk="0">
                  <a:moveTo>
                    <a:pt x="6636" y="1"/>
                  </a:moveTo>
                  <a:lnTo>
                    <a:pt x="1401" y="1238"/>
                  </a:lnTo>
                  <a:lnTo>
                    <a:pt x="0" y="1904"/>
                  </a:lnTo>
                  <a:lnTo>
                    <a:pt x="842" y="2436"/>
                  </a:lnTo>
                  <a:lnTo>
                    <a:pt x="7723" y="4867"/>
                  </a:lnTo>
                  <a:lnTo>
                    <a:pt x="10403" y="4884"/>
                  </a:lnTo>
                  <a:lnTo>
                    <a:pt x="11859" y="3265"/>
                  </a:lnTo>
                  <a:lnTo>
                    <a:pt x="11859" y="2951"/>
                  </a:lnTo>
                  <a:lnTo>
                    <a:pt x="9273" y="980"/>
                  </a:lnTo>
                  <a:lnTo>
                    <a:pt x="6636"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5"/>
            <p:cNvSpPr/>
            <p:nvPr/>
          </p:nvSpPr>
          <p:spPr>
            <a:xfrm>
              <a:off x="5867600" y="2823900"/>
              <a:ext cx="296475" cy="122100"/>
            </a:xfrm>
            <a:custGeom>
              <a:avLst/>
              <a:gdLst/>
              <a:ahLst/>
              <a:cxnLst/>
              <a:rect l="l" t="t" r="r" b="b"/>
              <a:pathLst>
                <a:path w="11859" h="4884" extrusionOk="0">
                  <a:moveTo>
                    <a:pt x="6636" y="0"/>
                  </a:moveTo>
                  <a:lnTo>
                    <a:pt x="1401" y="1237"/>
                  </a:lnTo>
                  <a:lnTo>
                    <a:pt x="0" y="1903"/>
                  </a:lnTo>
                  <a:lnTo>
                    <a:pt x="842" y="2435"/>
                  </a:lnTo>
                  <a:lnTo>
                    <a:pt x="7723" y="4870"/>
                  </a:lnTo>
                  <a:lnTo>
                    <a:pt x="10403" y="4883"/>
                  </a:lnTo>
                  <a:lnTo>
                    <a:pt x="11859" y="3264"/>
                  </a:lnTo>
                  <a:lnTo>
                    <a:pt x="9273" y="980"/>
                  </a:lnTo>
                  <a:lnTo>
                    <a:pt x="6636"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5"/>
            <p:cNvSpPr/>
            <p:nvPr/>
          </p:nvSpPr>
          <p:spPr>
            <a:xfrm>
              <a:off x="6144300" y="2882400"/>
              <a:ext cx="266625" cy="159200"/>
            </a:xfrm>
            <a:custGeom>
              <a:avLst/>
              <a:gdLst/>
              <a:ahLst/>
              <a:cxnLst/>
              <a:rect l="l" t="t" r="r" b="b"/>
              <a:pathLst>
                <a:path w="10665" h="6368" extrusionOk="0">
                  <a:moveTo>
                    <a:pt x="5294" y="1400"/>
                  </a:moveTo>
                  <a:cubicBezTo>
                    <a:pt x="6261" y="1400"/>
                    <a:pt x="7231" y="1614"/>
                    <a:pt x="7971" y="2041"/>
                  </a:cubicBezTo>
                  <a:cubicBezTo>
                    <a:pt x="9440" y="2883"/>
                    <a:pt x="9453" y="4257"/>
                    <a:pt x="7984" y="5099"/>
                  </a:cubicBezTo>
                  <a:cubicBezTo>
                    <a:pt x="7259" y="5519"/>
                    <a:pt x="6308" y="5729"/>
                    <a:pt x="5355" y="5729"/>
                  </a:cubicBezTo>
                  <a:cubicBezTo>
                    <a:pt x="4394" y="5729"/>
                    <a:pt x="3431" y="5515"/>
                    <a:pt x="2693" y="5086"/>
                  </a:cubicBezTo>
                  <a:cubicBezTo>
                    <a:pt x="1225" y="4244"/>
                    <a:pt x="1212" y="2870"/>
                    <a:pt x="2667" y="2024"/>
                  </a:cubicBezTo>
                  <a:cubicBezTo>
                    <a:pt x="3395" y="1607"/>
                    <a:pt x="4344" y="1400"/>
                    <a:pt x="5294" y="1400"/>
                  </a:cubicBezTo>
                  <a:close/>
                  <a:moveTo>
                    <a:pt x="5333" y="0"/>
                  </a:moveTo>
                  <a:cubicBezTo>
                    <a:pt x="4191" y="0"/>
                    <a:pt x="3052" y="265"/>
                    <a:pt x="2122" y="800"/>
                  </a:cubicBezTo>
                  <a:cubicBezTo>
                    <a:pt x="232" y="1904"/>
                    <a:pt x="1" y="4446"/>
                    <a:pt x="1907" y="5533"/>
                  </a:cubicBezTo>
                  <a:cubicBezTo>
                    <a:pt x="2865" y="6088"/>
                    <a:pt x="4119" y="6368"/>
                    <a:pt x="5370" y="6368"/>
                  </a:cubicBezTo>
                  <a:cubicBezTo>
                    <a:pt x="6605" y="6368"/>
                    <a:pt x="7836" y="6096"/>
                    <a:pt x="8774" y="5549"/>
                  </a:cubicBezTo>
                  <a:cubicBezTo>
                    <a:pt x="10664" y="4459"/>
                    <a:pt x="10570" y="1943"/>
                    <a:pt x="8663" y="843"/>
                  </a:cubicBezTo>
                  <a:cubicBezTo>
                    <a:pt x="7697" y="283"/>
                    <a:pt x="6513" y="0"/>
                    <a:pt x="5333"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5"/>
            <p:cNvSpPr/>
            <p:nvPr/>
          </p:nvSpPr>
          <p:spPr>
            <a:xfrm>
              <a:off x="6176950" y="2899700"/>
              <a:ext cx="199950" cy="90850"/>
            </a:xfrm>
            <a:custGeom>
              <a:avLst/>
              <a:gdLst/>
              <a:ahLst/>
              <a:cxnLst/>
              <a:rect l="l" t="t" r="r" b="b"/>
              <a:pathLst>
                <a:path w="7998" h="3634" extrusionOk="0">
                  <a:moveTo>
                    <a:pt x="4011" y="1"/>
                  </a:moveTo>
                  <a:cubicBezTo>
                    <a:pt x="3120" y="1"/>
                    <a:pt x="2235" y="202"/>
                    <a:pt x="1525" y="614"/>
                  </a:cubicBezTo>
                  <a:cubicBezTo>
                    <a:pt x="301" y="1319"/>
                    <a:pt x="0" y="2707"/>
                    <a:pt x="816" y="3633"/>
                  </a:cubicBezTo>
                  <a:lnTo>
                    <a:pt x="1185" y="3509"/>
                  </a:lnTo>
                  <a:cubicBezTo>
                    <a:pt x="464" y="2788"/>
                    <a:pt x="640" y="1851"/>
                    <a:pt x="1701" y="1225"/>
                  </a:cubicBezTo>
                  <a:cubicBezTo>
                    <a:pt x="2335" y="861"/>
                    <a:pt x="3162" y="680"/>
                    <a:pt x="3993" y="680"/>
                  </a:cubicBezTo>
                  <a:cubicBezTo>
                    <a:pt x="4838" y="680"/>
                    <a:pt x="5687" y="867"/>
                    <a:pt x="6339" y="1238"/>
                  </a:cubicBezTo>
                  <a:cubicBezTo>
                    <a:pt x="7276" y="1783"/>
                    <a:pt x="7537" y="2573"/>
                    <a:pt x="7086" y="3252"/>
                  </a:cubicBezTo>
                  <a:cubicBezTo>
                    <a:pt x="7263" y="3209"/>
                    <a:pt x="7426" y="3183"/>
                    <a:pt x="7589" y="3157"/>
                  </a:cubicBezTo>
                  <a:cubicBezTo>
                    <a:pt x="7997" y="2299"/>
                    <a:pt x="7671" y="1251"/>
                    <a:pt x="6639" y="653"/>
                  </a:cubicBezTo>
                  <a:cubicBezTo>
                    <a:pt x="5887" y="222"/>
                    <a:pt x="4946" y="1"/>
                    <a:pt x="4011"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5"/>
            <p:cNvSpPr/>
            <p:nvPr/>
          </p:nvSpPr>
          <p:spPr>
            <a:xfrm>
              <a:off x="6145375" y="2921500"/>
              <a:ext cx="273700" cy="131550"/>
            </a:xfrm>
            <a:custGeom>
              <a:avLst/>
              <a:gdLst/>
              <a:ahLst/>
              <a:cxnLst/>
              <a:rect l="l" t="t" r="r" b="b"/>
              <a:pathLst>
                <a:path w="10948" h="5262" extrusionOk="0">
                  <a:moveTo>
                    <a:pt x="9942" y="0"/>
                  </a:moveTo>
                  <a:cubicBezTo>
                    <a:pt x="9942" y="0"/>
                    <a:pt x="9084" y="2229"/>
                    <a:pt x="7968" y="2788"/>
                  </a:cubicBezTo>
                  <a:cubicBezTo>
                    <a:pt x="7321" y="3108"/>
                    <a:pt x="6089" y="3361"/>
                    <a:pt x="4937" y="3361"/>
                  </a:cubicBezTo>
                  <a:cubicBezTo>
                    <a:pt x="4083" y="3361"/>
                    <a:pt x="3272" y="3222"/>
                    <a:pt x="2775" y="2869"/>
                  </a:cubicBezTo>
                  <a:cubicBezTo>
                    <a:pt x="1707" y="2103"/>
                    <a:pt x="823" y="175"/>
                    <a:pt x="576" y="175"/>
                  </a:cubicBezTo>
                  <a:cubicBezTo>
                    <a:pt x="556" y="175"/>
                    <a:pt x="540" y="188"/>
                    <a:pt x="529" y="216"/>
                  </a:cubicBezTo>
                  <a:cubicBezTo>
                    <a:pt x="0" y="1495"/>
                    <a:pt x="529" y="3059"/>
                    <a:pt x="529" y="3059"/>
                  </a:cubicBezTo>
                  <a:cubicBezTo>
                    <a:pt x="529" y="3059"/>
                    <a:pt x="787" y="3917"/>
                    <a:pt x="2461" y="4638"/>
                  </a:cubicBezTo>
                  <a:cubicBezTo>
                    <a:pt x="3389" y="5047"/>
                    <a:pt x="4460" y="5261"/>
                    <a:pt x="5494" y="5261"/>
                  </a:cubicBezTo>
                  <a:cubicBezTo>
                    <a:pt x="6522" y="5261"/>
                    <a:pt x="7515" y="5050"/>
                    <a:pt x="8294" y="4609"/>
                  </a:cubicBezTo>
                  <a:cubicBezTo>
                    <a:pt x="9668" y="3835"/>
                    <a:pt x="9861" y="3453"/>
                    <a:pt x="9861" y="3453"/>
                  </a:cubicBezTo>
                  <a:cubicBezTo>
                    <a:pt x="9861" y="3453"/>
                    <a:pt x="10948" y="1929"/>
                    <a:pt x="9942"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5"/>
            <p:cNvSpPr/>
            <p:nvPr/>
          </p:nvSpPr>
          <p:spPr>
            <a:xfrm>
              <a:off x="6186825" y="2907650"/>
              <a:ext cx="180925" cy="98650"/>
            </a:xfrm>
            <a:custGeom>
              <a:avLst/>
              <a:gdLst/>
              <a:ahLst/>
              <a:cxnLst/>
              <a:rect l="l" t="t" r="r" b="b"/>
              <a:pathLst>
                <a:path w="7237" h="3946" extrusionOk="0">
                  <a:moveTo>
                    <a:pt x="3561" y="261"/>
                  </a:moveTo>
                  <a:cubicBezTo>
                    <a:pt x="4034" y="261"/>
                    <a:pt x="4516" y="318"/>
                    <a:pt x="4952" y="430"/>
                  </a:cubicBezTo>
                  <a:cubicBezTo>
                    <a:pt x="5399" y="554"/>
                    <a:pt x="5467" y="907"/>
                    <a:pt x="5073" y="1083"/>
                  </a:cubicBezTo>
                  <a:lnTo>
                    <a:pt x="3767" y="1667"/>
                  </a:lnTo>
                  <a:lnTo>
                    <a:pt x="2830" y="867"/>
                  </a:lnTo>
                  <a:cubicBezTo>
                    <a:pt x="2543" y="623"/>
                    <a:pt x="2801" y="296"/>
                    <a:pt x="3290" y="267"/>
                  </a:cubicBezTo>
                  <a:cubicBezTo>
                    <a:pt x="3380" y="263"/>
                    <a:pt x="3470" y="261"/>
                    <a:pt x="3561" y="261"/>
                  </a:cubicBezTo>
                  <a:close/>
                  <a:moveTo>
                    <a:pt x="1887" y="666"/>
                  </a:moveTo>
                  <a:cubicBezTo>
                    <a:pt x="2152" y="666"/>
                    <a:pt x="2415" y="758"/>
                    <a:pt x="2517" y="920"/>
                  </a:cubicBezTo>
                  <a:lnTo>
                    <a:pt x="3101" y="1860"/>
                  </a:lnTo>
                  <a:lnTo>
                    <a:pt x="1414" y="2131"/>
                  </a:lnTo>
                  <a:cubicBezTo>
                    <a:pt x="1351" y="2142"/>
                    <a:pt x="1288" y="2147"/>
                    <a:pt x="1227" y="2147"/>
                  </a:cubicBezTo>
                  <a:cubicBezTo>
                    <a:pt x="830" y="2147"/>
                    <a:pt x="502" y="1931"/>
                    <a:pt x="584" y="1697"/>
                  </a:cubicBezTo>
                  <a:cubicBezTo>
                    <a:pt x="709" y="1357"/>
                    <a:pt x="979" y="1044"/>
                    <a:pt x="1430" y="786"/>
                  </a:cubicBezTo>
                  <a:lnTo>
                    <a:pt x="1443" y="770"/>
                  </a:lnTo>
                  <a:cubicBezTo>
                    <a:pt x="1570" y="699"/>
                    <a:pt x="1729" y="666"/>
                    <a:pt x="1887" y="666"/>
                  </a:cubicBezTo>
                  <a:close/>
                  <a:moveTo>
                    <a:pt x="5833" y="1068"/>
                  </a:moveTo>
                  <a:cubicBezTo>
                    <a:pt x="6073" y="1068"/>
                    <a:pt x="6312" y="1145"/>
                    <a:pt x="6434" y="1289"/>
                  </a:cubicBezTo>
                  <a:cubicBezTo>
                    <a:pt x="6678" y="1586"/>
                    <a:pt x="6773" y="1928"/>
                    <a:pt x="6718" y="2255"/>
                  </a:cubicBezTo>
                  <a:cubicBezTo>
                    <a:pt x="6680" y="2448"/>
                    <a:pt x="6385" y="2580"/>
                    <a:pt x="6070" y="2580"/>
                  </a:cubicBezTo>
                  <a:cubicBezTo>
                    <a:pt x="5944" y="2580"/>
                    <a:pt x="5816" y="2559"/>
                    <a:pt x="5699" y="2513"/>
                  </a:cubicBezTo>
                  <a:lnTo>
                    <a:pt x="4299" y="1967"/>
                  </a:lnTo>
                  <a:lnTo>
                    <a:pt x="5317" y="1220"/>
                  </a:lnTo>
                  <a:cubicBezTo>
                    <a:pt x="5451" y="1117"/>
                    <a:pt x="5642" y="1068"/>
                    <a:pt x="5833" y="1068"/>
                  </a:cubicBezTo>
                  <a:close/>
                  <a:moveTo>
                    <a:pt x="3225" y="2294"/>
                  </a:moveTo>
                  <a:lnTo>
                    <a:pt x="3157" y="3315"/>
                  </a:lnTo>
                  <a:cubicBezTo>
                    <a:pt x="3146" y="3535"/>
                    <a:pt x="2834" y="3682"/>
                    <a:pt x="2493" y="3682"/>
                  </a:cubicBezTo>
                  <a:cubicBezTo>
                    <a:pt x="2392" y="3682"/>
                    <a:pt x="2289" y="3669"/>
                    <a:pt x="2190" y="3642"/>
                  </a:cubicBezTo>
                  <a:cubicBezTo>
                    <a:pt x="1919" y="3560"/>
                    <a:pt x="1675" y="3449"/>
                    <a:pt x="1443" y="3315"/>
                  </a:cubicBezTo>
                  <a:cubicBezTo>
                    <a:pt x="1211" y="3178"/>
                    <a:pt x="1035" y="3041"/>
                    <a:pt x="885" y="2878"/>
                  </a:cubicBezTo>
                  <a:cubicBezTo>
                    <a:pt x="666" y="2633"/>
                    <a:pt x="953" y="2336"/>
                    <a:pt x="1443" y="2320"/>
                  </a:cubicBezTo>
                  <a:lnTo>
                    <a:pt x="3225" y="2294"/>
                  </a:lnTo>
                  <a:close/>
                  <a:moveTo>
                    <a:pt x="3959" y="2362"/>
                  </a:moveTo>
                  <a:lnTo>
                    <a:pt x="5575" y="2702"/>
                  </a:lnTo>
                  <a:cubicBezTo>
                    <a:pt x="6039" y="2783"/>
                    <a:pt x="6176" y="3123"/>
                    <a:pt x="5836" y="3315"/>
                  </a:cubicBezTo>
                  <a:lnTo>
                    <a:pt x="5836" y="3329"/>
                  </a:lnTo>
                  <a:cubicBezTo>
                    <a:pt x="5386" y="3586"/>
                    <a:pt x="4841" y="3750"/>
                    <a:pt x="4257" y="3805"/>
                  </a:cubicBezTo>
                  <a:cubicBezTo>
                    <a:pt x="4206" y="3812"/>
                    <a:pt x="4157" y="3815"/>
                    <a:pt x="4109" y="3815"/>
                  </a:cubicBezTo>
                  <a:cubicBezTo>
                    <a:pt x="3687" y="3815"/>
                    <a:pt x="3360" y="3572"/>
                    <a:pt x="3483" y="3329"/>
                  </a:cubicBezTo>
                  <a:lnTo>
                    <a:pt x="3959" y="2362"/>
                  </a:lnTo>
                  <a:close/>
                  <a:moveTo>
                    <a:pt x="3656" y="1"/>
                  </a:moveTo>
                  <a:cubicBezTo>
                    <a:pt x="2803" y="1"/>
                    <a:pt x="1942" y="199"/>
                    <a:pt x="1280" y="580"/>
                  </a:cubicBezTo>
                  <a:cubicBezTo>
                    <a:pt x="0" y="1315"/>
                    <a:pt x="43" y="2646"/>
                    <a:pt x="1319" y="3381"/>
                  </a:cubicBezTo>
                  <a:cubicBezTo>
                    <a:pt x="1969" y="3758"/>
                    <a:pt x="2814" y="3946"/>
                    <a:pt x="3657" y="3946"/>
                  </a:cubicBezTo>
                  <a:cubicBezTo>
                    <a:pt x="4490" y="3946"/>
                    <a:pt x="5321" y="3762"/>
                    <a:pt x="5957" y="3397"/>
                  </a:cubicBezTo>
                  <a:cubicBezTo>
                    <a:pt x="7237" y="2663"/>
                    <a:pt x="7126" y="1275"/>
                    <a:pt x="5849" y="525"/>
                  </a:cubicBezTo>
                  <a:cubicBezTo>
                    <a:pt x="5234" y="171"/>
                    <a:pt x="4448" y="1"/>
                    <a:pt x="3656"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5"/>
            <p:cNvSpPr/>
            <p:nvPr/>
          </p:nvSpPr>
          <p:spPr>
            <a:xfrm>
              <a:off x="6187475" y="2906650"/>
              <a:ext cx="180275" cy="94525"/>
            </a:xfrm>
            <a:custGeom>
              <a:avLst/>
              <a:gdLst/>
              <a:ahLst/>
              <a:cxnLst/>
              <a:rect l="l" t="t" r="r" b="b"/>
              <a:pathLst>
                <a:path w="7211" h="3781" extrusionOk="0">
                  <a:moveTo>
                    <a:pt x="3557" y="97"/>
                  </a:moveTo>
                  <a:cubicBezTo>
                    <a:pt x="4023" y="97"/>
                    <a:pt x="4497" y="154"/>
                    <a:pt x="4926" y="268"/>
                  </a:cubicBezTo>
                  <a:cubicBezTo>
                    <a:pt x="5373" y="402"/>
                    <a:pt x="5441" y="744"/>
                    <a:pt x="5047" y="921"/>
                  </a:cubicBezTo>
                  <a:lnTo>
                    <a:pt x="3741" y="1505"/>
                  </a:lnTo>
                  <a:lnTo>
                    <a:pt x="2804" y="702"/>
                  </a:lnTo>
                  <a:cubicBezTo>
                    <a:pt x="2517" y="457"/>
                    <a:pt x="2775" y="131"/>
                    <a:pt x="3264" y="105"/>
                  </a:cubicBezTo>
                  <a:cubicBezTo>
                    <a:pt x="3361" y="99"/>
                    <a:pt x="3459" y="97"/>
                    <a:pt x="3557" y="97"/>
                  </a:cubicBezTo>
                  <a:close/>
                  <a:moveTo>
                    <a:pt x="1870" y="507"/>
                  </a:moveTo>
                  <a:cubicBezTo>
                    <a:pt x="2132" y="507"/>
                    <a:pt x="2390" y="603"/>
                    <a:pt x="2491" y="770"/>
                  </a:cubicBezTo>
                  <a:lnTo>
                    <a:pt x="3075" y="1694"/>
                  </a:lnTo>
                  <a:lnTo>
                    <a:pt x="1388" y="1981"/>
                  </a:lnTo>
                  <a:cubicBezTo>
                    <a:pt x="1331" y="1990"/>
                    <a:pt x="1274" y="1993"/>
                    <a:pt x="1219" y="1993"/>
                  </a:cubicBezTo>
                  <a:cubicBezTo>
                    <a:pt x="814" y="1993"/>
                    <a:pt x="475" y="1784"/>
                    <a:pt x="558" y="1531"/>
                  </a:cubicBezTo>
                  <a:cubicBezTo>
                    <a:pt x="683" y="1191"/>
                    <a:pt x="953" y="878"/>
                    <a:pt x="1404" y="620"/>
                  </a:cubicBezTo>
                  <a:lnTo>
                    <a:pt x="1417" y="620"/>
                  </a:lnTo>
                  <a:cubicBezTo>
                    <a:pt x="1546" y="543"/>
                    <a:pt x="1709" y="507"/>
                    <a:pt x="1870" y="507"/>
                  </a:cubicBezTo>
                  <a:close/>
                  <a:moveTo>
                    <a:pt x="5809" y="904"/>
                  </a:moveTo>
                  <a:cubicBezTo>
                    <a:pt x="6048" y="904"/>
                    <a:pt x="6286" y="980"/>
                    <a:pt x="6408" y="1123"/>
                  </a:cubicBezTo>
                  <a:cubicBezTo>
                    <a:pt x="6652" y="1436"/>
                    <a:pt x="6747" y="1763"/>
                    <a:pt x="6692" y="2089"/>
                  </a:cubicBezTo>
                  <a:cubicBezTo>
                    <a:pt x="6654" y="2294"/>
                    <a:pt x="6359" y="2428"/>
                    <a:pt x="6044" y="2428"/>
                  </a:cubicBezTo>
                  <a:cubicBezTo>
                    <a:pt x="5918" y="2428"/>
                    <a:pt x="5790" y="2407"/>
                    <a:pt x="5673" y="2360"/>
                  </a:cubicBezTo>
                  <a:lnTo>
                    <a:pt x="4273" y="1818"/>
                  </a:lnTo>
                  <a:lnTo>
                    <a:pt x="5291" y="1054"/>
                  </a:lnTo>
                  <a:cubicBezTo>
                    <a:pt x="5425" y="953"/>
                    <a:pt x="5617" y="904"/>
                    <a:pt x="5809" y="904"/>
                  </a:cubicBezTo>
                  <a:close/>
                  <a:moveTo>
                    <a:pt x="3199" y="2131"/>
                  </a:moveTo>
                  <a:lnTo>
                    <a:pt x="3131" y="3150"/>
                  </a:lnTo>
                  <a:cubicBezTo>
                    <a:pt x="3121" y="3369"/>
                    <a:pt x="2816" y="3524"/>
                    <a:pt x="2479" y="3524"/>
                  </a:cubicBezTo>
                  <a:cubicBezTo>
                    <a:pt x="2375" y="3524"/>
                    <a:pt x="2267" y="3509"/>
                    <a:pt x="2164" y="3476"/>
                  </a:cubicBezTo>
                  <a:cubicBezTo>
                    <a:pt x="1893" y="3395"/>
                    <a:pt x="1649" y="3287"/>
                    <a:pt x="1417" y="3150"/>
                  </a:cubicBezTo>
                  <a:cubicBezTo>
                    <a:pt x="1185" y="3029"/>
                    <a:pt x="1009" y="2879"/>
                    <a:pt x="859" y="2729"/>
                  </a:cubicBezTo>
                  <a:cubicBezTo>
                    <a:pt x="640" y="2471"/>
                    <a:pt x="927" y="2171"/>
                    <a:pt x="1417" y="2158"/>
                  </a:cubicBezTo>
                  <a:lnTo>
                    <a:pt x="3199" y="2131"/>
                  </a:lnTo>
                  <a:close/>
                  <a:moveTo>
                    <a:pt x="3933" y="2197"/>
                  </a:moveTo>
                  <a:lnTo>
                    <a:pt x="5549" y="2539"/>
                  </a:lnTo>
                  <a:cubicBezTo>
                    <a:pt x="6013" y="2634"/>
                    <a:pt x="6150" y="2961"/>
                    <a:pt x="5810" y="3163"/>
                  </a:cubicBezTo>
                  <a:cubicBezTo>
                    <a:pt x="5360" y="3421"/>
                    <a:pt x="4815" y="3584"/>
                    <a:pt x="4231" y="3653"/>
                  </a:cubicBezTo>
                  <a:cubicBezTo>
                    <a:pt x="4185" y="3658"/>
                    <a:pt x="4141" y="3660"/>
                    <a:pt x="4097" y="3660"/>
                  </a:cubicBezTo>
                  <a:cubicBezTo>
                    <a:pt x="3668" y="3660"/>
                    <a:pt x="3333" y="3424"/>
                    <a:pt x="3457" y="3163"/>
                  </a:cubicBezTo>
                  <a:lnTo>
                    <a:pt x="3933" y="2197"/>
                  </a:lnTo>
                  <a:close/>
                  <a:moveTo>
                    <a:pt x="3594" y="1"/>
                  </a:moveTo>
                  <a:cubicBezTo>
                    <a:pt x="2756" y="1"/>
                    <a:pt x="1920" y="184"/>
                    <a:pt x="1280" y="552"/>
                  </a:cubicBezTo>
                  <a:cubicBezTo>
                    <a:pt x="0" y="1286"/>
                    <a:pt x="17" y="2484"/>
                    <a:pt x="1293" y="3218"/>
                  </a:cubicBezTo>
                  <a:cubicBezTo>
                    <a:pt x="1942" y="3594"/>
                    <a:pt x="2786" y="3781"/>
                    <a:pt x="3628" y="3781"/>
                  </a:cubicBezTo>
                  <a:cubicBezTo>
                    <a:pt x="4462" y="3781"/>
                    <a:pt x="5294" y="3597"/>
                    <a:pt x="5931" y="3231"/>
                  </a:cubicBezTo>
                  <a:cubicBezTo>
                    <a:pt x="7211" y="2497"/>
                    <a:pt x="7198" y="1299"/>
                    <a:pt x="5918" y="552"/>
                  </a:cubicBezTo>
                  <a:cubicBezTo>
                    <a:pt x="5272" y="184"/>
                    <a:pt x="4432" y="1"/>
                    <a:pt x="359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5"/>
            <p:cNvSpPr/>
            <p:nvPr/>
          </p:nvSpPr>
          <p:spPr>
            <a:xfrm>
              <a:off x="6144300" y="2871200"/>
              <a:ext cx="266625" cy="140350"/>
            </a:xfrm>
            <a:custGeom>
              <a:avLst/>
              <a:gdLst/>
              <a:ahLst/>
              <a:cxnLst/>
              <a:rect l="l" t="t" r="r" b="b"/>
              <a:pathLst>
                <a:path w="10665" h="5614" extrusionOk="0">
                  <a:moveTo>
                    <a:pt x="5319" y="644"/>
                  </a:moveTo>
                  <a:cubicBezTo>
                    <a:pt x="6278" y="644"/>
                    <a:pt x="7237" y="855"/>
                    <a:pt x="7971" y="1278"/>
                  </a:cubicBezTo>
                  <a:cubicBezTo>
                    <a:pt x="9440" y="2133"/>
                    <a:pt x="9453" y="3494"/>
                    <a:pt x="7984" y="4336"/>
                  </a:cubicBezTo>
                  <a:cubicBezTo>
                    <a:pt x="7257" y="4759"/>
                    <a:pt x="6301" y="4970"/>
                    <a:pt x="5344" y="4970"/>
                  </a:cubicBezTo>
                  <a:cubicBezTo>
                    <a:pt x="4387" y="4970"/>
                    <a:pt x="3428" y="4759"/>
                    <a:pt x="2693" y="4336"/>
                  </a:cubicBezTo>
                  <a:cubicBezTo>
                    <a:pt x="1225" y="3481"/>
                    <a:pt x="1212" y="2120"/>
                    <a:pt x="2667" y="1278"/>
                  </a:cubicBezTo>
                  <a:cubicBezTo>
                    <a:pt x="3402" y="855"/>
                    <a:pt x="4361" y="644"/>
                    <a:pt x="5319" y="644"/>
                  </a:cubicBezTo>
                  <a:close/>
                  <a:moveTo>
                    <a:pt x="5310" y="1"/>
                  </a:moveTo>
                  <a:cubicBezTo>
                    <a:pt x="4071" y="1"/>
                    <a:pt x="2834" y="272"/>
                    <a:pt x="1891" y="814"/>
                  </a:cubicBezTo>
                  <a:cubicBezTo>
                    <a:pt x="1" y="1917"/>
                    <a:pt x="1" y="3683"/>
                    <a:pt x="1907" y="4787"/>
                  </a:cubicBezTo>
                  <a:cubicBezTo>
                    <a:pt x="2861" y="5338"/>
                    <a:pt x="4110" y="5613"/>
                    <a:pt x="5357" y="5613"/>
                  </a:cubicBezTo>
                  <a:cubicBezTo>
                    <a:pt x="6596" y="5613"/>
                    <a:pt x="7832" y="5341"/>
                    <a:pt x="8774" y="4800"/>
                  </a:cubicBezTo>
                  <a:cubicBezTo>
                    <a:pt x="10664" y="3696"/>
                    <a:pt x="10664" y="1931"/>
                    <a:pt x="8761" y="827"/>
                  </a:cubicBezTo>
                  <a:cubicBezTo>
                    <a:pt x="7805" y="276"/>
                    <a:pt x="6556" y="1"/>
                    <a:pt x="531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5"/>
            <p:cNvSpPr/>
            <p:nvPr/>
          </p:nvSpPr>
          <p:spPr>
            <a:xfrm>
              <a:off x="6144300" y="2871200"/>
              <a:ext cx="266625" cy="140350"/>
            </a:xfrm>
            <a:custGeom>
              <a:avLst/>
              <a:gdLst/>
              <a:ahLst/>
              <a:cxnLst/>
              <a:rect l="l" t="t" r="r" b="b"/>
              <a:pathLst>
                <a:path w="10665" h="5614" extrusionOk="0">
                  <a:moveTo>
                    <a:pt x="5302" y="137"/>
                  </a:moveTo>
                  <a:cubicBezTo>
                    <a:pt x="6487" y="137"/>
                    <a:pt x="7675" y="398"/>
                    <a:pt x="8582" y="922"/>
                  </a:cubicBezTo>
                  <a:cubicBezTo>
                    <a:pt x="10393" y="1970"/>
                    <a:pt x="10406" y="3657"/>
                    <a:pt x="8611" y="4705"/>
                  </a:cubicBezTo>
                  <a:cubicBezTo>
                    <a:pt x="7716" y="5219"/>
                    <a:pt x="6541" y="5477"/>
                    <a:pt x="5363" y="5477"/>
                  </a:cubicBezTo>
                  <a:cubicBezTo>
                    <a:pt x="4178" y="5477"/>
                    <a:pt x="2990" y="5216"/>
                    <a:pt x="2083" y="4692"/>
                  </a:cubicBezTo>
                  <a:cubicBezTo>
                    <a:pt x="275" y="3644"/>
                    <a:pt x="259" y="1957"/>
                    <a:pt x="2054" y="909"/>
                  </a:cubicBezTo>
                  <a:cubicBezTo>
                    <a:pt x="2949" y="395"/>
                    <a:pt x="4124" y="137"/>
                    <a:pt x="5302" y="137"/>
                  </a:cubicBezTo>
                  <a:close/>
                  <a:moveTo>
                    <a:pt x="5310" y="1"/>
                  </a:moveTo>
                  <a:cubicBezTo>
                    <a:pt x="4071" y="1"/>
                    <a:pt x="2834" y="272"/>
                    <a:pt x="1891" y="814"/>
                  </a:cubicBezTo>
                  <a:cubicBezTo>
                    <a:pt x="1" y="1917"/>
                    <a:pt x="1" y="3683"/>
                    <a:pt x="1907" y="4787"/>
                  </a:cubicBezTo>
                  <a:cubicBezTo>
                    <a:pt x="2861" y="5338"/>
                    <a:pt x="4110" y="5613"/>
                    <a:pt x="5357" y="5613"/>
                  </a:cubicBezTo>
                  <a:cubicBezTo>
                    <a:pt x="6596" y="5613"/>
                    <a:pt x="7832" y="5341"/>
                    <a:pt x="8774" y="4800"/>
                  </a:cubicBezTo>
                  <a:cubicBezTo>
                    <a:pt x="10664" y="3696"/>
                    <a:pt x="10664" y="1931"/>
                    <a:pt x="8761" y="827"/>
                  </a:cubicBezTo>
                  <a:cubicBezTo>
                    <a:pt x="7805" y="276"/>
                    <a:pt x="6556" y="1"/>
                    <a:pt x="531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5"/>
            <p:cNvSpPr/>
            <p:nvPr/>
          </p:nvSpPr>
          <p:spPr>
            <a:xfrm>
              <a:off x="5771725" y="2659700"/>
              <a:ext cx="266525" cy="159075"/>
            </a:xfrm>
            <a:custGeom>
              <a:avLst/>
              <a:gdLst/>
              <a:ahLst/>
              <a:cxnLst/>
              <a:rect l="l" t="t" r="r" b="b"/>
              <a:pathLst>
                <a:path w="10661" h="6363" extrusionOk="0">
                  <a:moveTo>
                    <a:pt x="5300" y="1395"/>
                  </a:moveTo>
                  <a:cubicBezTo>
                    <a:pt x="6264" y="1395"/>
                    <a:pt x="7230" y="1609"/>
                    <a:pt x="7968" y="2038"/>
                  </a:cubicBezTo>
                  <a:cubicBezTo>
                    <a:pt x="9436" y="2883"/>
                    <a:pt x="9436" y="4257"/>
                    <a:pt x="7981" y="5100"/>
                  </a:cubicBezTo>
                  <a:cubicBezTo>
                    <a:pt x="7260" y="5517"/>
                    <a:pt x="6310" y="5725"/>
                    <a:pt x="5357" y="5725"/>
                  </a:cubicBezTo>
                  <a:cubicBezTo>
                    <a:pt x="4389" y="5725"/>
                    <a:pt x="3417" y="5511"/>
                    <a:pt x="2677" y="5086"/>
                  </a:cubicBezTo>
                  <a:cubicBezTo>
                    <a:pt x="1208" y="4241"/>
                    <a:pt x="1208" y="2870"/>
                    <a:pt x="2664" y="2025"/>
                  </a:cubicBezTo>
                  <a:cubicBezTo>
                    <a:pt x="3389" y="1605"/>
                    <a:pt x="4343" y="1395"/>
                    <a:pt x="5300" y="1395"/>
                  </a:cubicBezTo>
                  <a:close/>
                  <a:moveTo>
                    <a:pt x="5332" y="1"/>
                  </a:moveTo>
                  <a:cubicBezTo>
                    <a:pt x="4189" y="1"/>
                    <a:pt x="3052" y="266"/>
                    <a:pt x="2122" y="801"/>
                  </a:cubicBezTo>
                  <a:cubicBezTo>
                    <a:pt x="229" y="1891"/>
                    <a:pt x="0" y="4434"/>
                    <a:pt x="1903" y="5534"/>
                  </a:cubicBezTo>
                  <a:cubicBezTo>
                    <a:pt x="2857" y="6087"/>
                    <a:pt x="4106" y="6363"/>
                    <a:pt x="5353" y="6363"/>
                  </a:cubicBezTo>
                  <a:cubicBezTo>
                    <a:pt x="6592" y="6363"/>
                    <a:pt x="7828" y="6090"/>
                    <a:pt x="8771" y="5547"/>
                  </a:cubicBezTo>
                  <a:cubicBezTo>
                    <a:pt x="10660" y="4460"/>
                    <a:pt x="10553" y="1943"/>
                    <a:pt x="8663" y="843"/>
                  </a:cubicBezTo>
                  <a:cubicBezTo>
                    <a:pt x="7695" y="283"/>
                    <a:pt x="6510" y="1"/>
                    <a:pt x="5332"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5"/>
            <p:cNvSpPr/>
            <p:nvPr/>
          </p:nvSpPr>
          <p:spPr>
            <a:xfrm>
              <a:off x="5803950" y="2676950"/>
              <a:ext cx="199950" cy="90825"/>
            </a:xfrm>
            <a:custGeom>
              <a:avLst/>
              <a:gdLst/>
              <a:ahLst/>
              <a:cxnLst/>
              <a:rect l="l" t="t" r="r" b="b"/>
              <a:pathLst>
                <a:path w="7998" h="3633" extrusionOk="0">
                  <a:moveTo>
                    <a:pt x="4010" y="1"/>
                  </a:moveTo>
                  <a:cubicBezTo>
                    <a:pt x="3124" y="1"/>
                    <a:pt x="2244" y="198"/>
                    <a:pt x="1538" y="600"/>
                  </a:cubicBezTo>
                  <a:cubicBezTo>
                    <a:pt x="301" y="1322"/>
                    <a:pt x="0" y="2709"/>
                    <a:pt x="816" y="3633"/>
                  </a:cubicBezTo>
                  <a:cubicBezTo>
                    <a:pt x="940" y="3594"/>
                    <a:pt x="1077" y="3538"/>
                    <a:pt x="1198" y="3512"/>
                  </a:cubicBezTo>
                  <a:cubicBezTo>
                    <a:pt x="477" y="2778"/>
                    <a:pt x="640" y="1838"/>
                    <a:pt x="1714" y="1227"/>
                  </a:cubicBezTo>
                  <a:cubicBezTo>
                    <a:pt x="2344" y="862"/>
                    <a:pt x="3176" y="678"/>
                    <a:pt x="4011" y="678"/>
                  </a:cubicBezTo>
                  <a:cubicBezTo>
                    <a:pt x="4852" y="678"/>
                    <a:pt x="5697" y="865"/>
                    <a:pt x="6339" y="1240"/>
                  </a:cubicBezTo>
                  <a:cubicBezTo>
                    <a:pt x="7292" y="1785"/>
                    <a:pt x="7537" y="2572"/>
                    <a:pt x="7100" y="3254"/>
                  </a:cubicBezTo>
                  <a:cubicBezTo>
                    <a:pt x="7263" y="3212"/>
                    <a:pt x="7442" y="3186"/>
                    <a:pt x="7606" y="3159"/>
                  </a:cubicBezTo>
                  <a:cubicBezTo>
                    <a:pt x="7997" y="2288"/>
                    <a:pt x="7687" y="1253"/>
                    <a:pt x="6652" y="656"/>
                  </a:cubicBezTo>
                  <a:cubicBezTo>
                    <a:pt x="5897" y="223"/>
                    <a:pt x="4950" y="1"/>
                    <a:pt x="4010"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5"/>
            <p:cNvSpPr/>
            <p:nvPr/>
          </p:nvSpPr>
          <p:spPr>
            <a:xfrm>
              <a:off x="5772700" y="2698800"/>
              <a:ext cx="273700" cy="131475"/>
            </a:xfrm>
            <a:custGeom>
              <a:avLst/>
              <a:gdLst/>
              <a:ahLst/>
              <a:cxnLst/>
              <a:rect l="l" t="t" r="r" b="b"/>
              <a:pathLst>
                <a:path w="10948" h="5259" extrusionOk="0">
                  <a:moveTo>
                    <a:pt x="9942" y="1"/>
                  </a:moveTo>
                  <a:cubicBezTo>
                    <a:pt x="9942" y="1"/>
                    <a:pt x="9084" y="2230"/>
                    <a:pt x="7958" y="2788"/>
                  </a:cubicBezTo>
                  <a:cubicBezTo>
                    <a:pt x="7317" y="3109"/>
                    <a:pt x="6083" y="3361"/>
                    <a:pt x="4931" y="3361"/>
                  </a:cubicBezTo>
                  <a:cubicBezTo>
                    <a:pt x="4076" y="3361"/>
                    <a:pt x="3266" y="3223"/>
                    <a:pt x="2775" y="2870"/>
                  </a:cubicBezTo>
                  <a:cubicBezTo>
                    <a:pt x="1709" y="2105"/>
                    <a:pt x="827" y="173"/>
                    <a:pt x="568" y="173"/>
                  </a:cubicBezTo>
                  <a:cubicBezTo>
                    <a:pt x="546" y="173"/>
                    <a:pt x="529" y="187"/>
                    <a:pt x="516" y="216"/>
                  </a:cubicBezTo>
                  <a:cubicBezTo>
                    <a:pt x="0" y="1496"/>
                    <a:pt x="532" y="3046"/>
                    <a:pt x="532" y="3046"/>
                  </a:cubicBezTo>
                  <a:cubicBezTo>
                    <a:pt x="532" y="3046"/>
                    <a:pt x="790" y="3917"/>
                    <a:pt x="2448" y="4636"/>
                  </a:cubicBezTo>
                  <a:cubicBezTo>
                    <a:pt x="3381" y="5044"/>
                    <a:pt x="4450" y="5259"/>
                    <a:pt x="5482" y="5259"/>
                  </a:cubicBezTo>
                  <a:cubicBezTo>
                    <a:pt x="6513" y="5259"/>
                    <a:pt x="7508" y="5045"/>
                    <a:pt x="8297" y="4596"/>
                  </a:cubicBezTo>
                  <a:cubicBezTo>
                    <a:pt x="9655" y="3836"/>
                    <a:pt x="9848" y="3454"/>
                    <a:pt x="9848" y="3454"/>
                  </a:cubicBezTo>
                  <a:cubicBezTo>
                    <a:pt x="9848" y="3454"/>
                    <a:pt x="10948" y="1930"/>
                    <a:pt x="9942"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5"/>
            <p:cNvSpPr/>
            <p:nvPr/>
          </p:nvSpPr>
          <p:spPr>
            <a:xfrm>
              <a:off x="5814150" y="2684850"/>
              <a:ext cx="180600" cy="98575"/>
            </a:xfrm>
            <a:custGeom>
              <a:avLst/>
              <a:gdLst/>
              <a:ahLst/>
              <a:cxnLst/>
              <a:rect l="l" t="t" r="r" b="b"/>
              <a:pathLst>
                <a:path w="7224" h="3943" extrusionOk="0">
                  <a:moveTo>
                    <a:pt x="3651" y="259"/>
                  </a:moveTo>
                  <a:cubicBezTo>
                    <a:pt x="4093" y="259"/>
                    <a:pt x="4536" y="316"/>
                    <a:pt x="4952" y="435"/>
                  </a:cubicBezTo>
                  <a:cubicBezTo>
                    <a:pt x="5402" y="559"/>
                    <a:pt x="5468" y="911"/>
                    <a:pt x="5076" y="1087"/>
                  </a:cubicBezTo>
                  <a:lnTo>
                    <a:pt x="3754" y="1672"/>
                  </a:lnTo>
                  <a:lnTo>
                    <a:pt x="2817" y="856"/>
                  </a:lnTo>
                  <a:cubicBezTo>
                    <a:pt x="2546" y="624"/>
                    <a:pt x="2791" y="297"/>
                    <a:pt x="3294" y="271"/>
                  </a:cubicBezTo>
                  <a:cubicBezTo>
                    <a:pt x="3412" y="263"/>
                    <a:pt x="3532" y="259"/>
                    <a:pt x="3651" y="259"/>
                  </a:cubicBezTo>
                  <a:close/>
                  <a:moveTo>
                    <a:pt x="1879" y="670"/>
                  </a:moveTo>
                  <a:cubicBezTo>
                    <a:pt x="2147" y="670"/>
                    <a:pt x="2415" y="763"/>
                    <a:pt x="2517" y="924"/>
                  </a:cubicBezTo>
                  <a:lnTo>
                    <a:pt x="3088" y="1864"/>
                  </a:lnTo>
                  <a:lnTo>
                    <a:pt x="1417" y="2135"/>
                  </a:lnTo>
                  <a:cubicBezTo>
                    <a:pt x="1354" y="2146"/>
                    <a:pt x="1291" y="2151"/>
                    <a:pt x="1230" y="2151"/>
                  </a:cubicBezTo>
                  <a:cubicBezTo>
                    <a:pt x="831" y="2151"/>
                    <a:pt x="503" y="1934"/>
                    <a:pt x="588" y="1685"/>
                  </a:cubicBezTo>
                  <a:cubicBezTo>
                    <a:pt x="696" y="1358"/>
                    <a:pt x="980" y="1032"/>
                    <a:pt x="1430" y="774"/>
                  </a:cubicBezTo>
                  <a:cubicBezTo>
                    <a:pt x="1557" y="703"/>
                    <a:pt x="1718" y="670"/>
                    <a:pt x="1879" y="670"/>
                  </a:cubicBezTo>
                  <a:close/>
                  <a:moveTo>
                    <a:pt x="5830" y="1072"/>
                  </a:moveTo>
                  <a:cubicBezTo>
                    <a:pt x="6073" y="1072"/>
                    <a:pt x="6314" y="1148"/>
                    <a:pt x="6434" y="1293"/>
                  </a:cubicBezTo>
                  <a:cubicBezTo>
                    <a:pt x="6679" y="1590"/>
                    <a:pt x="6773" y="1916"/>
                    <a:pt x="6721" y="2243"/>
                  </a:cubicBezTo>
                  <a:cubicBezTo>
                    <a:pt x="6681" y="2449"/>
                    <a:pt x="6383" y="2584"/>
                    <a:pt x="6062" y="2584"/>
                  </a:cubicBezTo>
                  <a:cubicBezTo>
                    <a:pt x="5936" y="2584"/>
                    <a:pt x="5805" y="2563"/>
                    <a:pt x="5686" y="2517"/>
                  </a:cubicBezTo>
                  <a:lnTo>
                    <a:pt x="4299" y="1972"/>
                  </a:lnTo>
                  <a:lnTo>
                    <a:pt x="5304" y="1224"/>
                  </a:lnTo>
                  <a:cubicBezTo>
                    <a:pt x="5438" y="1121"/>
                    <a:pt x="5634" y="1072"/>
                    <a:pt x="5830" y="1072"/>
                  </a:cubicBezTo>
                  <a:close/>
                  <a:moveTo>
                    <a:pt x="3212" y="2298"/>
                  </a:moveTo>
                  <a:lnTo>
                    <a:pt x="3157" y="3317"/>
                  </a:lnTo>
                  <a:cubicBezTo>
                    <a:pt x="3147" y="3526"/>
                    <a:pt x="2836" y="3678"/>
                    <a:pt x="2502" y="3678"/>
                  </a:cubicBezTo>
                  <a:cubicBezTo>
                    <a:pt x="2397" y="3678"/>
                    <a:pt x="2291" y="3663"/>
                    <a:pt x="2191" y="3630"/>
                  </a:cubicBezTo>
                  <a:cubicBezTo>
                    <a:pt x="1920" y="3548"/>
                    <a:pt x="1662" y="3441"/>
                    <a:pt x="1443" y="3317"/>
                  </a:cubicBezTo>
                  <a:cubicBezTo>
                    <a:pt x="1211" y="3183"/>
                    <a:pt x="1022" y="3046"/>
                    <a:pt x="885" y="2883"/>
                  </a:cubicBezTo>
                  <a:cubicBezTo>
                    <a:pt x="653" y="2638"/>
                    <a:pt x="953" y="2338"/>
                    <a:pt x="1443" y="2324"/>
                  </a:cubicBezTo>
                  <a:lnTo>
                    <a:pt x="3212" y="2298"/>
                  </a:lnTo>
                  <a:close/>
                  <a:moveTo>
                    <a:pt x="3960" y="2367"/>
                  </a:moveTo>
                  <a:lnTo>
                    <a:pt x="5579" y="2693"/>
                  </a:lnTo>
                  <a:cubicBezTo>
                    <a:pt x="6026" y="2788"/>
                    <a:pt x="6176" y="3127"/>
                    <a:pt x="5836" y="3317"/>
                  </a:cubicBezTo>
                  <a:lnTo>
                    <a:pt x="5823" y="3317"/>
                  </a:lnTo>
                  <a:cubicBezTo>
                    <a:pt x="5386" y="3578"/>
                    <a:pt x="4831" y="3741"/>
                    <a:pt x="4260" y="3806"/>
                  </a:cubicBezTo>
                  <a:cubicBezTo>
                    <a:pt x="4215" y="3811"/>
                    <a:pt x="4170" y="3814"/>
                    <a:pt x="4126" y="3814"/>
                  </a:cubicBezTo>
                  <a:cubicBezTo>
                    <a:pt x="3697" y="3814"/>
                    <a:pt x="3359" y="3579"/>
                    <a:pt x="3483" y="3333"/>
                  </a:cubicBezTo>
                  <a:lnTo>
                    <a:pt x="3960" y="2367"/>
                  </a:lnTo>
                  <a:close/>
                  <a:moveTo>
                    <a:pt x="3635" y="1"/>
                  </a:moveTo>
                  <a:cubicBezTo>
                    <a:pt x="2787" y="1"/>
                    <a:pt x="1934" y="199"/>
                    <a:pt x="1280" y="585"/>
                  </a:cubicBezTo>
                  <a:cubicBezTo>
                    <a:pt x="0" y="1319"/>
                    <a:pt x="30" y="2638"/>
                    <a:pt x="1322" y="3385"/>
                  </a:cubicBezTo>
                  <a:cubicBezTo>
                    <a:pt x="1966" y="3756"/>
                    <a:pt x="2815" y="3943"/>
                    <a:pt x="3660" y="3943"/>
                  </a:cubicBezTo>
                  <a:cubicBezTo>
                    <a:pt x="4491" y="3943"/>
                    <a:pt x="5318" y="3762"/>
                    <a:pt x="5944" y="3398"/>
                  </a:cubicBezTo>
                  <a:cubicBezTo>
                    <a:pt x="7224" y="2651"/>
                    <a:pt x="7129" y="1277"/>
                    <a:pt x="5836" y="529"/>
                  </a:cubicBezTo>
                  <a:cubicBezTo>
                    <a:pt x="5218" y="174"/>
                    <a:pt x="4428" y="1"/>
                    <a:pt x="3635"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5"/>
            <p:cNvSpPr/>
            <p:nvPr/>
          </p:nvSpPr>
          <p:spPr>
            <a:xfrm>
              <a:off x="5814875" y="2683850"/>
              <a:ext cx="179875" cy="94650"/>
            </a:xfrm>
            <a:custGeom>
              <a:avLst/>
              <a:gdLst/>
              <a:ahLst/>
              <a:cxnLst/>
              <a:rect l="l" t="t" r="r" b="b"/>
              <a:pathLst>
                <a:path w="7195" h="3786" extrusionOk="0">
                  <a:moveTo>
                    <a:pt x="3556" y="101"/>
                  </a:moveTo>
                  <a:cubicBezTo>
                    <a:pt x="4020" y="101"/>
                    <a:pt x="4486" y="159"/>
                    <a:pt x="4923" y="272"/>
                  </a:cubicBezTo>
                  <a:cubicBezTo>
                    <a:pt x="5373" y="393"/>
                    <a:pt x="5439" y="745"/>
                    <a:pt x="5047" y="925"/>
                  </a:cubicBezTo>
                  <a:lnTo>
                    <a:pt x="3725" y="1509"/>
                  </a:lnTo>
                  <a:lnTo>
                    <a:pt x="2788" y="706"/>
                  </a:lnTo>
                  <a:cubicBezTo>
                    <a:pt x="2517" y="462"/>
                    <a:pt x="2762" y="135"/>
                    <a:pt x="3265" y="109"/>
                  </a:cubicBezTo>
                  <a:cubicBezTo>
                    <a:pt x="3362" y="104"/>
                    <a:pt x="3459" y="101"/>
                    <a:pt x="3556" y="101"/>
                  </a:cubicBezTo>
                  <a:close/>
                  <a:moveTo>
                    <a:pt x="1852" y="506"/>
                  </a:moveTo>
                  <a:cubicBezTo>
                    <a:pt x="2120" y="506"/>
                    <a:pt x="2386" y="599"/>
                    <a:pt x="2488" y="762"/>
                  </a:cubicBezTo>
                  <a:lnTo>
                    <a:pt x="3059" y="1699"/>
                  </a:lnTo>
                  <a:lnTo>
                    <a:pt x="1388" y="1970"/>
                  </a:lnTo>
                  <a:cubicBezTo>
                    <a:pt x="1324" y="1980"/>
                    <a:pt x="1261" y="1985"/>
                    <a:pt x="1200" y="1985"/>
                  </a:cubicBezTo>
                  <a:cubicBezTo>
                    <a:pt x="801" y="1985"/>
                    <a:pt x="474" y="1770"/>
                    <a:pt x="559" y="1535"/>
                  </a:cubicBezTo>
                  <a:cubicBezTo>
                    <a:pt x="667" y="1196"/>
                    <a:pt x="951" y="883"/>
                    <a:pt x="1401" y="625"/>
                  </a:cubicBezTo>
                  <a:lnTo>
                    <a:pt x="1401" y="612"/>
                  </a:lnTo>
                  <a:cubicBezTo>
                    <a:pt x="1528" y="539"/>
                    <a:pt x="1690" y="506"/>
                    <a:pt x="1852" y="506"/>
                  </a:cubicBezTo>
                  <a:close/>
                  <a:moveTo>
                    <a:pt x="5798" y="907"/>
                  </a:moveTo>
                  <a:cubicBezTo>
                    <a:pt x="6042" y="907"/>
                    <a:pt x="6285" y="984"/>
                    <a:pt x="6405" y="1127"/>
                  </a:cubicBezTo>
                  <a:cubicBezTo>
                    <a:pt x="6650" y="1428"/>
                    <a:pt x="6744" y="1767"/>
                    <a:pt x="6692" y="2094"/>
                  </a:cubicBezTo>
                  <a:cubicBezTo>
                    <a:pt x="6652" y="2287"/>
                    <a:pt x="6356" y="2419"/>
                    <a:pt x="6037" y="2419"/>
                  </a:cubicBezTo>
                  <a:cubicBezTo>
                    <a:pt x="5909" y="2419"/>
                    <a:pt x="5777" y="2398"/>
                    <a:pt x="5657" y="2351"/>
                  </a:cubicBezTo>
                  <a:lnTo>
                    <a:pt x="4270" y="1806"/>
                  </a:lnTo>
                  <a:lnTo>
                    <a:pt x="5275" y="1059"/>
                  </a:lnTo>
                  <a:cubicBezTo>
                    <a:pt x="5409" y="956"/>
                    <a:pt x="5604" y="907"/>
                    <a:pt x="5798" y="907"/>
                  </a:cubicBezTo>
                  <a:close/>
                  <a:moveTo>
                    <a:pt x="3183" y="2133"/>
                  </a:moveTo>
                  <a:lnTo>
                    <a:pt x="3128" y="3154"/>
                  </a:lnTo>
                  <a:cubicBezTo>
                    <a:pt x="3118" y="3374"/>
                    <a:pt x="2798" y="3521"/>
                    <a:pt x="2459" y="3521"/>
                  </a:cubicBezTo>
                  <a:cubicBezTo>
                    <a:pt x="2359" y="3521"/>
                    <a:pt x="2257" y="3508"/>
                    <a:pt x="2162" y="3481"/>
                  </a:cubicBezTo>
                  <a:cubicBezTo>
                    <a:pt x="1891" y="3399"/>
                    <a:pt x="1633" y="3291"/>
                    <a:pt x="1414" y="3154"/>
                  </a:cubicBezTo>
                  <a:cubicBezTo>
                    <a:pt x="1182" y="3017"/>
                    <a:pt x="993" y="2883"/>
                    <a:pt x="856" y="2720"/>
                  </a:cubicBezTo>
                  <a:cubicBezTo>
                    <a:pt x="624" y="2475"/>
                    <a:pt x="924" y="2175"/>
                    <a:pt x="1414" y="2162"/>
                  </a:cubicBezTo>
                  <a:lnTo>
                    <a:pt x="3183" y="2133"/>
                  </a:lnTo>
                  <a:close/>
                  <a:moveTo>
                    <a:pt x="3931" y="2201"/>
                  </a:moveTo>
                  <a:lnTo>
                    <a:pt x="5550" y="2541"/>
                  </a:lnTo>
                  <a:cubicBezTo>
                    <a:pt x="5997" y="2622"/>
                    <a:pt x="6147" y="2965"/>
                    <a:pt x="5807" y="3154"/>
                  </a:cubicBezTo>
                  <a:lnTo>
                    <a:pt x="5794" y="3167"/>
                  </a:lnTo>
                  <a:cubicBezTo>
                    <a:pt x="5357" y="3425"/>
                    <a:pt x="4802" y="3588"/>
                    <a:pt x="4231" y="3644"/>
                  </a:cubicBezTo>
                  <a:cubicBezTo>
                    <a:pt x="4179" y="3651"/>
                    <a:pt x="4128" y="3655"/>
                    <a:pt x="4079" y="3655"/>
                  </a:cubicBezTo>
                  <a:cubicBezTo>
                    <a:pt x="3658" y="3655"/>
                    <a:pt x="3331" y="3410"/>
                    <a:pt x="3454" y="3167"/>
                  </a:cubicBezTo>
                  <a:lnTo>
                    <a:pt x="3931" y="2201"/>
                  </a:lnTo>
                  <a:close/>
                  <a:moveTo>
                    <a:pt x="3574" y="0"/>
                  </a:moveTo>
                  <a:cubicBezTo>
                    <a:pt x="2739" y="0"/>
                    <a:pt x="1907" y="184"/>
                    <a:pt x="1277" y="556"/>
                  </a:cubicBezTo>
                  <a:cubicBezTo>
                    <a:pt x="1" y="1291"/>
                    <a:pt x="1" y="2488"/>
                    <a:pt x="1293" y="3223"/>
                  </a:cubicBezTo>
                  <a:cubicBezTo>
                    <a:pt x="1934" y="3598"/>
                    <a:pt x="2778" y="3785"/>
                    <a:pt x="3620" y="3785"/>
                  </a:cubicBezTo>
                  <a:cubicBezTo>
                    <a:pt x="4455" y="3785"/>
                    <a:pt x="5286" y="3602"/>
                    <a:pt x="5915" y="3236"/>
                  </a:cubicBezTo>
                  <a:cubicBezTo>
                    <a:pt x="7195" y="2502"/>
                    <a:pt x="7195" y="1304"/>
                    <a:pt x="5902" y="556"/>
                  </a:cubicBezTo>
                  <a:cubicBezTo>
                    <a:pt x="5260" y="187"/>
                    <a:pt x="4415" y="0"/>
                    <a:pt x="3574"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5"/>
            <p:cNvSpPr/>
            <p:nvPr/>
          </p:nvSpPr>
          <p:spPr>
            <a:xfrm>
              <a:off x="5771300" y="2648525"/>
              <a:ext cx="266950" cy="140200"/>
            </a:xfrm>
            <a:custGeom>
              <a:avLst/>
              <a:gdLst/>
              <a:ahLst/>
              <a:cxnLst/>
              <a:rect l="l" t="t" r="r" b="b"/>
              <a:pathLst>
                <a:path w="10678" h="5608" extrusionOk="0">
                  <a:moveTo>
                    <a:pt x="5303" y="636"/>
                  </a:moveTo>
                  <a:cubicBezTo>
                    <a:pt x="6271" y="636"/>
                    <a:pt x="7244" y="851"/>
                    <a:pt x="7985" y="1277"/>
                  </a:cubicBezTo>
                  <a:cubicBezTo>
                    <a:pt x="9453" y="2119"/>
                    <a:pt x="9453" y="3493"/>
                    <a:pt x="7998" y="4336"/>
                  </a:cubicBezTo>
                  <a:cubicBezTo>
                    <a:pt x="7274" y="4755"/>
                    <a:pt x="6320" y="4966"/>
                    <a:pt x="5363" y="4966"/>
                  </a:cubicBezTo>
                  <a:cubicBezTo>
                    <a:pt x="4398" y="4966"/>
                    <a:pt x="3431" y="4752"/>
                    <a:pt x="2694" y="4323"/>
                  </a:cubicBezTo>
                  <a:cubicBezTo>
                    <a:pt x="1225" y="3480"/>
                    <a:pt x="1225" y="2106"/>
                    <a:pt x="2681" y="1261"/>
                  </a:cubicBezTo>
                  <a:cubicBezTo>
                    <a:pt x="3402" y="843"/>
                    <a:pt x="4351" y="636"/>
                    <a:pt x="5303" y="636"/>
                  </a:cubicBezTo>
                  <a:close/>
                  <a:moveTo>
                    <a:pt x="5310" y="0"/>
                  </a:moveTo>
                  <a:cubicBezTo>
                    <a:pt x="4072" y="0"/>
                    <a:pt x="2836" y="272"/>
                    <a:pt x="1894" y="814"/>
                  </a:cubicBezTo>
                  <a:cubicBezTo>
                    <a:pt x="1" y="1901"/>
                    <a:pt x="17" y="3683"/>
                    <a:pt x="1920" y="4786"/>
                  </a:cubicBezTo>
                  <a:cubicBezTo>
                    <a:pt x="2877" y="5333"/>
                    <a:pt x="4131" y="5608"/>
                    <a:pt x="5381" y="5608"/>
                  </a:cubicBezTo>
                  <a:cubicBezTo>
                    <a:pt x="6616" y="5608"/>
                    <a:pt x="7848" y="5339"/>
                    <a:pt x="8788" y="4799"/>
                  </a:cubicBezTo>
                  <a:cubicBezTo>
                    <a:pt x="10677" y="3696"/>
                    <a:pt x="10664" y="1930"/>
                    <a:pt x="8761" y="827"/>
                  </a:cubicBezTo>
                  <a:cubicBezTo>
                    <a:pt x="7805" y="275"/>
                    <a:pt x="6556" y="0"/>
                    <a:pt x="531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5"/>
            <p:cNvSpPr/>
            <p:nvPr/>
          </p:nvSpPr>
          <p:spPr>
            <a:xfrm>
              <a:off x="5771300" y="2648525"/>
              <a:ext cx="266950" cy="140200"/>
            </a:xfrm>
            <a:custGeom>
              <a:avLst/>
              <a:gdLst/>
              <a:ahLst/>
              <a:cxnLst/>
              <a:rect l="l" t="t" r="r" b="b"/>
              <a:pathLst>
                <a:path w="10678" h="5608" extrusionOk="0">
                  <a:moveTo>
                    <a:pt x="5318" y="134"/>
                  </a:moveTo>
                  <a:cubicBezTo>
                    <a:pt x="6503" y="134"/>
                    <a:pt x="7691" y="396"/>
                    <a:pt x="8598" y="921"/>
                  </a:cubicBezTo>
                  <a:cubicBezTo>
                    <a:pt x="10406" y="1969"/>
                    <a:pt x="10420" y="3657"/>
                    <a:pt x="8611" y="4688"/>
                  </a:cubicBezTo>
                  <a:cubicBezTo>
                    <a:pt x="7719" y="5209"/>
                    <a:pt x="6548" y="5467"/>
                    <a:pt x="5374" y="5467"/>
                  </a:cubicBezTo>
                  <a:cubicBezTo>
                    <a:pt x="4185" y="5467"/>
                    <a:pt x="2993" y="5202"/>
                    <a:pt x="2083" y="4675"/>
                  </a:cubicBezTo>
                  <a:cubicBezTo>
                    <a:pt x="275" y="3644"/>
                    <a:pt x="262" y="1956"/>
                    <a:pt x="2070" y="908"/>
                  </a:cubicBezTo>
                  <a:cubicBezTo>
                    <a:pt x="2965" y="393"/>
                    <a:pt x="4140" y="134"/>
                    <a:pt x="5318" y="134"/>
                  </a:cubicBezTo>
                  <a:close/>
                  <a:moveTo>
                    <a:pt x="5310" y="0"/>
                  </a:moveTo>
                  <a:cubicBezTo>
                    <a:pt x="4072" y="0"/>
                    <a:pt x="2836" y="272"/>
                    <a:pt x="1894" y="814"/>
                  </a:cubicBezTo>
                  <a:cubicBezTo>
                    <a:pt x="1" y="1901"/>
                    <a:pt x="17" y="3683"/>
                    <a:pt x="1920" y="4786"/>
                  </a:cubicBezTo>
                  <a:cubicBezTo>
                    <a:pt x="2877" y="5333"/>
                    <a:pt x="4131" y="5608"/>
                    <a:pt x="5381" y="5608"/>
                  </a:cubicBezTo>
                  <a:cubicBezTo>
                    <a:pt x="6616" y="5608"/>
                    <a:pt x="7848" y="5339"/>
                    <a:pt x="8788" y="4799"/>
                  </a:cubicBezTo>
                  <a:cubicBezTo>
                    <a:pt x="10677" y="3696"/>
                    <a:pt x="10664" y="1930"/>
                    <a:pt x="8761" y="827"/>
                  </a:cubicBezTo>
                  <a:cubicBezTo>
                    <a:pt x="7805" y="275"/>
                    <a:pt x="6556" y="0"/>
                    <a:pt x="531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5"/>
            <p:cNvSpPr/>
            <p:nvPr/>
          </p:nvSpPr>
          <p:spPr>
            <a:xfrm>
              <a:off x="6234400" y="2906750"/>
              <a:ext cx="91175" cy="48050"/>
            </a:xfrm>
            <a:custGeom>
              <a:avLst/>
              <a:gdLst/>
              <a:ahLst/>
              <a:cxnLst/>
              <a:rect l="l" t="t" r="r" b="b"/>
              <a:pathLst>
                <a:path w="3647" h="1922" extrusionOk="0">
                  <a:moveTo>
                    <a:pt x="1805" y="380"/>
                  </a:moveTo>
                  <a:cubicBezTo>
                    <a:pt x="2067" y="380"/>
                    <a:pt x="2330" y="438"/>
                    <a:pt x="2530" y="548"/>
                  </a:cubicBezTo>
                  <a:cubicBezTo>
                    <a:pt x="2925" y="779"/>
                    <a:pt x="2925" y="1148"/>
                    <a:pt x="2530" y="1364"/>
                  </a:cubicBezTo>
                  <a:cubicBezTo>
                    <a:pt x="2340" y="1480"/>
                    <a:pt x="2086" y="1538"/>
                    <a:pt x="1829" y="1538"/>
                  </a:cubicBezTo>
                  <a:cubicBezTo>
                    <a:pt x="1573" y="1538"/>
                    <a:pt x="1314" y="1480"/>
                    <a:pt x="1116" y="1364"/>
                  </a:cubicBezTo>
                  <a:cubicBezTo>
                    <a:pt x="721" y="1148"/>
                    <a:pt x="721" y="779"/>
                    <a:pt x="1116" y="548"/>
                  </a:cubicBezTo>
                  <a:cubicBezTo>
                    <a:pt x="1304" y="434"/>
                    <a:pt x="1554" y="380"/>
                    <a:pt x="1805" y="380"/>
                  </a:cubicBezTo>
                  <a:close/>
                  <a:moveTo>
                    <a:pt x="1817" y="0"/>
                  </a:moveTo>
                  <a:cubicBezTo>
                    <a:pt x="1391" y="0"/>
                    <a:pt x="966" y="92"/>
                    <a:pt x="640" y="277"/>
                  </a:cubicBezTo>
                  <a:cubicBezTo>
                    <a:pt x="0" y="659"/>
                    <a:pt x="0" y="1256"/>
                    <a:pt x="653" y="1638"/>
                  </a:cubicBezTo>
                  <a:cubicBezTo>
                    <a:pt x="979" y="1827"/>
                    <a:pt x="1404" y="1922"/>
                    <a:pt x="1830" y="1922"/>
                  </a:cubicBezTo>
                  <a:cubicBezTo>
                    <a:pt x="2255" y="1922"/>
                    <a:pt x="2680" y="1827"/>
                    <a:pt x="3006" y="1638"/>
                  </a:cubicBezTo>
                  <a:cubicBezTo>
                    <a:pt x="3646" y="1269"/>
                    <a:pt x="3646" y="659"/>
                    <a:pt x="2993" y="277"/>
                  </a:cubicBezTo>
                  <a:cubicBezTo>
                    <a:pt x="2667" y="92"/>
                    <a:pt x="2242" y="0"/>
                    <a:pt x="181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5"/>
            <p:cNvSpPr/>
            <p:nvPr/>
          </p:nvSpPr>
          <p:spPr>
            <a:xfrm>
              <a:off x="6030800" y="2918400"/>
              <a:ext cx="135325" cy="129275"/>
            </a:xfrm>
            <a:custGeom>
              <a:avLst/>
              <a:gdLst/>
              <a:ahLst/>
              <a:cxnLst/>
              <a:rect l="l" t="t" r="r" b="b"/>
              <a:pathLst>
                <a:path w="5413" h="5171" extrusionOk="0">
                  <a:moveTo>
                    <a:pt x="898" y="0"/>
                  </a:moveTo>
                  <a:lnTo>
                    <a:pt x="0" y="940"/>
                  </a:lnTo>
                  <a:lnTo>
                    <a:pt x="2840" y="2543"/>
                  </a:lnTo>
                  <a:lnTo>
                    <a:pt x="4309" y="4883"/>
                  </a:lnTo>
                  <a:lnTo>
                    <a:pt x="4746" y="5128"/>
                  </a:lnTo>
                  <a:lnTo>
                    <a:pt x="5412" y="5170"/>
                  </a:lnTo>
                  <a:lnTo>
                    <a:pt x="5412" y="5170"/>
                  </a:lnTo>
                  <a:lnTo>
                    <a:pt x="4162" y="2246"/>
                  </a:lnTo>
                  <a:lnTo>
                    <a:pt x="2040" y="464"/>
                  </a:lnTo>
                  <a:lnTo>
                    <a:pt x="898" y="0"/>
                  </a:lnTo>
                  <a:close/>
                </a:path>
              </a:pathLst>
            </a:custGeom>
            <a:solidFill>
              <a:srgbClr val="C45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5"/>
            <p:cNvSpPr/>
            <p:nvPr/>
          </p:nvSpPr>
          <p:spPr>
            <a:xfrm>
              <a:off x="5733600" y="2823900"/>
              <a:ext cx="93225" cy="86025"/>
            </a:xfrm>
            <a:custGeom>
              <a:avLst/>
              <a:gdLst/>
              <a:ahLst/>
              <a:cxnLst/>
              <a:rect l="l" t="t" r="r" b="b"/>
              <a:pathLst>
                <a:path w="3729" h="3441" extrusionOk="0">
                  <a:moveTo>
                    <a:pt x="2204" y="0"/>
                  </a:moveTo>
                  <a:lnTo>
                    <a:pt x="1264" y="203"/>
                  </a:lnTo>
                  <a:lnTo>
                    <a:pt x="1" y="1156"/>
                  </a:lnTo>
                  <a:lnTo>
                    <a:pt x="95" y="3304"/>
                  </a:lnTo>
                  <a:lnTo>
                    <a:pt x="1143" y="3441"/>
                  </a:lnTo>
                  <a:lnTo>
                    <a:pt x="2096" y="2651"/>
                  </a:lnTo>
                  <a:lnTo>
                    <a:pt x="3728" y="748"/>
                  </a:lnTo>
                  <a:lnTo>
                    <a:pt x="2204"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5"/>
            <p:cNvSpPr/>
            <p:nvPr/>
          </p:nvSpPr>
          <p:spPr>
            <a:xfrm>
              <a:off x="5779475" y="2901100"/>
              <a:ext cx="12250" cy="43825"/>
            </a:xfrm>
            <a:custGeom>
              <a:avLst/>
              <a:gdLst/>
              <a:ahLst/>
              <a:cxnLst/>
              <a:rect l="l" t="t" r="r" b="b"/>
              <a:pathLst>
                <a:path w="490" h="1753" extrusionOk="0">
                  <a:moveTo>
                    <a:pt x="424" y="0"/>
                  </a:moveTo>
                  <a:lnTo>
                    <a:pt x="0" y="516"/>
                  </a:lnTo>
                  <a:lnTo>
                    <a:pt x="137" y="1237"/>
                  </a:lnTo>
                  <a:lnTo>
                    <a:pt x="82" y="1701"/>
                  </a:lnTo>
                  <a:lnTo>
                    <a:pt x="180" y="1753"/>
                  </a:lnTo>
                  <a:lnTo>
                    <a:pt x="300" y="1237"/>
                  </a:lnTo>
                  <a:lnTo>
                    <a:pt x="163" y="597"/>
                  </a:lnTo>
                  <a:cubicBezTo>
                    <a:pt x="163" y="597"/>
                    <a:pt x="490" y="327"/>
                    <a:pt x="490" y="258"/>
                  </a:cubicBezTo>
                  <a:cubicBezTo>
                    <a:pt x="490" y="189"/>
                    <a:pt x="424" y="0"/>
                    <a:pt x="424"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
            <p:cNvSpPr/>
            <p:nvPr/>
          </p:nvSpPr>
          <p:spPr>
            <a:xfrm>
              <a:off x="5789025" y="2906150"/>
              <a:ext cx="16975" cy="42825"/>
            </a:xfrm>
            <a:custGeom>
              <a:avLst/>
              <a:gdLst/>
              <a:ahLst/>
              <a:cxnLst/>
              <a:rect l="l" t="t" r="r" b="b"/>
              <a:pathLst>
                <a:path w="679" h="1713" extrusionOk="0">
                  <a:moveTo>
                    <a:pt x="0" y="30"/>
                  </a:moveTo>
                  <a:cubicBezTo>
                    <a:pt x="0" y="32"/>
                    <a:pt x="0" y="34"/>
                    <a:pt x="0" y="36"/>
                  </a:cubicBezTo>
                  <a:lnTo>
                    <a:pt x="0" y="36"/>
                  </a:lnTo>
                  <a:lnTo>
                    <a:pt x="0" y="30"/>
                  </a:lnTo>
                  <a:close/>
                  <a:moveTo>
                    <a:pt x="614" y="0"/>
                  </a:moveTo>
                  <a:cubicBezTo>
                    <a:pt x="614" y="43"/>
                    <a:pt x="584" y="82"/>
                    <a:pt x="516" y="125"/>
                  </a:cubicBezTo>
                  <a:cubicBezTo>
                    <a:pt x="455" y="159"/>
                    <a:pt x="378" y="176"/>
                    <a:pt x="300" y="176"/>
                  </a:cubicBezTo>
                  <a:cubicBezTo>
                    <a:pt x="222" y="176"/>
                    <a:pt x="144" y="159"/>
                    <a:pt x="82" y="125"/>
                  </a:cubicBezTo>
                  <a:cubicBezTo>
                    <a:pt x="29" y="97"/>
                    <a:pt x="3" y="72"/>
                    <a:pt x="0" y="36"/>
                  </a:cubicBezTo>
                  <a:lnTo>
                    <a:pt x="0" y="36"/>
                  </a:lnTo>
                  <a:lnTo>
                    <a:pt x="56" y="1564"/>
                  </a:lnTo>
                  <a:cubicBezTo>
                    <a:pt x="56" y="1606"/>
                    <a:pt x="82" y="1633"/>
                    <a:pt x="150" y="1675"/>
                  </a:cubicBezTo>
                  <a:cubicBezTo>
                    <a:pt x="201" y="1700"/>
                    <a:pt x="274" y="1713"/>
                    <a:pt x="349" y="1713"/>
                  </a:cubicBezTo>
                  <a:cubicBezTo>
                    <a:pt x="433" y="1713"/>
                    <a:pt x="521" y="1696"/>
                    <a:pt x="584" y="1662"/>
                  </a:cubicBezTo>
                  <a:cubicBezTo>
                    <a:pt x="640" y="1619"/>
                    <a:pt x="679" y="1580"/>
                    <a:pt x="679" y="1538"/>
                  </a:cubicBezTo>
                  <a:lnTo>
                    <a:pt x="614"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
            <p:cNvSpPr/>
            <p:nvPr/>
          </p:nvSpPr>
          <p:spPr>
            <a:xfrm>
              <a:off x="5786325" y="2902400"/>
              <a:ext cx="20750" cy="9350"/>
            </a:xfrm>
            <a:custGeom>
              <a:avLst/>
              <a:gdLst/>
              <a:ahLst/>
              <a:cxnLst/>
              <a:rect l="l" t="t" r="r" b="b"/>
              <a:pathLst>
                <a:path w="830" h="374" extrusionOk="0">
                  <a:moveTo>
                    <a:pt x="816" y="0"/>
                  </a:moveTo>
                  <a:cubicBezTo>
                    <a:pt x="816" y="56"/>
                    <a:pt x="774" y="111"/>
                    <a:pt x="692" y="164"/>
                  </a:cubicBezTo>
                  <a:cubicBezTo>
                    <a:pt x="611" y="204"/>
                    <a:pt x="505" y="225"/>
                    <a:pt x="402" y="225"/>
                  </a:cubicBezTo>
                  <a:cubicBezTo>
                    <a:pt x="298" y="225"/>
                    <a:pt x="196" y="204"/>
                    <a:pt x="121" y="164"/>
                  </a:cubicBezTo>
                  <a:cubicBezTo>
                    <a:pt x="39" y="137"/>
                    <a:pt x="13" y="82"/>
                    <a:pt x="0" y="30"/>
                  </a:cubicBezTo>
                  <a:lnTo>
                    <a:pt x="0" y="30"/>
                  </a:lnTo>
                  <a:lnTo>
                    <a:pt x="13" y="180"/>
                  </a:lnTo>
                  <a:cubicBezTo>
                    <a:pt x="13" y="232"/>
                    <a:pt x="53" y="275"/>
                    <a:pt x="121" y="314"/>
                  </a:cubicBezTo>
                  <a:cubicBezTo>
                    <a:pt x="200" y="353"/>
                    <a:pt x="300" y="373"/>
                    <a:pt x="400" y="373"/>
                  </a:cubicBezTo>
                  <a:cubicBezTo>
                    <a:pt x="508" y="373"/>
                    <a:pt x="614" y="350"/>
                    <a:pt x="692" y="301"/>
                  </a:cubicBezTo>
                  <a:cubicBezTo>
                    <a:pt x="787" y="261"/>
                    <a:pt x="829" y="206"/>
                    <a:pt x="829" y="150"/>
                  </a:cubicBezTo>
                  <a:lnTo>
                    <a:pt x="816"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5"/>
            <p:cNvSpPr/>
            <p:nvPr/>
          </p:nvSpPr>
          <p:spPr>
            <a:xfrm>
              <a:off x="5785250" y="2897550"/>
              <a:ext cx="22475" cy="10475"/>
            </a:xfrm>
            <a:custGeom>
              <a:avLst/>
              <a:gdLst/>
              <a:ahLst/>
              <a:cxnLst/>
              <a:rect l="l" t="t" r="r" b="b"/>
              <a:pathLst>
                <a:path w="899" h="419" extrusionOk="0">
                  <a:moveTo>
                    <a:pt x="468" y="1"/>
                  </a:moveTo>
                  <a:cubicBezTo>
                    <a:pt x="359" y="1"/>
                    <a:pt x="249" y="24"/>
                    <a:pt x="164" y="74"/>
                  </a:cubicBezTo>
                  <a:cubicBezTo>
                    <a:pt x="14" y="155"/>
                    <a:pt x="1" y="292"/>
                    <a:pt x="164" y="358"/>
                  </a:cubicBezTo>
                  <a:cubicBezTo>
                    <a:pt x="239" y="398"/>
                    <a:pt x="341" y="419"/>
                    <a:pt x="445" y="419"/>
                  </a:cubicBezTo>
                  <a:cubicBezTo>
                    <a:pt x="548" y="419"/>
                    <a:pt x="654" y="398"/>
                    <a:pt x="735" y="358"/>
                  </a:cubicBezTo>
                  <a:cubicBezTo>
                    <a:pt x="898" y="263"/>
                    <a:pt x="898" y="129"/>
                    <a:pt x="748" y="61"/>
                  </a:cubicBezTo>
                  <a:cubicBezTo>
                    <a:pt x="670" y="21"/>
                    <a:pt x="569" y="1"/>
                    <a:pt x="468"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5"/>
            <p:cNvSpPr/>
            <p:nvPr/>
          </p:nvSpPr>
          <p:spPr>
            <a:xfrm>
              <a:off x="5788025" y="2852450"/>
              <a:ext cx="23775" cy="52500"/>
            </a:xfrm>
            <a:custGeom>
              <a:avLst/>
              <a:gdLst/>
              <a:ahLst/>
              <a:cxnLst/>
              <a:rect l="l" t="t" r="r" b="b"/>
              <a:pathLst>
                <a:path w="951" h="2100" extrusionOk="0">
                  <a:moveTo>
                    <a:pt x="490" y="924"/>
                  </a:moveTo>
                  <a:cubicBezTo>
                    <a:pt x="490" y="938"/>
                    <a:pt x="474" y="954"/>
                    <a:pt x="461" y="954"/>
                  </a:cubicBezTo>
                  <a:cubicBezTo>
                    <a:pt x="474" y="954"/>
                    <a:pt x="474" y="938"/>
                    <a:pt x="490" y="924"/>
                  </a:cubicBezTo>
                  <a:close/>
                  <a:moveTo>
                    <a:pt x="530" y="1"/>
                  </a:moveTo>
                  <a:cubicBezTo>
                    <a:pt x="353" y="246"/>
                    <a:pt x="148" y="530"/>
                    <a:pt x="96" y="585"/>
                  </a:cubicBezTo>
                  <a:cubicBezTo>
                    <a:pt x="14" y="667"/>
                    <a:pt x="1" y="735"/>
                    <a:pt x="40" y="1933"/>
                  </a:cubicBezTo>
                  <a:cubicBezTo>
                    <a:pt x="40" y="2060"/>
                    <a:pt x="132" y="2099"/>
                    <a:pt x="252" y="2099"/>
                  </a:cubicBezTo>
                  <a:cubicBezTo>
                    <a:pt x="271" y="2099"/>
                    <a:pt x="291" y="2098"/>
                    <a:pt x="311" y="2096"/>
                  </a:cubicBezTo>
                  <a:cubicBezTo>
                    <a:pt x="448" y="2096"/>
                    <a:pt x="572" y="2067"/>
                    <a:pt x="556" y="1917"/>
                  </a:cubicBezTo>
                  <a:cubicBezTo>
                    <a:pt x="543" y="1427"/>
                    <a:pt x="543" y="1019"/>
                    <a:pt x="543" y="872"/>
                  </a:cubicBezTo>
                  <a:cubicBezTo>
                    <a:pt x="598" y="791"/>
                    <a:pt x="719" y="627"/>
                    <a:pt x="951" y="314"/>
                  </a:cubicBezTo>
                  <a:lnTo>
                    <a:pt x="530"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5"/>
            <p:cNvSpPr/>
            <p:nvPr/>
          </p:nvSpPr>
          <p:spPr>
            <a:xfrm>
              <a:off x="5739075" y="2809950"/>
              <a:ext cx="42875" cy="79900"/>
            </a:xfrm>
            <a:custGeom>
              <a:avLst/>
              <a:gdLst/>
              <a:ahLst/>
              <a:cxnLst/>
              <a:rect l="l" t="t" r="r" b="b"/>
              <a:pathLst>
                <a:path w="1715" h="3196" extrusionOk="0">
                  <a:moveTo>
                    <a:pt x="0" y="0"/>
                  </a:moveTo>
                  <a:lnTo>
                    <a:pt x="27" y="3062"/>
                  </a:lnTo>
                  <a:lnTo>
                    <a:pt x="993" y="3196"/>
                  </a:lnTo>
                  <a:lnTo>
                    <a:pt x="1714" y="2693"/>
                  </a:lnTo>
                  <a:lnTo>
                    <a:pt x="1646" y="13"/>
                  </a:lnTo>
                  <a:lnTo>
                    <a:pt x="0"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5"/>
            <p:cNvSpPr/>
            <p:nvPr/>
          </p:nvSpPr>
          <p:spPr>
            <a:xfrm>
              <a:off x="5880150" y="2816725"/>
              <a:ext cx="283925" cy="117350"/>
            </a:xfrm>
            <a:custGeom>
              <a:avLst/>
              <a:gdLst/>
              <a:ahLst/>
              <a:cxnLst/>
              <a:rect l="l" t="t" r="r" b="b"/>
              <a:pathLst>
                <a:path w="11357" h="4694" extrusionOk="0">
                  <a:moveTo>
                    <a:pt x="6637" y="0"/>
                  </a:moveTo>
                  <a:lnTo>
                    <a:pt x="899" y="1061"/>
                  </a:lnTo>
                  <a:lnTo>
                    <a:pt x="1" y="1919"/>
                  </a:lnTo>
                  <a:lnTo>
                    <a:pt x="340" y="2259"/>
                  </a:lnTo>
                  <a:lnTo>
                    <a:pt x="7221" y="4694"/>
                  </a:lnTo>
                  <a:lnTo>
                    <a:pt x="9901" y="4694"/>
                  </a:lnTo>
                  <a:lnTo>
                    <a:pt x="11357" y="3088"/>
                  </a:lnTo>
                  <a:lnTo>
                    <a:pt x="11357" y="571"/>
                  </a:lnTo>
                  <a:lnTo>
                    <a:pt x="6637"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5"/>
            <p:cNvSpPr/>
            <p:nvPr/>
          </p:nvSpPr>
          <p:spPr>
            <a:xfrm>
              <a:off x="5908400" y="2726350"/>
              <a:ext cx="12925" cy="12525"/>
            </a:xfrm>
            <a:custGeom>
              <a:avLst/>
              <a:gdLst/>
              <a:ahLst/>
              <a:cxnLst/>
              <a:rect l="l" t="t" r="r" b="b"/>
              <a:pathLst>
                <a:path w="517" h="501" extrusionOk="0">
                  <a:moveTo>
                    <a:pt x="178" y="1"/>
                  </a:moveTo>
                  <a:cubicBezTo>
                    <a:pt x="71" y="1"/>
                    <a:pt x="0" y="66"/>
                    <a:pt x="0" y="175"/>
                  </a:cubicBezTo>
                  <a:cubicBezTo>
                    <a:pt x="0" y="312"/>
                    <a:pt x="121" y="449"/>
                    <a:pt x="258" y="488"/>
                  </a:cubicBezTo>
                  <a:cubicBezTo>
                    <a:pt x="288" y="497"/>
                    <a:pt x="316" y="501"/>
                    <a:pt x="342" y="501"/>
                  </a:cubicBezTo>
                  <a:cubicBezTo>
                    <a:pt x="447" y="501"/>
                    <a:pt x="516" y="435"/>
                    <a:pt x="516" y="325"/>
                  </a:cubicBezTo>
                  <a:cubicBezTo>
                    <a:pt x="516" y="188"/>
                    <a:pt x="392" y="54"/>
                    <a:pt x="258" y="12"/>
                  </a:cubicBezTo>
                  <a:cubicBezTo>
                    <a:pt x="230" y="4"/>
                    <a:pt x="203" y="1"/>
                    <a:pt x="17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5"/>
            <p:cNvSpPr/>
            <p:nvPr/>
          </p:nvSpPr>
          <p:spPr>
            <a:xfrm>
              <a:off x="5871275" y="2727700"/>
              <a:ext cx="43600" cy="50700"/>
            </a:xfrm>
            <a:custGeom>
              <a:avLst/>
              <a:gdLst/>
              <a:ahLst/>
              <a:cxnLst/>
              <a:rect l="l" t="t" r="r" b="b"/>
              <a:pathLst>
                <a:path w="1744" h="2028" extrusionOk="0">
                  <a:moveTo>
                    <a:pt x="1524" y="0"/>
                  </a:moveTo>
                  <a:cubicBezTo>
                    <a:pt x="1485" y="39"/>
                    <a:pt x="1430" y="95"/>
                    <a:pt x="1387" y="150"/>
                  </a:cubicBezTo>
                  <a:cubicBezTo>
                    <a:pt x="1361" y="163"/>
                    <a:pt x="1335" y="189"/>
                    <a:pt x="1306" y="216"/>
                  </a:cubicBezTo>
                  <a:cubicBezTo>
                    <a:pt x="1267" y="258"/>
                    <a:pt x="1211" y="326"/>
                    <a:pt x="1159" y="366"/>
                  </a:cubicBezTo>
                  <a:cubicBezTo>
                    <a:pt x="1116" y="408"/>
                    <a:pt x="1061" y="477"/>
                    <a:pt x="1022" y="516"/>
                  </a:cubicBezTo>
                  <a:cubicBezTo>
                    <a:pt x="996" y="542"/>
                    <a:pt x="966" y="571"/>
                    <a:pt x="940" y="597"/>
                  </a:cubicBezTo>
                  <a:cubicBezTo>
                    <a:pt x="898" y="640"/>
                    <a:pt x="846" y="692"/>
                    <a:pt x="790" y="734"/>
                  </a:cubicBezTo>
                  <a:cubicBezTo>
                    <a:pt x="751" y="787"/>
                    <a:pt x="695" y="842"/>
                    <a:pt x="653" y="885"/>
                  </a:cubicBezTo>
                  <a:cubicBezTo>
                    <a:pt x="627" y="911"/>
                    <a:pt x="601" y="937"/>
                    <a:pt x="571" y="966"/>
                  </a:cubicBezTo>
                  <a:cubicBezTo>
                    <a:pt x="532" y="1005"/>
                    <a:pt x="477" y="1074"/>
                    <a:pt x="425" y="1113"/>
                  </a:cubicBezTo>
                  <a:cubicBezTo>
                    <a:pt x="382" y="1156"/>
                    <a:pt x="327" y="1211"/>
                    <a:pt x="274" y="1263"/>
                  </a:cubicBezTo>
                  <a:cubicBezTo>
                    <a:pt x="261" y="1276"/>
                    <a:pt x="232" y="1319"/>
                    <a:pt x="206" y="1332"/>
                  </a:cubicBezTo>
                  <a:cubicBezTo>
                    <a:pt x="163" y="1387"/>
                    <a:pt x="98" y="1440"/>
                    <a:pt x="56" y="1482"/>
                  </a:cubicBezTo>
                  <a:cubicBezTo>
                    <a:pt x="30" y="1521"/>
                    <a:pt x="0" y="1577"/>
                    <a:pt x="0" y="1645"/>
                  </a:cubicBezTo>
                  <a:cubicBezTo>
                    <a:pt x="0" y="1808"/>
                    <a:pt x="150" y="1972"/>
                    <a:pt x="327" y="2027"/>
                  </a:cubicBezTo>
                  <a:lnTo>
                    <a:pt x="1743" y="434"/>
                  </a:lnTo>
                  <a:cubicBezTo>
                    <a:pt x="1606" y="395"/>
                    <a:pt x="1485" y="258"/>
                    <a:pt x="1485" y="121"/>
                  </a:cubicBezTo>
                  <a:cubicBezTo>
                    <a:pt x="1485" y="69"/>
                    <a:pt x="1498" y="26"/>
                    <a:pt x="1524"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5"/>
            <p:cNvSpPr/>
            <p:nvPr/>
          </p:nvSpPr>
          <p:spPr>
            <a:xfrm>
              <a:off x="5879425" y="2737575"/>
              <a:ext cx="40825" cy="41075"/>
            </a:xfrm>
            <a:custGeom>
              <a:avLst/>
              <a:gdLst/>
              <a:ahLst/>
              <a:cxnLst/>
              <a:rect l="l" t="t" r="r" b="b"/>
              <a:pathLst>
                <a:path w="1633" h="1643" extrusionOk="0">
                  <a:moveTo>
                    <a:pt x="1633" y="0"/>
                  </a:moveTo>
                  <a:lnTo>
                    <a:pt x="1633" y="0"/>
                  </a:lnTo>
                  <a:cubicBezTo>
                    <a:pt x="1595" y="28"/>
                    <a:pt x="1549" y="50"/>
                    <a:pt x="1491" y="50"/>
                  </a:cubicBezTo>
                  <a:cubicBezTo>
                    <a:pt x="1468" y="50"/>
                    <a:pt x="1444" y="46"/>
                    <a:pt x="1417" y="39"/>
                  </a:cubicBezTo>
                  <a:lnTo>
                    <a:pt x="1" y="1632"/>
                  </a:lnTo>
                  <a:cubicBezTo>
                    <a:pt x="30" y="1639"/>
                    <a:pt x="58" y="1642"/>
                    <a:pt x="85" y="1642"/>
                  </a:cubicBezTo>
                  <a:cubicBezTo>
                    <a:pt x="159" y="1642"/>
                    <a:pt x="221" y="1617"/>
                    <a:pt x="262" y="1577"/>
                  </a:cubicBezTo>
                  <a:cubicBezTo>
                    <a:pt x="709" y="1045"/>
                    <a:pt x="1172" y="516"/>
                    <a:pt x="1633"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5"/>
            <p:cNvSpPr/>
            <p:nvPr/>
          </p:nvSpPr>
          <p:spPr>
            <a:xfrm>
              <a:off x="5849225" y="2787825"/>
              <a:ext cx="10550" cy="14300"/>
            </a:xfrm>
            <a:custGeom>
              <a:avLst/>
              <a:gdLst/>
              <a:ahLst/>
              <a:cxnLst/>
              <a:rect l="l" t="t" r="r" b="b"/>
              <a:pathLst>
                <a:path w="422" h="572" extrusionOk="0">
                  <a:moveTo>
                    <a:pt x="14" y="1"/>
                  </a:moveTo>
                  <a:cubicBezTo>
                    <a:pt x="14" y="43"/>
                    <a:pt x="14" y="69"/>
                    <a:pt x="1" y="112"/>
                  </a:cubicBezTo>
                  <a:lnTo>
                    <a:pt x="1" y="151"/>
                  </a:lnTo>
                  <a:cubicBezTo>
                    <a:pt x="1" y="327"/>
                    <a:pt x="164" y="520"/>
                    <a:pt x="353" y="572"/>
                  </a:cubicBezTo>
                  <a:lnTo>
                    <a:pt x="422" y="546"/>
                  </a:lnTo>
                  <a:cubicBezTo>
                    <a:pt x="203" y="477"/>
                    <a:pt x="14" y="259"/>
                    <a:pt x="14" y="56"/>
                  </a:cubicBezTo>
                  <a:lnTo>
                    <a:pt x="1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5"/>
            <p:cNvSpPr/>
            <p:nvPr/>
          </p:nvSpPr>
          <p:spPr>
            <a:xfrm>
              <a:off x="5849550" y="2763025"/>
              <a:ext cx="29900" cy="38450"/>
            </a:xfrm>
            <a:custGeom>
              <a:avLst/>
              <a:gdLst/>
              <a:ahLst/>
              <a:cxnLst/>
              <a:rect l="l" t="t" r="r" b="b"/>
              <a:pathLst>
                <a:path w="1196" h="1538" extrusionOk="0">
                  <a:moveTo>
                    <a:pt x="843" y="0"/>
                  </a:moveTo>
                  <a:lnTo>
                    <a:pt x="843" y="0"/>
                  </a:lnTo>
                  <a:cubicBezTo>
                    <a:pt x="611" y="258"/>
                    <a:pt x="298" y="598"/>
                    <a:pt x="69" y="843"/>
                  </a:cubicBezTo>
                  <a:cubicBezTo>
                    <a:pt x="27" y="898"/>
                    <a:pt x="1" y="967"/>
                    <a:pt x="1" y="1048"/>
                  </a:cubicBezTo>
                  <a:cubicBezTo>
                    <a:pt x="1" y="1251"/>
                    <a:pt x="190" y="1469"/>
                    <a:pt x="409" y="1538"/>
                  </a:cubicBezTo>
                  <a:lnTo>
                    <a:pt x="1196" y="696"/>
                  </a:lnTo>
                  <a:cubicBezTo>
                    <a:pt x="967" y="627"/>
                    <a:pt x="788" y="408"/>
                    <a:pt x="775" y="206"/>
                  </a:cubicBezTo>
                  <a:cubicBezTo>
                    <a:pt x="775" y="124"/>
                    <a:pt x="804" y="56"/>
                    <a:pt x="843"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5"/>
            <p:cNvSpPr/>
            <p:nvPr/>
          </p:nvSpPr>
          <p:spPr>
            <a:xfrm>
              <a:off x="5858050" y="2801450"/>
              <a:ext cx="6475" cy="925"/>
            </a:xfrm>
            <a:custGeom>
              <a:avLst/>
              <a:gdLst/>
              <a:ahLst/>
              <a:cxnLst/>
              <a:rect l="l" t="t" r="r" b="b"/>
              <a:pathLst>
                <a:path w="259" h="37" extrusionOk="0">
                  <a:moveTo>
                    <a:pt x="232" y="14"/>
                  </a:moveTo>
                  <a:lnTo>
                    <a:pt x="226" y="20"/>
                  </a:lnTo>
                  <a:lnTo>
                    <a:pt x="226" y="20"/>
                  </a:lnTo>
                  <a:cubicBezTo>
                    <a:pt x="237" y="18"/>
                    <a:pt x="248" y="16"/>
                    <a:pt x="258" y="14"/>
                  </a:cubicBezTo>
                  <a:close/>
                  <a:moveTo>
                    <a:pt x="69" y="1"/>
                  </a:moveTo>
                  <a:lnTo>
                    <a:pt x="0" y="27"/>
                  </a:lnTo>
                  <a:cubicBezTo>
                    <a:pt x="28" y="33"/>
                    <a:pt x="55" y="37"/>
                    <a:pt x="82" y="37"/>
                  </a:cubicBezTo>
                  <a:cubicBezTo>
                    <a:pt x="109" y="37"/>
                    <a:pt x="136" y="33"/>
                    <a:pt x="164" y="27"/>
                  </a:cubicBezTo>
                  <a:lnTo>
                    <a:pt x="219" y="27"/>
                  </a:lnTo>
                  <a:lnTo>
                    <a:pt x="226" y="20"/>
                  </a:lnTo>
                  <a:lnTo>
                    <a:pt x="226" y="20"/>
                  </a:lnTo>
                  <a:cubicBezTo>
                    <a:pt x="213" y="21"/>
                    <a:pt x="199" y="22"/>
                    <a:pt x="185" y="22"/>
                  </a:cubicBezTo>
                  <a:cubicBezTo>
                    <a:pt x="148" y="22"/>
                    <a:pt x="109" y="16"/>
                    <a:pt x="69"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5"/>
            <p:cNvSpPr/>
            <p:nvPr/>
          </p:nvSpPr>
          <p:spPr>
            <a:xfrm>
              <a:off x="5868900" y="2761150"/>
              <a:ext cx="20425" cy="19725"/>
            </a:xfrm>
            <a:custGeom>
              <a:avLst/>
              <a:gdLst/>
              <a:ahLst/>
              <a:cxnLst/>
              <a:rect l="l" t="t" r="r" b="b"/>
              <a:pathLst>
                <a:path w="817" h="789" extrusionOk="0">
                  <a:moveTo>
                    <a:pt x="314" y="87"/>
                  </a:moveTo>
                  <a:cubicBezTo>
                    <a:pt x="344" y="87"/>
                    <a:pt x="376" y="92"/>
                    <a:pt x="409" y="102"/>
                  </a:cubicBezTo>
                  <a:cubicBezTo>
                    <a:pt x="585" y="144"/>
                    <a:pt x="722" y="320"/>
                    <a:pt x="722" y="483"/>
                  </a:cubicBezTo>
                  <a:cubicBezTo>
                    <a:pt x="732" y="616"/>
                    <a:pt x="635" y="703"/>
                    <a:pt x="511" y="703"/>
                  </a:cubicBezTo>
                  <a:cubicBezTo>
                    <a:pt x="482" y="703"/>
                    <a:pt x="452" y="699"/>
                    <a:pt x="422" y="689"/>
                  </a:cubicBezTo>
                  <a:cubicBezTo>
                    <a:pt x="245" y="634"/>
                    <a:pt x="95" y="470"/>
                    <a:pt x="95" y="307"/>
                  </a:cubicBezTo>
                  <a:cubicBezTo>
                    <a:pt x="95" y="174"/>
                    <a:pt x="186" y="87"/>
                    <a:pt x="314" y="87"/>
                  </a:cubicBezTo>
                  <a:close/>
                  <a:moveTo>
                    <a:pt x="280" y="1"/>
                  </a:moveTo>
                  <a:cubicBezTo>
                    <a:pt x="115" y="1"/>
                    <a:pt x="1" y="105"/>
                    <a:pt x="1" y="281"/>
                  </a:cubicBezTo>
                  <a:cubicBezTo>
                    <a:pt x="14" y="483"/>
                    <a:pt x="193" y="702"/>
                    <a:pt x="422" y="771"/>
                  </a:cubicBezTo>
                  <a:cubicBezTo>
                    <a:pt x="462" y="783"/>
                    <a:pt x="501" y="788"/>
                    <a:pt x="538" y="788"/>
                  </a:cubicBezTo>
                  <a:cubicBezTo>
                    <a:pt x="699" y="788"/>
                    <a:pt x="817" y="677"/>
                    <a:pt x="817" y="510"/>
                  </a:cubicBezTo>
                  <a:cubicBezTo>
                    <a:pt x="817" y="307"/>
                    <a:pt x="627" y="75"/>
                    <a:pt x="409" y="20"/>
                  </a:cubicBezTo>
                  <a:cubicBezTo>
                    <a:pt x="363" y="7"/>
                    <a:pt x="320" y="1"/>
                    <a:pt x="280"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5"/>
            <p:cNvSpPr/>
            <p:nvPr/>
          </p:nvSpPr>
          <p:spPr>
            <a:xfrm>
              <a:off x="5859750" y="2778700"/>
              <a:ext cx="27850" cy="23225"/>
            </a:xfrm>
            <a:custGeom>
              <a:avLst/>
              <a:gdLst/>
              <a:ahLst/>
              <a:cxnLst/>
              <a:rect l="l" t="t" r="r" b="b"/>
              <a:pathLst>
                <a:path w="1114" h="929" extrusionOk="0">
                  <a:moveTo>
                    <a:pt x="1114" y="0"/>
                  </a:moveTo>
                  <a:cubicBezTo>
                    <a:pt x="1109" y="5"/>
                    <a:pt x="1105" y="10"/>
                    <a:pt x="1100" y="16"/>
                  </a:cubicBezTo>
                  <a:lnTo>
                    <a:pt x="1100" y="16"/>
                  </a:lnTo>
                  <a:cubicBezTo>
                    <a:pt x="1105" y="11"/>
                    <a:pt x="1110" y="6"/>
                    <a:pt x="1114" y="0"/>
                  </a:cubicBezTo>
                  <a:close/>
                  <a:moveTo>
                    <a:pt x="1100" y="16"/>
                  </a:moveTo>
                  <a:cubicBezTo>
                    <a:pt x="1055" y="62"/>
                    <a:pt x="987" y="87"/>
                    <a:pt x="909" y="87"/>
                  </a:cubicBezTo>
                  <a:cubicBezTo>
                    <a:pt x="871" y="87"/>
                    <a:pt x="830" y="81"/>
                    <a:pt x="788" y="69"/>
                  </a:cubicBezTo>
                  <a:lnTo>
                    <a:pt x="1" y="911"/>
                  </a:lnTo>
                  <a:cubicBezTo>
                    <a:pt x="42" y="923"/>
                    <a:pt x="82" y="929"/>
                    <a:pt x="121" y="929"/>
                  </a:cubicBezTo>
                  <a:cubicBezTo>
                    <a:pt x="207" y="929"/>
                    <a:pt x="284" y="899"/>
                    <a:pt x="340" y="842"/>
                  </a:cubicBezTo>
                  <a:cubicBezTo>
                    <a:pt x="568" y="602"/>
                    <a:pt x="873" y="271"/>
                    <a:pt x="1100" y="16"/>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5"/>
            <p:cNvSpPr/>
            <p:nvPr/>
          </p:nvSpPr>
          <p:spPr>
            <a:xfrm>
              <a:off x="5831850" y="2800800"/>
              <a:ext cx="33000" cy="30050"/>
            </a:xfrm>
            <a:custGeom>
              <a:avLst/>
              <a:gdLst/>
              <a:ahLst/>
              <a:cxnLst/>
              <a:rect l="l" t="t" r="r" b="b"/>
              <a:pathLst>
                <a:path w="1320" h="1202" extrusionOk="0">
                  <a:moveTo>
                    <a:pt x="1319" y="1"/>
                  </a:moveTo>
                  <a:cubicBezTo>
                    <a:pt x="1281" y="39"/>
                    <a:pt x="1212" y="65"/>
                    <a:pt x="1136" y="65"/>
                  </a:cubicBezTo>
                  <a:cubicBezTo>
                    <a:pt x="1107" y="65"/>
                    <a:pt x="1078" y="61"/>
                    <a:pt x="1048" y="53"/>
                  </a:cubicBezTo>
                  <a:lnTo>
                    <a:pt x="1" y="1182"/>
                  </a:lnTo>
                  <a:cubicBezTo>
                    <a:pt x="35" y="1196"/>
                    <a:pt x="70" y="1202"/>
                    <a:pt x="103" y="1202"/>
                  </a:cubicBezTo>
                  <a:cubicBezTo>
                    <a:pt x="173" y="1202"/>
                    <a:pt x="236" y="1173"/>
                    <a:pt x="272" y="1127"/>
                  </a:cubicBezTo>
                  <a:cubicBezTo>
                    <a:pt x="585" y="787"/>
                    <a:pt x="1006" y="340"/>
                    <a:pt x="1319"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5"/>
            <p:cNvSpPr/>
            <p:nvPr/>
          </p:nvSpPr>
          <p:spPr>
            <a:xfrm>
              <a:off x="5770650" y="2806925"/>
              <a:ext cx="62950" cy="78525"/>
            </a:xfrm>
            <a:custGeom>
              <a:avLst/>
              <a:gdLst/>
              <a:ahLst/>
              <a:cxnLst/>
              <a:rect l="l" t="t" r="r" b="b"/>
              <a:pathLst>
                <a:path w="2518" h="3141" extrusionOk="0">
                  <a:moveTo>
                    <a:pt x="1904" y="0"/>
                  </a:moveTo>
                  <a:lnTo>
                    <a:pt x="1904" y="0"/>
                  </a:lnTo>
                  <a:cubicBezTo>
                    <a:pt x="1375" y="585"/>
                    <a:pt x="666" y="1345"/>
                    <a:pt x="125" y="1929"/>
                  </a:cubicBezTo>
                  <a:cubicBezTo>
                    <a:pt x="56" y="2011"/>
                    <a:pt x="1" y="2135"/>
                    <a:pt x="14" y="2269"/>
                  </a:cubicBezTo>
                  <a:cubicBezTo>
                    <a:pt x="14" y="2638"/>
                    <a:pt x="340" y="3020"/>
                    <a:pt x="735" y="3140"/>
                  </a:cubicBezTo>
                  <a:lnTo>
                    <a:pt x="2517" y="1208"/>
                  </a:lnTo>
                  <a:cubicBezTo>
                    <a:pt x="2122" y="1100"/>
                    <a:pt x="1796" y="705"/>
                    <a:pt x="1796" y="340"/>
                  </a:cubicBezTo>
                  <a:cubicBezTo>
                    <a:pt x="1783" y="203"/>
                    <a:pt x="1838" y="95"/>
                    <a:pt x="1904"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5"/>
            <p:cNvSpPr/>
            <p:nvPr/>
          </p:nvSpPr>
          <p:spPr>
            <a:xfrm>
              <a:off x="5782900" y="2732425"/>
              <a:ext cx="131975" cy="142175"/>
            </a:xfrm>
            <a:custGeom>
              <a:avLst/>
              <a:gdLst/>
              <a:ahLst/>
              <a:cxnLst/>
              <a:rect l="l" t="t" r="r" b="b"/>
              <a:pathLst>
                <a:path w="5279" h="5687" extrusionOk="0">
                  <a:moveTo>
                    <a:pt x="5278" y="0"/>
                  </a:moveTo>
                  <a:cubicBezTo>
                    <a:pt x="5232" y="47"/>
                    <a:pt x="5183" y="100"/>
                    <a:pt x="5134" y="156"/>
                  </a:cubicBezTo>
                  <a:lnTo>
                    <a:pt x="5134" y="156"/>
                  </a:lnTo>
                  <a:cubicBezTo>
                    <a:pt x="5184" y="102"/>
                    <a:pt x="5233" y="50"/>
                    <a:pt x="5278" y="0"/>
                  </a:cubicBezTo>
                  <a:close/>
                  <a:moveTo>
                    <a:pt x="5134" y="156"/>
                  </a:moveTo>
                  <a:lnTo>
                    <a:pt x="5134" y="156"/>
                  </a:lnTo>
                  <a:cubicBezTo>
                    <a:pt x="5004" y="294"/>
                    <a:pt x="4864" y="441"/>
                    <a:pt x="4746" y="559"/>
                  </a:cubicBezTo>
                  <a:cubicBezTo>
                    <a:pt x="4665" y="640"/>
                    <a:pt x="4557" y="748"/>
                    <a:pt x="4488" y="829"/>
                  </a:cubicBezTo>
                  <a:cubicBezTo>
                    <a:pt x="4325" y="993"/>
                    <a:pt x="4123" y="1211"/>
                    <a:pt x="3960" y="1375"/>
                  </a:cubicBezTo>
                  <a:cubicBezTo>
                    <a:pt x="3796" y="1538"/>
                    <a:pt x="3591" y="1756"/>
                    <a:pt x="3427" y="1920"/>
                  </a:cubicBezTo>
                  <a:cubicBezTo>
                    <a:pt x="3346" y="2001"/>
                    <a:pt x="3251" y="2109"/>
                    <a:pt x="3170" y="2191"/>
                  </a:cubicBezTo>
                  <a:cubicBezTo>
                    <a:pt x="3006" y="2354"/>
                    <a:pt x="2801" y="2572"/>
                    <a:pt x="2638" y="2736"/>
                  </a:cubicBezTo>
                  <a:cubicBezTo>
                    <a:pt x="2474" y="2899"/>
                    <a:pt x="2272" y="3114"/>
                    <a:pt x="2109" y="3291"/>
                  </a:cubicBezTo>
                  <a:cubicBezTo>
                    <a:pt x="2027" y="3372"/>
                    <a:pt x="1933" y="3483"/>
                    <a:pt x="1851" y="3565"/>
                  </a:cubicBezTo>
                  <a:cubicBezTo>
                    <a:pt x="1688" y="3728"/>
                    <a:pt x="1482" y="3943"/>
                    <a:pt x="1319" y="4107"/>
                  </a:cubicBezTo>
                  <a:cubicBezTo>
                    <a:pt x="1156" y="4270"/>
                    <a:pt x="953" y="4488"/>
                    <a:pt x="790" y="4652"/>
                  </a:cubicBezTo>
                  <a:cubicBezTo>
                    <a:pt x="709" y="4733"/>
                    <a:pt x="614" y="4841"/>
                    <a:pt x="532" y="4923"/>
                  </a:cubicBezTo>
                  <a:cubicBezTo>
                    <a:pt x="369" y="5086"/>
                    <a:pt x="163" y="5304"/>
                    <a:pt x="0" y="5468"/>
                  </a:cubicBezTo>
                  <a:cubicBezTo>
                    <a:pt x="16" y="5452"/>
                    <a:pt x="36" y="5446"/>
                    <a:pt x="59" y="5446"/>
                  </a:cubicBezTo>
                  <a:cubicBezTo>
                    <a:pt x="75" y="5446"/>
                    <a:pt x="92" y="5449"/>
                    <a:pt x="108" y="5455"/>
                  </a:cubicBezTo>
                  <a:cubicBezTo>
                    <a:pt x="190" y="5468"/>
                    <a:pt x="245" y="5549"/>
                    <a:pt x="245" y="5618"/>
                  </a:cubicBezTo>
                  <a:cubicBezTo>
                    <a:pt x="245" y="5644"/>
                    <a:pt x="245" y="5657"/>
                    <a:pt x="232" y="5686"/>
                  </a:cubicBezTo>
                  <a:cubicBezTo>
                    <a:pt x="1156" y="4639"/>
                    <a:pt x="2083" y="3604"/>
                    <a:pt x="3006" y="2556"/>
                  </a:cubicBezTo>
                  <a:cubicBezTo>
                    <a:pt x="3509" y="1985"/>
                    <a:pt x="4012" y="1430"/>
                    <a:pt x="4514" y="859"/>
                  </a:cubicBezTo>
                  <a:cubicBezTo>
                    <a:pt x="4596" y="777"/>
                    <a:pt x="4694" y="653"/>
                    <a:pt x="4776" y="572"/>
                  </a:cubicBezTo>
                  <a:cubicBezTo>
                    <a:pt x="4881" y="455"/>
                    <a:pt x="5009" y="296"/>
                    <a:pt x="5134" y="156"/>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5"/>
            <p:cNvSpPr/>
            <p:nvPr/>
          </p:nvSpPr>
          <p:spPr>
            <a:xfrm>
              <a:off x="5824350" y="2785650"/>
              <a:ext cx="42200" cy="43325"/>
            </a:xfrm>
            <a:custGeom>
              <a:avLst/>
              <a:gdLst/>
              <a:ahLst/>
              <a:cxnLst/>
              <a:rect l="l" t="t" r="r" b="b"/>
              <a:pathLst>
                <a:path w="1688" h="1733" extrusionOk="0">
                  <a:moveTo>
                    <a:pt x="1226" y="1"/>
                  </a:moveTo>
                  <a:cubicBezTo>
                    <a:pt x="1154" y="1"/>
                    <a:pt x="1095" y="28"/>
                    <a:pt x="1048" y="75"/>
                  </a:cubicBezTo>
                  <a:lnTo>
                    <a:pt x="0" y="1204"/>
                  </a:lnTo>
                  <a:cubicBezTo>
                    <a:pt x="47" y="1157"/>
                    <a:pt x="106" y="1130"/>
                    <a:pt x="178" y="1130"/>
                  </a:cubicBezTo>
                  <a:cubicBezTo>
                    <a:pt x="212" y="1130"/>
                    <a:pt x="248" y="1136"/>
                    <a:pt x="288" y="1148"/>
                  </a:cubicBezTo>
                  <a:cubicBezTo>
                    <a:pt x="477" y="1204"/>
                    <a:pt x="627" y="1393"/>
                    <a:pt x="627" y="1570"/>
                  </a:cubicBezTo>
                  <a:cubicBezTo>
                    <a:pt x="638" y="1626"/>
                    <a:pt x="622" y="1673"/>
                    <a:pt x="593" y="1710"/>
                  </a:cubicBezTo>
                  <a:lnTo>
                    <a:pt x="593" y="1710"/>
                  </a:lnTo>
                  <a:lnTo>
                    <a:pt x="1619" y="607"/>
                  </a:lnTo>
                  <a:cubicBezTo>
                    <a:pt x="1662" y="564"/>
                    <a:pt x="1688" y="509"/>
                    <a:pt x="1688" y="443"/>
                  </a:cubicBezTo>
                  <a:cubicBezTo>
                    <a:pt x="1675" y="251"/>
                    <a:pt x="1525" y="75"/>
                    <a:pt x="1335" y="19"/>
                  </a:cubicBezTo>
                  <a:cubicBezTo>
                    <a:pt x="1296" y="7"/>
                    <a:pt x="1260" y="1"/>
                    <a:pt x="1226" y="1"/>
                  </a:cubicBezTo>
                  <a:close/>
                  <a:moveTo>
                    <a:pt x="593" y="1710"/>
                  </a:moveTo>
                  <a:lnTo>
                    <a:pt x="572" y="1733"/>
                  </a:lnTo>
                  <a:cubicBezTo>
                    <a:pt x="579" y="1726"/>
                    <a:pt x="587" y="1718"/>
                    <a:pt x="593" y="171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5"/>
            <p:cNvSpPr/>
            <p:nvPr/>
          </p:nvSpPr>
          <p:spPr>
            <a:xfrm>
              <a:off x="5815275" y="2803425"/>
              <a:ext cx="35625" cy="34475"/>
            </a:xfrm>
            <a:custGeom>
              <a:avLst/>
              <a:gdLst/>
              <a:ahLst/>
              <a:cxnLst/>
              <a:rect l="l" t="t" r="r" b="b"/>
              <a:pathLst>
                <a:path w="1425" h="1379" extrusionOk="0">
                  <a:moveTo>
                    <a:pt x="500" y="1"/>
                  </a:moveTo>
                  <a:cubicBezTo>
                    <a:pt x="208" y="1"/>
                    <a:pt x="0" y="189"/>
                    <a:pt x="11" y="480"/>
                  </a:cubicBezTo>
                  <a:cubicBezTo>
                    <a:pt x="11" y="682"/>
                    <a:pt x="106" y="875"/>
                    <a:pt x="243" y="1038"/>
                  </a:cubicBezTo>
                  <a:cubicBezTo>
                    <a:pt x="298" y="983"/>
                    <a:pt x="337" y="940"/>
                    <a:pt x="393" y="888"/>
                  </a:cubicBezTo>
                  <a:cubicBezTo>
                    <a:pt x="337" y="819"/>
                    <a:pt x="311" y="738"/>
                    <a:pt x="311" y="656"/>
                  </a:cubicBezTo>
                  <a:cubicBezTo>
                    <a:pt x="311" y="513"/>
                    <a:pt x="411" y="423"/>
                    <a:pt x="550" y="423"/>
                  </a:cubicBezTo>
                  <a:cubicBezTo>
                    <a:pt x="582" y="423"/>
                    <a:pt x="615" y="428"/>
                    <a:pt x="651" y="437"/>
                  </a:cubicBezTo>
                  <a:cubicBezTo>
                    <a:pt x="690" y="451"/>
                    <a:pt x="732" y="467"/>
                    <a:pt x="771" y="493"/>
                  </a:cubicBezTo>
                  <a:cubicBezTo>
                    <a:pt x="788" y="480"/>
                    <a:pt x="801" y="467"/>
                    <a:pt x="814" y="451"/>
                  </a:cubicBezTo>
                  <a:cubicBezTo>
                    <a:pt x="882" y="369"/>
                    <a:pt x="964" y="287"/>
                    <a:pt x="1046" y="206"/>
                  </a:cubicBezTo>
                  <a:cubicBezTo>
                    <a:pt x="935" y="124"/>
                    <a:pt x="827" y="72"/>
                    <a:pt x="706" y="29"/>
                  </a:cubicBezTo>
                  <a:cubicBezTo>
                    <a:pt x="634" y="10"/>
                    <a:pt x="565" y="1"/>
                    <a:pt x="500" y="1"/>
                  </a:cubicBezTo>
                  <a:close/>
                  <a:moveTo>
                    <a:pt x="1166" y="330"/>
                  </a:moveTo>
                  <a:cubicBezTo>
                    <a:pt x="1085" y="424"/>
                    <a:pt x="990" y="519"/>
                    <a:pt x="908" y="614"/>
                  </a:cubicBezTo>
                  <a:cubicBezTo>
                    <a:pt x="964" y="695"/>
                    <a:pt x="990" y="777"/>
                    <a:pt x="990" y="859"/>
                  </a:cubicBezTo>
                  <a:cubicBezTo>
                    <a:pt x="1001" y="1003"/>
                    <a:pt x="905" y="1093"/>
                    <a:pt x="768" y="1093"/>
                  </a:cubicBezTo>
                  <a:cubicBezTo>
                    <a:pt x="735" y="1093"/>
                    <a:pt x="700" y="1088"/>
                    <a:pt x="664" y="1077"/>
                  </a:cubicBezTo>
                  <a:cubicBezTo>
                    <a:pt x="624" y="1064"/>
                    <a:pt x="582" y="1051"/>
                    <a:pt x="543" y="1022"/>
                  </a:cubicBezTo>
                  <a:cubicBezTo>
                    <a:pt x="500" y="1077"/>
                    <a:pt x="445" y="1133"/>
                    <a:pt x="406" y="1185"/>
                  </a:cubicBezTo>
                  <a:cubicBezTo>
                    <a:pt x="500" y="1253"/>
                    <a:pt x="608" y="1322"/>
                    <a:pt x="732" y="1348"/>
                  </a:cubicBezTo>
                  <a:cubicBezTo>
                    <a:pt x="803" y="1369"/>
                    <a:pt x="871" y="1378"/>
                    <a:pt x="935" y="1378"/>
                  </a:cubicBezTo>
                  <a:cubicBezTo>
                    <a:pt x="1218" y="1378"/>
                    <a:pt x="1424" y="1188"/>
                    <a:pt x="1424" y="901"/>
                  </a:cubicBezTo>
                  <a:cubicBezTo>
                    <a:pt x="1411" y="695"/>
                    <a:pt x="1316" y="493"/>
                    <a:pt x="1166" y="33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5"/>
            <p:cNvSpPr/>
            <p:nvPr/>
          </p:nvSpPr>
          <p:spPr>
            <a:xfrm>
              <a:off x="5849550" y="2782200"/>
              <a:ext cx="20425" cy="19600"/>
            </a:xfrm>
            <a:custGeom>
              <a:avLst/>
              <a:gdLst/>
              <a:ahLst/>
              <a:cxnLst/>
              <a:rect l="l" t="t" r="r" b="b"/>
              <a:pathLst>
                <a:path w="817" h="784" extrusionOk="0">
                  <a:moveTo>
                    <a:pt x="266" y="1"/>
                  </a:moveTo>
                  <a:cubicBezTo>
                    <a:pt x="124" y="1"/>
                    <a:pt x="21" y="89"/>
                    <a:pt x="1" y="226"/>
                  </a:cubicBezTo>
                  <a:lnTo>
                    <a:pt x="1" y="255"/>
                  </a:lnTo>
                  <a:lnTo>
                    <a:pt x="40" y="213"/>
                  </a:lnTo>
                  <a:lnTo>
                    <a:pt x="53" y="200"/>
                  </a:lnTo>
                  <a:lnTo>
                    <a:pt x="69" y="186"/>
                  </a:lnTo>
                  <a:lnTo>
                    <a:pt x="83" y="173"/>
                  </a:lnTo>
                  <a:lnTo>
                    <a:pt x="96" y="173"/>
                  </a:lnTo>
                  <a:lnTo>
                    <a:pt x="109" y="157"/>
                  </a:lnTo>
                  <a:lnTo>
                    <a:pt x="135" y="157"/>
                  </a:lnTo>
                  <a:lnTo>
                    <a:pt x="151" y="144"/>
                  </a:lnTo>
                  <a:lnTo>
                    <a:pt x="203" y="144"/>
                  </a:lnTo>
                  <a:lnTo>
                    <a:pt x="216" y="131"/>
                  </a:lnTo>
                  <a:lnTo>
                    <a:pt x="233" y="144"/>
                  </a:lnTo>
                  <a:lnTo>
                    <a:pt x="298" y="144"/>
                  </a:lnTo>
                  <a:cubicBezTo>
                    <a:pt x="314" y="144"/>
                    <a:pt x="314" y="144"/>
                    <a:pt x="327" y="157"/>
                  </a:cubicBezTo>
                  <a:cubicBezTo>
                    <a:pt x="517" y="213"/>
                    <a:pt x="667" y="389"/>
                    <a:pt x="680" y="581"/>
                  </a:cubicBezTo>
                  <a:lnTo>
                    <a:pt x="680" y="594"/>
                  </a:lnTo>
                  <a:lnTo>
                    <a:pt x="680" y="608"/>
                  </a:lnTo>
                  <a:cubicBezTo>
                    <a:pt x="667" y="608"/>
                    <a:pt x="667" y="621"/>
                    <a:pt x="667" y="621"/>
                  </a:cubicBezTo>
                  <a:lnTo>
                    <a:pt x="667" y="634"/>
                  </a:lnTo>
                  <a:lnTo>
                    <a:pt x="667" y="647"/>
                  </a:lnTo>
                  <a:lnTo>
                    <a:pt x="667" y="663"/>
                  </a:lnTo>
                  <a:lnTo>
                    <a:pt x="654" y="676"/>
                  </a:lnTo>
                  <a:lnTo>
                    <a:pt x="654" y="689"/>
                  </a:lnTo>
                  <a:lnTo>
                    <a:pt x="641" y="702"/>
                  </a:lnTo>
                  <a:lnTo>
                    <a:pt x="641" y="715"/>
                  </a:lnTo>
                  <a:lnTo>
                    <a:pt x="624" y="728"/>
                  </a:lnTo>
                  <a:lnTo>
                    <a:pt x="611" y="745"/>
                  </a:lnTo>
                  <a:lnTo>
                    <a:pt x="572" y="784"/>
                  </a:lnTo>
                  <a:lnTo>
                    <a:pt x="598" y="784"/>
                  </a:lnTo>
                  <a:cubicBezTo>
                    <a:pt x="735" y="758"/>
                    <a:pt x="817" y="663"/>
                    <a:pt x="817" y="513"/>
                  </a:cubicBezTo>
                  <a:cubicBezTo>
                    <a:pt x="804" y="307"/>
                    <a:pt x="624" y="76"/>
                    <a:pt x="396" y="23"/>
                  </a:cubicBezTo>
                  <a:cubicBezTo>
                    <a:pt x="350" y="8"/>
                    <a:pt x="307" y="1"/>
                    <a:pt x="266"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5"/>
            <p:cNvSpPr/>
            <p:nvPr/>
          </p:nvSpPr>
          <p:spPr>
            <a:xfrm>
              <a:off x="5782250" y="2732425"/>
              <a:ext cx="132625" cy="142500"/>
            </a:xfrm>
            <a:custGeom>
              <a:avLst/>
              <a:gdLst/>
              <a:ahLst/>
              <a:cxnLst/>
              <a:rect l="l" t="t" r="r" b="b"/>
              <a:pathLst>
                <a:path w="5305" h="5700" extrusionOk="0">
                  <a:moveTo>
                    <a:pt x="5304" y="0"/>
                  </a:moveTo>
                  <a:lnTo>
                    <a:pt x="5231" y="84"/>
                  </a:lnTo>
                  <a:lnTo>
                    <a:pt x="5231" y="84"/>
                  </a:lnTo>
                  <a:cubicBezTo>
                    <a:pt x="5256" y="59"/>
                    <a:pt x="5280" y="32"/>
                    <a:pt x="5304" y="0"/>
                  </a:cubicBezTo>
                  <a:close/>
                  <a:moveTo>
                    <a:pt x="5231" y="84"/>
                  </a:moveTo>
                  <a:lnTo>
                    <a:pt x="5231" y="84"/>
                  </a:lnTo>
                  <a:cubicBezTo>
                    <a:pt x="5211" y="102"/>
                    <a:pt x="5191" y="119"/>
                    <a:pt x="5167" y="137"/>
                  </a:cubicBezTo>
                  <a:cubicBezTo>
                    <a:pt x="5099" y="219"/>
                    <a:pt x="5030" y="301"/>
                    <a:pt x="4978" y="369"/>
                  </a:cubicBezTo>
                  <a:lnTo>
                    <a:pt x="5231" y="84"/>
                  </a:lnTo>
                  <a:close/>
                  <a:moveTo>
                    <a:pt x="85" y="5446"/>
                  </a:moveTo>
                  <a:cubicBezTo>
                    <a:pt x="62" y="5446"/>
                    <a:pt x="42" y="5452"/>
                    <a:pt x="26" y="5468"/>
                  </a:cubicBezTo>
                  <a:cubicBezTo>
                    <a:pt x="13" y="5481"/>
                    <a:pt x="0" y="5510"/>
                    <a:pt x="0" y="5536"/>
                  </a:cubicBezTo>
                  <a:cubicBezTo>
                    <a:pt x="0" y="5605"/>
                    <a:pt x="69" y="5686"/>
                    <a:pt x="134" y="5699"/>
                  </a:cubicBezTo>
                  <a:lnTo>
                    <a:pt x="258" y="5562"/>
                  </a:lnTo>
                  <a:cubicBezTo>
                    <a:pt x="245" y="5510"/>
                    <a:pt x="189" y="5468"/>
                    <a:pt x="134" y="5455"/>
                  </a:cubicBezTo>
                  <a:cubicBezTo>
                    <a:pt x="118" y="5449"/>
                    <a:pt x="101" y="5446"/>
                    <a:pt x="85" y="5446"/>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5"/>
            <p:cNvSpPr/>
            <p:nvPr/>
          </p:nvSpPr>
          <p:spPr>
            <a:xfrm>
              <a:off x="5876400" y="2726300"/>
              <a:ext cx="44925" cy="46625"/>
            </a:xfrm>
            <a:custGeom>
              <a:avLst/>
              <a:gdLst/>
              <a:ahLst/>
              <a:cxnLst/>
              <a:rect l="l" t="t" r="r" b="b"/>
              <a:pathLst>
                <a:path w="1797" h="1865" extrusionOk="0">
                  <a:moveTo>
                    <a:pt x="1453" y="1"/>
                  </a:moveTo>
                  <a:cubicBezTo>
                    <a:pt x="1400" y="1"/>
                    <a:pt x="1357" y="19"/>
                    <a:pt x="1319" y="56"/>
                  </a:cubicBezTo>
                  <a:cubicBezTo>
                    <a:pt x="1280" y="95"/>
                    <a:pt x="1225" y="151"/>
                    <a:pt x="1182" y="206"/>
                  </a:cubicBezTo>
                  <a:cubicBezTo>
                    <a:pt x="1156" y="219"/>
                    <a:pt x="1130" y="245"/>
                    <a:pt x="1101" y="272"/>
                  </a:cubicBezTo>
                  <a:cubicBezTo>
                    <a:pt x="1062" y="314"/>
                    <a:pt x="1006" y="382"/>
                    <a:pt x="954" y="422"/>
                  </a:cubicBezTo>
                  <a:cubicBezTo>
                    <a:pt x="911" y="464"/>
                    <a:pt x="856" y="533"/>
                    <a:pt x="817" y="572"/>
                  </a:cubicBezTo>
                  <a:cubicBezTo>
                    <a:pt x="791" y="598"/>
                    <a:pt x="761" y="627"/>
                    <a:pt x="735" y="653"/>
                  </a:cubicBezTo>
                  <a:cubicBezTo>
                    <a:pt x="693" y="696"/>
                    <a:pt x="641" y="748"/>
                    <a:pt x="585" y="790"/>
                  </a:cubicBezTo>
                  <a:cubicBezTo>
                    <a:pt x="546" y="843"/>
                    <a:pt x="490" y="898"/>
                    <a:pt x="448" y="941"/>
                  </a:cubicBezTo>
                  <a:cubicBezTo>
                    <a:pt x="422" y="967"/>
                    <a:pt x="396" y="993"/>
                    <a:pt x="366" y="1022"/>
                  </a:cubicBezTo>
                  <a:cubicBezTo>
                    <a:pt x="327" y="1061"/>
                    <a:pt x="272" y="1130"/>
                    <a:pt x="220" y="1169"/>
                  </a:cubicBezTo>
                  <a:cubicBezTo>
                    <a:pt x="177" y="1212"/>
                    <a:pt x="122" y="1267"/>
                    <a:pt x="69" y="1319"/>
                  </a:cubicBezTo>
                  <a:cubicBezTo>
                    <a:pt x="56" y="1332"/>
                    <a:pt x="27" y="1375"/>
                    <a:pt x="1" y="1388"/>
                  </a:cubicBezTo>
                  <a:cubicBezTo>
                    <a:pt x="27" y="1388"/>
                    <a:pt x="69" y="1401"/>
                    <a:pt x="109" y="1414"/>
                  </a:cubicBezTo>
                  <a:cubicBezTo>
                    <a:pt x="314" y="1469"/>
                    <a:pt x="490" y="1675"/>
                    <a:pt x="517" y="1864"/>
                  </a:cubicBezTo>
                  <a:cubicBezTo>
                    <a:pt x="693" y="1659"/>
                    <a:pt x="885" y="1443"/>
                    <a:pt x="1062" y="1238"/>
                  </a:cubicBezTo>
                  <a:cubicBezTo>
                    <a:pt x="1293" y="967"/>
                    <a:pt x="1525" y="709"/>
                    <a:pt x="1754" y="451"/>
                  </a:cubicBezTo>
                  <a:cubicBezTo>
                    <a:pt x="1783" y="422"/>
                    <a:pt x="1796" y="382"/>
                    <a:pt x="1796" y="327"/>
                  </a:cubicBezTo>
                  <a:cubicBezTo>
                    <a:pt x="1796" y="190"/>
                    <a:pt x="1672" y="56"/>
                    <a:pt x="1538" y="14"/>
                  </a:cubicBezTo>
                  <a:cubicBezTo>
                    <a:pt x="1507" y="5"/>
                    <a:pt x="1479" y="1"/>
                    <a:pt x="1453"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5"/>
            <p:cNvSpPr/>
            <p:nvPr/>
          </p:nvSpPr>
          <p:spPr>
            <a:xfrm>
              <a:off x="5789025" y="2834425"/>
              <a:ext cx="58850" cy="51750"/>
            </a:xfrm>
            <a:custGeom>
              <a:avLst/>
              <a:gdLst/>
              <a:ahLst/>
              <a:cxnLst/>
              <a:rect l="l" t="t" r="r" b="b"/>
              <a:pathLst>
                <a:path w="2354" h="2070" extrusionOk="0">
                  <a:moveTo>
                    <a:pt x="2353" y="0"/>
                  </a:moveTo>
                  <a:cubicBezTo>
                    <a:pt x="2267" y="87"/>
                    <a:pt x="2136" y="139"/>
                    <a:pt x="1986" y="139"/>
                  </a:cubicBezTo>
                  <a:cubicBezTo>
                    <a:pt x="1921" y="139"/>
                    <a:pt x="1852" y="129"/>
                    <a:pt x="1782" y="108"/>
                  </a:cubicBezTo>
                  <a:lnTo>
                    <a:pt x="0" y="2040"/>
                  </a:lnTo>
                  <a:cubicBezTo>
                    <a:pt x="68" y="2060"/>
                    <a:pt x="134" y="2070"/>
                    <a:pt x="198" y="2070"/>
                  </a:cubicBezTo>
                  <a:cubicBezTo>
                    <a:pt x="351" y="2070"/>
                    <a:pt x="486" y="2014"/>
                    <a:pt x="571" y="1920"/>
                  </a:cubicBezTo>
                  <a:cubicBezTo>
                    <a:pt x="1103" y="1348"/>
                    <a:pt x="1821" y="572"/>
                    <a:pt x="2353"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5"/>
            <p:cNvSpPr/>
            <p:nvPr/>
          </p:nvSpPr>
          <p:spPr>
            <a:xfrm>
              <a:off x="5770725" y="2851375"/>
              <a:ext cx="35700" cy="34800"/>
            </a:xfrm>
            <a:custGeom>
              <a:avLst/>
              <a:gdLst/>
              <a:ahLst/>
              <a:cxnLst/>
              <a:rect l="l" t="t" r="r" b="b"/>
              <a:pathLst>
                <a:path w="1428" h="1392" extrusionOk="0">
                  <a:moveTo>
                    <a:pt x="554" y="688"/>
                  </a:moveTo>
                  <a:cubicBezTo>
                    <a:pt x="567" y="688"/>
                    <a:pt x="581" y="691"/>
                    <a:pt x="595" y="697"/>
                  </a:cubicBezTo>
                  <a:cubicBezTo>
                    <a:pt x="677" y="710"/>
                    <a:pt x="732" y="791"/>
                    <a:pt x="732" y="860"/>
                  </a:cubicBezTo>
                  <a:cubicBezTo>
                    <a:pt x="732" y="914"/>
                    <a:pt x="698" y="950"/>
                    <a:pt x="643" y="950"/>
                  </a:cubicBezTo>
                  <a:cubicBezTo>
                    <a:pt x="628" y="950"/>
                    <a:pt x="612" y="947"/>
                    <a:pt x="595" y="941"/>
                  </a:cubicBezTo>
                  <a:lnTo>
                    <a:pt x="595" y="941"/>
                  </a:lnTo>
                  <a:lnTo>
                    <a:pt x="595" y="941"/>
                  </a:lnTo>
                  <a:cubicBezTo>
                    <a:pt x="530" y="928"/>
                    <a:pt x="461" y="847"/>
                    <a:pt x="461" y="778"/>
                  </a:cubicBezTo>
                  <a:cubicBezTo>
                    <a:pt x="461" y="724"/>
                    <a:pt x="504" y="688"/>
                    <a:pt x="554" y="688"/>
                  </a:cubicBezTo>
                  <a:close/>
                  <a:moveTo>
                    <a:pt x="498" y="1"/>
                  </a:moveTo>
                  <a:cubicBezTo>
                    <a:pt x="207" y="1"/>
                    <a:pt x="0" y="192"/>
                    <a:pt x="11" y="491"/>
                  </a:cubicBezTo>
                  <a:cubicBezTo>
                    <a:pt x="11" y="860"/>
                    <a:pt x="337" y="1242"/>
                    <a:pt x="732" y="1362"/>
                  </a:cubicBezTo>
                  <a:cubicBezTo>
                    <a:pt x="801" y="1382"/>
                    <a:pt x="868" y="1391"/>
                    <a:pt x="932" y="1391"/>
                  </a:cubicBezTo>
                  <a:cubicBezTo>
                    <a:pt x="1217" y="1391"/>
                    <a:pt x="1427" y="1201"/>
                    <a:pt x="1427" y="899"/>
                  </a:cubicBezTo>
                  <a:cubicBezTo>
                    <a:pt x="1411" y="533"/>
                    <a:pt x="1085" y="151"/>
                    <a:pt x="706" y="31"/>
                  </a:cubicBezTo>
                  <a:cubicBezTo>
                    <a:pt x="633" y="10"/>
                    <a:pt x="564" y="1"/>
                    <a:pt x="49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5"/>
            <p:cNvSpPr/>
            <p:nvPr/>
          </p:nvSpPr>
          <p:spPr>
            <a:xfrm>
              <a:off x="5773750" y="2803400"/>
              <a:ext cx="77150" cy="79025"/>
            </a:xfrm>
            <a:custGeom>
              <a:avLst/>
              <a:gdLst/>
              <a:ahLst/>
              <a:cxnLst/>
              <a:rect l="l" t="t" r="r" b="b"/>
              <a:pathLst>
                <a:path w="3086" h="3161" extrusionOk="0">
                  <a:moveTo>
                    <a:pt x="2161" y="1"/>
                  </a:moveTo>
                  <a:cubicBezTo>
                    <a:pt x="2007" y="1"/>
                    <a:pt x="1876" y="54"/>
                    <a:pt x="1780" y="141"/>
                  </a:cubicBezTo>
                  <a:lnTo>
                    <a:pt x="1" y="2070"/>
                  </a:lnTo>
                  <a:cubicBezTo>
                    <a:pt x="95" y="1976"/>
                    <a:pt x="226" y="1920"/>
                    <a:pt x="381" y="1920"/>
                  </a:cubicBezTo>
                  <a:cubicBezTo>
                    <a:pt x="445" y="1920"/>
                    <a:pt x="513" y="1930"/>
                    <a:pt x="585" y="1950"/>
                  </a:cubicBezTo>
                  <a:cubicBezTo>
                    <a:pt x="964" y="2070"/>
                    <a:pt x="1290" y="2452"/>
                    <a:pt x="1306" y="2818"/>
                  </a:cubicBezTo>
                  <a:cubicBezTo>
                    <a:pt x="1306" y="2945"/>
                    <a:pt x="1270" y="3060"/>
                    <a:pt x="1200" y="3142"/>
                  </a:cubicBezTo>
                  <a:lnTo>
                    <a:pt x="1200" y="3142"/>
                  </a:lnTo>
                  <a:lnTo>
                    <a:pt x="2964" y="1241"/>
                  </a:lnTo>
                  <a:cubicBezTo>
                    <a:pt x="3046" y="1147"/>
                    <a:pt x="3085" y="1039"/>
                    <a:pt x="3085" y="902"/>
                  </a:cubicBezTo>
                  <a:cubicBezTo>
                    <a:pt x="3072" y="533"/>
                    <a:pt x="2759" y="141"/>
                    <a:pt x="2367" y="30"/>
                  </a:cubicBezTo>
                  <a:cubicBezTo>
                    <a:pt x="2295" y="10"/>
                    <a:pt x="2226" y="1"/>
                    <a:pt x="2161" y="1"/>
                  </a:cubicBezTo>
                  <a:close/>
                  <a:moveTo>
                    <a:pt x="1200" y="3142"/>
                  </a:moveTo>
                  <a:lnTo>
                    <a:pt x="1182" y="3161"/>
                  </a:lnTo>
                  <a:cubicBezTo>
                    <a:pt x="1188" y="3155"/>
                    <a:pt x="1194" y="3148"/>
                    <a:pt x="1200" y="3142"/>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5"/>
            <p:cNvSpPr/>
            <p:nvPr/>
          </p:nvSpPr>
          <p:spPr>
            <a:xfrm>
              <a:off x="5817250" y="2849775"/>
              <a:ext cx="232250" cy="101600"/>
            </a:xfrm>
            <a:custGeom>
              <a:avLst/>
              <a:gdLst/>
              <a:ahLst/>
              <a:cxnLst/>
              <a:rect l="l" t="t" r="r" b="b"/>
              <a:pathLst>
                <a:path w="9290" h="4064" extrusionOk="0">
                  <a:moveTo>
                    <a:pt x="1577" y="0"/>
                  </a:moveTo>
                  <a:lnTo>
                    <a:pt x="0" y="1332"/>
                  </a:lnTo>
                  <a:lnTo>
                    <a:pt x="885" y="2543"/>
                  </a:lnTo>
                  <a:cubicBezTo>
                    <a:pt x="885" y="2543"/>
                    <a:pt x="1035" y="2611"/>
                    <a:pt x="1251" y="2706"/>
                  </a:cubicBezTo>
                  <a:cubicBezTo>
                    <a:pt x="1809" y="2964"/>
                    <a:pt x="2830" y="3427"/>
                    <a:pt x="3428" y="3656"/>
                  </a:cubicBezTo>
                  <a:cubicBezTo>
                    <a:pt x="3630" y="3737"/>
                    <a:pt x="3793" y="3793"/>
                    <a:pt x="3849" y="3806"/>
                  </a:cubicBezTo>
                  <a:cubicBezTo>
                    <a:pt x="4120" y="3819"/>
                    <a:pt x="7615" y="4064"/>
                    <a:pt x="7615" y="4064"/>
                  </a:cubicBezTo>
                  <a:lnTo>
                    <a:pt x="8337" y="3656"/>
                  </a:lnTo>
                  <a:lnTo>
                    <a:pt x="9290" y="2663"/>
                  </a:lnTo>
                  <a:lnTo>
                    <a:pt x="8663" y="2311"/>
                  </a:lnTo>
                  <a:lnTo>
                    <a:pt x="2896" y="215"/>
                  </a:lnTo>
                  <a:lnTo>
                    <a:pt x="1577" y="0"/>
                  </a:lnTo>
                  <a:close/>
                </a:path>
              </a:pathLst>
            </a:custGeom>
            <a:solidFill>
              <a:srgbClr val="E66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5"/>
            <p:cNvSpPr/>
            <p:nvPr/>
          </p:nvSpPr>
          <p:spPr>
            <a:xfrm>
              <a:off x="5839350" y="2853100"/>
              <a:ext cx="74125" cy="91825"/>
            </a:xfrm>
            <a:custGeom>
              <a:avLst/>
              <a:gdLst/>
              <a:ahLst/>
              <a:cxnLst/>
              <a:rect l="l" t="t" r="r" b="b"/>
              <a:pathLst>
                <a:path w="2965" h="3673" extrusionOk="0">
                  <a:moveTo>
                    <a:pt x="1" y="1"/>
                  </a:moveTo>
                  <a:lnTo>
                    <a:pt x="1" y="2410"/>
                  </a:lnTo>
                  <a:lnTo>
                    <a:pt x="298" y="2641"/>
                  </a:lnTo>
                  <a:lnTo>
                    <a:pt x="925" y="3063"/>
                  </a:lnTo>
                  <a:lnTo>
                    <a:pt x="2012" y="3523"/>
                  </a:lnTo>
                  <a:lnTo>
                    <a:pt x="2664" y="3660"/>
                  </a:lnTo>
                  <a:lnTo>
                    <a:pt x="2965" y="3673"/>
                  </a:lnTo>
                  <a:lnTo>
                    <a:pt x="2965" y="1267"/>
                  </a:lnTo>
                  <a:lnTo>
                    <a:pt x="1"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5"/>
            <p:cNvSpPr/>
            <p:nvPr/>
          </p:nvSpPr>
          <p:spPr>
            <a:xfrm>
              <a:off x="5913450" y="2884775"/>
              <a:ext cx="94200" cy="66600"/>
            </a:xfrm>
            <a:custGeom>
              <a:avLst/>
              <a:gdLst/>
              <a:ahLst/>
              <a:cxnLst/>
              <a:rect l="l" t="t" r="r" b="b"/>
              <a:pathLst>
                <a:path w="3768" h="2664" extrusionOk="0">
                  <a:moveTo>
                    <a:pt x="1" y="0"/>
                  </a:moveTo>
                  <a:lnTo>
                    <a:pt x="1" y="2406"/>
                  </a:lnTo>
                  <a:lnTo>
                    <a:pt x="3767" y="2664"/>
                  </a:lnTo>
                  <a:lnTo>
                    <a:pt x="3767" y="258"/>
                  </a:lnTo>
                  <a:lnTo>
                    <a:pt x="1"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5"/>
            <p:cNvSpPr/>
            <p:nvPr/>
          </p:nvSpPr>
          <p:spPr>
            <a:xfrm>
              <a:off x="6007625" y="2881025"/>
              <a:ext cx="18050" cy="70350"/>
            </a:xfrm>
            <a:custGeom>
              <a:avLst/>
              <a:gdLst/>
              <a:ahLst/>
              <a:cxnLst/>
              <a:rect l="l" t="t" r="r" b="b"/>
              <a:pathLst>
                <a:path w="722" h="2814" extrusionOk="0">
                  <a:moveTo>
                    <a:pt x="722" y="0"/>
                  </a:moveTo>
                  <a:lnTo>
                    <a:pt x="0" y="408"/>
                  </a:lnTo>
                  <a:lnTo>
                    <a:pt x="0" y="2814"/>
                  </a:lnTo>
                  <a:lnTo>
                    <a:pt x="722" y="2406"/>
                  </a:lnTo>
                  <a:lnTo>
                    <a:pt x="722"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5"/>
            <p:cNvSpPr/>
            <p:nvPr/>
          </p:nvSpPr>
          <p:spPr>
            <a:xfrm>
              <a:off x="6294950" y="2931700"/>
              <a:ext cx="9875" cy="10225"/>
            </a:xfrm>
            <a:custGeom>
              <a:avLst/>
              <a:gdLst/>
              <a:ahLst/>
              <a:cxnLst/>
              <a:rect l="l" t="t" r="r" b="b"/>
              <a:pathLst>
                <a:path w="395" h="409" extrusionOk="0">
                  <a:moveTo>
                    <a:pt x="176" y="0"/>
                  </a:moveTo>
                  <a:cubicBezTo>
                    <a:pt x="137" y="95"/>
                    <a:pt x="176" y="95"/>
                    <a:pt x="137" y="150"/>
                  </a:cubicBezTo>
                  <a:cubicBezTo>
                    <a:pt x="82" y="203"/>
                    <a:pt x="56" y="176"/>
                    <a:pt x="0" y="216"/>
                  </a:cubicBezTo>
                  <a:lnTo>
                    <a:pt x="150" y="408"/>
                  </a:lnTo>
                  <a:cubicBezTo>
                    <a:pt x="245" y="327"/>
                    <a:pt x="206" y="313"/>
                    <a:pt x="258" y="245"/>
                  </a:cubicBezTo>
                  <a:cubicBezTo>
                    <a:pt x="287" y="216"/>
                    <a:pt x="313" y="203"/>
                    <a:pt x="326" y="189"/>
                  </a:cubicBezTo>
                  <a:cubicBezTo>
                    <a:pt x="353" y="176"/>
                    <a:pt x="369" y="150"/>
                    <a:pt x="395" y="108"/>
                  </a:cubicBezTo>
                  <a:lnTo>
                    <a:pt x="176"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5"/>
            <p:cNvSpPr/>
            <p:nvPr/>
          </p:nvSpPr>
          <p:spPr>
            <a:xfrm>
              <a:off x="6299350" y="2924825"/>
              <a:ext cx="7850" cy="9575"/>
            </a:xfrm>
            <a:custGeom>
              <a:avLst/>
              <a:gdLst/>
              <a:ahLst/>
              <a:cxnLst/>
              <a:rect l="l" t="t" r="r" b="b"/>
              <a:pathLst>
                <a:path w="314" h="383" extrusionOk="0">
                  <a:moveTo>
                    <a:pt x="69" y="1"/>
                  </a:moveTo>
                  <a:cubicBezTo>
                    <a:pt x="69" y="99"/>
                    <a:pt x="95" y="83"/>
                    <a:pt x="82" y="151"/>
                  </a:cubicBezTo>
                  <a:cubicBezTo>
                    <a:pt x="69" y="220"/>
                    <a:pt x="30" y="220"/>
                    <a:pt x="0" y="275"/>
                  </a:cubicBezTo>
                  <a:lnTo>
                    <a:pt x="219" y="383"/>
                  </a:lnTo>
                  <a:cubicBezTo>
                    <a:pt x="274" y="262"/>
                    <a:pt x="219" y="275"/>
                    <a:pt x="245" y="194"/>
                  </a:cubicBezTo>
                  <a:cubicBezTo>
                    <a:pt x="258" y="112"/>
                    <a:pt x="301" y="112"/>
                    <a:pt x="314" y="17"/>
                  </a:cubicBezTo>
                  <a:lnTo>
                    <a:pt x="69"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5"/>
            <p:cNvSpPr/>
            <p:nvPr/>
          </p:nvSpPr>
          <p:spPr>
            <a:xfrm>
              <a:off x="6301050" y="2922425"/>
              <a:ext cx="6150" cy="5200"/>
            </a:xfrm>
            <a:custGeom>
              <a:avLst/>
              <a:gdLst/>
              <a:ahLst/>
              <a:cxnLst/>
              <a:rect l="l" t="t" r="r" b="b"/>
              <a:pathLst>
                <a:path w="246" h="208" extrusionOk="0">
                  <a:moveTo>
                    <a:pt x="144" y="0"/>
                  </a:moveTo>
                  <a:cubicBezTo>
                    <a:pt x="138" y="0"/>
                    <a:pt x="131" y="1"/>
                    <a:pt x="125" y="2"/>
                  </a:cubicBezTo>
                  <a:cubicBezTo>
                    <a:pt x="56" y="2"/>
                    <a:pt x="1" y="45"/>
                    <a:pt x="1" y="97"/>
                  </a:cubicBezTo>
                  <a:cubicBezTo>
                    <a:pt x="1" y="126"/>
                    <a:pt x="14" y="152"/>
                    <a:pt x="27" y="165"/>
                  </a:cubicBezTo>
                  <a:cubicBezTo>
                    <a:pt x="56" y="195"/>
                    <a:pt x="82" y="208"/>
                    <a:pt x="109" y="208"/>
                  </a:cubicBezTo>
                  <a:cubicBezTo>
                    <a:pt x="138" y="208"/>
                    <a:pt x="177" y="208"/>
                    <a:pt x="206" y="195"/>
                  </a:cubicBezTo>
                  <a:cubicBezTo>
                    <a:pt x="220" y="165"/>
                    <a:pt x="233" y="139"/>
                    <a:pt x="246" y="113"/>
                  </a:cubicBezTo>
                  <a:cubicBezTo>
                    <a:pt x="246" y="52"/>
                    <a:pt x="201" y="0"/>
                    <a:pt x="14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5"/>
            <p:cNvSpPr/>
            <p:nvPr/>
          </p:nvSpPr>
          <p:spPr>
            <a:xfrm>
              <a:off x="6302775" y="2923850"/>
              <a:ext cx="2725" cy="2400"/>
            </a:xfrm>
            <a:custGeom>
              <a:avLst/>
              <a:gdLst/>
              <a:ahLst/>
              <a:cxnLst/>
              <a:rect l="l" t="t" r="r" b="b"/>
              <a:pathLst>
                <a:path w="109" h="96" extrusionOk="0">
                  <a:moveTo>
                    <a:pt x="56" y="1"/>
                  </a:moveTo>
                  <a:cubicBezTo>
                    <a:pt x="27" y="1"/>
                    <a:pt x="0" y="14"/>
                    <a:pt x="0" y="40"/>
                  </a:cubicBezTo>
                  <a:cubicBezTo>
                    <a:pt x="0" y="69"/>
                    <a:pt x="27" y="82"/>
                    <a:pt x="56" y="95"/>
                  </a:cubicBezTo>
                  <a:cubicBezTo>
                    <a:pt x="82" y="95"/>
                    <a:pt x="95" y="82"/>
                    <a:pt x="108" y="56"/>
                  </a:cubicBezTo>
                  <a:cubicBezTo>
                    <a:pt x="108" y="27"/>
                    <a:pt x="82" y="1"/>
                    <a:pt x="5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5"/>
            <p:cNvSpPr/>
            <p:nvPr/>
          </p:nvSpPr>
          <p:spPr>
            <a:xfrm>
              <a:off x="6299025" y="2930500"/>
              <a:ext cx="6475" cy="5525"/>
            </a:xfrm>
            <a:custGeom>
              <a:avLst/>
              <a:gdLst/>
              <a:ahLst/>
              <a:cxnLst/>
              <a:rect l="l" t="t" r="r" b="b"/>
              <a:pathLst>
                <a:path w="259" h="221" extrusionOk="0">
                  <a:moveTo>
                    <a:pt x="116" y="1"/>
                  </a:moveTo>
                  <a:cubicBezTo>
                    <a:pt x="71" y="1"/>
                    <a:pt x="35" y="16"/>
                    <a:pt x="13" y="48"/>
                  </a:cubicBezTo>
                  <a:cubicBezTo>
                    <a:pt x="0" y="100"/>
                    <a:pt x="13" y="156"/>
                    <a:pt x="69" y="198"/>
                  </a:cubicBezTo>
                  <a:cubicBezTo>
                    <a:pt x="89" y="213"/>
                    <a:pt x="114" y="220"/>
                    <a:pt x="137" y="220"/>
                  </a:cubicBezTo>
                  <a:cubicBezTo>
                    <a:pt x="177" y="220"/>
                    <a:pt x="216" y="199"/>
                    <a:pt x="232" y="156"/>
                  </a:cubicBezTo>
                  <a:cubicBezTo>
                    <a:pt x="258" y="87"/>
                    <a:pt x="232" y="19"/>
                    <a:pt x="163" y="6"/>
                  </a:cubicBezTo>
                  <a:cubicBezTo>
                    <a:pt x="147" y="2"/>
                    <a:pt x="131" y="1"/>
                    <a:pt x="11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5"/>
            <p:cNvSpPr/>
            <p:nvPr/>
          </p:nvSpPr>
          <p:spPr>
            <a:xfrm>
              <a:off x="6300725" y="2931900"/>
              <a:ext cx="2725" cy="2400"/>
            </a:xfrm>
            <a:custGeom>
              <a:avLst/>
              <a:gdLst/>
              <a:ahLst/>
              <a:cxnLst/>
              <a:rect l="l" t="t" r="r" b="b"/>
              <a:pathLst>
                <a:path w="109" h="96" extrusionOk="0">
                  <a:moveTo>
                    <a:pt x="56" y="0"/>
                  </a:moveTo>
                  <a:cubicBezTo>
                    <a:pt x="42" y="0"/>
                    <a:pt x="23" y="12"/>
                    <a:pt x="14" y="31"/>
                  </a:cubicBezTo>
                  <a:cubicBezTo>
                    <a:pt x="1" y="44"/>
                    <a:pt x="14" y="74"/>
                    <a:pt x="40" y="87"/>
                  </a:cubicBezTo>
                  <a:cubicBezTo>
                    <a:pt x="47" y="92"/>
                    <a:pt x="57" y="95"/>
                    <a:pt x="68" y="95"/>
                  </a:cubicBezTo>
                  <a:cubicBezTo>
                    <a:pt x="82" y="95"/>
                    <a:pt x="95" y="89"/>
                    <a:pt x="95" y="74"/>
                  </a:cubicBezTo>
                  <a:cubicBezTo>
                    <a:pt x="109" y="44"/>
                    <a:pt x="95" y="18"/>
                    <a:pt x="69" y="5"/>
                  </a:cubicBezTo>
                  <a:cubicBezTo>
                    <a:pt x="66" y="2"/>
                    <a:pt x="61" y="0"/>
                    <a:pt x="5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5"/>
            <p:cNvSpPr/>
            <p:nvPr/>
          </p:nvSpPr>
          <p:spPr>
            <a:xfrm>
              <a:off x="6280975" y="2940500"/>
              <a:ext cx="9250" cy="7200"/>
            </a:xfrm>
            <a:custGeom>
              <a:avLst/>
              <a:gdLst/>
              <a:ahLst/>
              <a:cxnLst/>
              <a:rect l="l" t="t" r="r" b="b"/>
              <a:pathLst>
                <a:path w="370" h="288" extrusionOk="0">
                  <a:moveTo>
                    <a:pt x="301" y="1"/>
                  </a:moveTo>
                  <a:cubicBezTo>
                    <a:pt x="207" y="27"/>
                    <a:pt x="233" y="56"/>
                    <a:pt x="151" y="69"/>
                  </a:cubicBezTo>
                  <a:cubicBezTo>
                    <a:pt x="141" y="71"/>
                    <a:pt x="132" y="72"/>
                    <a:pt x="124" y="72"/>
                  </a:cubicBezTo>
                  <a:cubicBezTo>
                    <a:pt x="85" y="72"/>
                    <a:pt x="66" y="53"/>
                    <a:pt x="28" y="53"/>
                  </a:cubicBezTo>
                  <a:cubicBezTo>
                    <a:pt x="20" y="53"/>
                    <a:pt x="11" y="54"/>
                    <a:pt x="1" y="56"/>
                  </a:cubicBezTo>
                  <a:lnTo>
                    <a:pt x="14" y="288"/>
                  </a:lnTo>
                  <a:cubicBezTo>
                    <a:pt x="138" y="272"/>
                    <a:pt x="96" y="245"/>
                    <a:pt x="177" y="232"/>
                  </a:cubicBezTo>
                  <a:cubicBezTo>
                    <a:pt x="199" y="229"/>
                    <a:pt x="217" y="228"/>
                    <a:pt x="231" y="228"/>
                  </a:cubicBezTo>
                  <a:cubicBezTo>
                    <a:pt x="257" y="228"/>
                    <a:pt x="273" y="231"/>
                    <a:pt x="294" y="231"/>
                  </a:cubicBezTo>
                  <a:cubicBezTo>
                    <a:pt x="313" y="231"/>
                    <a:pt x="335" y="229"/>
                    <a:pt x="370" y="219"/>
                  </a:cubicBezTo>
                  <a:lnTo>
                    <a:pt x="30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5"/>
            <p:cNvSpPr/>
            <p:nvPr/>
          </p:nvSpPr>
          <p:spPr>
            <a:xfrm>
              <a:off x="6288500" y="2937075"/>
              <a:ext cx="10225" cy="8925"/>
            </a:xfrm>
            <a:custGeom>
              <a:avLst/>
              <a:gdLst/>
              <a:ahLst/>
              <a:cxnLst/>
              <a:rect l="l" t="t" r="r" b="b"/>
              <a:pathLst>
                <a:path w="409" h="357" extrusionOk="0">
                  <a:moveTo>
                    <a:pt x="258" y="1"/>
                  </a:moveTo>
                  <a:cubicBezTo>
                    <a:pt x="176" y="56"/>
                    <a:pt x="219" y="82"/>
                    <a:pt x="150" y="112"/>
                  </a:cubicBezTo>
                  <a:cubicBezTo>
                    <a:pt x="116" y="125"/>
                    <a:pt x="96" y="125"/>
                    <a:pt x="75" y="125"/>
                  </a:cubicBezTo>
                  <a:cubicBezTo>
                    <a:pt x="55" y="125"/>
                    <a:pt x="34" y="125"/>
                    <a:pt x="0" y="138"/>
                  </a:cubicBezTo>
                  <a:lnTo>
                    <a:pt x="69" y="356"/>
                  </a:lnTo>
                  <a:cubicBezTo>
                    <a:pt x="121" y="343"/>
                    <a:pt x="150" y="327"/>
                    <a:pt x="163" y="301"/>
                  </a:cubicBezTo>
                  <a:cubicBezTo>
                    <a:pt x="176" y="288"/>
                    <a:pt x="190" y="275"/>
                    <a:pt x="232" y="262"/>
                  </a:cubicBezTo>
                  <a:cubicBezTo>
                    <a:pt x="300" y="219"/>
                    <a:pt x="327" y="245"/>
                    <a:pt x="408" y="193"/>
                  </a:cubicBezTo>
                  <a:lnTo>
                    <a:pt x="258"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5"/>
            <p:cNvSpPr/>
            <p:nvPr/>
          </p:nvSpPr>
          <p:spPr>
            <a:xfrm>
              <a:off x="6293950" y="2936750"/>
              <a:ext cx="6150" cy="5700"/>
            </a:xfrm>
            <a:custGeom>
              <a:avLst/>
              <a:gdLst/>
              <a:ahLst/>
              <a:cxnLst/>
              <a:rect l="l" t="t" r="r" b="b"/>
              <a:pathLst>
                <a:path w="246" h="228" extrusionOk="0">
                  <a:moveTo>
                    <a:pt x="91" y="0"/>
                  </a:moveTo>
                  <a:cubicBezTo>
                    <a:pt x="72" y="0"/>
                    <a:pt x="55" y="4"/>
                    <a:pt x="40" y="14"/>
                  </a:cubicBezTo>
                  <a:cubicBezTo>
                    <a:pt x="1" y="43"/>
                    <a:pt x="1" y="111"/>
                    <a:pt x="27" y="164"/>
                  </a:cubicBezTo>
                  <a:cubicBezTo>
                    <a:pt x="43" y="207"/>
                    <a:pt x="82" y="228"/>
                    <a:pt x="122" y="228"/>
                  </a:cubicBezTo>
                  <a:cubicBezTo>
                    <a:pt x="145" y="228"/>
                    <a:pt x="170" y="221"/>
                    <a:pt x="190" y="206"/>
                  </a:cubicBezTo>
                  <a:cubicBezTo>
                    <a:pt x="246" y="164"/>
                    <a:pt x="246" y="82"/>
                    <a:pt x="190" y="43"/>
                  </a:cubicBezTo>
                  <a:cubicBezTo>
                    <a:pt x="163" y="15"/>
                    <a:pt x="125" y="0"/>
                    <a:pt x="9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5"/>
            <p:cNvSpPr/>
            <p:nvPr/>
          </p:nvSpPr>
          <p:spPr>
            <a:xfrm>
              <a:off x="6295600" y="2938250"/>
              <a:ext cx="2800" cy="2500"/>
            </a:xfrm>
            <a:custGeom>
              <a:avLst/>
              <a:gdLst/>
              <a:ahLst/>
              <a:cxnLst/>
              <a:rect l="l" t="t" r="r" b="b"/>
              <a:pathLst>
                <a:path w="112" h="100" extrusionOk="0">
                  <a:moveTo>
                    <a:pt x="48" y="0"/>
                  </a:moveTo>
                  <a:cubicBezTo>
                    <a:pt x="38" y="0"/>
                    <a:pt x="27" y="4"/>
                    <a:pt x="16" y="9"/>
                  </a:cubicBezTo>
                  <a:cubicBezTo>
                    <a:pt x="0" y="22"/>
                    <a:pt x="0" y="51"/>
                    <a:pt x="16" y="78"/>
                  </a:cubicBezTo>
                  <a:cubicBezTo>
                    <a:pt x="24" y="93"/>
                    <a:pt x="36" y="99"/>
                    <a:pt x="50" y="99"/>
                  </a:cubicBezTo>
                  <a:cubicBezTo>
                    <a:pt x="60" y="99"/>
                    <a:pt x="71" y="96"/>
                    <a:pt x="82" y="91"/>
                  </a:cubicBezTo>
                  <a:cubicBezTo>
                    <a:pt x="98" y="78"/>
                    <a:pt x="111" y="51"/>
                    <a:pt x="82" y="22"/>
                  </a:cubicBezTo>
                  <a:cubicBezTo>
                    <a:pt x="74" y="7"/>
                    <a:pt x="62" y="0"/>
                    <a:pt x="4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5"/>
            <p:cNvSpPr/>
            <p:nvPr/>
          </p:nvSpPr>
          <p:spPr>
            <a:xfrm>
              <a:off x="6286450" y="2940425"/>
              <a:ext cx="6150" cy="5775"/>
            </a:xfrm>
            <a:custGeom>
              <a:avLst/>
              <a:gdLst/>
              <a:ahLst/>
              <a:cxnLst/>
              <a:rect l="l" t="t" r="r" b="b"/>
              <a:pathLst>
                <a:path w="246" h="231" extrusionOk="0">
                  <a:moveTo>
                    <a:pt x="110" y="0"/>
                  </a:moveTo>
                  <a:cubicBezTo>
                    <a:pt x="101" y="0"/>
                    <a:pt x="92" y="1"/>
                    <a:pt x="82" y="4"/>
                  </a:cubicBezTo>
                  <a:cubicBezTo>
                    <a:pt x="27" y="17"/>
                    <a:pt x="1" y="72"/>
                    <a:pt x="14" y="141"/>
                  </a:cubicBezTo>
                  <a:cubicBezTo>
                    <a:pt x="24" y="195"/>
                    <a:pt x="61" y="230"/>
                    <a:pt x="109" y="230"/>
                  </a:cubicBezTo>
                  <a:cubicBezTo>
                    <a:pt x="122" y="230"/>
                    <a:pt x="136" y="228"/>
                    <a:pt x="151" y="222"/>
                  </a:cubicBezTo>
                  <a:cubicBezTo>
                    <a:pt x="219" y="209"/>
                    <a:pt x="245" y="141"/>
                    <a:pt x="219" y="72"/>
                  </a:cubicBezTo>
                  <a:cubicBezTo>
                    <a:pt x="195" y="26"/>
                    <a:pt x="155" y="0"/>
                    <a:pt x="11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5"/>
            <p:cNvSpPr/>
            <p:nvPr/>
          </p:nvSpPr>
          <p:spPr>
            <a:xfrm>
              <a:off x="6288175" y="2941900"/>
              <a:ext cx="2375" cy="2700"/>
            </a:xfrm>
            <a:custGeom>
              <a:avLst/>
              <a:gdLst/>
              <a:ahLst/>
              <a:cxnLst/>
              <a:rect l="l" t="t" r="r" b="b"/>
              <a:pathLst>
                <a:path w="95" h="108" extrusionOk="0">
                  <a:moveTo>
                    <a:pt x="26" y="0"/>
                  </a:moveTo>
                  <a:cubicBezTo>
                    <a:pt x="13" y="13"/>
                    <a:pt x="0" y="39"/>
                    <a:pt x="0" y="69"/>
                  </a:cubicBezTo>
                  <a:cubicBezTo>
                    <a:pt x="13" y="95"/>
                    <a:pt x="39" y="108"/>
                    <a:pt x="69" y="108"/>
                  </a:cubicBezTo>
                  <a:cubicBezTo>
                    <a:pt x="82" y="95"/>
                    <a:pt x="95" y="69"/>
                    <a:pt x="95" y="39"/>
                  </a:cubicBezTo>
                  <a:cubicBezTo>
                    <a:pt x="82" y="13"/>
                    <a:pt x="52" y="0"/>
                    <a:pt x="2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5"/>
            <p:cNvSpPr/>
            <p:nvPr/>
          </p:nvSpPr>
          <p:spPr>
            <a:xfrm>
              <a:off x="6264000" y="2937075"/>
              <a:ext cx="10225" cy="9250"/>
            </a:xfrm>
            <a:custGeom>
              <a:avLst/>
              <a:gdLst/>
              <a:ahLst/>
              <a:cxnLst/>
              <a:rect l="l" t="t" r="r" b="b"/>
              <a:pathLst>
                <a:path w="409" h="370" extrusionOk="0">
                  <a:moveTo>
                    <a:pt x="122" y="1"/>
                  </a:moveTo>
                  <a:lnTo>
                    <a:pt x="1" y="206"/>
                  </a:lnTo>
                  <a:cubicBezTo>
                    <a:pt x="48" y="240"/>
                    <a:pt x="72" y="244"/>
                    <a:pt x="92" y="244"/>
                  </a:cubicBezTo>
                  <a:cubicBezTo>
                    <a:pt x="97" y="244"/>
                    <a:pt x="102" y="244"/>
                    <a:pt x="107" y="244"/>
                  </a:cubicBezTo>
                  <a:cubicBezTo>
                    <a:pt x="122" y="244"/>
                    <a:pt x="138" y="245"/>
                    <a:pt x="164" y="262"/>
                  </a:cubicBezTo>
                  <a:cubicBezTo>
                    <a:pt x="233" y="301"/>
                    <a:pt x="220" y="327"/>
                    <a:pt x="301" y="369"/>
                  </a:cubicBezTo>
                  <a:lnTo>
                    <a:pt x="409" y="164"/>
                  </a:lnTo>
                  <a:cubicBezTo>
                    <a:pt x="362" y="138"/>
                    <a:pt x="338" y="134"/>
                    <a:pt x="318" y="134"/>
                  </a:cubicBezTo>
                  <a:cubicBezTo>
                    <a:pt x="311" y="134"/>
                    <a:pt x="304" y="135"/>
                    <a:pt x="298" y="135"/>
                  </a:cubicBezTo>
                  <a:cubicBezTo>
                    <a:pt x="284" y="135"/>
                    <a:pt x="269" y="133"/>
                    <a:pt x="246" y="125"/>
                  </a:cubicBezTo>
                  <a:cubicBezTo>
                    <a:pt x="177" y="82"/>
                    <a:pt x="190" y="43"/>
                    <a:pt x="12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5"/>
            <p:cNvSpPr/>
            <p:nvPr/>
          </p:nvSpPr>
          <p:spPr>
            <a:xfrm>
              <a:off x="6271525" y="2941150"/>
              <a:ext cx="9800" cy="6550"/>
            </a:xfrm>
            <a:custGeom>
              <a:avLst/>
              <a:gdLst/>
              <a:ahLst/>
              <a:cxnLst/>
              <a:rect l="l" t="t" r="r" b="b"/>
              <a:pathLst>
                <a:path w="392" h="262" extrusionOk="0">
                  <a:moveTo>
                    <a:pt x="108" y="1"/>
                  </a:moveTo>
                  <a:lnTo>
                    <a:pt x="0" y="206"/>
                  </a:lnTo>
                  <a:cubicBezTo>
                    <a:pt x="13" y="219"/>
                    <a:pt x="13" y="219"/>
                    <a:pt x="26" y="233"/>
                  </a:cubicBezTo>
                  <a:cubicBezTo>
                    <a:pt x="39" y="233"/>
                    <a:pt x="66" y="246"/>
                    <a:pt x="82" y="246"/>
                  </a:cubicBezTo>
                  <a:lnTo>
                    <a:pt x="134" y="246"/>
                  </a:lnTo>
                  <a:cubicBezTo>
                    <a:pt x="147" y="233"/>
                    <a:pt x="177" y="233"/>
                    <a:pt x="216" y="233"/>
                  </a:cubicBezTo>
                  <a:cubicBezTo>
                    <a:pt x="297" y="233"/>
                    <a:pt x="297" y="262"/>
                    <a:pt x="392" y="262"/>
                  </a:cubicBezTo>
                  <a:lnTo>
                    <a:pt x="379" y="30"/>
                  </a:lnTo>
                  <a:cubicBezTo>
                    <a:pt x="271" y="30"/>
                    <a:pt x="297" y="69"/>
                    <a:pt x="216" y="69"/>
                  </a:cubicBezTo>
                  <a:cubicBezTo>
                    <a:pt x="177" y="56"/>
                    <a:pt x="163" y="56"/>
                    <a:pt x="134" y="43"/>
                  </a:cubicBezTo>
                  <a:lnTo>
                    <a:pt x="134" y="30"/>
                  </a:lnTo>
                  <a:cubicBezTo>
                    <a:pt x="147" y="30"/>
                    <a:pt x="134" y="17"/>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5"/>
            <p:cNvSpPr/>
            <p:nvPr/>
          </p:nvSpPr>
          <p:spPr>
            <a:xfrm>
              <a:off x="6278300" y="2941850"/>
              <a:ext cx="5800" cy="5850"/>
            </a:xfrm>
            <a:custGeom>
              <a:avLst/>
              <a:gdLst/>
              <a:ahLst/>
              <a:cxnLst/>
              <a:rect l="l" t="t" r="r" b="b"/>
              <a:pathLst>
                <a:path w="232" h="234" extrusionOk="0">
                  <a:moveTo>
                    <a:pt x="122" y="0"/>
                  </a:moveTo>
                  <a:cubicBezTo>
                    <a:pt x="117" y="0"/>
                    <a:pt x="112" y="1"/>
                    <a:pt x="108" y="2"/>
                  </a:cubicBezTo>
                  <a:cubicBezTo>
                    <a:pt x="56" y="2"/>
                    <a:pt x="0" y="54"/>
                    <a:pt x="0" y="123"/>
                  </a:cubicBezTo>
                  <a:cubicBezTo>
                    <a:pt x="0" y="178"/>
                    <a:pt x="56" y="234"/>
                    <a:pt x="121" y="234"/>
                  </a:cubicBezTo>
                  <a:cubicBezTo>
                    <a:pt x="176" y="234"/>
                    <a:pt x="232" y="165"/>
                    <a:pt x="219" y="97"/>
                  </a:cubicBezTo>
                  <a:cubicBezTo>
                    <a:pt x="204" y="47"/>
                    <a:pt x="161" y="0"/>
                    <a:pt x="12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5"/>
            <p:cNvSpPr/>
            <p:nvPr/>
          </p:nvSpPr>
          <p:spPr>
            <a:xfrm>
              <a:off x="6280000" y="2943475"/>
              <a:ext cx="2400" cy="2525"/>
            </a:xfrm>
            <a:custGeom>
              <a:avLst/>
              <a:gdLst/>
              <a:ahLst/>
              <a:cxnLst/>
              <a:rect l="l" t="t" r="r" b="b"/>
              <a:pathLst>
                <a:path w="96" h="101" extrusionOk="0">
                  <a:moveTo>
                    <a:pt x="56" y="1"/>
                  </a:moveTo>
                  <a:cubicBezTo>
                    <a:pt x="51" y="1"/>
                    <a:pt x="46" y="2"/>
                    <a:pt x="40" y="6"/>
                  </a:cubicBezTo>
                  <a:cubicBezTo>
                    <a:pt x="14" y="6"/>
                    <a:pt x="1" y="19"/>
                    <a:pt x="1" y="45"/>
                  </a:cubicBezTo>
                  <a:cubicBezTo>
                    <a:pt x="1" y="87"/>
                    <a:pt x="14" y="100"/>
                    <a:pt x="40" y="100"/>
                  </a:cubicBezTo>
                  <a:cubicBezTo>
                    <a:pt x="69" y="100"/>
                    <a:pt x="95" y="71"/>
                    <a:pt x="82" y="45"/>
                  </a:cubicBezTo>
                  <a:cubicBezTo>
                    <a:pt x="82" y="24"/>
                    <a:pt x="74" y="1"/>
                    <a:pt x="5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5"/>
            <p:cNvSpPr/>
            <p:nvPr/>
          </p:nvSpPr>
          <p:spPr>
            <a:xfrm>
              <a:off x="6269800" y="2940900"/>
              <a:ext cx="5425" cy="6075"/>
            </a:xfrm>
            <a:custGeom>
              <a:avLst/>
              <a:gdLst/>
              <a:ahLst/>
              <a:cxnLst/>
              <a:rect l="l" t="t" r="r" b="b"/>
              <a:pathLst>
                <a:path w="217" h="243" extrusionOk="0">
                  <a:moveTo>
                    <a:pt x="131" y="1"/>
                  </a:moveTo>
                  <a:cubicBezTo>
                    <a:pt x="88" y="1"/>
                    <a:pt x="46" y="25"/>
                    <a:pt x="27" y="66"/>
                  </a:cubicBezTo>
                  <a:cubicBezTo>
                    <a:pt x="1" y="122"/>
                    <a:pt x="14" y="190"/>
                    <a:pt x="69" y="216"/>
                  </a:cubicBezTo>
                  <a:cubicBezTo>
                    <a:pt x="82" y="229"/>
                    <a:pt x="82" y="229"/>
                    <a:pt x="108" y="243"/>
                  </a:cubicBezTo>
                  <a:lnTo>
                    <a:pt x="151" y="243"/>
                  </a:lnTo>
                  <a:cubicBezTo>
                    <a:pt x="151" y="243"/>
                    <a:pt x="164" y="243"/>
                    <a:pt x="177" y="229"/>
                  </a:cubicBezTo>
                  <a:cubicBezTo>
                    <a:pt x="177" y="229"/>
                    <a:pt x="190" y="229"/>
                    <a:pt x="203" y="216"/>
                  </a:cubicBezTo>
                  <a:lnTo>
                    <a:pt x="203" y="203"/>
                  </a:lnTo>
                  <a:cubicBezTo>
                    <a:pt x="216" y="190"/>
                    <a:pt x="216" y="174"/>
                    <a:pt x="216" y="148"/>
                  </a:cubicBezTo>
                  <a:lnTo>
                    <a:pt x="216" y="109"/>
                  </a:lnTo>
                  <a:cubicBezTo>
                    <a:pt x="216" y="92"/>
                    <a:pt x="203" y="92"/>
                    <a:pt x="203" y="79"/>
                  </a:cubicBezTo>
                  <a:lnTo>
                    <a:pt x="203" y="66"/>
                  </a:lnTo>
                  <a:lnTo>
                    <a:pt x="203" y="40"/>
                  </a:lnTo>
                  <a:lnTo>
                    <a:pt x="177" y="11"/>
                  </a:lnTo>
                  <a:cubicBezTo>
                    <a:pt x="162" y="4"/>
                    <a:pt x="147" y="1"/>
                    <a:pt x="13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5"/>
            <p:cNvSpPr/>
            <p:nvPr/>
          </p:nvSpPr>
          <p:spPr>
            <a:xfrm>
              <a:off x="6271525" y="2942650"/>
              <a:ext cx="2700" cy="2425"/>
            </a:xfrm>
            <a:custGeom>
              <a:avLst/>
              <a:gdLst/>
              <a:ahLst/>
              <a:cxnLst/>
              <a:rect l="l" t="t" r="r" b="b"/>
              <a:pathLst>
                <a:path w="108" h="97" extrusionOk="0">
                  <a:moveTo>
                    <a:pt x="48" y="1"/>
                  </a:moveTo>
                  <a:cubicBezTo>
                    <a:pt x="33" y="1"/>
                    <a:pt x="21" y="7"/>
                    <a:pt x="13" y="22"/>
                  </a:cubicBezTo>
                  <a:cubicBezTo>
                    <a:pt x="0" y="52"/>
                    <a:pt x="13" y="78"/>
                    <a:pt x="26" y="91"/>
                  </a:cubicBezTo>
                  <a:cubicBezTo>
                    <a:pt x="34" y="95"/>
                    <a:pt x="42" y="96"/>
                    <a:pt x="50" y="96"/>
                  </a:cubicBezTo>
                  <a:cubicBezTo>
                    <a:pt x="68" y="96"/>
                    <a:pt x="86" y="87"/>
                    <a:pt x="95" y="78"/>
                  </a:cubicBezTo>
                  <a:cubicBezTo>
                    <a:pt x="108" y="52"/>
                    <a:pt x="108" y="22"/>
                    <a:pt x="82" y="9"/>
                  </a:cubicBezTo>
                  <a:cubicBezTo>
                    <a:pt x="70" y="4"/>
                    <a:pt x="58" y="1"/>
                    <a:pt x="4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5"/>
            <p:cNvSpPr/>
            <p:nvPr/>
          </p:nvSpPr>
          <p:spPr>
            <a:xfrm>
              <a:off x="6249400" y="2928925"/>
              <a:ext cx="10225" cy="9225"/>
            </a:xfrm>
            <a:custGeom>
              <a:avLst/>
              <a:gdLst/>
              <a:ahLst/>
              <a:cxnLst/>
              <a:rect l="l" t="t" r="r" b="b"/>
              <a:pathLst>
                <a:path w="409" h="369" extrusionOk="0">
                  <a:moveTo>
                    <a:pt x="108" y="0"/>
                  </a:moveTo>
                  <a:lnTo>
                    <a:pt x="1" y="206"/>
                  </a:lnTo>
                  <a:cubicBezTo>
                    <a:pt x="48" y="240"/>
                    <a:pt x="72" y="243"/>
                    <a:pt x="92" y="243"/>
                  </a:cubicBezTo>
                  <a:cubicBezTo>
                    <a:pt x="97" y="243"/>
                    <a:pt x="102" y="243"/>
                    <a:pt x="106" y="243"/>
                  </a:cubicBezTo>
                  <a:cubicBezTo>
                    <a:pt x="122" y="243"/>
                    <a:pt x="138" y="245"/>
                    <a:pt x="164" y="261"/>
                  </a:cubicBezTo>
                  <a:cubicBezTo>
                    <a:pt x="232" y="300"/>
                    <a:pt x="216" y="327"/>
                    <a:pt x="298" y="369"/>
                  </a:cubicBezTo>
                  <a:lnTo>
                    <a:pt x="409" y="163"/>
                  </a:lnTo>
                  <a:cubicBezTo>
                    <a:pt x="361" y="137"/>
                    <a:pt x="338" y="134"/>
                    <a:pt x="317" y="134"/>
                  </a:cubicBezTo>
                  <a:cubicBezTo>
                    <a:pt x="311" y="134"/>
                    <a:pt x="304" y="134"/>
                    <a:pt x="297" y="134"/>
                  </a:cubicBezTo>
                  <a:cubicBezTo>
                    <a:pt x="284" y="134"/>
                    <a:pt x="268" y="133"/>
                    <a:pt x="246" y="124"/>
                  </a:cubicBezTo>
                  <a:cubicBezTo>
                    <a:pt x="177" y="82"/>
                    <a:pt x="190" y="43"/>
                    <a:pt x="10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5"/>
            <p:cNvSpPr/>
            <p:nvPr/>
          </p:nvSpPr>
          <p:spPr>
            <a:xfrm>
              <a:off x="6256825" y="2933000"/>
              <a:ext cx="10225" cy="9250"/>
            </a:xfrm>
            <a:custGeom>
              <a:avLst/>
              <a:gdLst/>
              <a:ahLst/>
              <a:cxnLst/>
              <a:rect l="l" t="t" r="r" b="b"/>
              <a:pathLst>
                <a:path w="409" h="370" extrusionOk="0">
                  <a:moveTo>
                    <a:pt x="112" y="0"/>
                  </a:moveTo>
                  <a:lnTo>
                    <a:pt x="1" y="206"/>
                  </a:lnTo>
                  <a:cubicBezTo>
                    <a:pt x="50" y="240"/>
                    <a:pt x="70" y="244"/>
                    <a:pt x="88" y="244"/>
                  </a:cubicBezTo>
                  <a:cubicBezTo>
                    <a:pt x="93" y="244"/>
                    <a:pt x="97" y="243"/>
                    <a:pt x="101" y="243"/>
                  </a:cubicBezTo>
                  <a:cubicBezTo>
                    <a:pt x="116" y="243"/>
                    <a:pt x="133" y="245"/>
                    <a:pt x="164" y="261"/>
                  </a:cubicBezTo>
                  <a:cubicBezTo>
                    <a:pt x="232" y="301"/>
                    <a:pt x="219" y="327"/>
                    <a:pt x="288" y="369"/>
                  </a:cubicBezTo>
                  <a:lnTo>
                    <a:pt x="409" y="164"/>
                  </a:lnTo>
                  <a:cubicBezTo>
                    <a:pt x="355" y="137"/>
                    <a:pt x="331" y="134"/>
                    <a:pt x="311" y="134"/>
                  </a:cubicBezTo>
                  <a:cubicBezTo>
                    <a:pt x="304" y="134"/>
                    <a:pt x="298" y="135"/>
                    <a:pt x="291" y="135"/>
                  </a:cubicBezTo>
                  <a:cubicBezTo>
                    <a:pt x="276" y="135"/>
                    <a:pt x="260" y="133"/>
                    <a:pt x="232" y="124"/>
                  </a:cubicBezTo>
                  <a:cubicBezTo>
                    <a:pt x="164" y="82"/>
                    <a:pt x="193" y="43"/>
                    <a:pt x="11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5"/>
            <p:cNvSpPr/>
            <p:nvPr/>
          </p:nvSpPr>
          <p:spPr>
            <a:xfrm>
              <a:off x="6262300" y="2936825"/>
              <a:ext cx="6475" cy="5875"/>
            </a:xfrm>
            <a:custGeom>
              <a:avLst/>
              <a:gdLst/>
              <a:ahLst/>
              <a:cxnLst/>
              <a:rect l="l" t="t" r="r" b="b"/>
              <a:pathLst>
                <a:path w="259" h="235" extrusionOk="0">
                  <a:moveTo>
                    <a:pt x="146" y="0"/>
                  </a:moveTo>
                  <a:cubicBezTo>
                    <a:pt x="104" y="0"/>
                    <a:pt x="62" y="25"/>
                    <a:pt x="43" y="66"/>
                  </a:cubicBezTo>
                  <a:cubicBezTo>
                    <a:pt x="0" y="122"/>
                    <a:pt x="13" y="190"/>
                    <a:pt x="69" y="216"/>
                  </a:cubicBezTo>
                  <a:cubicBezTo>
                    <a:pt x="87" y="229"/>
                    <a:pt x="107" y="235"/>
                    <a:pt x="125" y="235"/>
                  </a:cubicBezTo>
                  <a:cubicBezTo>
                    <a:pt x="164" y="235"/>
                    <a:pt x="199" y="211"/>
                    <a:pt x="219" y="174"/>
                  </a:cubicBezTo>
                  <a:cubicBezTo>
                    <a:pt x="258" y="122"/>
                    <a:pt x="232" y="40"/>
                    <a:pt x="190" y="11"/>
                  </a:cubicBezTo>
                  <a:cubicBezTo>
                    <a:pt x="176" y="4"/>
                    <a:pt x="161" y="0"/>
                    <a:pt x="14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5"/>
            <p:cNvSpPr/>
            <p:nvPr/>
          </p:nvSpPr>
          <p:spPr>
            <a:xfrm>
              <a:off x="6264000" y="2938575"/>
              <a:ext cx="2725" cy="2425"/>
            </a:xfrm>
            <a:custGeom>
              <a:avLst/>
              <a:gdLst/>
              <a:ahLst/>
              <a:cxnLst/>
              <a:rect l="l" t="t" r="r" b="b"/>
              <a:pathLst>
                <a:path w="109" h="97" extrusionOk="0">
                  <a:moveTo>
                    <a:pt x="55" y="1"/>
                  </a:moveTo>
                  <a:cubicBezTo>
                    <a:pt x="39" y="1"/>
                    <a:pt x="22" y="7"/>
                    <a:pt x="14" y="22"/>
                  </a:cubicBezTo>
                  <a:cubicBezTo>
                    <a:pt x="1" y="52"/>
                    <a:pt x="14" y="78"/>
                    <a:pt x="40" y="91"/>
                  </a:cubicBezTo>
                  <a:cubicBezTo>
                    <a:pt x="45" y="95"/>
                    <a:pt x="51" y="96"/>
                    <a:pt x="56" y="96"/>
                  </a:cubicBezTo>
                  <a:cubicBezTo>
                    <a:pt x="71" y="96"/>
                    <a:pt x="86" y="87"/>
                    <a:pt x="96" y="78"/>
                  </a:cubicBezTo>
                  <a:cubicBezTo>
                    <a:pt x="109" y="52"/>
                    <a:pt x="109" y="22"/>
                    <a:pt x="83" y="9"/>
                  </a:cubicBezTo>
                  <a:cubicBezTo>
                    <a:pt x="77" y="4"/>
                    <a:pt x="67" y="1"/>
                    <a:pt x="5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5"/>
            <p:cNvSpPr/>
            <p:nvPr/>
          </p:nvSpPr>
          <p:spPr>
            <a:xfrm>
              <a:off x="6255200" y="2932750"/>
              <a:ext cx="6150" cy="5875"/>
            </a:xfrm>
            <a:custGeom>
              <a:avLst/>
              <a:gdLst/>
              <a:ahLst/>
              <a:cxnLst/>
              <a:rect l="l" t="t" r="r" b="b"/>
              <a:pathLst>
                <a:path w="246" h="235" extrusionOk="0">
                  <a:moveTo>
                    <a:pt x="131" y="0"/>
                  </a:moveTo>
                  <a:cubicBezTo>
                    <a:pt x="88" y="0"/>
                    <a:pt x="46" y="25"/>
                    <a:pt x="27" y="66"/>
                  </a:cubicBezTo>
                  <a:cubicBezTo>
                    <a:pt x="0" y="121"/>
                    <a:pt x="14" y="190"/>
                    <a:pt x="66" y="216"/>
                  </a:cubicBezTo>
                  <a:cubicBezTo>
                    <a:pt x="80" y="229"/>
                    <a:pt x="97" y="235"/>
                    <a:pt x="114" y="235"/>
                  </a:cubicBezTo>
                  <a:cubicBezTo>
                    <a:pt x="150" y="235"/>
                    <a:pt x="190" y="211"/>
                    <a:pt x="216" y="174"/>
                  </a:cubicBezTo>
                  <a:cubicBezTo>
                    <a:pt x="245" y="121"/>
                    <a:pt x="229" y="40"/>
                    <a:pt x="177" y="10"/>
                  </a:cubicBezTo>
                  <a:cubicBezTo>
                    <a:pt x="162" y="3"/>
                    <a:pt x="146" y="0"/>
                    <a:pt x="13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5"/>
            <p:cNvSpPr/>
            <p:nvPr/>
          </p:nvSpPr>
          <p:spPr>
            <a:xfrm>
              <a:off x="6256825" y="2934500"/>
              <a:ext cx="2800" cy="2400"/>
            </a:xfrm>
            <a:custGeom>
              <a:avLst/>
              <a:gdLst/>
              <a:ahLst/>
              <a:cxnLst/>
              <a:rect l="l" t="t" r="r" b="b"/>
              <a:pathLst>
                <a:path w="112" h="96" extrusionOk="0">
                  <a:moveTo>
                    <a:pt x="51" y="0"/>
                  </a:moveTo>
                  <a:cubicBezTo>
                    <a:pt x="37" y="0"/>
                    <a:pt x="25" y="7"/>
                    <a:pt x="17" y="22"/>
                  </a:cubicBezTo>
                  <a:cubicBezTo>
                    <a:pt x="1" y="51"/>
                    <a:pt x="1" y="77"/>
                    <a:pt x="30" y="91"/>
                  </a:cubicBezTo>
                  <a:cubicBezTo>
                    <a:pt x="38" y="94"/>
                    <a:pt x="45" y="96"/>
                    <a:pt x="53" y="96"/>
                  </a:cubicBezTo>
                  <a:cubicBezTo>
                    <a:pt x="71" y="96"/>
                    <a:pt x="87" y="87"/>
                    <a:pt x="99" y="77"/>
                  </a:cubicBezTo>
                  <a:cubicBezTo>
                    <a:pt x="112" y="51"/>
                    <a:pt x="99" y="22"/>
                    <a:pt x="82" y="9"/>
                  </a:cubicBezTo>
                  <a:cubicBezTo>
                    <a:pt x="72" y="3"/>
                    <a:pt x="61" y="0"/>
                    <a:pt x="5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5"/>
            <p:cNvSpPr/>
            <p:nvPr/>
          </p:nvSpPr>
          <p:spPr>
            <a:xfrm>
              <a:off x="6234800" y="2920750"/>
              <a:ext cx="10225" cy="9250"/>
            </a:xfrm>
            <a:custGeom>
              <a:avLst/>
              <a:gdLst/>
              <a:ahLst/>
              <a:cxnLst/>
              <a:rect l="l" t="t" r="r" b="b"/>
              <a:pathLst>
                <a:path w="409" h="370" extrusionOk="0">
                  <a:moveTo>
                    <a:pt x="108" y="1"/>
                  </a:moveTo>
                  <a:lnTo>
                    <a:pt x="0" y="206"/>
                  </a:lnTo>
                  <a:cubicBezTo>
                    <a:pt x="48" y="241"/>
                    <a:pt x="71" y="244"/>
                    <a:pt x="92" y="244"/>
                  </a:cubicBezTo>
                  <a:cubicBezTo>
                    <a:pt x="97" y="244"/>
                    <a:pt x="101" y="244"/>
                    <a:pt x="106" y="244"/>
                  </a:cubicBezTo>
                  <a:cubicBezTo>
                    <a:pt x="121" y="244"/>
                    <a:pt x="137" y="246"/>
                    <a:pt x="164" y="262"/>
                  </a:cubicBezTo>
                  <a:cubicBezTo>
                    <a:pt x="229" y="301"/>
                    <a:pt x="216" y="327"/>
                    <a:pt x="284" y="370"/>
                  </a:cubicBezTo>
                  <a:lnTo>
                    <a:pt x="408" y="164"/>
                  </a:lnTo>
                  <a:cubicBezTo>
                    <a:pt x="353" y="138"/>
                    <a:pt x="328" y="135"/>
                    <a:pt x="310" y="135"/>
                  </a:cubicBezTo>
                  <a:cubicBezTo>
                    <a:pt x="303" y="135"/>
                    <a:pt x="298" y="135"/>
                    <a:pt x="292" y="135"/>
                  </a:cubicBezTo>
                  <a:cubicBezTo>
                    <a:pt x="280" y="135"/>
                    <a:pt x="267" y="133"/>
                    <a:pt x="245" y="125"/>
                  </a:cubicBezTo>
                  <a:cubicBezTo>
                    <a:pt x="164" y="82"/>
                    <a:pt x="190" y="43"/>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5"/>
            <p:cNvSpPr/>
            <p:nvPr/>
          </p:nvSpPr>
          <p:spPr>
            <a:xfrm>
              <a:off x="6241900" y="2924825"/>
              <a:ext cx="10225" cy="9250"/>
            </a:xfrm>
            <a:custGeom>
              <a:avLst/>
              <a:gdLst/>
              <a:ahLst/>
              <a:cxnLst/>
              <a:rect l="l" t="t" r="r" b="b"/>
              <a:pathLst>
                <a:path w="409" h="370" extrusionOk="0">
                  <a:moveTo>
                    <a:pt x="124" y="1"/>
                  </a:moveTo>
                  <a:lnTo>
                    <a:pt x="0" y="207"/>
                  </a:lnTo>
                  <a:cubicBezTo>
                    <a:pt x="54" y="241"/>
                    <a:pt x="78" y="244"/>
                    <a:pt x="97" y="244"/>
                  </a:cubicBezTo>
                  <a:cubicBezTo>
                    <a:pt x="101" y="244"/>
                    <a:pt x="105" y="244"/>
                    <a:pt x="109" y="244"/>
                  </a:cubicBezTo>
                  <a:cubicBezTo>
                    <a:pt x="123" y="244"/>
                    <a:pt x="137" y="246"/>
                    <a:pt x="164" y="262"/>
                  </a:cubicBezTo>
                  <a:cubicBezTo>
                    <a:pt x="245" y="301"/>
                    <a:pt x="219" y="327"/>
                    <a:pt x="301" y="370"/>
                  </a:cubicBezTo>
                  <a:lnTo>
                    <a:pt x="408" y="164"/>
                  </a:lnTo>
                  <a:cubicBezTo>
                    <a:pt x="361" y="138"/>
                    <a:pt x="337" y="135"/>
                    <a:pt x="317" y="135"/>
                  </a:cubicBezTo>
                  <a:cubicBezTo>
                    <a:pt x="310" y="135"/>
                    <a:pt x="304" y="135"/>
                    <a:pt x="297" y="135"/>
                  </a:cubicBezTo>
                  <a:cubicBezTo>
                    <a:pt x="283" y="135"/>
                    <a:pt x="268" y="134"/>
                    <a:pt x="245" y="125"/>
                  </a:cubicBezTo>
                  <a:cubicBezTo>
                    <a:pt x="177" y="83"/>
                    <a:pt x="190" y="43"/>
                    <a:pt x="12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5"/>
            <p:cNvSpPr/>
            <p:nvPr/>
          </p:nvSpPr>
          <p:spPr>
            <a:xfrm>
              <a:off x="6247700" y="2928650"/>
              <a:ext cx="6125" cy="5900"/>
            </a:xfrm>
            <a:custGeom>
              <a:avLst/>
              <a:gdLst/>
              <a:ahLst/>
              <a:cxnLst/>
              <a:rect l="l" t="t" r="r" b="b"/>
              <a:pathLst>
                <a:path w="245" h="236" extrusionOk="0">
                  <a:moveTo>
                    <a:pt x="140" y="1"/>
                  </a:moveTo>
                  <a:cubicBezTo>
                    <a:pt x="103" y="1"/>
                    <a:pt x="57" y="26"/>
                    <a:pt x="26" y="67"/>
                  </a:cubicBezTo>
                  <a:cubicBezTo>
                    <a:pt x="0" y="122"/>
                    <a:pt x="13" y="191"/>
                    <a:pt x="69" y="217"/>
                  </a:cubicBezTo>
                  <a:cubicBezTo>
                    <a:pt x="86" y="230"/>
                    <a:pt x="105" y="236"/>
                    <a:pt x="124" y="236"/>
                  </a:cubicBezTo>
                  <a:cubicBezTo>
                    <a:pt x="162" y="236"/>
                    <a:pt x="199" y="212"/>
                    <a:pt x="219" y="174"/>
                  </a:cubicBezTo>
                  <a:cubicBezTo>
                    <a:pt x="245" y="122"/>
                    <a:pt x="232" y="41"/>
                    <a:pt x="176" y="11"/>
                  </a:cubicBezTo>
                  <a:cubicBezTo>
                    <a:pt x="166" y="4"/>
                    <a:pt x="154" y="1"/>
                    <a:pt x="14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5"/>
            <p:cNvSpPr/>
            <p:nvPr/>
          </p:nvSpPr>
          <p:spPr>
            <a:xfrm>
              <a:off x="6249400" y="2930425"/>
              <a:ext cx="2725" cy="2400"/>
            </a:xfrm>
            <a:custGeom>
              <a:avLst/>
              <a:gdLst/>
              <a:ahLst/>
              <a:cxnLst/>
              <a:rect l="l" t="t" r="r" b="b"/>
              <a:pathLst>
                <a:path w="109" h="96" extrusionOk="0">
                  <a:moveTo>
                    <a:pt x="48" y="0"/>
                  </a:moveTo>
                  <a:cubicBezTo>
                    <a:pt x="34" y="0"/>
                    <a:pt x="21" y="6"/>
                    <a:pt x="14" y="22"/>
                  </a:cubicBezTo>
                  <a:cubicBezTo>
                    <a:pt x="1" y="51"/>
                    <a:pt x="14" y="77"/>
                    <a:pt x="27" y="90"/>
                  </a:cubicBezTo>
                  <a:cubicBezTo>
                    <a:pt x="34" y="94"/>
                    <a:pt x="42" y="96"/>
                    <a:pt x="50" y="96"/>
                  </a:cubicBezTo>
                  <a:cubicBezTo>
                    <a:pt x="69" y="96"/>
                    <a:pt x="86" y="86"/>
                    <a:pt x="95" y="77"/>
                  </a:cubicBezTo>
                  <a:cubicBezTo>
                    <a:pt x="108" y="51"/>
                    <a:pt x="108" y="22"/>
                    <a:pt x="82" y="9"/>
                  </a:cubicBezTo>
                  <a:cubicBezTo>
                    <a:pt x="70" y="3"/>
                    <a:pt x="59" y="0"/>
                    <a:pt x="4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5"/>
            <p:cNvSpPr/>
            <p:nvPr/>
          </p:nvSpPr>
          <p:spPr>
            <a:xfrm>
              <a:off x="6240175" y="2924575"/>
              <a:ext cx="6475" cy="5900"/>
            </a:xfrm>
            <a:custGeom>
              <a:avLst/>
              <a:gdLst/>
              <a:ahLst/>
              <a:cxnLst/>
              <a:rect l="l" t="t" r="r" b="b"/>
              <a:pathLst>
                <a:path w="259" h="236" extrusionOk="0">
                  <a:moveTo>
                    <a:pt x="148" y="1"/>
                  </a:moveTo>
                  <a:cubicBezTo>
                    <a:pt x="105" y="1"/>
                    <a:pt x="62" y="26"/>
                    <a:pt x="43" y="66"/>
                  </a:cubicBezTo>
                  <a:cubicBezTo>
                    <a:pt x="1" y="122"/>
                    <a:pt x="30" y="190"/>
                    <a:pt x="69" y="217"/>
                  </a:cubicBezTo>
                  <a:cubicBezTo>
                    <a:pt x="88" y="230"/>
                    <a:pt x="107" y="235"/>
                    <a:pt x="127" y="235"/>
                  </a:cubicBezTo>
                  <a:cubicBezTo>
                    <a:pt x="166" y="235"/>
                    <a:pt x="202" y="211"/>
                    <a:pt x="220" y="174"/>
                  </a:cubicBezTo>
                  <a:cubicBezTo>
                    <a:pt x="259" y="122"/>
                    <a:pt x="233" y="40"/>
                    <a:pt x="193" y="11"/>
                  </a:cubicBezTo>
                  <a:cubicBezTo>
                    <a:pt x="179" y="4"/>
                    <a:pt x="163" y="1"/>
                    <a:pt x="14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5"/>
            <p:cNvSpPr/>
            <p:nvPr/>
          </p:nvSpPr>
          <p:spPr>
            <a:xfrm>
              <a:off x="6242225" y="2926325"/>
              <a:ext cx="2400" cy="2425"/>
            </a:xfrm>
            <a:custGeom>
              <a:avLst/>
              <a:gdLst/>
              <a:ahLst/>
              <a:cxnLst/>
              <a:rect l="l" t="t" r="r" b="b"/>
              <a:pathLst>
                <a:path w="96" h="97" extrusionOk="0">
                  <a:moveTo>
                    <a:pt x="48" y="1"/>
                  </a:moveTo>
                  <a:cubicBezTo>
                    <a:pt x="36" y="1"/>
                    <a:pt x="23" y="7"/>
                    <a:pt x="14" y="23"/>
                  </a:cubicBezTo>
                  <a:cubicBezTo>
                    <a:pt x="0" y="52"/>
                    <a:pt x="0" y="78"/>
                    <a:pt x="30" y="91"/>
                  </a:cubicBezTo>
                  <a:cubicBezTo>
                    <a:pt x="34" y="95"/>
                    <a:pt x="39" y="97"/>
                    <a:pt x="44" y="97"/>
                  </a:cubicBezTo>
                  <a:cubicBezTo>
                    <a:pt x="57" y="97"/>
                    <a:pt x="73" y="87"/>
                    <a:pt x="82" y="78"/>
                  </a:cubicBezTo>
                  <a:cubicBezTo>
                    <a:pt x="95" y="52"/>
                    <a:pt x="95" y="23"/>
                    <a:pt x="69" y="9"/>
                  </a:cubicBezTo>
                  <a:cubicBezTo>
                    <a:pt x="64" y="4"/>
                    <a:pt x="56" y="1"/>
                    <a:pt x="4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5"/>
            <p:cNvSpPr/>
            <p:nvPr/>
          </p:nvSpPr>
          <p:spPr>
            <a:xfrm>
              <a:off x="6219775" y="2912600"/>
              <a:ext cx="10225" cy="9250"/>
            </a:xfrm>
            <a:custGeom>
              <a:avLst/>
              <a:gdLst/>
              <a:ahLst/>
              <a:cxnLst/>
              <a:rect l="l" t="t" r="r" b="b"/>
              <a:pathLst>
                <a:path w="409" h="370" extrusionOk="0">
                  <a:moveTo>
                    <a:pt x="125" y="0"/>
                  </a:moveTo>
                  <a:lnTo>
                    <a:pt x="1" y="206"/>
                  </a:lnTo>
                  <a:cubicBezTo>
                    <a:pt x="112" y="261"/>
                    <a:pt x="96" y="219"/>
                    <a:pt x="177" y="261"/>
                  </a:cubicBezTo>
                  <a:cubicBezTo>
                    <a:pt x="246" y="301"/>
                    <a:pt x="220" y="327"/>
                    <a:pt x="301" y="369"/>
                  </a:cubicBezTo>
                  <a:lnTo>
                    <a:pt x="409" y="164"/>
                  </a:lnTo>
                  <a:cubicBezTo>
                    <a:pt x="362" y="137"/>
                    <a:pt x="341" y="134"/>
                    <a:pt x="322" y="134"/>
                  </a:cubicBezTo>
                  <a:cubicBezTo>
                    <a:pt x="316" y="134"/>
                    <a:pt x="310" y="135"/>
                    <a:pt x="303" y="135"/>
                  </a:cubicBezTo>
                  <a:cubicBezTo>
                    <a:pt x="290" y="135"/>
                    <a:pt x="273" y="133"/>
                    <a:pt x="246" y="124"/>
                  </a:cubicBezTo>
                  <a:cubicBezTo>
                    <a:pt x="177" y="82"/>
                    <a:pt x="193" y="43"/>
                    <a:pt x="12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5"/>
            <p:cNvSpPr/>
            <p:nvPr/>
          </p:nvSpPr>
          <p:spPr>
            <a:xfrm>
              <a:off x="6227300" y="2916675"/>
              <a:ext cx="10225" cy="9250"/>
            </a:xfrm>
            <a:custGeom>
              <a:avLst/>
              <a:gdLst/>
              <a:ahLst/>
              <a:cxnLst/>
              <a:rect l="l" t="t" r="r" b="b"/>
              <a:pathLst>
                <a:path w="409" h="370" extrusionOk="0">
                  <a:moveTo>
                    <a:pt x="108" y="1"/>
                  </a:moveTo>
                  <a:lnTo>
                    <a:pt x="0" y="206"/>
                  </a:lnTo>
                  <a:cubicBezTo>
                    <a:pt x="47" y="240"/>
                    <a:pt x="71" y="244"/>
                    <a:pt x="92" y="244"/>
                  </a:cubicBezTo>
                  <a:cubicBezTo>
                    <a:pt x="96" y="244"/>
                    <a:pt x="101" y="244"/>
                    <a:pt x="106" y="244"/>
                  </a:cubicBezTo>
                  <a:cubicBezTo>
                    <a:pt x="121" y="244"/>
                    <a:pt x="137" y="245"/>
                    <a:pt x="163" y="262"/>
                  </a:cubicBezTo>
                  <a:cubicBezTo>
                    <a:pt x="232" y="301"/>
                    <a:pt x="219" y="327"/>
                    <a:pt x="300" y="369"/>
                  </a:cubicBezTo>
                  <a:lnTo>
                    <a:pt x="408" y="164"/>
                  </a:lnTo>
                  <a:cubicBezTo>
                    <a:pt x="361" y="138"/>
                    <a:pt x="337" y="134"/>
                    <a:pt x="317" y="134"/>
                  </a:cubicBezTo>
                  <a:cubicBezTo>
                    <a:pt x="310" y="134"/>
                    <a:pt x="304" y="135"/>
                    <a:pt x="297" y="135"/>
                  </a:cubicBezTo>
                  <a:cubicBezTo>
                    <a:pt x="283" y="135"/>
                    <a:pt x="268" y="133"/>
                    <a:pt x="245" y="125"/>
                  </a:cubicBezTo>
                  <a:cubicBezTo>
                    <a:pt x="176" y="82"/>
                    <a:pt x="189" y="43"/>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5"/>
            <p:cNvSpPr/>
            <p:nvPr/>
          </p:nvSpPr>
          <p:spPr>
            <a:xfrm>
              <a:off x="6233075" y="2920500"/>
              <a:ext cx="6150" cy="5900"/>
            </a:xfrm>
            <a:custGeom>
              <a:avLst/>
              <a:gdLst/>
              <a:ahLst/>
              <a:cxnLst/>
              <a:rect l="l" t="t" r="r" b="b"/>
              <a:pathLst>
                <a:path w="246" h="236" extrusionOk="0">
                  <a:moveTo>
                    <a:pt x="131" y="1"/>
                  </a:moveTo>
                  <a:cubicBezTo>
                    <a:pt x="88" y="1"/>
                    <a:pt x="46" y="25"/>
                    <a:pt x="27" y="66"/>
                  </a:cubicBezTo>
                  <a:cubicBezTo>
                    <a:pt x="1" y="122"/>
                    <a:pt x="14" y="190"/>
                    <a:pt x="69" y="216"/>
                  </a:cubicBezTo>
                  <a:cubicBezTo>
                    <a:pt x="82" y="229"/>
                    <a:pt x="99" y="235"/>
                    <a:pt x="116" y="235"/>
                  </a:cubicBezTo>
                  <a:cubicBezTo>
                    <a:pt x="151" y="235"/>
                    <a:pt x="190" y="211"/>
                    <a:pt x="216" y="174"/>
                  </a:cubicBezTo>
                  <a:cubicBezTo>
                    <a:pt x="246" y="109"/>
                    <a:pt x="233" y="40"/>
                    <a:pt x="177" y="11"/>
                  </a:cubicBezTo>
                  <a:cubicBezTo>
                    <a:pt x="162" y="4"/>
                    <a:pt x="147" y="1"/>
                    <a:pt x="13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5"/>
            <p:cNvSpPr/>
            <p:nvPr/>
          </p:nvSpPr>
          <p:spPr>
            <a:xfrm>
              <a:off x="6234800" y="2922250"/>
              <a:ext cx="2725" cy="2425"/>
            </a:xfrm>
            <a:custGeom>
              <a:avLst/>
              <a:gdLst/>
              <a:ahLst/>
              <a:cxnLst/>
              <a:rect l="l" t="t" r="r" b="b"/>
              <a:pathLst>
                <a:path w="109" h="97" extrusionOk="0">
                  <a:moveTo>
                    <a:pt x="48" y="1"/>
                  </a:moveTo>
                  <a:cubicBezTo>
                    <a:pt x="33" y="1"/>
                    <a:pt x="21" y="7"/>
                    <a:pt x="14" y="22"/>
                  </a:cubicBezTo>
                  <a:cubicBezTo>
                    <a:pt x="0" y="52"/>
                    <a:pt x="0" y="78"/>
                    <a:pt x="27" y="91"/>
                  </a:cubicBezTo>
                  <a:cubicBezTo>
                    <a:pt x="34" y="95"/>
                    <a:pt x="42" y="96"/>
                    <a:pt x="50" y="96"/>
                  </a:cubicBezTo>
                  <a:cubicBezTo>
                    <a:pt x="68" y="96"/>
                    <a:pt x="86" y="87"/>
                    <a:pt x="95" y="78"/>
                  </a:cubicBezTo>
                  <a:cubicBezTo>
                    <a:pt x="108" y="52"/>
                    <a:pt x="95" y="22"/>
                    <a:pt x="82" y="9"/>
                  </a:cubicBezTo>
                  <a:cubicBezTo>
                    <a:pt x="70" y="4"/>
                    <a:pt x="58" y="1"/>
                    <a:pt x="4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5"/>
            <p:cNvSpPr/>
            <p:nvPr/>
          </p:nvSpPr>
          <p:spPr>
            <a:xfrm>
              <a:off x="6225575" y="2916425"/>
              <a:ext cx="6150" cy="5875"/>
            </a:xfrm>
            <a:custGeom>
              <a:avLst/>
              <a:gdLst/>
              <a:ahLst/>
              <a:cxnLst/>
              <a:rect l="l" t="t" r="r" b="b"/>
              <a:pathLst>
                <a:path w="246" h="235" extrusionOk="0">
                  <a:moveTo>
                    <a:pt x="141" y="0"/>
                  </a:moveTo>
                  <a:cubicBezTo>
                    <a:pt x="103" y="0"/>
                    <a:pt x="58" y="25"/>
                    <a:pt x="27" y="66"/>
                  </a:cubicBezTo>
                  <a:cubicBezTo>
                    <a:pt x="1" y="122"/>
                    <a:pt x="14" y="190"/>
                    <a:pt x="69" y="216"/>
                  </a:cubicBezTo>
                  <a:cubicBezTo>
                    <a:pt x="87" y="229"/>
                    <a:pt x="107" y="235"/>
                    <a:pt x="126" y="235"/>
                  </a:cubicBezTo>
                  <a:cubicBezTo>
                    <a:pt x="164" y="235"/>
                    <a:pt x="200" y="211"/>
                    <a:pt x="219" y="174"/>
                  </a:cubicBezTo>
                  <a:cubicBezTo>
                    <a:pt x="245" y="108"/>
                    <a:pt x="232" y="40"/>
                    <a:pt x="177" y="11"/>
                  </a:cubicBezTo>
                  <a:cubicBezTo>
                    <a:pt x="166" y="4"/>
                    <a:pt x="154" y="0"/>
                    <a:pt x="14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5"/>
            <p:cNvSpPr/>
            <p:nvPr/>
          </p:nvSpPr>
          <p:spPr>
            <a:xfrm>
              <a:off x="6227300" y="2918175"/>
              <a:ext cx="2700" cy="2425"/>
            </a:xfrm>
            <a:custGeom>
              <a:avLst/>
              <a:gdLst/>
              <a:ahLst/>
              <a:cxnLst/>
              <a:rect l="l" t="t" r="r" b="b"/>
              <a:pathLst>
                <a:path w="108" h="97" extrusionOk="0">
                  <a:moveTo>
                    <a:pt x="49" y="1"/>
                  </a:moveTo>
                  <a:cubicBezTo>
                    <a:pt x="34" y="1"/>
                    <a:pt x="21" y="7"/>
                    <a:pt x="13" y="22"/>
                  </a:cubicBezTo>
                  <a:cubicBezTo>
                    <a:pt x="0" y="52"/>
                    <a:pt x="13" y="78"/>
                    <a:pt x="26" y="91"/>
                  </a:cubicBezTo>
                  <a:cubicBezTo>
                    <a:pt x="35" y="95"/>
                    <a:pt x="43" y="96"/>
                    <a:pt x="51" y="96"/>
                  </a:cubicBezTo>
                  <a:cubicBezTo>
                    <a:pt x="70" y="96"/>
                    <a:pt x="86" y="87"/>
                    <a:pt x="95" y="78"/>
                  </a:cubicBezTo>
                  <a:cubicBezTo>
                    <a:pt x="108" y="52"/>
                    <a:pt x="108" y="22"/>
                    <a:pt x="82" y="9"/>
                  </a:cubicBezTo>
                  <a:cubicBezTo>
                    <a:pt x="71" y="4"/>
                    <a:pt x="60" y="1"/>
                    <a:pt x="4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5"/>
            <p:cNvSpPr/>
            <p:nvPr/>
          </p:nvSpPr>
          <p:spPr>
            <a:xfrm>
              <a:off x="6205175" y="2904425"/>
              <a:ext cx="10225" cy="9250"/>
            </a:xfrm>
            <a:custGeom>
              <a:avLst/>
              <a:gdLst/>
              <a:ahLst/>
              <a:cxnLst/>
              <a:rect l="l" t="t" r="r" b="b"/>
              <a:pathLst>
                <a:path w="409" h="370" extrusionOk="0">
                  <a:moveTo>
                    <a:pt x="125" y="1"/>
                  </a:moveTo>
                  <a:lnTo>
                    <a:pt x="1" y="207"/>
                  </a:lnTo>
                  <a:cubicBezTo>
                    <a:pt x="108" y="262"/>
                    <a:pt x="95" y="220"/>
                    <a:pt x="164" y="262"/>
                  </a:cubicBezTo>
                  <a:cubicBezTo>
                    <a:pt x="232" y="301"/>
                    <a:pt x="219" y="327"/>
                    <a:pt x="301" y="370"/>
                  </a:cubicBezTo>
                  <a:lnTo>
                    <a:pt x="409" y="164"/>
                  </a:lnTo>
                  <a:cubicBezTo>
                    <a:pt x="361" y="138"/>
                    <a:pt x="338" y="135"/>
                    <a:pt x="317" y="135"/>
                  </a:cubicBezTo>
                  <a:cubicBezTo>
                    <a:pt x="310" y="135"/>
                    <a:pt x="304" y="135"/>
                    <a:pt x="297" y="135"/>
                  </a:cubicBezTo>
                  <a:cubicBezTo>
                    <a:pt x="283" y="135"/>
                    <a:pt x="268" y="134"/>
                    <a:pt x="245" y="125"/>
                  </a:cubicBezTo>
                  <a:cubicBezTo>
                    <a:pt x="177" y="83"/>
                    <a:pt x="190" y="43"/>
                    <a:pt x="12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5"/>
            <p:cNvSpPr/>
            <p:nvPr/>
          </p:nvSpPr>
          <p:spPr>
            <a:xfrm>
              <a:off x="6212675" y="2908525"/>
              <a:ext cx="10225" cy="9225"/>
            </a:xfrm>
            <a:custGeom>
              <a:avLst/>
              <a:gdLst/>
              <a:ahLst/>
              <a:cxnLst/>
              <a:rect l="l" t="t" r="r" b="b"/>
              <a:pathLst>
                <a:path w="409" h="369" extrusionOk="0">
                  <a:moveTo>
                    <a:pt x="109" y="0"/>
                  </a:moveTo>
                  <a:lnTo>
                    <a:pt x="1" y="206"/>
                  </a:lnTo>
                  <a:cubicBezTo>
                    <a:pt x="96" y="261"/>
                    <a:pt x="96" y="219"/>
                    <a:pt x="164" y="261"/>
                  </a:cubicBezTo>
                  <a:cubicBezTo>
                    <a:pt x="233" y="300"/>
                    <a:pt x="216" y="327"/>
                    <a:pt x="285" y="369"/>
                  </a:cubicBezTo>
                  <a:lnTo>
                    <a:pt x="409" y="163"/>
                  </a:lnTo>
                  <a:cubicBezTo>
                    <a:pt x="353" y="137"/>
                    <a:pt x="330" y="134"/>
                    <a:pt x="311" y="134"/>
                  </a:cubicBezTo>
                  <a:cubicBezTo>
                    <a:pt x="305" y="134"/>
                    <a:pt x="300" y="134"/>
                    <a:pt x="294" y="134"/>
                  </a:cubicBezTo>
                  <a:cubicBezTo>
                    <a:pt x="282" y="134"/>
                    <a:pt x="269" y="133"/>
                    <a:pt x="246" y="124"/>
                  </a:cubicBezTo>
                  <a:cubicBezTo>
                    <a:pt x="177" y="82"/>
                    <a:pt x="190" y="43"/>
                    <a:pt x="10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5"/>
            <p:cNvSpPr/>
            <p:nvPr/>
          </p:nvSpPr>
          <p:spPr>
            <a:xfrm>
              <a:off x="6218075" y="2912350"/>
              <a:ext cx="6550" cy="5875"/>
            </a:xfrm>
            <a:custGeom>
              <a:avLst/>
              <a:gdLst/>
              <a:ahLst/>
              <a:cxnLst/>
              <a:rect l="l" t="t" r="r" b="b"/>
              <a:pathLst>
                <a:path w="262" h="235" extrusionOk="0">
                  <a:moveTo>
                    <a:pt x="147" y="0"/>
                  </a:moveTo>
                  <a:cubicBezTo>
                    <a:pt x="104" y="0"/>
                    <a:pt x="62" y="25"/>
                    <a:pt x="43" y="66"/>
                  </a:cubicBezTo>
                  <a:cubicBezTo>
                    <a:pt x="0" y="121"/>
                    <a:pt x="30" y="190"/>
                    <a:pt x="69" y="216"/>
                  </a:cubicBezTo>
                  <a:cubicBezTo>
                    <a:pt x="87" y="229"/>
                    <a:pt x="107" y="235"/>
                    <a:pt x="126" y="235"/>
                  </a:cubicBezTo>
                  <a:cubicBezTo>
                    <a:pt x="165" y="235"/>
                    <a:pt x="202" y="211"/>
                    <a:pt x="219" y="174"/>
                  </a:cubicBezTo>
                  <a:cubicBezTo>
                    <a:pt x="261" y="108"/>
                    <a:pt x="245" y="40"/>
                    <a:pt x="193" y="10"/>
                  </a:cubicBezTo>
                  <a:cubicBezTo>
                    <a:pt x="178" y="3"/>
                    <a:pt x="163" y="0"/>
                    <a:pt x="14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5"/>
            <p:cNvSpPr/>
            <p:nvPr/>
          </p:nvSpPr>
          <p:spPr>
            <a:xfrm>
              <a:off x="6220100" y="2914100"/>
              <a:ext cx="2800" cy="2400"/>
            </a:xfrm>
            <a:custGeom>
              <a:avLst/>
              <a:gdLst/>
              <a:ahLst/>
              <a:cxnLst/>
              <a:rect l="l" t="t" r="r" b="b"/>
              <a:pathLst>
                <a:path w="112" h="96" extrusionOk="0">
                  <a:moveTo>
                    <a:pt x="48" y="0"/>
                  </a:moveTo>
                  <a:cubicBezTo>
                    <a:pt x="37" y="0"/>
                    <a:pt x="25" y="7"/>
                    <a:pt x="17" y="22"/>
                  </a:cubicBezTo>
                  <a:cubicBezTo>
                    <a:pt x="1" y="51"/>
                    <a:pt x="1" y="77"/>
                    <a:pt x="30" y="90"/>
                  </a:cubicBezTo>
                  <a:cubicBezTo>
                    <a:pt x="34" y="94"/>
                    <a:pt x="40" y="96"/>
                    <a:pt x="47" y="96"/>
                  </a:cubicBezTo>
                  <a:cubicBezTo>
                    <a:pt x="64" y="96"/>
                    <a:pt x="87" y="87"/>
                    <a:pt x="99" y="77"/>
                  </a:cubicBezTo>
                  <a:cubicBezTo>
                    <a:pt x="112" y="51"/>
                    <a:pt x="99" y="9"/>
                    <a:pt x="69" y="9"/>
                  </a:cubicBezTo>
                  <a:cubicBezTo>
                    <a:pt x="64" y="3"/>
                    <a:pt x="56" y="0"/>
                    <a:pt x="4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5"/>
            <p:cNvSpPr/>
            <p:nvPr/>
          </p:nvSpPr>
          <p:spPr>
            <a:xfrm>
              <a:off x="6210975" y="2908250"/>
              <a:ext cx="6150" cy="5900"/>
            </a:xfrm>
            <a:custGeom>
              <a:avLst/>
              <a:gdLst/>
              <a:ahLst/>
              <a:cxnLst/>
              <a:rect l="l" t="t" r="r" b="b"/>
              <a:pathLst>
                <a:path w="246" h="236" extrusionOk="0">
                  <a:moveTo>
                    <a:pt x="131" y="1"/>
                  </a:moveTo>
                  <a:cubicBezTo>
                    <a:pt x="89" y="1"/>
                    <a:pt x="48" y="26"/>
                    <a:pt x="26" y="67"/>
                  </a:cubicBezTo>
                  <a:cubicBezTo>
                    <a:pt x="0" y="122"/>
                    <a:pt x="13" y="191"/>
                    <a:pt x="69" y="217"/>
                  </a:cubicBezTo>
                  <a:cubicBezTo>
                    <a:pt x="86" y="230"/>
                    <a:pt x="105" y="236"/>
                    <a:pt x="124" y="236"/>
                  </a:cubicBezTo>
                  <a:cubicBezTo>
                    <a:pt x="162" y="236"/>
                    <a:pt x="199" y="212"/>
                    <a:pt x="219" y="174"/>
                  </a:cubicBezTo>
                  <a:cubicBezTo>
                    <a:pt x="245" y="109"/>
                    <a:pt x="232" y="41"/>
                    <a:pt x="177" y="11"/>
                  </a:cubicBezTo>
                  <a:cubicBezTo>
                    <a:pt x="162" y="4"/>
                    <a:pt x="146" y="1"/>
                    <a:pt x="13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5"/>
            <p:cNvSpPr/>
            <p:nvPr/>
          </p:nvSpPr>
          <p:spPr>
            <a:xfrm>
              <a:off x="6212675" y="2910025"/>
              <a:ext cx="2725" cy="2400"/>
            </a:xfrm>
            <a:custGeom>
              <a:avLst/>
              <a:gdLst/>
              <a:ahLst/>
              <a:cxnLst/>
              <a:rect l="l" t="t" r="r" b="b"/>
              <a:pathLst>
                <a:path w="109" h="96" extrusionOk="0">
                  <a:moveTo>
                    <a:pt x="48" y="0"/>
                  </a:moveTo>
                  <a:cubicBezTo>
                    <a:pt x="34" y="0"/>
                    <a:pt x="22" y="6"/>
                    <a:pt x="14" y="22"/>
                  </a:cubicBezTo>
                  <a:cubicBezTo>
                    <a:pt x="1" y="51"/>
                    <a:pt x="14" y="77"/>
                    <a:pt x="27" y="90"/>
                  </a:cubicBezTo>
                  <a:cubicBezTo>
                    <a:pt x="34" y="94"/>
                    <a:pt x="41" y="95"/>
                    <a:pt x="48" y="95"/>
                  </a:cubicBezTo>
                  <a:cubicBezTo>
                    <a:pt x="68" y="95"/>
                    <a:pt x="86" y="83"/>
                    <a:pt x="96" y="64"/>
                  </a:cubicBezTo>
                  <a:cubicBezTo>
                    <a:pt x="109" y="51"/>
                    <a:pt x="96" y="9"/>
                    <a:pt x="83" y="9"/>
                  </a:cubicBezTo>
                  <a:cubicBezTo>
                    <a:pt x="70" y="3"/>
                    <a:pt x="59" y="0"/>
                    <a:pt x="4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5"/>
            <p:cNvSpPr/>
            <p:nvPr/>
          </p:nvSpPr>
          <p:spPr>
            <a:xfrm>
              <a:off x="6190575" y="2896275"/>
              <a:ext cx="10225" cy="9250"/>
            </a:xfrm>
            <a:custGeom>
              <a:avLst/>
              <a:gdLst/>
              <a:ahLst/>
              <a:cxnLst/>
              <a:rect l="l" t="t" r="r" b="b"/>
              <a:pathLst>
                <a:path w="409" h="370" extrusionOk="0">
                  <a:moveTo>
                    <a:pt x="108" y="1"/>
                  </a:moveTo>
                  <a:lnTo>
                    <a:pt x="0" y="206"/>
                  </a:lnTo>
                  <a:cubicBezTo>
                    <a:pt x="95" y="262"/>
                    <a:pt x="95" y="219"/>
                    <a:pt x="164" y="262"/>
                  </a:cubicBezTo>
                  <a:cubicBezTo>
                    <a:pt x="232" y="301"/>
                    <a:pt x="219" y="327"/>
                    <a:pt x="301" y="369"/>
                  </a:cubicBezTo>
                  <a:lnTo>
                    <a:pt x="408" y="164"/>
                  </a:lnTo>
                  <a:cubicBezTo>
                    <a:pt x="361" y="138"/>
                    <a:pt x="337" y="134"/>
                    <a:pt x="317" y="134"/>
                  </a:cubicBezTo>
                  <a:cubicBezTo>
                    <a:pt x="310" y="134"/>
                    <a:pt x="304" y="135"/>
                    <a:pt x="297" y="135"/>
                  </a:cubicBezTo>
                  <a:cubicBezTo>
                    <a:pt x="283" y="135"/>
                    <a:pt x="268" y="133"/>
                    <a:pt x="245" y="125"/>
                  </a:cubicBezTo>
                  <a:cubicBezTo>
                    <a:pt x="177" y="82"/>
                    <a:pt x="190" y="43"/>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5"/>
            <p:cNvSpPr/>
            <p:nvPr/>
          </p:nvSpPr>
          <p:spPr>
            <a:xfrm>
              <a:off x="6198075" y="2900350"/>
              <a:ext cx="10225" cy="9250"/>
            </a:xfrm>
            <a:custGeom>
              <a:avLst/>
              <a:gdLst/>
              <a:ahLst/>
              <a:cxnLst/>
              <a:rect l="l" t="t" r="r" b="b"/>
              <a:pathLst>
                <a:path w="409" h="370" extrusionOk="0">
                  <a:moveTo>
                    <a:pt x="108" y="1"/>
                  </a:moveTo>
                  <a:lnTo>
                    <a:pt x="1" y="206"/>
                  </a:lnTo>
                  <a:cubicBezTo>
                    <a:pt x="95" y="262"/>
                    <a:pt x="82" y="219"/>
                    <a:pt x="164" y="262"/>
                  </a:cubicBezTo>
                  <a:cubicBezTo>
                    <a:pt x="229" y="301"/>
                    <a:pt x="216" y="327"/>
                    <a:pt x="285" y="370"/>
                  </a:cubicBezTo>
                  <a:lnTo>
                    <a:pt x="409" y="164"/>
                  </a:lnTo>
                  <a:cubicBezTo>
                    <a:pt x="353" y="138"/>
                    <a:pt x="329" y="135"/>
                    <a:pt x="310" y="135"/>
                  </a:cubicBezTo>
                  <a:cubicBezTo>
                    <a:pt x="304" y="135"/>
                    <a:pt x="298" y="135"/>
                    <a:pt x="292" y="135"/>
                  </a:cubicBezTo>
                  <a:cubicBezTo>
                    <a:pt x="280" y="135"/>
                    <a:pt x="267" y="133"/>
                    <a:pt x="245" y="125"/>
                  </a:cubicBezTo>
                  <a:cubicBezTo>
                    <a:pt x="164" y="82"/>
                    <a:pt x="190" y="43"/>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5"/>
            <p:cNvSpPr/>
            <p:nvPr/>
          </p:nvSpPr>
          <p:spPr>
            <a:xfrm>
              <a:off x="6203475" y="2904175"/>
              <a:ext cx="6450" cy="5900"/>
            </a:xfrm>
            <a:custGeom>
              <a:avLst/>
              <a:gdLst/>
              <a:ahLst/>
              <a:cxnLst/>
              <a:rect l="l" t="t" r="r" b="b"/>
              <a:pathLst>
                <a:path w="258" h="236" extrusionOk="0">
                  <a:moveTo>
                    <a:pt x="147" y="1"/>
                  </a:moveTo>
                  <a:cubicBezTo>
                    <a:pt x="104" y="1"/>
                    <a:pt x="62" y="26"/>
                    <a:pt x="43" y="66"/>
                  </a:cubicBezTo>
                  <a:cubicBezTo>
                    <a:pt x="0" y="122"/>
                    <a:pt x="13" y="190"/>
                    <a:pt x="69" y="217"/>
                  </a:cubicBezTo>
                  <a:cubicBezTo>
                    <a:pt x="87" y="230"/>
                    <a:pt x="107" y="235"/>
                    <a:pt x="126" y="235"/>
                  </a:cubicBezTo>
                  <a:cubicBezTo>
                    <a:pt x="165" y="235"/>
                    <a:pt x="201" y="211"/>
                    <a:pt x="219" y="174"/>
                  </a:cubicBezTo>
                  <a:cubicBezTo>
                    <a:pt x="258" y="109"/>
                    <a:pt x="232" y="40"/>
                    <a:pt x="193" y="11"/>
                  </a:cubicBezTo>
                  <a:cubicBezTo>
                    <a:pt x="178" y="4"/>
                    <a:pt x="162" y="1"/>
                    <a:pt x="147"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5"/>
            <p:cNvSpPr/>
            <p:nvPr/>
          </p:nvSpPr>
          <p:spPr>
            <a:xfrm>
              <a:off x="6205175" y="2905925"/>
              <a:ext cx="2725" cy="2425"/>
            </a:xfrm>
            <a:custGeom>
              <a:avLst/>
              <a:gdLst/>
              <a:ahLst/>
              <a:cxnLst/>
              <a:rect l="l" t="t" r="r" b="b"/>
              <a:pathLst>
                <a:path w="109" h="97" extrusionOk="0">
                  <a:moveTo>
                    <a:pt x="55" y="1"/>
                  </a:moveTo>
                  <a:cubicBezTo>
                    <a:pt x="39" y="1"/>
                    <a:pt x="21" y="7"/>
                    <a:pt x="14" y="23"/>
                  </a:cubicBezTo>
                  <a:cubicBezTo>
                    <a:pt x="1" y="52"/>
                    <a:pt x="14" y="78"/>
                    <a:pt x="43" y="91"/>
                  </a:cubicBezTo>
                  <a:cubicBezTo>
                    <a:pt x="47" y="95"/>
                    <a:pt x="51" y="96"/>
                    <a:pt x="56" y="96"/>
                  </a:cubicBezTo>
                  <a:cubicBezTo>
                    <a:pt x="69" y="96"/>
                    <a:pt x="86" y="84"/>
                    <a:pt x="95" y="65"/>
                  </a:cubicBezTo>
                  <a:cubicBezTo>
                    <a:pt x="108" y="52"/>
                    <a:pt x="108" y="9"/>
                    <a:pt x="82" y="9"/>
                  </a:cubicBezTo>
                  <a:cubicBezTo>
                    <a:pt x="77" y="4"/>
                    <a:pt x="66" y="1"/>
                    <a:pt x="5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5"/>
            <p:cNvSpPr/>
            <p:nvPr/>
          </p:nvSpPr>
          <p:spPr>
            <a:xfrm>
              <a:off x="6196375" y="2900100"/>
              <a:ext cx="6125" cy="5900"/>
            </a:xfrm>
            <a:custGeom>
              <a:avLst/>
              <a:gdLst/>
              <a:ahLst/>
              <a:cxnLst/>
              <a:rect l="l" t="t" r="r" b="b"/>
              <a:pathLst>
                <a:path w="245" h="236" extrusionOk="0">
                  <a:moveTo>
                    <a:pt x="130" y="1"/>
                  </a:moveTo>
                  <a:cubicBezTo>
                    <a:pt x="87" y="1"/>
                    <a:pt x="45" y="25"/>
                    <a:pt x="26" y="66"/>
                  </a:cubicBezTo>
                  <a:cubicBezTo>
                    <a:pt x="0" y="122"/>
                    <a:pt x="13" y="190"/>
                    <a:pt x="69" y="216"/>
                  </a:cubicBezTo>
                  <a:cubicBezTo>
                    <a:pt x="82" y="229"/>
                    <a:pt x="98" y="235"/>
                    <a:pt x="115" y="235"/>
                  </a:cubicBezTo>
                  <a:cubicBezTo>
                    <a:pt x="150" y="235"/>
                    <a:pt x="189" y="211"/>
                    <a:pt x="216" y="174"/>
                  </a:cubicBezTo>
                  <a:cubicBezTo>
                    <a:pt x="245" y="109"/>
                    <a:pt x="232" y="40"/>
                    <a:pt x="176" y="11"/>
                  </a:cubicBezTo>
                  <a:cubicBezTo>
                    <a:pt x="162" y="4"/>
                    <a:pt x="146" y="1"/>
                    <a:pt x="13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5"/>
            <p:cNvSpPr/>
            <p:nvPr/>
          </p:nvSpPr>
          <p:spPr>
            <a:xfrm>
              <a:off x="6198075" y="2901850"/>
              <a:ext cx="2725" cy="2425"/>
            </a:xfrm>
            <a:custGeom>
              <a:avLst/>
              <a:gdLst/>
              <a:ahLst/>
              <a:cxnLst/>
              <a:rect l="l" t="t" r="r" b="b"/>
              <a:pathLst>
                <a:path w="109" h="97" extrusionOk="0">
                  <a:moveTo>
                    <a:pt x="48" y="1"/>
                  </a:moveTo>
                  <a:cubicBezTo>
                    <a:pt x="33" y="1"/>
                    <a:pt x="21" y="7"/>
                    <a:pt x="14" y="22"/>
                  </a:cubicBezTo>
                  <a:cubicBezTo>
                    <a:pt x="1" y="52"/>
                    <a:pt x="1" y="78"/>
                    <a:pt x="27" y="91"/>
                  </a:cubicBezTo>
                  <a:cubicBezTo>
                    <a:pt x="34" y="94"/>
                    <a:pt x="41" y="96"/>
                    <a:pt x="48" y="96"/>
                  </a:cubicBezTo>
                  <a:cubicBezTo>
                    <a:pt x="67" y="96"/>
                    <a:pt x="86" y="84"/>
                    <a:pt x="95" y="65"/>
                  </a:cubicBezTo>
                  <a:cubicBezTo>
                    <a:pt x="108" y="52"/>
                    <a:pt x="95" y="9"/>
                    <a:pt x="82" y="9"/>
                  </a:cubicBezTo>
                  <a:cubicBezTo>
                    <a:pt x="70" y="4"/>
                    <a:pt x="58" y="1"/>
                    <a:pt x="4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5"/>
            <p:cNvSpPr/>
            <p:nvPr/>
          </p:nvSpPr>
          <p:spPr>
            <a:xfrm>
              <a:off x="6175975" y="2888125"/>
              <a:ext cx="10225" cy="9225"/>
            </a:xfrm>
            <a:custGeom>
              <a:avLst/>
              <a:gdLst/>
              <a:ahLst/>
              <a:cxnLst/>
              <a:rect l="l" t="t" r="r" b="b"/>
              <a:pathLst>
                <a:path w="409" h="369" extrusionOk="0">
                  <a:moveTo>
                    <a:pt x="108" y="0"/>
                  </a:moveTo>
                  <a:lnTo>
                    <a:pt x="0" y="206"/>
                  </a:lnTo>
                  <a:cubicBezTo>
                    <a:pt x="95" y="261"/>
                    <a:pt x="95" y="219"/>
                    <a:pt x="163" y="261"/>
                  </a:cubicBezTo>
                  <a:cubicBezTo>
                    <a:pt x="232" y="300"/>
                    <a:pt x="216" y="327"/>
                    <a:pt x="284" y="369"/>
                  </a:cubicBezTo>
                  <a:lnTo>
                    <a:pt x="408" y="163"/>
                  </a:lnTo>
                  <a:cubicBezTo>
                    <a:pt x="353" y="137"/>
                    <a:pt x="329" y="134"/>
                    <a:pt x="311" y="134"/>
                  </a:cubicBezTo>
                  <a:cubicBezTo>
                    <a:pt x="304" y="134"/>
                    <a:pt x="299" y="134"/>
                    <a:pt x="293" y="134"/>
                  </a:cubicBezTo>
                  <a:cubicBezTo>
                    <a:pt x="281" y="134"/>
                    <a:pt x="268" y="133"/>
                    <a:pt x="245" y="124"/>
                  </a:cubicBezTo>
                  <a:cubicBezTo>
                    <a:pt x="163" y="82"/>
                    <a:pt x="189" y="43"/>
                    <a:pt x="10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5"/>
            <p:cNvSpPr/>
            <p:nvPr/>
          </p:nvSpPr>
          <p:spPr>
            <a:xfrm>
              <a:off x="6183075" y="2892200"/>
              <a:ext cx="10225" cy="9250"/>
            </a:xfrm>
            <a:custGeom>
              <a:avLst/>
              <a:gdLst/>
              <a:ahLst/>
              <a:cxnLst/>
              <a:rect l="l" t="t" r="r" b="b"/>
              <a:pathLst>
                <a:path w="409" h="370" extrusionOk="0">
                  <a:moveTo>
                    <a:pt x="124" y="0"/>
                  </a:moveTo>
                  <a:lnTo>
                    <a:pt x="0" y="206"/>
                  </a:lnTo>
                  <a:cubicBezTo>
                    <a:pt x="111" y="261"/>
                    <a:pt x="95" y="219"/>
                    <a:pt x="163" y="261"/>
                  </a:cubicBezTo>
                  <a:cubicBezTo>
                    <a:pt x="245" y="301"/>
                    <a:pt x="219" y="327"/>
                    <a:pt x="300" y="369"/>
                  </a:cubicBezTo>
                  <a:lnTo>
                    <a:pt x="408" y="164"/>
                  </a:lnTo>
                  <a:cubicBezTo>
                    <a:pt x="361" y="137"/>
                    <a:pt x="337" y="134"/>
                    <a:pt x="317" y="134"/>
                  </a:cubicBezTo>
                  <a:cubicBezTo>
                    <a:pt x="310" y="134"/>
                    <a:pt x="303" y="135"/>
                    <a:pt x="297" y="135"/>
                  </a:cubicBezTo>
                  <a:cubicBezTo>
                    <a:pt x="283" y="135"/>
                    <a:pt x="268" y="133"/>
                    <a:pt x="245" y="124"/>
                  </a:cubicBezTo>
                  <a:cubicBezTo>
                    <a:pt x="176" y="82"/>
                    <a:pt x="193" y="43"/>
                    <a:pt x="12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5"/>
            <p:cNvSpPr/>
            <p:nvPr/>
          </p:nvSpPr>
          <p:spPr>
            <a:xfrm>
              <a:off x="6188850" y="2896025"/>
              <a:ext cx="6150" cy="5750"/>
            </a:xfrm>
            <a:custGeom>
              <a:avLst/>
              <a:gdLst/>
              <a:ahLst/>
              <a:cxnLst/>
              <a:rect l="l" t="t" r="r" b="b"/>
              <a:pathLst>
                <a:path w="246" h="230" extrusionOk="0">
                  <a:moveTo>
                    <a:pt x="141" y="0"/>
                  </a:moveTo>
                  <a:cubicBezTo>
                    <a:pt x="103" y="0"/>
                    <a:pt x="58" y="25"/>
                    <a:pt x="27" y="66"/>
                  </a:cubicBezTo>
                  <a:cubicBezTo>
                    <a:pt x="1" y="122"/>
                    <a:pt x="14" y="190"/>
                    <a:pt x="69" y="216"/>
                  </a:cubicBezTo>
                  <a:cubicBezTo>
                    <a:pt x="88" y="225"/>
                    <a:pt x="107" y="229"/>
                    <a:pt x="126" y="229"/>
                  </a:cubicBezTo>
                  <a:cubicBezTo>
                    <a:pt x="164" y="229"/>
                    <a:pt x="200" y="211"/>
                    <a:pt x="219" y="174"/>
                  </a:cubicBezTo>
                  <a:cubicBezTo>
                    <a:pt x="246" y="108"/>
                    <a:pt x="233" y="40"/>
                    <a:pt x="177" y="11"/>
                  </a:cubicBezTo>
                  <a:cubicBezTo>
                    <a:pt x="167" y="4"/>
                    <a:pt x="154" y="0"/>
                    <a:pt x="14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5"/>
            <p:cNvSpPr/>
            <p:nvPr/>
          </p:nvSpPr>
          <p:spPr>
            <a:xfrm>
              <a:off x="6190575" y="2897775"/>
              <a:ext cx="2725" cy="2400"/>
            </a:xfrm>
            <a:custGeom>
              <a:avLst/>
              <a:gdLst/>
              <a:ahLst/>
              <a:cxnLst/>
              <a:rect l="l" t="t" r="r" b="b"/>
              <a:pathLst>
                <a:path w="109" h="96" extrusionOk="0">
                  <a:moveTo>
                    <a:pt x="49" y="1"/>
                  </a:moveTo>
                  <a:cubicBezTo>
                    <a:pt x="34" y="1"/>
                    <a:pt x="21" y="7"/>
                    <a:pt x="13" y="22"/>
                  </a:cubicBezTo>
                  <a:cubicBezTo>
                    <a:pt x="0" y="52"/>
                    <a:pt x="13" y="78"/>
                    <a:pt x="26" y="91"/>
                  </a:cubicBezTo>
                  <a:cubicBezTo>
                    <a:pt x="34" y="94"/>
                    <a:pt x="42" y="96"/>
                    <a:pt x="49" y="96"/>
                  </a:cubicBezTo>
                  <a:cubicBezTo>
                    <a:pt x="69" y="96"/>
                    <a:pt x="85" y="84"/>
                    <a:pt x="95" y="65"/>
                  </a:cubicBezTo>
                  <a:cubicBezTo>
                    <a:pt x="108" y="52"/>
                    <a:pt x="108" y="9"/>
                    <a:pt x="82" y="9"/>
                  </a:cubicBezTo>
                  <a:cubicBezTo>
                    <a:pt x="71" y="4"/>
                    <a:pt x="60" y="1"/>
                    <a:pt x="4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5"/>
            <p:cNvSpPr/>
            <p:nvPr/>
          </p:nvSpPr>
          <p:spPr>
            <a:xfrm>
              <a:off x="6181350" y="2891950"/>
              <a:ext cx="6550" cy="5725"/>
            </a:xfrm>
            <a:custGeom>
              <a:avLst/>
              <a:gdLst/>
              <a:ahLst/>
              <a:cxnLst/>
              <a:rect l="l" t="t" r="r" b="b"/>
              <a:pathLst>
                <a:path w="262" h="229" extrusionOk="0">
                  <a:moveTo>
                    <a:pt x="147" y="0"/>
                  </a:moveTo>
                  <a:cubicBezTo>
                    <a:pt x="104" y="0"/>
                    <a:pt x="62" y="25"/>
                    <a:pt x="43" y="66"/>
                  </a:cubicBezTo>
                  <a:cubicBezTo>
                    <a:pt x="1" y="121"/>
                    <a:pt x="30" y="190"/>
                    <a:pt x="69" y="216"/>
                  </a:cubicBezTo>
                  <a:cubicBezTo>
                    <a:pt x="87" y="225"/>
                    <a:pt x="107" y="229"/>
                    <a:pt x="126" y="229"/>
                  </a:cubicBezTo>
                  <a:cubicBezTo>
                    <a:pt x="165" y="229"/>
                    <a:pt x="202" y="211"/>
                    <a:pt x="219" y="174"/>
                  </a:cubicBezTo>
                  <a:cubicBezTo>
                    <a:pt x="262" y="108"/>
                    <a:pt x="232" y="40"/>
                    <a:pt x="193" y="10"/>
                  </a:cubicBezTo>
                  <a:cubicBezTo>
                    <a:pt x="178" y="3"/>
                    <a:pt x="163" y="0"/>
                    <a:pt x="14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5"/>
            <p:cNvSpPr/>
            <p:nvPr/>
          </p:nvSpPr>
          <p:spPr>
            <a:xfrm>
              <a:off x="6183400" y="2893700"/>
              <a:ext cx="2475" cy="2400"/>
            </a:xfrm>
            <a:custGeom>
              <a:avLst/>
              <a:gdLst/>
              <a:ahLst/>
              <a:cxnLst/>
              <a:rect l="l" t="t" r="r" b="b"/>
              <a:pathLst>
                <a:path w="99" h="96" extrusionOk="0">
                  <a:moveTo>
                    <a:pt x="48" y="0"/>
                  </a:moveTo>
                  <a:cubicBezTo>
                    <a:pt x="36" y="0"/>
                    <a:pt x="24" y="7"/>
                    <a:pt x="16" y="22"/>
                  </a:cubicBezTo>
                  <a:cubicBezTo>
                    <a:pt x="0" y="51"/>
                    <a:pt x="0" y="77"/>
                    <a:pt x="29" y="90"/>
                  </a:cubicBezTo>
                  <a:cubicBezTo>
                    <a:pt x="33" y="94"/>
                    <a:pt x="37" y="96"/>
                    <a:pt x="42" y="96"/>
                  </a:cubicBezTo>
                  <a:cubicBezTo>
                    <a:pt x="56" y="96"/>
                    <a:pt x="72" y="83"/>
                    <a:pt x="82" y="64"/>
                  </a:cubicBezTo>
                  <a:cubicBezTo>
                    <a:pt x="98" y="51"/>
                    <a:pt x="98" y="9"/>
                    <a:pt x="69" y="9"/>
                  </a:cubicBezTo>
                  <a:cubicBezTo>
                    <a:pt x="63" y="3"/>
                    <a:pt x="56" y="0"/>
                    <a:pt x="4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5"/>
            <p:cNvSpPr/>
            <p:nvPr/>
          </p:nvSpPr>
          <p:spPr>
            <a:xfrm>
              <a:off x="6160950" y="2879950"/>
              <a:ext cx="10225" cy="9250"/>
            </a:xfrm>
            <a:custGeom>
              <a:avLst/>
              <a:gdLst/>
              <a:ahLst/>
              <a:cxnLst/>
              <a:rect l="l" t="t" r="r" b="b"/>
              <a:pathLst>
                <a:path w="409" h="370" extrusionOk="0">
                  <a:moveTo>
                    <a:pt x="125" y="1"/>
                  </a:moveTo>
                  <a:lnTo>
                    <a:pt x="1" y="206"/>
                  </a:lnTo>
                  <a:cubicBezTo>
                    <a:pt x="111" y="262"/>
                    <a:pt x="98" y="219"/>
                    <a:pt x="180" y="262"/>
                  </a:cubicBezTo>
                  <a:cubicBezTo>
                    <a:pt x="245" y="301"/>
                    <a:pt x="219" y="327"/>
                    <a:pt x="301" y="370"/>
                  </a:cubicBezTo>
                  <a:lnTo>
                    <a:pt x="409" y="164"/>
                  </a:lnTo>
                  <a:cubicBezTo>
                    <a:pt x="361" y="138"/>
                    <a:pt x="341" y="135"/>
                    <a:pt x="322" y="135"/>
                  </a:cubicBezTo>
                  <a:cubicBezTo>
                    <a:pt x="316" y="135"/>
                    <a:pt x="310" y="135"/>
                    <a:pt x="303" y="135"/>
                  </a:cubicBezTo>
                  <a:cubicBezTo>
                    <a:pt x="289" y="135"/>
                    <a:pt x="273" y="133"/>
                    <a:pt x="245" y="125"/>
                  </a:cubicBezTo>
                  <a:cubicBezTo>
                    <a:pt x="180" y="82"/>
                    <a:pt x="193" y="43"/>
                    <a:pt x="12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5"/>
            <p:cNvSpPr/>
            <p:nvPr/>
          </p:nvSpPr>
          <p:spPr>
            <a:xfrm>
              <a:off x="6168450" y="2884025"/>
              <a:ext cx="10225" cy="9250"/>
            </a:xfrm>
            <a:custGeom>
              <a:avLst/>
              <a:gdLst/>
              <a:ahLst/>
              <a:cxnLst/>
              <a:rect l="l" t="t" r="r" b="b"/>
              <a:pathLst>
                <a:path w="409" h="370" extrusionOk="0">
                  <a:moveTo>
                    <a:pt x="109" y="1"/>
                  </a:moveTo>
                  <a:lnTo>
                    <a:pt x="1" y="207"/>
                  </a:lnTo>
                  <a:cubicBezTo>
                    <a:pt x="95" y="262"/>
                    <a:pt x="95" y="220"/>
                    <a:pt x="164" y="262"/>
                  </a:cubicBezTo>
                  <a:cubicBezTo>
                    <a:pt x="233" y="301"/>
                    <a:pt x="219" y="327"/>
                    <a:pt x="301" y="370"/>
                  </a:cubicBezTo>
                  <a:lnTo>
                    <a:pt x="409" y="164"/>
                  </a:lnTo>
                  <a:cubicBezTo>
                    <a:pt x="361" y="138"/>
                    <a:pt x="338" y="135"/>
                    <a:pt x="317" y="135"/>
                  </a:cubicBezTo>
                  <a:cubicBezTo>
                    <a:pt x="311" y="135"/>
                    <a:pt x="304" y="135"/>
                    <a:pt x="297" y="135"/>
                  </a:cubicBezTo>
                  <a:cubicBezTo>
                    <a:pt x="284" y="135"/>
                    <a:pt x="268" y="134"/>
                    <a:pt x="246" y="125"/>
                  </a:cubicBezTo>
                  <a:cubicBezTo>
                    <a:pt x="177" y="83"/>
                    <a:pt x="190" y="43"/>
                    <a:pt x="10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5"/>
            <p:cNvSpPr/>
            <p:nvPr/>
          </p:nvSpPr>
          <p:spPr>
            <a:xfrm>
              <a:off x="6174250" y="2887850"/>
              <a:ext cx="6150" cy="5750"/>
            </a:xfrm>
            <a:custGeom>
              <a:avLst/>
              <a:gdLst/>
              <a:ahLst/>
              <a:cxnLst/>
              <a:rect l="l" t="t" r="r" b="b"/>
              <a:pathLst>
                <a:path w="246" h="230" extrusionOk="0">
                  <a:moveTo>
                    <a:pt x="131" y="1"/>
                  </a:moveTo>
                  <a:cubicBezTo>
                    <a:pt x="89" y="1"/>
                    <a:pt x="48" y="26"/>
                    <a:pt x="27" y="67"/>
                  </a:cubicBezTo>
                  <a:cubicBezTo>
                    <a:pt x="1" y="122"/>
                    <a:pt x="14" y="191"/>
                    <a:pt x="69" y="217"/>
                  </a:cubicBezTo>
                  <a:cubicBezTo>
                    <a:pt x="82" y="225"/>
                    <a:pt x="98" y="230"/>
                    <a:pt x="115" y="230"/>
                  </a:cubicBezTo>
                  <a:cubicBezTo>
                    <a:pt x="151" y="230"/>
                    <a:pt x="191" y="212"/>
                    <a:pt x="219" y="174"/>
                  </a:cubicBezTo>
                  <a:cubicBezTo>
                    <a:pt x="245" y="109"/>
                    <a:pt x="232" y="41"/>
                    <a:pt x="177" y="11"/>
                  </a:cubicBezTo>
                  <a:cubicBezTo>
                    <a:pt x="162" y="4"/>
                    <a:pt x="147" y="1"/>
                    <a:pt x="13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5"/>
            <p:cNvSpPr/>
            <p:nvPr/>
          </p:nvSpPr>
          <p:spPr>
            <a:xfrm>
              <a:off x="6175975" y="2889625"/>
              <a:ext cx="2700" cy="2400"/>
            </a:xfrm>
            <a:custGeom>
              <a:avLst/>
              <a:gdLst/>
              <a:ahLst/>
              <a:cxnLst/>
              <a:rect l="l" t="t" r="r" b="b"/>
              <a:pathLst>
                <a:path w="108" h="96" extrusionOk="0">
                  <a:moveTo>
                    <a:pt x="48" y="0"/>
                  </a:moveTo>
                  <a:cubicBezTo>
                    <a:pt x="33" y="0"/>
                    <a:pt x="21" y="6"/>
                    <a:pt x="13" y="22"/>
                  </a:cubicBezTo>
                  <a:cubicBezTo>
                    <a:pt x="0" y="51"/>
                    <a:pt x="0" y="77"/>
                    <a:pt x="26" y="90"/>
                  </a:cubicBezTo>
                  <a:cubicBezTo>
                    <a:pt x="33" y="94"/>
                    <a:pt x="40" y="95"/>
                    <a:pt x="48" y="95"/>
                  </a:cubicBezTo>
                  <a:cubicBezTo>
                    <a:pt x="67" y="95"/>
                    <a:pt x="85" y="83"/>
                    <a:pt x="95" y="64"/>
                  </a:cubicBezTo>
                  <a:cubicBezTo>
                    <a:pt x="108" y="51"/>
                    <a:pt x="95" y="9"/>
                    <a:pt x="82" y="9"/>
                  </a:cubicBezTo>
                  <a:cubicBezTo>
                    <a:pt x="70" y="3"/>
                    <a:pt x="58" y="0"/>
                    <a:pt x="4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5"/>
            <p:cNvSpPr/>
            <p:nvPr/>
          </p:nvSpPr>
          <p:spPr>
            <a:xfrm>
              <a:off x="6166750" y="2883775"/>
              <a:ext cx="6150" cy="5750"/>
            </a:xfrm>
            <a:custGeom>
              <a:avLst/>
              <a:gdLst/>
              <a:ahLst/>
              <a:cxnLst/>
              <a:rect l="l" t="t" r="r" b="b"/>
              <a:pathLst>
                <a:path w="246" h="230" extrusionOk="0">
                  <a:moveTo>
                    <a:pt x="140" y="1"/>
                  </a:moveTo>
                  <a:cubicBezTo>
                    <a:pt x="103" y="1"/>
                    <a:pt x="58" y="26"/>
                    <a:pt x="30" y="66"/>
                  </a:cubicBezTo>
                  <a:cubicBezTo>
                    <a:pt x="0" y="122"/>
                    <a:pt x="13" y="190"/>
                    <a:pt x="69" y="217"/>
                  </a:cubicBezTo>
                  <a:cubicBezTo>
                    <a:pt x="87" y="225"/>
                    <a:pt x="107" y="230"/>
                    <a:pt x="126" y="230"/>
                  </a:cubicBezTo>
                  <a:cubicBezTo>
                    <a:pt x="165" y="230"/>
                    <a:pt x="201" y="211"/>
                    <a:pt x="219" y="174"/>
                  </a:cubicBezTo>
                  <a:cubicBezTo>
                    <a:pt x="245" y="109"/>
                    <a:pt x="232" y="40"/>
                    <a:pt x="177" y="11"/>
                  </a:cubicBezTo>
                  <a:cubicBezTo>
                    <a:pt x="166" y="4"/>
                    <a:pt x="154" y="1"/>
                    <a:pt x="14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5"/>
            <p:cNvSpPr/>
            <p:nvPr/>
          </p:nvSpPr>
          <p:spPr>
            <a:xfrm>
              <a:off x="6168450" y="2885525"/>
              <a:ext cx="2725" cy="2425"/>
            </a:xfrm>
            <a:custGeom>
              <a:avLst/>
              <a:gdLst/>
              <a:ahLst/>
              <a:cxnLst/>
              <a:rect l="l" t="t" r="r" b="b"/>
              <a:pathLst>
                <a:path w="109" h="97" extrusionOk="0">
                  <a:moveTo>
                    <a:pt x="50" y="1"/>
                  </a:moveTo>
                  <a:cubicBezTo>
                    <a:pt x="35" y="1"/>
                    <a:pt x="22" y="7"/>
                    <a:pt x="14" y="23"/>
                  </a:cubicBezTo>
                  <a:cubicBezTo>
                    <a:pt x="1" y="52"/>
                    <a:pt x="14" y="78"/>
                    <a:pt x="27" y="91"/>
                  </a:cubicBezTo>
                  <a:cubicBezTo>
                    <a:pt x="35" y="95"/>
                    <a:pt x="42" y="96"/>
                    <a:pt x="50" y="96"/>
                  </a:cubicBezTo>
                  <a:cubicBezTo>
                    <a:pt x="69" y="96"/>
                    <a:pt x="86" y="84"/>
                    <a:pt x="95" y="65"/>
                  </a:cubicBezTo>
                  <a:cubicBezTo>
                    <a:pt x="109" y="52"/>
                    <a:pt x="109" y="9"/>
                    <a:pt x="82" y="9"/>
                  </a:cubicBezTo>
                  <a:cubicBezTo>
                    <a:pt x="72" y="4"/>
                    <a:pt x="60" y="1"/>
                    <a:pt x="5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5"/>
            <p:cNvSpPr/>
            <p:nvPr/>
          </p:nvSpPr>
          <p:spPr>
            <a:xfrm>
              <a:off x="6146350" y="2871800"/>
              <a:ext cx="10225" cy="9250"/>
            </a:xfrm>
            <a:custGeom>
              <a:avLst/>
              <a:gdLst/>
              <a:ahLst/>
              <a:cxnLst/>
              <a:rect l="l" t="t" r="r" b="b"/>
              <a:pathLst>
                <a:path w="409" h="370" extrusionOk="0">
                  <a:moveTo>
                    <a:pt x="124" y="0"/>
                  </a:moveTo>
                  <a:lnTo>
                    <a:pt x="0" y="206"/>
                  </a:lnTo>
                  <a:cubicBezTo>
                    <a:pt x="111" y="261"/>
                    <a:pt x="95" y="219"/>
                    <a:pt x="163" y="261"/>
                  </a:cubicBezTo>
                  <a:cubicBezTo>
                    <a:pt x="232" y="301"/>
                    <a:pt x="219" y="327"/>
                    <a:pt x="301" y="369"/>
                  </a:cubicBezTo>
                  <a:lnTo>
                    <a:pt x="408" y="164"/>
                  </a:lnTo>
                  <a:cubicBezTo>
                    <a:pt x="314" y="111"/>
                    <a:pt x="314" y="150"/>
                    <a:pt x="245" y="111"/>
                  </a:cubicBezTo>
                  <a:cubicBezTo>
                    <a:pt x="177" y="82"/>
                    <a:pt x="193" y="43"/>
                    <a:pt x="12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5"/>
            <p:cNvSpPr/>
            <p:nvPr/>
          </p:nvSpPr>
          <p:spPr>
            <a:xfrm>
              <a:off x="6153850" y="2875875"/>
              <a:ext cx="10225" cy="9250"/>
            </a:xfrm>
            <a:custGeom>
              <a:avLst/>
              <a:gdLst/>
              <a:ahLst/>
              <a:cxnLst/>
              <a:rect l="l" t="t" r="r" b="b"/>
              <a:pathLst>
                <a:path w="409" h="370" extrusionOk="0">
                  <a:moveTo>
                    <a:pt x="108" y="1"/>
                  </a:moveTo>
                  <a:lnTo>
                    <a:pt x="1" y="206"/>
                  </a:lnTo>
                  <a:cubicBezTo>
                    <a:pt x="95" y="262"/>
                    <a:pt x="95" y="219"/>
                    <a:pt x="164" y="262"/>
                  </a:cubicBezTo>
                  <a:cubicBezTo>
                    <a:pt x="232" y="301"/>
                    <a:pt x="219" y="327"/>
                    <a:pt x="285" y="369"/>
                  </a:cubicBezTo>
                  <a:lnTo>
                    <a:pt x="409" y="164"/>
                  </a:lnTo>
                  <a:cubicBezTo>
                    <a:pt x="361" y="138"/>
                    <a:pt x="338" y="134"/>
                    <a:pt x="317" y="134"/>
                  </a:cubicBezTo>
                  <a:cubicBezTo>
                    <a:pt x="310" y="134"/>
                    <a:pt x="304" y="135"/>
                    <a:pt x="297" y="135"/>
                  </a:cubicBezTo>
                  <a:cubicBezTo>
                    <a:pt x="283" y="135"/>
                    <a:pt x="268" y="133"/>
                    <a:pt x="245" y="125"/>
                  </a:cubicBezTo>
                  <a:cubicBezTo>
                    <a:pt x="177" y="82"/>
                    <a:pt x="190" y="43"/>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5"/>
            <p:cNvSpPr/>
            <p:nvPr/>
          </p:nvSpPr>
          <p:spPr>
            <a:xfrm>
              <a:off x="6159325" y="2879700"/>
              <a:ext cx="6475" cy="5750"/>
            </a:xfrm>
            <a:custGeom>
              <a:avLst/>
              <a:gdLst/>
              <a:ahLst/>
              <a:cxnLst/>
              <a:rect l="l" t="t" r="r" b="b"/>
              <a:pathLst>
                <a:path w="259" h="230" extrusionOk="0">
                  <a:moveTo>
                    <a:pt x="144" y="1"/>
                  </a:moveTo>
                  <a:cubicBezTo>
                    <a:pt x="101" y="1"/>
                    <a:pt x="59" y="25"/>
                    <a:pt x="39" y="66"/>
                  </a:cubicBezTo>
                  <a:cubicBezTo>
                    <a:pt x="0" y="122"/>
                    <a:pt x="26" y="190"/>
                    <a:pt x="66" y="216"/>
                  </a:cubicBezTo>
                  <a:cubicBezTo>
                    <a:pt x="84" y="225"/>
                    <a:pt x="103" y="229"/>
                    <a:pt x="123" y="229"/>
                  </a:cubicBezTo>
                  <a:cubicBezTo>
                    <a:pt x="161" y="229"/>
                    <a:pt x="198" y="211"/>
                    <a:pt x="216" y="174"/>
                  </a:cubicBezTo>
                  <a:cubicBezTo>
                    <a:pt x="258" y="109"/>
                    <a:pt x="245" y="40"/>
                    <a:pt x="190" y="11"/>
                  </a:cubicBezTo>
                  <a:cubicBezTo>
                    <a:pt x="175" y="4"/>
                    <a:pt x="159" y="1"/>
                    <a:pt x="14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5"/>
            <p:cNvSpPr/>
            <p:nvPr/>
          </p:nvSpPr>
          <p:spPr>
            <a:xfrm>
              <a:off x="6161350" y="2881450"/>
              <a:ext cx="2725" cy="2425"/>
            </a:xfrm>
            <a:custGeom>
              <a:avLst/>
              <a:gdLst/>
              <a:ahLst/>
              <a:cxnLst/>
              <a:rect l="l" t="t" r="r" b="b"/>
              <a:pathLst>
                <a:path w="109" h="97" extrusionOk="0">
                  <a:moveTo>
                    <a:pt x="45" y="1"/>
                  </a:moveTo>
                  <a:cubicBezTo>
                    <a:pt x="34" y="1"/>
                    <a:pt x="22" y="7"/>
                    <a:pt x="14" y="22"/>
                  </a:cubicBezTo>
                  <a:cubicBezTo>
                    <a:pt x="1" y="52"/>
                    <a:pt x="1" y="78"/>
                    <a:pt x="27" y="91"/>
                  </a:cubicBezTo>
                  <a:cubicBezTo>
                    <a:pt x="30" y="94"/>
                    <a:pt x="36" y="96"/>
                    <a:pt x="43" y="96"/>
                  </a:cubicBezTo>
                  <a:cubicBezTo>
                    <a:pt x="61" y="96"/>
                    <a:pt x="86" y="84"/>
                    <a:pt x="95" y="65"/>
                  </a:cubicBezTo>
                  <a:cubicBezTo>
                    <a:pt x="109" y="52"/>
                    <a:pt x="95" y="9"/>
                    <a:pt x="66" y="9"/>
                  </a:cubicBezTo>
                  <a:cubicBezTo>
                    <a:pt x="61" y="4"/>
                    <a:pt x="53" y="1"/>
                    <a:pt x="4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5"/>
            <p:cNvSpPr/>
            <p:nvPr/>
          </p:nvSpPr>
          <p:spPr>
            <a:xfrm>
              <a:off x="6152125" y="2875625"/>
              <a:ext cx="6150" cy="5750"/>
            </a:xfrm>
            <a:custGeom>
              <a:avLst/>
              <a:gdLst/>
              <a:ahLst/>
              <a:cxnLst/>
              <a:rect l="l" t="t" r="r" b="b"/>
              <a:pathLst>
                <a:path w="246" h="230" extrusionOk="0">
                  <a:moveTo>
                    <a:pt x="133" y="0"/>
                  </a:moveTo>
                  <a:cubicBezTo>
                    <a:pt x="91" y="0"/>
                    <a:pt x="49" y="25"/>
                    <a:pt x="27" y="66"/>
                  </a:cubicBezTo>
                  <a:cubicBezTo>
                    <a:pt x="1" y="122"/>
                    <a:pt x="14" y="190"/>
                    <a:pt x="70" y="216"/>
                  </a:cubicBezTo>
                  <a:cubicBezTo>
                    <a:pt x="88" y="225"/>
                    <a:pt x="107" y="229"/>
                    <a:pt x="126" y="229"/>
                  </a:cubicBezTo>
                  <a:cubicBezTo>
                    <a:pt x="164" y="229"/>
                    <a:pt x="200" y="211"/>
                    <a:pt x="220" y="174"/>
                  </a:cubicBezTo>
                  <a:cubicBezTo>
                    <a:pt x="246" y="108"/>
                    <a:pt x="233" y="40"/>
                    <a:pt x="177" y="11"/>
                  </a:cubicBezTo>
                  <a:cubicBezTo>
                    <a:pt x="163" y="4"/>
                    <a:pt x="148" y="0"/>
                    <a:pt x="13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5"/>
            <p:cNvSpPr/>
            <p:nvPr/>
          </p:nvSpPr>
          <p:spPr>
            <a:xfrm>
              <a:off x="6153850" y="2877375"/>
              <a:ext cx="2725" cy="2400"/>
            </a:xfrm>
            <a:custGeom>
              <a:avLst/>
              <a:gdLst/>
              <a:ahLst/>
              <a:cxnLst/>
              <a:rect l="l" t="t" r="r" b="b"/>
              <a:pathLst>
                <a:path w="109" h="96" extrusionOk="0">
                  <a:moveTo>
                    <a:pt x="49" y="1"/>
                  </a:moveTo>
                  <a:cubicBezTo>
                    <a:pt x="34" y="1"/>
                    <a:pt x="21" y="7"/>
                    <a:pt x="14" y="22"/>
                  </a:cubicBezTo>
                  <a:cubicBezTo>
                    <a:pt x="1" y="52"/>
                    <a:pt x="14" y="78"/>
                    <a:pt x="27" y="91"/>
                  </a:cubicBezTo>
                  <a:cubicBezTo>
                    <a:pt x="35" y="94"/>
                    <a:pt x="42" y="96"/>
                    <a:pt x="49" y="96"/>
                  </a:cubicBezTo>
                  <a:cubicBezTo>
                    <a:pt x="69" y="96"/>
                    <a:pt x="86" y="84"/>
                    <a:pt x="95" y="65"/>
                  </a:cubicBezTo>
                  <a:cubicBezTo>
                    <a:pt x="108" y="52"/>
                    <a:pt x="95" y="9"/>
                    <a:pt x="82" y="9"/>
                  </a:cubicBezTo>
                  <a:cubicBezTo>
                    <a:pt x="71" y="4"/>
                    <a:pt x="60" y="1"/>
                    <a:pt x="4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5"/>
            <p:cNvSpPr/>
            <p:nvPr/>
          </p:nvSpPr>
          <p:spPr>
            <a:xfrm>
              <a:off x="6131725" y="2863625"/>
              <a:ext cx="10225" cy="9250"/>
            </a:xfrm>
            <a:custGeom>
              <a:avLst/>
              <a:gdLst/>
              <a:ahLst/>
              <a:cxnLst/>
              <a:rect l="l" t="t" r="r" b="b"/>
              <a:pathLst>
                <a:path w="409" h="370" extrusionOk="0">
                  <a:moveTo>
                    <a:pt x="109" y="1"/>
                  </a:moveTo>
                  <a:lnTo>
                    <a:pt x="1" y="207"/>
                  </a:lnTo>
                  <a:cubicBezTo>
                    <a:pt x="96" y="262"/>
                    <a:pt x="96" y="220"/>
                    <a:pt x="164" y="262"/>
                  </a:cubicBezTo>
                  <a:cubicBezTo>
                    <a:pt x="233" y="301"/>
                    <a:pt x="220" y="327"/>
                    <a:pt x="301" y="370"/>
                  </a:cubicBezTo>
                  <a:lnTo>
                    <a:pt x="409" y="164"/>
                  </a:lnTo>
                  <a:cubicBezTo>
                    <a:pt x="314" y="112"/>
                    <a:pt x="314" y="151"/>
                    <a:pt x="246" y="112"/>
                  </a:cubicBezTo>
                  <a:cubicBezTo>
                    <a:pt x="177" y="83"/>
                    <a:pt x="190" y="43"/>
                    <a:pt x="10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5"/>
            <p:cNvSpPr/>
            <p:nvPr/>
          </p:nvSpPr>
          <p:spPr>
            <a:xfrm>
              <a:off x="6139250" y="2867725"/>
              <a:ext cx="10225" cy="9225"/>
            </a:xfrm>
            <a:custGeom>
              <a:avLst/>
              <a:gdLst/>
              <a:ahLst/>
              <a:cxnLst/>
              <a:rect l="l" t="t" r="r" b="b"/>
              <a:pathLst>
                <a:path w="409" h="369" extrusionOk="0">
                  <a:moveTo>
                    <a:pt x="108" y="0"/>
                  </a:moveTo>
                  <a:lnTo>
                    <a:pt x="0" y="206"/>
                  </a:lnTo>
                  <a:cubicBezTo>
                    <a:pt x="95" y="261"/>
                    <a:pt x="95" y="219"/>
                    <a:pt x="163" y="261"/>
                  </a:cubicBezTo>
                  <a:cubicBezTo>
                    <a:pt x="232" y="300"/>
                    <a:pt x="216" y="327"/>
                    <a:pt x="284" y="369"/>
                  </a:cubicBezTo>
                  <a:lnTo>
                    <a:pt x="408" y="163"/>
                  </a:lnTo>
                  <a:cubicBezTo>
                    <a:pt x="297" y="111"/>
                    <a:pt x="314" y="150"/>
                    <a:pt x="245" y="111"/>
                  </a:cubicBezTo>
                  <a:cubicBezTo>
                    <a:pt x="163" y="82"/>
                    <a:pt x="190" y="43"/>
                    <a:pt x="10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5"/>
            <p:cNvSpPr/>
            <p:nvPr/>
          </p:nvSpPr>
          <p:spPr>
            <a:xfrm>
              <a:off x="6144625" y="2871550"/>
              <a:ext cx="6550" cy="5725"/>
            </a:xfrm>
            <a:custGeom>
              <a:avLst/>
              <a:gdLst/>
              <a:ahLst/>
              <a:cxnLst/>
              <a:rect l="l" t="t" r="r" b="b"/>
              <a:pathLst>
                <a:path w="262" h="229" extrusionOk="0">
                  <a:moveTo>
                    <a:pt x="147" y="0"/>
                  </a:moveTo>
                  <a:cubicBezTo>
                    <a:pt x="104" y="0"/>
                    <a:pt x="62" y="25"/>
                    <a:pt x="43" y="66"/>
                  </a:cubicBezTo>
                  <a:cubicBezTo>
                    <a:pt x="1" y="121"/>
                    <a:pt x="17" y="190"/>
                    <a:pt x="69" y="216"/>
                  </a:cubicBezTo>
                  <a:cubicBezTo>
                    <a:pt x="87" y="225"/>
                    <a:pt x="107" y="229"/>
                    <a:pt x="126" y="229"/>
                  </a:cubicBezTo>
                  <a:cubicBezTo>
                    <a:pt x="165" y="229"/>
                    <a:pt x="202" y="211"/>
                    <a:pt x="219" y="174"/>
                  </a:cubicBezTo>
                  <a:cubicBezTo>
                    <a:pt x="262" y="108"/>
                    <a:pt x="232" y="40"/>
                    <a:pt x="193" y="10"/>
                  </a:cubicBezTo>
                  <a:cubicBezTo>
                    <a:pt x="179" y="3"/>
                    <a:pt x="163" y="0"/>
                    <a:pt x="14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5"/>
            <p:cNvSpPr/>
            <p:nvPr/>
          </p:nvSpPr>
          <p:spPr>
            <a:xfrm>
              <a:off x="6146350" y="2873300"/>
              <a:ext cx="2800" cy="2400"/>
            </a:xfrm>
            <a:custGeom>
              <a:avLst/>
              <a:gdLst/>
              <a:ahLst/>
              <a:cxnLst/>
              <a:rect l="l" t="t" r="r" b="b"/>
              <a:pathLst>
                <a:path w="112" h="96" extrusionOk="0">
                  <a:moveTo>
                    <a:pt x="56" y="0"/>
                  </a:moveTo>
                  <a:cubicBezTo>
                    <a:pt x="40" y="0"/>
                    <a:pt x="23" y="7"/>
                    <a:pt x="13" y="22"/>
                  </a:cubicBezTo>
                  <a:cubicBezTo>
                    <a:pt x="0" y="51"/>
                    <a:pt x="13" y="77"/>
                    <a:pt x="43" y="90"/>
                  </a:cubicBezTo>
                  <a:cubicBezTo>
                    <a:pt x="46" y="94"/>
                    <a:pt x="51" y="96"/>
                    <a:pt x="55" y="96"/>
                  </a:cubicBezTo>
                  <a:cubicBezTo>
                    <a:pt x="69" y="96"/>
                    <a:pt x="85" y="83"/>
                    <a:pt x="95" y="64"/>
                  </a:cubicBezTo>
                  <a:cubicBezTo>
                    <a:pt x="111" y="51"/>
                    <a:pt x="111" y="9"/>
                    <a:pt x="82" y="9"/>
                  </a:cubicBezTo>
                  <a:cubicBezTo>
                    <a:pt x="76" y="3"/>
                    <a:pt x="67" y="0"/>
                    <a:pt x="5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5"/>
            <p:cNvSpPr/>
            <p:nvPr/>
          </p:nvSpPr>
          <p:spPr>
            <a:xfrm>
              <a:off x="6137525" y="2867450"/>
              <a:ext cx="6150" cy="5750"/>
            </a:xfrm>
            <a:custGeom>
              <a:avLst/>
              <a:gdLst/>
              <a:ahLst/>
              <a:cxnLst/>
              <a:rect l="l" t="t" r="r" b="b"/>
              <a:pathLst>
                <a:path w="246" h="230" extrusionOk="0">
                  <a:moveTo>
                    <a:pt x="132" y="1"/>
                  </a:moveTo>
                  <a:cubicBezTo>
                    <a:pt x="89" y="1"/>
                    <a:pt x="48" y="26"/>
                    <a:pt x="27" y="67"/>
                  </a:cubicBezTo>
                  <a:cubicBezTo>
                    <a:pt x="1" y="122"/>
                    <a:pt x="14" y="191"/>
                    <a:pt x="69" y="217"/>
                  </a:cubicBezTo>
                  <a:cubicBezTo>
                    <a:pt x="82" y="225"/>
                    <a:pt x="98" y="230"/>
                    <a:pt x="115" y="230"/>
                  </a:cubicBezTo>
                  <a:cubicBezTo>
                    <a:pt x="151" y="230"/>
                    <a:pt x="191" y="212"/>
                    <a:pt x="219" y="174"/>
                  </a:cubicBezTo>
                  <a:cubicBezTo>
                    <a:pt x="246" y="109"/>
                    <a:pt x="232" y="41"/>
                    <a:pt x="177" y="11"/>
                  </a:cubicBezTo>
                  <a:cubicBezTo>
                    <a:pt x="162" y="4"/>
                    <a:pt x="147" y="1"/>
                    <a:pt x="13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5"/>
            <p:cNvSpPr/>
            <p:nvPr/>
          </p:nvSpPr>
          <p:spPr>
            <a:xfrm>
              <a:off x="6139250" y="2869225"/>
              <a:ext cx="2700" cy="2400"/>
            </a:xfrm>
            <a:custGeom>
              <a:avLst/>
              <a:gdLst/>
              <a:ahLst/>
              <a:cxnLst/>
              <a:rect l="l" t="t" r="r" b="b"/>
              <a:pathLst>
                <a:path w="108" h="96" extrusionOk="0">
                  <a:moveTo>
                    <a:pt x="48" y="0"/>
                  </a:moveTo>
                  <a:cubicBezTo>
                    <a:pt x="33" y="0"/>
                    <a:pt x="21" y="6"/>
                    <a:pt x="13" y="22"/>
                  </a:cubicBezTo>
                  <a:cubicBezTo>
                    <a:pt x="0" y="51"/>
                    <a:pt x="0" y="77"/>
                    <a:pt x="26" y="90"/>
                  </a:cubicBezTo>
                  <a:cubicBezTo>
                    <a:pt x="33" y="94"/>
                    <a:pt x="41" y="95"/>
                    <a:pt x="48" y="95"/>
                  </a:cubicBezTo>
                  <a:cubicBezTo>
                    <a:pt x="67" y="95"/>
                    <a:pt x="85" y="83"/>
                    <a:pt x="95" y="64"/>
                  </a:cubicBezTo>
                  <a:cubicBezTo>
                    <a:pt x="108" y="51"/>
                    <a:pt x="95" y="9"/>
                    <a:pt x="82" y="9"/>
                  </a:cubicBezTo>
                  <a:cubicBezTo>
                    <a:pt x="70" y="3"/>
                    <a:pt x="58" y="0"/>
                    <a:pt x="4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5"/>
            <p:cNvSpPr/>
            <p:nvPr/>
          </p:nvSpPr>
          <p:spPr>
            <a:xfrm>
              <a:off x="6117125" y="2855475"/>
              <a:ext cx="10225" cy="9250"/>
            </a:xfrm>
            <a:custGeom>
              <a:avLst/>
              <a:gdLst/>
              <a:ahLst/>
              <a:cxnLst/>
              <a:rect l="l" t="t" r="r" b="b"/>
              <a:pathLst>
                <a:path w="409" h="370" extrusionOk="0">
                  <a:moveTo>
                    <a:pt x="108" y="1"/>
                  </a:moveTo>
                  <a:lnTo>
                    <a:pt x="1" y="206"/>
                  </a:lnTo>
                  <a:cubicBezTo>
                    <a:pt x="95" y="262"/>
                    <a:pt x="95" y="219"/>
                    <a:pt x="164" y="262"/>
                  </a:cubicBezTo>
                  <a:cubicBezTo>
                    <a:pt x="232" y="301"/>
                    <a:pt x="219" y="327"/>
                    <a:pt x="285" y="369"/>
                  </a:cubicBezTo>
                  <a:lnTo>
                    <a:pt x="409" y="164"/>
                  </a:lnTo>
                  <a:cubicBezTo>
                    <a:pt x="301" y="112"/>
                    <a:pt x="314" y="151"/>
                    <a:pt x="246" y="112"/>
                  </a:cubicBezTo>
                  <a:cubicBezTo>
                    <a:pt x="177" y="82"/>
                    <a:pt x="190" y="43"/>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5"/>
            <p:cNvSpPr/>
            <p:nvPr/>
          </p:nvSpPr>
          <p:spPr>
            <a:xfrm>
              <a:off x="6124225" y="2859550"/>
              <a:ext cx="10225" cy="9250"/>
            </a:xfrm>
            <a:custGeom>
              <a:avLst/>
              <a:gdLst/>
              <a:ahLst/>
              <a:cxnLst/>
              <a:rect l="l" t="t" r="r" b="b"/>
              <a:pathLst>
                <a:path w="409" h="370" extrusionOk="0">
                  <a:moveTo>
                    <a:pt x="125" y="1"/>
                  </a:moveTo>
                  <a:lnTo>
                    <a:pt x="1" y="206"/>
                  </a:lnTo>
                  <a:cubicBezTo>
                    <a:pt x="112" y="262"/>
                    <a:pt x="99" y="219"/>
                    <a:pt x="164" y="262"/>
                  </a:cubicBezTo>
                  <a:cubicBezTo>
                    <a:pt x="245" y="301"/>
                    <a:pt x="219" y="327"/>
                    <a:pt x="301" y="370"/>
                  </a:cubicBezTo>
                  <a:lnTo>
                    <a:pt x="409" y="164"/>
                  </a:lnTo>
                  <a:cubicBezTo>
                    <a:pt x="314" y="112"/>
                    <a:pt x="314" y="151"/>
                    <a:pt x="245" y="112"/>
                  </a:cubicBezTo>
                  <a:cubicBezTo>
                    <a:pt x="180" y="82"/>
                    <a:pt x="193" y="43"/>
                    <a:pt x="12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5"/>
            <p:cNvSpPr/>
            <p:nvPr/>
          </p:nvSpPr>
          <p:spPr>
            <a:xfrm>
              <a:off x="6130025" y="2863375"/>
              <a:ext cx="6150" cy="5750"/>
            </a:xfrm>
            <a:custGeom>
              <a:avLst/>
              <a:gdLst/>
              <a:ahLst/>
              <a:cxnLst/>
              <a:rect l="l" t="t" r="r" b="b"/>
              <a:pathLst>
                <a:path w="246" h="230" extrusionOk="0">
                  <a:moveTo>
                    <a:pt x="140" y="1"/>
                  </a:moveTo>
                  <a:cubicBezTo>
                    <a:pt x="103" y="1"/>
                    <a:pt x="59" y="26"/>
                    <a:pt x="30" y="66"/>
                  </a:cubicBezTo>
                  <a:cubicBezTo>
                    <a:pt x="0" y="122"/>
                    <a:pt x="13" y="190"/>
                    <a:pt x="69" y="217"/>
                  </a:cubicBezTo>
                  <a:cubicBezTo>
                    <a:pt x="87" y="225"/>
                    <a:pt x="107" y="230"/>
                    <a:pt x="126" y="230"/>
                  </a:cubicBezTo>
                  <a:cubicBezTo>
                    <a:pt x="165" y="230"/>
                    <a:pt x="202" y="211"/>
                    <a:pt x="219" y="174"/>
                  </a:cubicBezTo>
                  <a:cubicBezTo>
                    <a:pt x="245" y="109"/>
                    <a:pt x="232" y="40"/>
                    <a:pt x="177" y="11"/>
                  </a:cubicBezTo>
                  <a:cubicBezTo>
                    <a:pt x="166" y="4"/>
                    <a:pt x="154" y="1"/>
                    <a:pt x="14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5"/>
            <p:cNvSpPr/>
            <p:nvPr/>
          </p:nvSpPr>
          <p:spPr>
            <a:xfrm>
              <a:off x="6131725" y="2865025"/>
              <a:ext cx="2725" cy="2525"/>
            </a:xfrm>
            <a:custGeom>
              <a:avLst/>
              <a:gdLst/>
              <a:ahLst/>
              <a:cxnLst/>
              <a:rect l="l" t="t" r="r" b="b"/>
              <a:pathLst>
                <a:path w="109" h="101" extrusionOk="0">
                  <a:moveTo>
                    <a:pt x="83" y="0"/>
                  </a:moveTo>
                  <a:cubicBezTo>
                    <a:pt x="56" y="0"/>
                    <a:pt x="27" y="0"/>
                    <a:pt x="14" y="27"/>
                  </a:cubicBezTo>
                  <a:cubicBezTo>
                    <a:pt x="1" y="56"/>
                    <a:pt x="14" y="82"/>
                    <a:pt x="27" y="95"/>
                  </a:cubicBezTo>
                  <a:cubicBezTo>
                    <a:pt x="35" y="99"/>
                    <a:pt x="43" y="100"/>
                    <a:pt x="50" y="100"/>
                  </a:cubicBezTo>
                  <a:cubicBezTo>
                    <a:pt x="70" y="100"/>
                    <a:pt x="86" y="88"/>
                    <a:pt x="96" y="69"/>
                  </a:cubicBezTo>
                  <a:cubicBezTo>
                    <a:pt x="109" y="56"/>
                    <a:pt x="109" y="13"/>
                    <a:pt x="8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5"/>
            <p:cNvSpPr/>
            <p:nvPr/>
          </p:nvSpPr>
          <p:spPr>
            <a:xfrm>
              <a:off x="6122600" y="2859300"/>
              <a:ext cx="6475" cy="5750"/>
            </a:xfrm>
            <a:custGeom>
              <a:avLst/>
              <a:gdLst/>
              <a:ahLst/>
              <a:cxnLst/>
              <a:rect l="l" t="t" r="r" b="b"/>
              <a:pathLst>
                <a:path w="259" h="230" extrusionOk="0">
                  <a:moveTo>
                    <a:pt x="144" y="1"/>
                  </a:moveTo>
                  <a:cubicBezTo>
                    <a:pt x="101" y="1"/>
                    <a:pt x="59" y="25"/>
                    <a:pt x="40" y="66"/>
                  </a:cubicBezTo>
                  <a:cubicBezTo>
                    <a:pt x="0" y="122"/>
                    <a:pt x="27" y="190"/>
                    <a:pt x="66" y="216"/>
                  </a:cubicBezTo>
                  <a:cubicBezTo>
                    <a:pt x="84" y="225"/>
                    <a:pt x="104" y="229"/>
                    <a:pt x="123" y="229"/>
                  </a:cubicBezTo>
                  <a:cubicBezTo>
                    <a:pt x="162" y="229"/>
                    <a:pt x="198" y="211"/>
                    <a:pt x="216" y="174"/>
                  </a:cubicBezTo>
                  <a:cubicBezTo>
                    <a:pt x="258" y="109"/>
                    <a:pt x="229" y="40"/>
                    <a:pt x="190" y="11"/>
                  </a:cubicBezTo>
                  <a:cubicBezTo>
                    <a:pt x="175" y="4"/>
                    <a:pt x="159" y="1"/>
                    <a:pt x="14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5"/>
            <p:cNvSpPr/>
            <p:nvPr/>
          </p:nvSpPr>
          <p:spPr>
            <a:xfrm>
              <a:off x="6124650" y="2860950"/>
              <a:ext cx="2375" cy="2500"/>
            </a:xfrm>
            <a:custGeom>
              <a:avLst/>
              <a:gdLst/>
              <a:ahLst/>
              <a:cxnLst/>
              <a:rect l="l" t="t" r="r" b="b"/>
              <a:pathLst>
                <a:path w="95" h="100" extrusionOk="0">
                  <a:moveTo>
                    <a:pt x="65" y="0"/>
                  </a:moveTo>
                  <a:cubicBezTo>
                    <a:pt x="52" y="0"/>
                    <a:pt x="26" y="0"/>
                    <a:pt x="13" y="26"/>
                  </a:cubicBezTo>
                  <a:cubicBezTo>
                    <a:pt x="0" y="56"/>
                    <a:pt x="0" y="82"/>
                    <a:pt x="26" y="95"/>
                  </a:cubicBezTo>
                  <a:cubicBezTo>
                    <a:pt x="30" y="98"/>
                    <a:pt x="34" y="100"/>
                    <a:pt x="39" y="100"/>
                  </a:cubicBezTo>
                  <a:cubicBezTo>
                    <a:pt x="52" y="100"/>
                    <a:pt x="70" y="88"/>
                    <a:pt x="82" y="69"/>
                  </a:cubicBezTo>
                  <a:cubicBezTo>
                    <a:pt x="95" y="56"/>
                    <a:pt x="95" y="13"/>
                    <a:pt x="6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5"/>
            <p:cNvSpPr/>
            <p:nvPr/>
          </p:nvSpPr>
          <p:spPr>
            <a:xfrm>
              <a:off x="6102200" y="2847325"/>
              <a:ext cx="10225" cy="9225"/>
            </a:xfrm>
            <a:custGeom>
              <a:avLst/>
              <a:gdLst/>
              <a:ahLst/>
              <a:cxnLst/>
              <a:rect l="l" t="t" r="r" b="b"/>
              <a:pathLst>
                <a:path w="409" h="369" extrusionOk="0">
                  <a:moveTo>
                    <a:pt x="121" y="0"/>
                  </a:moveTo>
                  <a:lnTo>
                    <a:pt x="0" y="206"/>
                  </a:lnTo>
                  <a:cubicBezTo>
                    <a:pt x="108" y="261"/>
                    <a:pt x="95" y="219"/>
                    <a:pt x="177" y="261"/>
                  </a:cubicBezTo>
                  <a:cubicBezTo>
                    <a:pt x="245" y="300"/>
                    <a:pt x="216" y="327"/>
                    <a:pt x="297" y="369"/>
                  </a:cubicBezTo>
                  <a:lnTo>
                    <a:pt x="408" y="163"/>
                  </a:lnTo>
                  <a:cubicBezTo>
                    <a:pt x="310" y="111"/>
                    <a:pt x="327" y="150"/>
                    <a:pt x="245" y="111"/>
                  </a:cubicBezTo>
                  <a:cubicBezTo>
                    <a:pt x="177" y="82"/>
                    <a:pt x="190" y="43"/>
                    <a:pt x="12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5"/>
            <p:cNvSpPr/>
            <p:nvPr/>
          </p:nvSpPr>
          <p:spPr>
            <a:xfrm>
              <a:off x="6109625" y="2851400"/>
              <a:ext cx="10225" cy="9250"/>
            </a:xfrm>
            <a:custGeom>
              <a:avLst/>
              <a:gdLst/>
              <a:ahLst/>
              <a:cxnLst/>
              <a:rect l="l" t="t" r="r" b="b"/>
              <a:pathLst>
                <a:path w="409" h="370" extrusionOk="0">
                  <a:moveTo>
                    <a:pt x="111" y="0"/>
                  </a:moveTo>
                  <a:lnTo>
                    <a:pt x="0" y="206"/>
                  </a:lnTo>
                  <a:cubicBezTo>
                    <a:pt x="95" y="261"/>
                    <a:pt x="95" y="219"/>
                    <a:pt x="164" y="261"/>
                  </a:cubicBezTo>
                  <a:cubicBezTo>
                    <a:pt x="232" y="301"/>
                    <a:pt x="219" y="327"/>
                    <a:pt x="301" y="369"/>
                  </a:cubicBezTo>
                  <a:lnTo>
                    <a:pt x="408" y="164"/>
                  </a:lnTo>
                  <a:cubicBezTo>
                    <a:pt x="314" y="111"/>
                    <a:pt x="314" y="150"/>
                    <a:pt x="245" y="111"/>
                  </a:cubicBezTo>
                  <a:cubicBezTo>
                    <a:pt x="177" y="82"/>
                    <a:pt x="193" y="43"/>
                    <a:pt x="11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5"/>
            <p:cNvSpPr/>
            <p:nvPr/>
          </p:nvSpPr>
          <p:spPr>
            <a:xfrm>
              <a:off x="6115425" y="2855225"/>
              <a:ext cx="6125" cy="5750"/>
            </a:xfrm>
            <a:custGeom>
              <a:avLst/>
              <a:gdLst/>
              <a:ahLst/>
              <a:cxnLst/>
              <a:rect l="l" t="t" r="r" b="b"/>
              <a:pathLst>
                <a:path w="245" h="230" extrusionOk="0">
                  <a:moveTo>
                    <a:pt x="132" y="0"/>
                  </a:moveTo>
                  <a:cubicBezTo>
                    <a:pt x="91" y="0"/>
                    <a:pt x="48" y="25"/>
                    <a:pt x="26" y="66"/>
                  </a:cubicBezTo>
                  <a:cubicBezTo>
                    <a:pt x="0" y="122"/>
                    <a:pt x="13" y="190"/>
                    <a:pt x="69" y="216"/>
                  </a:cubicBezTo>
                  <a:cubicBezTo>
                    <a:pt x="87" y="225"/>
                    <a:pt x="105" y="229"/>
                    <a:pt x="122" y="229"/>
                  </a:cubicBezTo>
                  <a:cubicBezTo>
                    <a:pt x="157" y="229"/>
                    <a:pt x="190" y="211"/>
                    <a:pt x="219" y="174"/>
                  </a:cubicBezTo>
                  <a:cubicBezTo>
                    <a:pt x="245" y="108"/>
                    <a:pt x="232" y="40"/>
                    <a:pt x="176" y="11"/>
                  </a:cubicBezTo>
                  <a:cubicBezTo>
                    <a:pt x="163" y="4"/>
                    <a:pt x="148" y="0"/>
                    <a:pt x="13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5"/>
            <p:cNvSpPr/>
            <p:nvPr/>
          </p:nvSpPr>
          <p:spPr>
            <a:xfrm>
              <a:off x="6117125" y="2856875"/>
              <a:ext cx="2725" cy="2500"/>
            </a:xfrm>
            <a:custGeom>
              <a:avLst/>
              <a:gdLst/>
              <a:ahLst/>
              <a:cxnLst/>
              <a:rect l="l" t="t" r="r" b="b"/>
              <a:pathLst>
                <a:path w="109" h="100" extrusionOk="0">
                  <a:moveTo>
                    <a:pt x="82" y="0"/>
                  </a:moveTo>
                  <a:cubicBezTo>
                    <a:pt x="56" y="0"/>
                    <a:pt x="27" y="0"/>
                    <a:pt x="14" y="26"/>
                  </a:cubicBezTo>
                  <a:cubicBezTo>
                    <a:pt x="1" y="56"/>
                    <a:pt x="1" y="82"/>
                    <a:pt x="27" y="95"/>
                  </a:cubicBezTo>
                  <a:cubicBezTo>
                    <a:pt x="35" y="98"/>
                    <a:pt x="42" y="100"/>
                    <a:pt x="50" y="100"/>
                  </a:cubicBezTo>
                  <a:cubicBezTo>
                    <a:pt x="69" y="100"/>
                    <a:pt x="86" y="88"/>
                    <a:pt x="95" y="69"/>
                  </a:cubicBezTo>
                  <a:cubicBezTo>
                    <a:pt x="108" y="56"/>
                    <a:pt x="95" y="13"/>
                    <a:pt x="8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5"/>
            <p:cNvSpPr/>
            <p:nvPr/>
          </p:nvSpPr>
          <p:spPr>
            <a:xfrm>
              <a:off x="6107900" y="2851150"/>
              <a:ext cx="6150" cy="5725"/>
            </a:xfrm>
            <a:custGeom>
              <a:avLst/>
              <a:gdLst/>
              <a:ahLst/>
              <a:cxnLst/>
              <a:rect l="l" t="t" r="r" b="b"/>
              <a:pathLst>
                <a:path w="246" h="229" extrusionOk="0">
                  <a:moveTo>
                    <a:pt x="142" y="0"/>
                  </a:moveTo>
                  <a:cubicBezTo>
                    <a:pt x="104" y="0"/>
                    <a:pt x="59" y="25"/>
                    <a:pt x="30" y="66"/>
                  </a:cubicBezTo>
                  <a:cubicBezTo>
                    <a:pt x="1" y="121"/>
                    <a:pt x="17" y="190"/>
                    <a:pt x="69" y="216"/>
                  </a:cubicBezTo>
                  <a:cubicBezTo>
                    <a:pt x="88" y="225"/>
                    <a:pt x="107" y="229"/>
                    <a:pt x="126" y="229"/>
                  </a:cubicBezTo>
                  <a:cubicBezTo>
                    <a:pt x="165" y="229"/>
                    <a:pt x="202" y="211"/>
                    <a:pt x="220" y="174"/>
                  </a:cubicBezTo>
                  <a:cubicBezTo>
                    <a:pt x="246" y="108"/>
                    <a:pt x="233" y="40"/>
                    <a:pt x="180" y="10"/>
                  </a:cubicBezTo>
                  <a:cubicBezTo>
                    <a:pt x="169" y="3"/>
                    <a:pt x="156" y="0"/>
                    <a:pt x="14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5"/>
            <p:cNvSpPr/>
            <p:nvPr/>
          </p:nvSpPr>
          <p:spPr>
            <a:xfrm>
              <a:off x="6109625" y="2852775"/>
              <a:ext cx="2800" cy="2525"/>
            </a:xfrm>
            <a:custGeom>
              <a:avLst/>
              <a:gdLst/>
              <a:ahLst/>
              <a:cxnLst/>
              <a:rect l="l" t="t" r="r" b="b"/>
              <a:pathLst>
                <a:path w="112" h="101" extrusionOk="0">
                  <a:moveTo>
                    <a:pt x="82" y="1"/>
                  </a:moveTo>
                  <a:cubicBezTo>
                    <a:pt x="56" y="1"/>
                    <a:pt x="30" y="1"/>
                    <a:pt x="13" y="27"/>
                  </a:cubicBezTo>
                  <a:cubicBezTo>
                    <a:pt x="0" y="56"/>
                    <a:pt x="13" y="82"/>
                    <a:pt x="30" y="95"/>
                  </a:cubicBezTo>
                  <a:cubicBezTo>
                    <a:pt x="37" y="99"/>
                    <a:pt x="44" y="101"/>
                    <a:pt x="51" y="101"/>
                  </a:cubicBezTo>
                  <a:cubicBezTo>
                    <a:pt x="69" y="101"/>
                    <a:pt x="86" y="88"/>
                    <a:pt x="95" y="69"/>
                  </a:cubicBezTo>
                  <a:cubicBezTo>
                    <a:pt x="111" y="56"/>
                    <a:pt x="111" y="14"/>
                    <a:pt x="8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5"/>
            <p:cNvSpPr/>
            <p:nvPr/>
          </p:nvSpPr>
          <p:spPr>
            <a:xfrm>
              <a:off x="6087500" y="2839150"/>
              <a:ext cx="10225" cy="9250"/>
            </a:xfrm>
            <a:custGeom>
              <a:avLst/>
              <a:gdLst/>
              <a:ahLst/>
              <a:cxnLst/>
              <a:rect l="l" t="t" r="r" b="b"/>
              <a:pathLst>
                <a:path w="409" h="370" extrusionOk="0">
                  <a:moveTo>
                    <a:pt x="125" y="1"/>
                  </a:moveTo>
                  <a:lnTo>
                    <a:pt x="1" y="206"/>
                  </a:lnTo>
                  <a:cubicBezTo>
                    <a:pt x="112" y="262"/>
                    <a:pt x="99" y="219"/>
                    <a:pt x="164" y="262"/>
                  </a:cubicBezTo>
                  <a:cubicBezTo>
                    <a:pt x="233" y="301"/>
                    <a:pt x="220" y="327"/>
                    <a:pt x="301" y="370"/>
                  </a:cubicBezTo>
                  <a:lnTo>
                    <a:pt x="409" y="164"/>
                  </a:lnTo>
                  <a:cubicBezTo>
                    <a:pt x="314" y="112"/>
                    <a:pt x="314" y="151"/>
                    <a:pt x="246" y="112"/>
                  </a:cubicBezTo>
                  <a:cubicBezTo>
                    <a:pt x="180" y="82"/>
                    <a:pt x="193" y="43"/>
                    <a:pt x="12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5"/>
            <p:cNvSpPr/>
            <p:nvPr/>
          </p:nvSpPr>
          <p:spPr>
            <a:xfrm>
              <a:off x="6095025" y="2843225"/>
              <a:ext cx="10225" cy="9250"/>
            </a:xfrm>
            <a:custGeom>
              <a:avLst/>
              <a:gdLst/>
              <a:ahLst/>
              <a:cxnLst/>
              <a:rect l="l" t="t" r="r" b="b"/>
              <a:pathLst>
                <a:path w="409" h="370" extrusionOk="0">
                  <a:moveTo>
                    <a:pt x="108" y="1"/>
                  </a:moveTo>
                  <a:lnTo>
                    <a:pt x="0" y="207"/>
                  </a:lnTo>
                  <a:cubicBezTo>
                    <a:pt x="95" y="262"/>
                    <a:pt x="95" y="220"/>
                    <a:pt x="163" y="262"/>
                  </a:cubicBezTo>
                  <a:cubicBezTo>
                    <a:pt x="232" y="301"/>
                    <a:pt x="219" y="327"/>
                    <a:pt x="287" y="370"/>
                  </a:cubicBezTo>
                  <a:lnTo>
                    <a:pt x="408" y="164"/>
                  </a:lnTo>
                  <a:cubicBezTo>
                    <a:pt x="314" y="112"/>
                    <a:pt x="314" y="151"/>
                    <a:pt x="245" y="112"/>
                  </a:cubicBezTo>
                  <a:cubicBezTo>
                    <a:pt x="176" y="83"/>
                    <a:pt x="189" y="43"/>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5"/>
            <p:cNvSpPr/>
            <p:nvPr/>
          </p:nvSpPr>
          <p:spPr>
            <a:xfrm>
              <a:off x="6100800" y="2847050"/>
              <a:ext cx="6150" cy="5750"/>
            </a:xfrm>
            <a:custGeom>
              <a:avLst/>
              <a:gdLst/>
              <a:ahLst/>
              <a:cxnLst/>
              <a:rect l="l" t="t" r="r" b="b"/>
              <a:pathLst>
                <a:path w="246" h="230" extrusionOk="0">
                  <a:moveTo>
                    <a:pt x="132" y="1"/>
                  </a:moveTo>
                  <a:cubicBezTo>
                    <a:pt x="90" y="1"/>
                    <a:pt x="49" y="26"/>
                    <a:pt x="27" y="67"/>
                  </a:cubicBezTo>
                  <a:cubicBezTo>
                    <a:pt x="1" y="122"/>
                    <a:pt x="14" y="191"/>
                    <a:pt x="56" y="217"/>
                  </a:cubicBezTo>
                  <a:cubicBezTo>
                    <a:pt x="74" y="225"/>
                    <a:pt x="93" y="230"/>
                    <a:pt x="112" y="230"/>
                  </a:cubicBezTo>
                  <a:cubicBezTo>
                    <a:pt x="151" y="230"/>
                    <a:pt x="191" y="212"/>
                    <a:pt x="220" y="174"/>
                  </a:cubicBezTo>
                  <a:cubicBezTo>
                    <a:pt x="246" y="109"/>
                    <a:pt x="233" y="41"/>
                    <a:pt x="177" y="11"/>
                  </a:cubicBezTo>
                  <a:cubicBezTo>
                    <a:pt x="162" y="4"/>
                    <a:pt x="147" y="1"/>
                    <a:pt x="13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5"/>
            <p:cNvSpPr/>
            <p:nvPr/>
          </p:nvSpPr>
          <p:spPr>
            <a:xfrm>
              <a:off x="6102525" y="2848700"/>
              <a:ext cx="2725" cy="2525"/>
            </a:xfrm>
            <a:custGeom>
              <a:avLst/>
              <a:gdLst/>
              <a:ahLst/>
              <a:cxnLst/>
              <a:rect l="l" t="t" r="r" b="b"/>
              <a:pathLst>
                <a:path w="109" h="101" extrusionOk="0">
                  <a:moveTo>
                    <a:pt x="69" y="1"/>
                  </a:moveTo>
                  <a:cubicBezTo>
                    <a:pt x="53" y="1"/>
                    <a:pt x="27" y="1"/>
                    <a:pt x="14" y="27"/>
                  </a:cubicBezTo>
                  <a:cubicBezTo>
                    <a:pt x="0" y="56"/>
                    <a:pt x="0" y="82"/>
                    <a:pt x="27" y="95"/>
                  </a:cubicBezTo>
                  <a:cubicBezTo>
                    <a:pt x="30" y="99"/>
                    <a:pt x="36" y="100"/>
                    <a:pt x="42" y="100"/>
                  </a:cubicBezTo>
                  <a:cubicBezTo>
                    <a:pt x="60" y="100"/>
                    <a:pt x="86" y="88"/>
                    <a:pt x="95" y="69"/>
                  </a:cubicBezTo>
                  <a:cubicBezTo>
                    <a:pt x="108" y="56"/>
                    <a:pt x="95" y="14"/>
                    <a:pt x="6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5"/>
            <p:cNvSpPr/>
            <p:nvPr/>
          </p:nvSpPr>
          <p:spPr>
            <a:xfrm>
              <a:off x="6093300" y="2842975"/>
              <a:ext cx="6150" cy="5750"/>
            </a:xfrm>
            <a:custGeom>
              <a:avLst/>
              <a:gdLst/>
              <a:ahLst/>
              <a:cxnLst/>
              <a:rect l="l" t="t" r="r" b="b"/>
              <a:pathLst>
                <a:path w="246" h="230" extrusionOk="0">
                  <a:moveTo>
                    <a:pt x="135" y="1"/>
                  </a:moveTo>
                  <a:cubicBezTo>
                    <a:pt x="96" y="1"/>
                    <a:pt x="59" y="26"/>
                    <a:pt x="30" y="66"/>
                  </a:cubicBezTo>
                  <a:cubicBezTo>
                    <a:pt x="1" y="122"/>
                    <a:pt x="14" y="190"/>
                    <a:pt x="69" y="217"/>
                  </a:cubicBezTo>
                  <a:cubicBezTo>
                    <a:pt x="87" y="225"/>
                    <a:pt x="107" y="230"/>
                    <a:pt x="126" y="230"/>
                  </a:cubicBezTo>
                  <a:cubicBezTo>
                    <a:pt x="165" y="230"/>
                    <a:pt x="202" y="211"/>
                    <a:pt x="219" y="174"/>
                  </a:cubicBezTo>
                  <a:cubicBezTo>
                    <a:pt x="245" y="109"/>
                    <a:pt x="232" y="40"/>
                    <a:pt x="177" y="11"/>
                  </a:cubicBezTo>
                  <a:cubicBezTo>
                    <a:pt x="163" y="4"/>
                    <a:pt x="149" y="1"/>
                    <a:pt x="13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5"/>
            <p:cNvSpPr/>
            <p:nvPr/>
          </p:nvSpPr>
          <p:spPr>
            <a:xfrm>
              <a:off x="6095025" y="2844625"/>
              <a:ext cx="2700" cy="2525"/>
            </a:xfrm>
            <a:custGeom>
              <a:avLst/>
              <a:gdLst/>
              <a:ahLst/>
              <a:cxnLst/>
              <a:rect l="l" t="t" r="r" b="b"/>
              <a:pathLst>
                <a:path w="108" h="101" extrusionOk="0">
                  <a:moveTo>
                    <a:pt x="82" y="0"/>
                  </a:moveTo>
                  <a:cubicBezTo>
                    <a:pt x="56" y="0"/>
                    <a:pt x="26" y="0"/>
                    <a:pt x="13" y="27"/>
                  </a:cubicBezTo>
                  <a:cubicBezTo>
                    <a:pt x="0" y="56"/>
                    <a:pt x="13" y="82"/>
                    <a:pt x="26" y="95"/>
                  </a:cubicBezTo>
                  <a:cubicBezTo>
                    <a:pt x="34" y="99"/>
                    <a:pt x="42" y="100"/>
                    <a:pt x="49" y="100"/>
                  </a:cubicBezTo>
                  <a:cubicBezTo>
                    <a:pt x="69" y="100"/>
                    <a:pt x="85" y="88"/>
                    <a:pt x="95" y="69"/>
                  </a:cubicBezTo>
                  <a:cubicBezTo>
                    <a:pt x="108" y="56"/>
                    <a:pt x="95" y="13"/>
                    <a:pt x="8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5"/>
            <p:cNvSpPr/>
            <p:nvPr/>
          </p:nvSpPr>
          <p:spPr>
            <a:xfrm>
              <a:off x="6072900" y="2831000"/>
              <a:ext cx="10225" cy="9250"/>
            </a:xfrm>
            <a:custGeom>
              <a:avLst/>
              <a:gdLst/>
              <a:ahLst/>
              <a:cxnLst/>
              <a:rect l="l" t="t" r="r" b="b"/>
              <a:pathLst>
                <a:path w="409" h="370" extrusionOk="0">
                  <a:moveTo>
                    <a:pt x="112" y="0"/>
                  </a:moveTo>
                  <a:lnTo>
                    <a:pt x="1" y="206"/>
                  </a:lnTo>
                  <a:cubicBezTo>
                    <a:pt x="95" y="261"/>
                    <a:pt x="95" y="219"/>
                    <a:pt x="164" y="261"/>
                  </a:cubicBezTo>
                  <a:cubicBezTo>
                    <a:pt x="232" y="301"/>
                    <a:pt x="219" y="327"/>
                    <a:pt x="301" y="369"/>
                  </a:cubicBezTo>
                  <a:lnTo>
                    <a:pt x="409" y="164"/>
                  </a:lnTo>
                  <a:cubicBezTo>
                    <a:pt x="314" y="111"/>
                    <a:pt x="314" y="150"/>
                    <a:pt x="245" y="111"/>
                  </a:cubicBezTo>
                  <a:cubicBezTo>
                    <a:pt x="177" y="82"/>
                    <a:pt x="193" y="43"/>
                    <a:pt x="11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5"/>
            <p:cNvSpPr/>
            <p:nvPr/>
          </p:nvSpPr>
          <p:spPr>
            <a:xfrm>
              <a:off x="6080400" y="2835075"/>
              <a:ext cx="10225" cy="9250"/>
            </a:xfrm>
            <a:custGeom>
              <a:avLst/>
              <a:gdLst/>
              <a:ahLst/>
              <a:cxnLst/>
              <a:rect l="l" t="t" r="r" b="b"/>
              <a:pathLst>
                <a:path w="409" h="370" extrusionOk="0">
                  <a:moveTo>
                    <a:pt x="109" y="1"/>
                  </a:moveTo>
                  <a:lnTo>
                    <a:pt x="1" y="206"/>
                  </a:lnTo>
                  <a:cubicBezTo>
                    <a:pt x="96" y="262"/>
                    <a:pt x="96" y="219"/>
                    <a:pt x="164" y="262"/>
                  </a:cubicBezTo>
                  <a:cubicBezTo>
                    <a:pt x="233" y="301"/>
                    <a:pt x="220" y="327"/>
                    <a:pt x="285" y="369"/>
                  </a:cubicBezTo>
                  <a:lnTo>
                    <a:pt x="409" y="164"/>
                  </a:lnTo>
                  <a:cubicBezTo>
                    <a:pt x="301" y="112"/>
                    <a:pt x="314" y="151"/>
                    <a:pt x="246" y="112"/>
                  </a:cubicBezTo>
                  <a:cubicBezTo>
                    <a:pt x="164" y="82"/>
                    <a:pt x="190" y="43"/>
                    <a:pt x="10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5"/>
            <p:cNvSpPr/>
            <p:nvPr/>
          </p:nvSpPr>
          <p:spPr>
            <a:xfrm>
              <a:off x="6085875" y="2838900"/>
              <a:ext cx="6475" cy="5750"/>
            </a:xfrm>
            <a:custGeom>
              <a:avLst/>
              <a:gdLst/>
              <a:ahLst/>
              <a:cxnLst/>
              <a:rect l="l" t="t" r="r" b="b"/>
              <a:pathLst>
                <a:path w="259" h="230" extrusionOk="0">
                  <a:moveTo>
                    <a:pt x="144" y="1"/>
                  </a:moveTo>
                  <a:cubicBezTo>
                    <a:pt x="101" y="1"/>
                    <a:pt x="59" y="25"/>
                    <a:pt x="40" y="66"/>
                  </a:cubicBezTo>
                  <a:cubicBezTo>
                    <a:pt x="1" y="122"/>
                    <a:pt x="14" y="190"/>
                    <a:pt x="66" y="216"/>
                  </a:cubicBezTo>
                  <a:cubicBezTo>
                    <a:pt x="84" y="225"/>
                    <a:pt x="104" y="229"/>
                    <a:pt x="123" y="229"/>
                  </a:cubicBezTo>
                  <a:cubicBezTo>
                    <a:pt x="162" y="229"/>
                    <a:pt x="198" y="211"/>
                    <a:pt x="216" y="174"/>
                  </a:cubicBezTo>
                  <a:cubicBezTo>
                    <a:pt x="258" y="109"/>
                    <a:pt x="229" y="40"/>
                    <a:pt x="190" y="11"/>
                  </a:cubicBezTo>
                  <a:cubicBezTo>
                    <a:pt x="175" y="4"/>
                    <a:pt x="160" y="1"/>
                    <a:pt x="14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5"/>
            <p:cNvSpPr/>
            <p:nvPr/>
          </p:nvSpPr>
          <p:spPr>
            <a:xfrm>
              <a:off x="6087500" y="2840550"/>
              <a:ext cx="2800" cy="2500"/>
            </a:xfrm>
            <a:custGeom>
              <a:avLst/>
              <a:gdLst/>
              <a:ahLst/>
              <a:cxnLst/>
              <a:rect l="l" t="t" r="r" b="b"/>
              <a:pathLst>
                <a:path w="112" h="100" extrusionOk="0">
                  <a:moveTo>
                    <a:pt x="82" y="0"/>
                  </a:moveTo>
                  <a:cubicBezTo>
                    <a:pt x="69" y="0"/>
                    <a:pt x="30" y="0"/>
                    <a:pt x="17" y="26"/>
                  </a:cubicBezTo>
                  <a:cubicBezTo>
                    <a:pt x="1" y="56"/>
                    <a:pt x="17" y="82"/>
                    <a:pt x="43" y="95"/>
                  </a:cubicBezTo>
                  <a:cubicBezTo>
                    <a:pt x="47" y="98"/>
                    <a:pt x="51" y="100"/>
                    <a:pt x="56" y="100"/>
                  </a:cubicBezTo>
                  <a:cubicBezTo>
                    <a:pt x="70" y="100"/>
                    <a:pt x="87" y="88"/>
                    <a:pt x="99" y="69"/>
                  </a:cubicBezTo>
                  <a:cubicBezTo>
                    <a:pt x="112" y="56"/>
                    <a:pt x="112" y="13"/>
                    <a:pt x="8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5"/>
            <p:cNvSpPr/>
            <p:nvPr/>
          </p:nvSpPr>
          <p:spPr>
            <a:xfrm>
              <a:off x="6078700" y="2834825"/>
              <a:ext cx="6150" cy="5750"/>
            </a:xfrm>
            <a:custGeom>
              <a:avLst/>
              <a:gdLst/>
              <a:ahLst/>
              <a:cxnLst/>
              <a:rect l="l" t="t" r="r" b="b"/>
              <a:pathLst>
                <a:path w="246" h="230" extrusionOk="0">
                  <a:moveTo>
                    <a:pt x="133" y="0"/>
                  </a:moveTo>
                  <a:cubicBezTo>
                    <a:pt x="91" y="0"/>
                    <a:pt x="48" y="25"/>
                    <a:pt x="26" y="66"/>
                  </a:cubicBezTo>
                  <a:cubicBezTo>
                    <a:pt x="0" y="122"/>
                    <a:pt x="13" y="190"/>
                    <a:pt x="69" y="216"/>
                  </a:cubicBezTo>
                  <a:cubicBezTo>
                    <a:pt x="82" y="225"/>
                    <a:pt x="98" y="229"/>
                    <a:pt x="115" y="229"/>
                  </a:cubicBezTo>
                  <a:cubicBezTo>
                    <a:pt x="150" y="229"/>
                    <a:pt x="191" y="211"/>
                    <a:pt x="219" y="174"/>
                  </a:cubicBezTo>
                  <a:cubicBezTo>
                    <a:pt x="245" y="108"/>
                    <a:pt x="232" y="40"/>
                    <a:pt x="177" y="11"/>
                  </a:cubicBezTo>
                  <a:cubicBezTo>
                    <a:pt x="163" y="4"/>
                    <a:pt x="148" y="0"/>
                    <a:pt x="13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5"/>
            <p:cNvSpPr/>
            <p:nvPr/>
          </p:nvSpPr>
          <p:spPr>
            <a:xfrm>
              <a:off x="6080400" y="2836475"/>
              <a:ext cx="2725" cy="2500"/>
            </a:xfrm>
            <a:custGeom>
              <a:avLst/>
              <a:gdLst/>
              <a:ahLst/>
              <a:cxnLst/>
              <a:rect l="l" t="t" r="r" b="b"/>
              <a:pathLst>
                <a:path w="109" h="100" extrusionOk="0">
                  <a:moveTo>
                    <a:pt x="83" y="0"/>
                  </a:moveTo>
                  <a:cubicBezTo>
                    <a:pt x="56" y="0"/>
                    <a:pt x="27" y="0"/>
                    <a:pt x="14" y="26"/>
                  </a:cubicBezTo>
                  <a:cubicBezTo>
                    <a:pt x="1" y="56"/>
                    <a:pt x="1" y="82"/>
                    <a:pt x="27" y="95"/>
                  </a:cubicBezTo>
                  <a:cubicBezTo>
                    <a:pt x="35" y="98"/>
                    <a:pt x="43" y="100"/>
                    <a:pt x="50" y="100"/>
                  </a:cubicBezTo>
                  <a:cubicBezTo>
                    <a:pt x="69" y="100"/>
                    <a:pt x="86" y="88"/>
                    <a:pt x="96" y="69"/>
                  </a:cubicBezTo>
                  <a:cubicBezTo>
                    <a:pt x="109" y="56"/>
                    <a:pt x="96" y="13"/>
                    <a:pt x="8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5"/>
            <p:cNvSpPr/>
            <p:nvPr/>
          </p:nvSpPr>
          <p:spPr>
            <a:xfrm>
              <a:off x="6058300" y="2822825"/>
              <a:ext cx="10225" cy="9250"/>
            </a:xfrm>
            <a:custGeom>
              <a:avLst/>
              <a:gdLst/>
              <a:ahLst/>
              <a:cxnLst/>
              <a:rect l="l" t="t" r="r" b="b"/>
              <a:pathLst>
                <a:path w="409" h="370" extrusionOk="0">
                  <a:moveTo>
                    <a:pt x="108" y="1"/>
                  </a:moveTo>
                  <a:lnTo>
                    <a:pt x="0" y="207"/>
                  </a:lnTo>
                  <a:cubicBezTo>
                    <a:pt x="95" y="262"/>
                    <a:pt x="95" y="220"/>
                    <a:pt x="164" y="262"/>
                  </a:cubicBezTo>
                  <a:cubicBezTo>
                    <a:pt x="232" y="301"/>
                    <a:pt x="219" y="327"/>
                    <a:pt x="288" y="370"/>
                  </a:cubicBezTo>
                  <a:lnTo>
                    <a:pt x="408" y="164"/>
                  </a:lnTo>
                  <a:cubicBezTo>
                    <a:pt x="301" y="112"/>
                    <a:pt x="314" y="151"/>
                    <a:pt x="245" y="112"/>
                  </a:cubicBezTo>
                  <a:cubicBezTo>
                    <a:pt x="177" y="83"/>
                    <a:pt x="190" y="43"/>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5"/>
            <p:cNvSpPr/>
            <p:nvPr/>
          </p:nvSpPr>
          <p:spPr>
            <a:xfrm>
              <a:off x="6065475" y="2826925"/>
              <a:ext cx="10225" cy="9225"/>
            </a:xfrm>
            <a:custGeom>
              <a:avLst/>
              <a:gdLst/>
              <a:ahLst/>
              <a:cxnLst/>
              <a:rect l="l" t="t" r="r" b="b"/>
              <a:pathLst>
                <a:path w="409" h="369" extrusionOk="0">
                  <a:moveTo>
                    <a:pt x="121" y="0"/>
                  </a:moveTo>
                  <a:lnTo>
                    <a:pt x="1" y="206"/>
                  </a:lnTo>
                  <a:cubicBezTo>
                    <a:pt x="108" y="261"/>
                    <a:pt x="95" y="219"/>
                    <a:pt x="164" y="261"/>
                  </a:cubicBezTo>
                  <a:cubicBezTo>
                    <a:pt x="245" y="300"/>
                    <a:pt x="216" y="327"/>
                    <a:pt x="298" y="369"/>
                  </a:cubicBezTo>
                  <a:lnTo>
                    <a:pt x="409" y="163"/>
                  </a:lnTo>
                  <a:cubicBezTo>
                    <a:pt x="311" y="111"/>
                    <a:pt x="311" y="150"/>
                    <a:pt x="245" y="111"/>
                  </a:cubicBezTo>
                  <a:cubicBezTo>
                    <a:pt x="177" y="82"/>
                    <a:pt x="190" y="43"/>
                    <a:pt x="12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5"/>
            <p:cNvSpPr/>
            <p:nvPr/>
          </p:nvSpPr>
          <p:spPr>
            <a:xfrm>
              <a:off x="6071200" y="2830750"/>
              <a:ext cx="6125" cy="5725"/>
            </a:xfrm>
            <a:custGeom>
              <a:avLst/>
              <a:gdLst/>
              <a:ahLst/>
              <a:cxnLst/>
              <a:rect l="l" t="t" r="r" b="b"/>
              <a:pathLst>
                <a:path w="245" h="229" extrusionOk="0">
                  <a:moveTo>
                    <a:pt x="141" y="0"/>
                  </a:moveTo>
                  <a:cubicBezTo>
                    <a:pt x="103" y="0"/>
                    <a:pt x="58" y="25"/>
                    <a:pt x="29" y="66"/>
                  </a:cubicBezTo>
                  <a:cubicBezTo>
                    <a:pt x="0" y="121"/>
                    <a:pt x="16" y="190"/>
                    <a:pt x="69" y="216"/>
                  </a:cubicBezTo>
                  <a:cubicBezTo>
                    <a:pt x="87" y="225"/>
                    <a:pt x="107" y="229"/>
                    <a:pt x="126" y="229"/>
                  </a:cubicBezTo>
                  <a:cubicBezTo>
                    <a:pt x="165" y="229"/>
                    <a:pt x="201" y="211"/>
                    <a:pt x="219" y="174"/>
                  </a:cubicBezTo>
                  <a:cubicBezTo>
                    <a:pt x="245" y="108"/>
                    <a:pt x="232" y="40"/>
                    <a:pt x="180" y="10"/>
                  </a:cubicBezTo>
                  <a:cubicBezTo>
                    <a:pt x="168" y="3"/>
                    <a:pt x="155" y="0"/>
                    <a:pt x="14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5"/>
            <p:cNvSpPr/>
            <p:nvPr/>
          </p:nvSpPr>
          <p:spPr>
            <a:xfrm>
              <a:off x="6072900" y="2832375"/>
              <a:ext cx="2800" cy="2525"/>
            </a:xfrm>
            <a:custGeom>
              <a:avLst/>
              <a:gdLst/>
              <a:ahLst/>
              <a:cxnLst/>
              <a:rect l="l" t="t" r="r" b="b"/>
              <a:pathLst>
                <a:path w="112" h="101" extrusionOk="0">
                  <a:moveTo>
                    <a:pt x="82" y="1"/>
                  </a:moveTo>
                  <a:cubicBezTo>
                    <a:pt x="56" y="1"/>
                    <a:pt x="30" y="1"/>
                    <a:pt x="14" y="27"/>
                  </a:cubicBezTo>
                  <a:cubicBezTo>
                    <a:pt x="1" y="56"/>
                    <a:pt x="14" y="82"/>
                    <a:pt x="30" y="95"/>
                  </a:cubicBezTo>
                  <a:cubicBezTo>
                    <a:pt x="37" y="99"/>
                    <a:pt x="44" y="101"/>
                    <a:pt x="51" y="101"/>
                  </a:cubicBezTo>
                  <a:cubicBezTo>
                    <a:pt x="69" y="101"/>
                    <a:pt x="86" y="88"/>
                    <a:pt x="95" y="69"/>
                  </a:cubicBezTo>
                  <a:cubicBezTo>
                    <a:pt x="112" y="56"/>
                    <a:pt x="112" y="14"/>
                    <a:pt x="8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5"/>
            <p:cNvSpPr/>
            <p:nvPr/>
          </p:nvSpPr>
          <p:spPr>
            <a:xfrm>
              <a:off x="6063775" y="2826650"/>
              <a:ext cx="6450" cy="5750"/>
            </a:xfrm>
            <a:custGeom>
              <a:avLst/>
              <a:gdLst/>
              <a:ahLst/>
              <a:cxnLst/>
              <a:rect l="l" t="t" r="r" b="b"/>
              <a:pathLst>
                <a:path w="258" h="230" extrusionOk="0">
                  <a:moveTo>
                    <a:pt x="144" y="1"/>
                  </a:moveTo>
                  <a:cubicBezTo>
                    <a:pt x="102" y="1"/>
                    <a:pt x="61" y="26"/>
                    <a:pt x="39" y="67"/>
                  </a:cubicBezTo>
                  <a:cubicBezTo>
                    <a:pt x="0" y="122"/>
                    <a:pt x="26" y="191"/>
                    <a:pt x="69" y="217"/>
                  </a:cubicBezTo>
                  <a:cubicBezTo>
                    <a:pt x="85" y="225"/>
                    <a:pt x="103" y="229"/>
                    <a:pt x="121" y="229"/>
                  </a:cubicBezTo>
                  <a:cubicBezTo>
                    <a:pt x="160" y="229"/>
                    <a:pt x="198" y="208"/>
                    <a:pt x="215" y="161"/>
                  </a:cubicBezTo>
                  <a:cubicBezTo>
                    <a:pt x="258" y="109"/>
                    <a:pt x="245" y="41"/>
                    <a:pt x="189" y="11"/>
                  </a:cubicBezTo>
                  <a:cubicBezTo>
                    <a:pt x="175" y="4"/>
                    <a:pt x="159" y="1"/>
                    <a:pt x="14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5"/>
            <p:cNvSpPr/>
            <p:nvPr/>
          </p:nvSpPr>
          <p:spPr>
            <a:xfrm>
              <a:off x="6065800" y="2828300"/>
              <a:ext cx="2725" cy="2525"/>
            </a:xfrm>
            <a:custGeom>
              <a:avLst/>
              <a:gdLst/>
              <a:ahLst/>
              <a:cxnLst/>
              <a:rect l="l" t="t" r="r" b="b"/>
              <a:pathLst>
                <a:path w="109" h="101" extrusionOk="0">
                  <a:moveTo>
                    <a:pt x="69" y="1"/>
                  </a:moveTo>
                  <a:cubicBezTo>
                    <a:pt x="53" y="1"/>
                    <a:pt x="27" y="1"/>
                    <a:pt x="14" y="27"/>
                  </a:cubicBezTo>
                  <a:cubicBezTo>
                    <a:pt x="1" y="56"/>
                    <a:pt x="1" y="82"/>
                    <a:pt x="27" y="95"/>
                  </a:cubicBezTo>
                  <a:cubicBezTo>
                    <a:pt x="30" y="99"/>
                    <a:pt x="36" y="100"/>
                    <a:pt x="42" y="100"/>
                  </a:cubicBezTo>
                  <a:cubicBezTo>
                    <a:pt x="60" y="100"/>
                    <a:pt x="86" y="88"/>
                    <a:pt x="95" y="69"/>
                  </a:cubicBezTo>
                  <a:cubicBezTo>
                    <a:pt x="108" y="56"/>
                    <a:pt x="95" y="14"/>
                    <a:pt x="6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5"/>
            <p:cNvSpPr/>
            <p:nvPr/>
          </p:nvSpPr>
          <p:spPr>
            <a:xfrm>
              <a:off x="6043700" y="2814675"/>
              <a:ext cx="9900" cy="9250"/>
            </a:xfrm>
            <a:custGeom>
              <a:avLst/>
              <a:gdLst/>
              <a:ahLst/>
              <a:cxnLst/>
              <a:rect l="l" t="t" r="r" b="b"/>
              <a:pathLst>
                <a:path w="396" h="370" extrusionOk="0">
                  <a:moveTo>
                    <a:pt x="108" y="1"/>
                  </a:moveTo>
                  <a:lnTo>
                    <a:pt x="0" y="206"/>
                  </a:lnTo>
                  <a:cubicBezTo>
                    <a:pt x="95" y="262"/>
                    <a:pt x="82" y="219"/>
                    <a:pt x="163" y="262"/>
                  </a:cubicBezTo>
                  <a:cubicBezTo>
                    <a:pt x="232" y="301"/>
                    <a:pt x="202" y="327"/>
                    <a:pt x="284" y="369"/>
                  </a:cubicBezTo>
                  <a:lnTo>
                    <a:pt x="395" y="164"/>
                  </a:lnTo>
                  <a:cubicBezTo>
                    <a:pt x="300" y="112"/>
                    <a:pt x="313" y="151"/>
                    <a:pt x="232" y="112"/>
                  </a:cubicBezTo>
                  <a:cubicBezTo>
                    <a:pt x="163" y="82"/>
                    <a:pt x="189" y="43"/>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5"/>
            <p:cNvSpPr/>
            <p:nvPr/>
          </p:nvSpPr>
          <p:spPr>
            <a:xfrm>
              <a:off x="6050800" y="2818750"/>
              <a:ext cx="10225" cy="9250"/>
            </a:xfrm>
            <a:custGeom>
              <a:avLst/>
              <a:gdLst/>
              <a:ahLst/>
              <a:cxnLst/>
              <a:rect l="l" t="t" r="r" b="b"/>
              <a:pathLst>
                <a:path w="409" h="370" extrusionOk="0">
                  <a:moveTo>
                    <a:pt x="111" y="1"/>
                  </a:moveTo>
                  <a:lnTo>
                    <a:pt x="0" y="206"/>
                  </a:lnTo>
                  <a:cubicBezTo>
                    <a:pt x="98" y="262"/>
                    <a:pt x="98" y="219"/>
                    <a:pt x="163" y="262"/>
                  </a:cubicBezTo>
                  <a:cubicBezTo>
                    <a:pt x="232" y="301"/>
                    <a:pt x="219" y="327"/>
                    <a:pt x="300" y="370"/>
                  </a:cubicBezTo>
                  <a:lnTo>
                    <a:pt x="408" y="164"/>
                  </a:lnTo>
                  <a:cubicBezTo>
                    <a:pt x="313" y="112"/>
                    <a:pt x="313" y="151"/>
                    <a:pt x="245" y="112"/>
                  </a:cubicBezTo>
                  <a:cubicBezTo>
                    <a:pt x="180" y="82"/>
                    <a:pt x="193" y="43"/>
                    <a:pt x="11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5"/>
            <p:cNvSpPr/>
            <p:nvPr/>
          </p:nvSpPr>
          <p:spPr>
            <a:xfrm>
              <a:off x="6056575" y="2822575"/>
              <a:ext cx="6150" cy="5750"/>
            </a:xfrm>
            <a:custGeom>
              <a:avLst/>
              <a:gdLst/>
              <a:ahLst/>
              <a:cxnLst/>
              <a:rect l="l" t="t" r="r" b="b"/>
              <a:pathLst>
                <a:path w="246" h="230" extrusionOk="0">
                  <a:moveTo>
                    <a:pt x="133" y="1"/>
                  </a:moveTo>
                  <a:cubicBezTo>
                    <a:pt x="91" y="1"/>
                    <a:pt x="49" y="26"/>
                    <a:pt x="30" y="66"/>
                  </a:cubicBezTo>
                  <a:cubicBezTo>
                    <a:pt x="1" y="122"/>
                    <a:pt x="14" y="190"/>
                    <a:pt x="69" y="217"/>
                  </a:cubicBezTo>
                  <a:cubicBezTo>
                    <a:pt x="87" y="225"/>
                    <a:pt x="104" y="229"/>
                    <a:pt x="120" y="229"/>
                  </a:cubicBezTo>
                  <a:cubicBezTo>
                    <a:pt x="157" y="229"/>
                    <a:pt x="190" y="208"/>
                    <a:pt x="219" y="161"/>
                  </a:cubicBezTo>
                  <a:cubicBezTo>
                    <a:pt x="246" y="109"/>
                    <a:pt x="233" y="40"/>
                    <a:pt x="177" y="11"/>
                  </a:cubicBezTo>
                  <a:cubicBezTo>
                    <a:pt x="163" y="4"/>
                    <a:pt x="148" y="1"/>
                    <a:pt x="133"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5"/>
            <p:cNvSpPr/>
            <p:nvPr/>
          </p:nvSpPr>
          <p:spPr>
            <a:xfrm>
              <a:off x="6058300" y="2824225"/>
              <a:ext cx="2725" cy="2525"/>
            </a:xfrm>
            <a:custGeom>
              <a:avLst/>
              <a:gdLst/>
              <a:ahLst/>
              <a:cxnLst/>
              <a:rect l="l" t="t" r="r" b="b"/>
              <a:pathLst>
                <a:path w="109" h="101" extrusionOk="0">
                  <a:moveTo>
                    <a:pt x="82" y="0"/>
                  </a:moveTo>
                  <a:cubicBezTo>
                    <a:pt x="56" y="0"/>
                    <a:pt x="26" y="0"/>
                    <a:pt x="13" y="27"/>
                  </a:cubicBezTo>
                  <a:cubicBezTo>
                    <a:pt x="0" y="56"/>
                    <a:pt x="0" y="82"/>
                    <a:pt x="26" y="95"/>
                  </a:cubicBezTo>
                  <a:cubicBezTo>
                    <a:pt x="34" y="99"/>
                    <a:pt x="42" y="100"/>
                    <a:pt x="49" y="100"/>
                  </a:cubicBezTo>
                  <a:cubicBezTo>
                    <a:pt x="69" y="100"/>
                    <a:pt x="85" y="88"/>
                    <a:pt x="95" y="69"/>
                  </a:cubicBezTo>
                  <a:cubicBezTo>
                    <a:pt x="108" y="56"/>
                    <a:pt x="95" y="13"/>
                    <a:pt x="8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5"/>
            <p:cNvSpPr/>
            <p:nvPr/>
          </p:nvSpPr>
          <p:spPr>
            <a:xfrm>
              <a:off x="6049150" y="2818500"/>
              <a:ext cx="6150" cy="5725"/>
            </a:xfrm>
            <a:custGeom>
              <a:avLst/>
              <a:gdLst/>
              <a:ahLst/>
              <a:cxnLst/>
              <a:rect l="l" t="t" r="r" b="b"/>
              <a:pathLst>
                <a:path w="246" h="229" extrusionOk="0">
                  <a:moveTo>
                    <a:pt x="139" y="1"/>
                  </a:moveTo>
                  <a:cubicBezTo>
                    <a:pt x="100" y="1"/>
                    <a:pt x="56" y="25"/>
                    <a:pt x="27" y="66"/>
                  </a:cubicBezTo>
                  <a:cubicBezTo>
                    <a:pt x="1" y="122"/>
                    <a:pt x="14" y="190"/>
                    <a:pt x="66" y="216"/>
                  </a:cubicBezTo>
                  <a:cubicBezTo>
                    <a:pt x="83" y="225"/>
                    <a:pt x="102" y="229"/>
                    <a:pt x="120" y="229"/>
                  </a:cubicBezTo>
                  <a:cubicBezTo>
                    <a:pt x="160" y="229"/>
                    <a:pt x="198" y="208"/>
                    <a:pt x="216" y="161"/>
                  </a:cubicBezTo>
                  <a:cubicBezTo>
                    <a:pt x="246" y="109"/>
                    <a:pt x="229" y="40"/>
                    <a:pt x="177" y="11"/>
                  </a:cubicBezTo>
                  <a:cubicBezTo>
                    <a:pt x="166" y="4"/>
                    <a:pt x="153" y="1"/>
                    <a:pt x="13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5"/>
            <p:cNvSpPr/>
            <p:nvPr/>
          </p:nvSpPr>
          <p:spPr>
            <a:xfrm>
              <a:off x="6050800" y="2820150"/>
              <a:ext cx="2800" cy="2500"/>
            </a:xfrm>
            <a:custGeom>
              <a:avLst/>
              <a:gdLst/>
              <a:ahLst/>
              <a:cxnLst/>
              <a:rect l="l" t="t" r="r" b="b"/>
              <a:pathLst>
                <a:path w="112" h="100" extrusionOk="0">
                  <a:moveTo>
                    <a:pt x="82" y="0"/>
                  </a:moveTo>
                  <a:cubicBezTo>
                    <a:pt x="56" y="0"/>
                    <a:pt x="29" y="0"/>
                    <a:pt x="16" y="26"/>
                  </a:cubicBezTo>
                  <a:cubicBezTo>
                    <a:pt x="0" y="56"/>
                    <a:pt x="16" y="82"/>
                    <a:pt x="42" y="95"/>
                  </a:cubicBezTo>
                  <a:cubicBezTo>
                    <a:pt x="46" y="98"/>
                    <a:pt x="50" y="100"/>
                    <a:pt x="55" y="100"/>
                  </a:cubicBezTo>
                  <a:cubicBezTo>
                    <a:pt x="69" y="100"/>
                    <a:pt x="86" y="88"/>
                    <a:pt x="98" y="69"/>
                  </a:cubicBezTo>
                  <a:cubicBezTo>
                    <a:pt x="111" y="56"/>
                    <a:pt x="111" y="13"/>
                    <a:pt x="8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5"/>
            <p:cNvSpPr/>
            <p:nvPr/>
          </p:nvSpPr>
          <p:spPr>
            <a:xfrm>
              <a:off x="6025000" y="2808550"/>
              <a:ext cx="13975" cy="7200"/>
            </a:xfrm>
            <a:custGeom>
              <a:avLst/>
              <a:gdLst/>
              <a:ahLst/>
              <a:cxnLst/>
              <a:rect l="l" t="t" r="r" b="b"/>
              <a:pathLst>
                <a:path w="559" h="288" extrusionOk="0">
                  <a:moveTo>
                    <a:pt x="53" y="1"/>
                  </a:moveTo>
                  <a:cubicBezTo>
                    <a:pt x="27" y="17"/>
                    <a:pt x="14" y="30"/>
                    <a:pt x="1" y="43"/>
                  </a:cubicBezTo>
                  <a:cubicBezTo>
                    <a:pt x="134" y="112"/>
                    <a:pt x="164" y="99"/>
                    <a:pt x="258" y="151"/>
                  </a:cubicBezTo>
                  <a:cubicBezTo>
                    <a:pt x="327" y="180"/>
                    <a:pt x="353" y="206"/>
                    <a:pt x="379" y="232"/>
                  </a:cubicBezTo>
                  <a:cubicBezTo>
                    <a:pt x="396" y="246"/>
                    <a:pt x="409" y="275"/>
                    <a:pt x="448" y="288"/>
                  </a:cubicBezTo>
                  <a:lnTo>
                    <a:pt x="559" y="82"/>
                  </a:lnTo>
                  <a:cubicBezTo>
                    <a:pt x="529" y="69"/>
                    <a:pt x="516" y="69"/>
                    <a:pt x="503" y="56"/>
                  </a:cubicBezTo>
                  <a:lnTo>
                    <a:pt x="477" y="56"/>
                  </a:lnTo>
                  <a:cubicBezTo>
                    <a:pt x="477" y="63"/>
                    <a:pt x="473" y="66"/>
                    <a:pt x="467" y="66"/>
                  </a:cubicBezTo>
                  <a:cubicBezTo>
                    <a:pt x="462" y="66"/>
                    <a:pt x="454" y="63"/>
                    <a:pt x="448" y="56"/>
                  </a:cubicBezTo>
                  <a:cubicBezTo>
                    <a:pt x="435" y="56"/>
                    <a:pt x="461" y="43"/>
                    <a:pt x="490" y="43"/>
                  </a:cubicBezTo>
                  <a:lnTo>
                    <a:pt x="53"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5"/>
            <p:cNvSpPr/>
            <p:nvPr/>
          </p:nvSpPr>
          <p:spPr>
            <a:xfrm>
              <a:off x="6036175" y="2810600"/>
              <a:ext cx="10225" cy="9250"/>
            </a:xfrm>
            <a:custGeom>
              <a:avLst/>
              <a:gdLst/>
              <a:ahLst/>
              <a:cxnLst/>
              <a:rect l="l" t="t" r="r" b="b"/>
              <a:pathLst>
                <a:path w="409" h="370" extrusionOk="0">
                  <a:moveTo>
                    <a:pt x="112" y="0"/>
                  </a:moveTo>
                  <a:lnTo>
                    <a:pt x="1" y="206"/>
                  </a:lnTo>
                  <a:cubicBezTo>
                    <a:pt x="95" y="261"/>
                    <a:pt x="95" y="219"/>
                    <a:pt x="164" y="261"/>
                  </a:cubicBezTo>
                  <a:cubicBezTo>
                    <a:pt x="233" y="301"/>
                    <a:pt x="219" y="327"/>
                    <a:pt x="301" y="369"/>
                  </a:cubicBezTo>
                  <a:lnTo>
                    <a:pt x="409" y="164"/>
                  </a:lnTo>
                  <a:cubicBezTo>
                    <a:pt x="314" y="111"/>
                    <a:pt x="314" y="150"/>
                    <a:pt x="246" y="111"/>
                  </a:cubicBezTo>
                  <a:cubicBezTo>
                    <a:pt x="177" y="82"/>
                    <a:pt x="193" y="43"/>
                    <a:pt x="11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5"/>
            <p:cNvSpPr/>
            <p:nvPr/>
          </p:nvSpPr>
          <p:spPr>
            <a:xfrm>
              <a:off x="6041975" y="2814425"/>
              <a:ext cx="6150" cy="5725"/>
            </a:xfrm>
            <a:custGeom>
              <a:avLst/>
              <a:gdLst/>
              <a:ahLst/>
              <a:cxnLst/>
              <a:rect l="l" t="t" r="r" b="b"/>
              <a:pathLst>
                <a:path w="246" h="229" extrusionOk="0">
                  <a:moveTo>
                    <a:pt x="133" y="0"/>
                  </a:moveTo>
                  <a:cubicBezTo>
                    <a:pt x="91" y="0"/>
                    <a:pt x="48" y="25"/>
                    <a:pt x="27" y="66"/>
                  </a:cubicBezTo>
                  <a:cubicBezTo>
                    <a:pt x="1" y="122"/>
                    <a:pt x="14" y="190"/>
                    <a:pt x="69" y="216"/>
                  </a:cubicBezTo>
                  <a:cubicBezTo>
                    <a:pt x="81" y="224"/>
                    <a:pt x="96" y="229"/>
                    <a:pt x="113" y="229"/>
                  </a:cubicBezTo>
                  <a:cubicBezTo>
                    <a:pt x="149" y="229"/>
                    <a:pt x="190" y="208"/>
                    <a:pt x="219" y="161"/>
                  </a:cubicBezTo>
                  <a:cubicBezTo>
                    <a:pt x="245" y="108"/>
                    <a:pt x="232" y="40"/>
                    <a:pt x="177" y="11"/>
                  </a:cubicBezTo>
                  <a:cubicBezTo>
                    <a:pt x="163" y="4"/>
                    <a:pt x="148" y="0"/>
                    <a:pt x="13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5"/>
            <p:cNvSpPr/>
            <p:nvPr/>
          </p:nvSpPr>
          <p:spPr>
            <a:xfrm>
              <a:off x="6043700" y="2815925"/>
              <a:ext cx="2700" cy="2650"/>
            </a:xfrm>
            <a:custGeom>
              <a:avLst/>
              <a:gdLst/>
              <a:ahLst/>
              <a:cxnLst/>
              <a:rect l="l" t="t" r="r" b="b"/>
              <a:pathLst>
                <a:path w="108" h="106" extrusionOk="0">
                  <a:moveTo>
                    <a:pt x="55" y="1"/>
                  </a:moveTo>
                  <a:cubicBezTo>
                    <a:pt x="41" y="1"/>
                    <a:pt x="23" y="13"/>
                    <a:pt x="13" y="32"/>
                  </a:cubicBezTo>
                  <a:cubicBezTo>
                    <a:pt x="0" y="62"/>
                    <a:pt x="0" y="88"/>
                    <a:pt x="26" y="101"/>
                  </a:cubicBezTo>
                  <a:cubicBezTo>
                    <a:pt x="34" y="104"/>
                    <a:pt x="42" y="106"/>
                    <a:pt x="49" y="106"/>
                  </a:cubicBezTo>
                  <a:cubicBezTo>
                    <a:pt x="69" y="106"/>
                    <a:pt x="85" y="94"/>
                    <a:pt x="95" y="75"/>
                  </a:cubicBezTo>
                  <a:cubicBezTo>
                    <a:pt x="108" y="62"/>
                    <a:pt x="95" y="19"/>
                    <a:pt x="69" y="6"/>
                  </a:cubicBezTo>
                  <a:cubicBezTo>
                    <a:pt x="65" y="3"/>
                    <a:pt x="60" y="1"/>
                    <a:pt x="5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5"/>
            <p:cNvSpPr/>
            <p:nvPr/>
          </p:nvSpPr>
          <p:spPr>
            <a:xfrm>
              <a:off x="6034875" y="2810350"/>
              <a:ext cx="5750" cy="5725"/>
            </a:xfrm>
            <a:custGeom>
              <a:avLst/>
              <a:gdLst/>
              <a:ahLst/>
              <a:cxnLst/>
              <a:rect l="l" t="t" r="r" b="b"/>
              <a:pathLst>
                <a:path w="230" h="229" extrusionOk="0">
                  <a:moveTo>
                    <a:pt x="122" y="1"/>
                  </a:moveTo>
                  <a:cubicBezTo>
                    <a:pt x="108" y="1"/>
                    <a:pt x="95" y="4"/>
                    <a:pt x="82" y="10"/>
                  </a:cubicBezTo>
                  <a:cubicBezTo>
                    <a:pt x="66" y="10"/>
                    <a:pt x="66" y="27"/>
                    <a:pt x="53" y="27"/>
                  </a:cubicBezTo>
                  <a:cubicBezTo>
                    <a:pt x="40" y="40"/>
                    <a:pt x="27" y="53"/>
                    <a:pt x="14" y="66"/>
                  </a:cubicBezTo>
                  <a:cubicBezTo>
                    <a:pt x="1" y="79"/>
                    <a:pt x="1" y="92"/>
                    <a:pt x="1" y="108"/>
                  </a:cubicBezTo>
                  <a:lnTo>
                    <a:pt x="1" y="147"/>
                  </a:lnTo>
                  <a:cubicBezTo>
                    <a:pt x="14" y="174"/>
                    <a:pt x="27" y="203"/>
                    <a:pt x="53" y="216"/>
                  </a:cubicBezTo>
                  <a:cubicBezTo>
                    <a:pt x="70" y="224"/>
                    <a:pt x="89" y="228"/>
                    <a:pt x="107" y="228"/>
                  </a:cubicBezTo>
                  <a:cubicBezTo>
                    <a:pt x="147" y="228"/>
                    <a:pt x="185" y="208"/>
                    <a:pt x="203" y="160"/>
                  </a:cubicBezTo>
                  <a:cubicBezTo>
                    <a:pt x="229" y="108"/>
                    <a:pt x="216" y="40"/>
                    <a:pt x="164" y="10"/>
                  </a:cubicBezTo>
                  <a:cubicBezTo>
                    <a:pt x="149" y="4"/>
                    <a:pt x="135" y="1"/>
                    <a:pt x="12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5"/>
            <p:cNvSpPr/>
            <p:nvPr/>
          </p:nvSpPr>
          <p:spPr>
            <a:xfrm>
              <a:off x="6036175" y="2811850"/>
              <a:ext cx="2800" cy="2650"/>
            </a:xfrm>
            <a:custGeom>
              <a:avLst/>
              <a:gdLst/>
              <a:ahLst/>
              <a:cxnLst/>
              <a:rect l="l" t="t" r="r" b="b"/>
              <a:pathLst>
                <a:path w="112" h="106" extrusionOk="0">
                  <a:moveTo>
                    <a:pt x="62" y="1"/>
                  </a:moveTo>
                  <a:cubicBezTo>
                    <a:pt x="43" y="1"/>
                    <a:pt x="26" y="13"/>
                    <a:pt x="14" y="32"/>
                  </a:cubicBezTo>
                  <a:cubicBezTo>
                    <a:pt x="1" y="61"/>
                    <a:pt x="14" y="87"/>
                    <a:pt x="30" y="100"/>
                  </a:cubicBezTo>
                  <a:cubicBezTo>
                    <a:pt x="37" y="104"/>
                    <a:pt x="44" y="106"/>
                    <a:pt x="51" y="106"/>
                  </a:cubicBezTo>
                  <a:cubicBezTo>
                    <a:pt x="69" y="106"/>
                    <a:pt x="86" y="93"/>
                    <a:pt x="95" y="74"/>
                  </a:cubicBezTo>
                  <a:cubicBezTo>
                    <a:pt x="112" y="61"/>
                    <a:pt x="112" y="19"/>
                    <a:pt x="82" y="6"/>
                  </a:cubicBezTo>
                  <a:cubicBezTo>
                    <a:pt x="75" y="2"/>
                    <a:pt x="68" y="1"/>
                    <a:pt x="6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5"/>
            <p:cNvSpPr/>
            <p:nvPr/>
          </p:nvSpPr>
          <p:spPr>
            <a:xfrm>
              <a:off x="6037900" y="2798775"/>
              <a:ext cx="10225" cy="9150"/>
            </a:xfrm>
            <a:custGeom>
              <a:avLst/>
              <a:gdLst/>
              <a:ahLst/>
              <a:cxnLst/>
              <a:rect l="l" t="t" r="r" b="b"/>
              <a:pathLst>
                <a:path w="409" h="366" extrusionOk="0">
                  <a:moveTo>
                    <a:pt x="301" y="0"/>
                  </a:moveTo>
                  <a:cubicBezTo>
                    <a:pt x="190" y="52"/>
                    <a:pt x="232" y="65"/>
                    <a:pt x="164" y="108"/>
                  </a:cubicBezTo>
                  <a:cubicBezTo>
                    <a:pt x="95" y="147"/>
                    <a:pt x="82" y="121"/>
                    <a:pt x="0" y="163"/>
                  </a:cubicBezTo>
                  <a:lnTo>
                    <a:pt x="108" y="366"/>
                  </a:lnTo>
                  <a:cubicBezTo>
                    <a:pt x="206" y="310"/>
                    <a:pt x="164" y="297"/>
                    <a:pt x="245" y="258"/>
                  </a:cubicBezTo>
                  <a:cubicBezTo>
                    <a:pt x="314" y="215"/>
                    <a:pt x="327" y="245"/>
                    <a:pt x="408" y="215"/>
                  </a:cubicBezTo>
                  <a:lnTo>
                    <a:pt x="301"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5"/>
            <p:cNvSpPr/>
            <p:nvPr/>
          </p:nvSpPr>
          <p:spPr>
            <a:xfrm>
              <a:off x="6026300" y="2802850"/>
              <a:ext cx="14325" cy="6800"/>
            </a:xfrm>
            <a:custGeom>
              <a:avLst/>
              <a:gdLst/>
              <a:ahLst/>
              <a:cxnLst/>
              <a:rect l="l" t="t" r="r" b="b"/>
              <a:pathLst>
                <a:path w="573" h="272" extrusionOk="0">
                  <a:moveTo>
                    <a:pt x="464" y="0"/>
                  </a:moveTo>
                  <a:cubicBezTo>
                    <a:pt x="409" y="26"/>
                    <a:pt x="396" y="39"/>
                    <a:pt x="383" y="52"/>
                  </a:cubicBezTo>
                  <a:cubicBezTo>
                    <a:pt x="383" y="66"/>
                    <a:pt x="370" y="66"/>
                    <a:pt x="370" y="82"/>
                  </a:cubicBezTo>
                  <a:cubicBezTo>
                    <a:pt x="357" y="82"/>
                    <a:pt x="357" y="82"/>
                    <a:pt x="357" y="95"/>
                  </a:cubicBezTo>
                  <a:cubicBezTo>
                    <a:pt x="344" y="95"/>
                    <a:pt x="344" y="95"/>
                    <a:pt x="314" y="108"/>
                  </a:cubicBezTo>
                  <a:cubicBezTo>
                    <a:pt x="206" y="176"/>
                    <a:pt x="164" y="147"/>
                    <a:pt x="1" y="229"/>
                  </a:cubicBezTo>
                  <a:lnTo>
                    <a:pt x="438" y="271"/>
                  </a:lnTo>
                  <a:cubicBezTo>
                    <a:pt x="438" y="271"/>
                    <a:pt x="396" y="258"/>
                    <a:pt x="409" y="245"/>
                  </a:cubicBezTo>
                  <a:lnTo>
                    <a:pt x="425" y="245"/>
                  </a:lnTo>
                  <a:cubicBezTo>
                    <a:pt x="438" y="229"/>
                    <a:pt x="451" y="229"/>
                    <a:pt x="451" y="229"/>
                  </a:cubicBezTo>
                  <a:lnTo>
                    <a:pt x="490" y="229"/>
                  </a:lnTo>
                  <a:cubicBezTo>
                    <a:pt x="507" y="229"/>
                    <a:pt x="533" y="216"/>
                    <a:pt x="572" y="203"/>
                  </a:cubicBezTo>
                  <a:lnTo>
                    <a:pt x="464"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5"/>
            <p:cNvSpPr/>
            <p:nvPr/>
          </p:nvSpPr>
          <p:spPr>
            <a:xfrm>
              <a:off x="6025000" y="2807250"/>
              <a:ext cx="12275" cy="3375"/>
            </a:xfrm>
            <a:custGeom>
              <a:avLst/>
              <a:gdLst/>
              <a:ahLst/>
              <a:cxnLst/>
              <a:rect l="l" t="t" r="r" b="b"/>
              <a:pathLst>
                <a:path w="491" h="135" extrusionOk="0">
                  <a:moveTo>
                    <a:pt x="232" y="0"/>
                  </a:moveTo>
                  <a:cubicBezTo>
                    <a:pt x="177" y="14"/>
                    <a:pt x="108" y="27"/>
                    <a:pt x="53" y="53"/>
                  </a:cubicBezTo>
                  <a:cubicBezTo>
                    <a:pt x="27" y="69"/>
                    <a:pt x="14" y="82"/>
                    <a:pt x="1" y="95"/>
                  </a:cubicBezTo>
                  <a:cubicBezTo>
                    <a:pt x="53" y="108"/>
                    <a:pt x="108" y="121"/>
                    <a:pt x="164" y="134"/>
                  </a:cubicBezTo>
                  <a:cubicBezTo>
                    <a:pt x="216" y="134"/>
                    <a:pt x="258" y="134"/>
                    <a:pt x="298" y="121"/>
                  </a:cubicBezTo>
                  <a:cubicBezTo>
                    <a:pt x="340" y="121"/>
                    <a:pt x="379" y="108"/>
                    <a:pt x="409" y="108"/>
                  </a:cubicBezTo>
                  <a:cubicBezTo>
                    <a:pt x="435" y="95"/>
                    <a:pt x="461" y="95"/>
                    <a:pt x="477" y="95"/>
                  </a:cubicBezTo>
                  <a:lnTo>
                    <a:pt x="490" y="95"/>
                  </a:lnTo>
                  <a:cubicBezTo>
                    <a:pt x="490" y="95"/>
                    <a:pt x="461" y="95"/>
                    <a:pt x="448" y="82"/>
                  </a:cubicBezTo>
                  <a:cubicBezTo>
                    <a:pt x="422" y="69"/>
                    <a:pt x="396" y="53"/>
                    <a:pt x="366" y="27"/>
                  </a:cubicBezTo>
                  <a:cubicBezTo>
                    <a:pt x="327" y="14"/>
                    <a:pt x="285" y="0"/>
                    <a:pt x="23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5"/>
            <p:cNvSpPr/>
            <p:nvPr/>
          </p:nvSpPr>
          <p:spPr>
            <a:xfrm>
              <a:off x="6028750" y="2808425"/>
              <a:ext cx="5750" cy="1225"/>
            </a:xfrm>
            <a:custGeom>
              <a:avLst/>
              <a:gdLst/>
              <a:ahLst/>
              <a:cxnLst/>
              <a:rect l="l" t="t" r="r" b="b"/>
              <a:pathLst>
                <a:path w="230" h="49" extrusionOk="0">
                  <a:moveTo>
                    <a:pt x="125" y="0"/>
                  </a:moveTo>
                  <a:cubicBezTo>
                    <a:pt x="91" y="0"/>
                    <a:pt x="55" y="10"/>
                    <a:pt x="27" y="22"/>
                  </a:cubicBezTo>
                  <a:cubicBezTo>
                    <a:pt x="14" y="35"/>
                    <a:pt x="1" y="48"/>
                    <a:pt x="27" y="48"/>
                  </a:cubicBezTo>
                  <a:lnTo>
                    <a:pt x="164" y="48"/>
                  </a:lnTo>
                  <a:cubicBezTo>
                    <a:pt x="190" y="48"/>
                    <a:pt x="203" y="48"/>
                    <a:pt x="216" y="35"/>
                  </a:cubicBezTo>
                  <a:cubicBezTo>
                    <a:pt x="229" y="35"/>
                    <a:pt x="203" y="22"/>
                    <a:pt x="164" y="6"/>
                  </a:cubicBezTo>
                  <a:cubicBezTo>
                    <a:pt x="152" y="2"/>
                    <a:pt x="139" y="0"/>
                    <a:pt x="12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5"/>
            <p:cNvSpPr/>
            <p:nvPr/>
          </p:nvSpPr>
          <p:spPr>
            <a:xfrm>
              <a:off x="6036175" y="2802475"/>
              <a:ext cx="6150" cy="5700"/>
            </a:xfrm>
            <a:custGeom>
              <a:avLst/>
              <a:gdLst/>
              <a:ahLst/>
              <a:cxnLst/>
              <a:rect l="l" t="t" r="r" b="b"/>
              <a:pathLst>
                <a:path w="246" h="228" extrusionOk="0">
                  <a:moveTo>
                    <a:pt x="126" y="0"/>
                  </a:moveTo>
                  <a:cubicBezTo>
                    <a:pt x="107" y="0"/>
                    <a:pt x="88" y="6"/>
                    <a:pt x="69" y="15"/>
                  </a:cubicBezTo>
                  <a:cubicBezTo>
                    <a:pt x="14" y="41"/>
                    <a:pt x="1" y="110"/>
                    <a:pt x="30" y="162"/>
                  </a:cubicBezTo>
                  <a:cubicBezTo>
                    <a:pt x="49" y="203"/>
                    <a:pt x="91" y="228"/>
                    <a:pt x="133" y="228"/>
                  </a:cubicBezTo>
                  <a:cubicBezTo>
                    <a:pt x="148" y="228"/>
                    <a:pt x="163" y="225"/>
                    <a:pt x="177" y="218"/>
                  </a:cubicBezTo>
                  <a:cubicBezTo>
                    <a:pt x="233" y="191"/>
                    <a:pt x="246" y="123"/>
                    <a:pt x="219" y="67"/>
                  </a:cubicBezTo>
                  <a:cubicBezTo>
                    <a:pt x="202" y="22"/>
                    <a:pt x="165" y="0"/>
                    <a:pt x="12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5"/>
            <p:cNvSpPr/>
            <p:nvPr/>
          </p:nvSpPr>
          <p:spPr>
            <a:xfrm>
              <a:off x="6037900" y="2804025"/>
              <a:ext cx="2725" cy="2525"/>
            </a:xfrm>
            <a:custGeom>
              <a:avLst/>
              <a:gdLst/>
              <a:ahLst/>
              <a:cxnLst/>
              <a:rect l="l" t="t" r="r" b="b"/>
              <a:pathLst>
                <a:path w="109" h="101" extrusionOk="0">
                  <a:moveTo>
                    <a:pt x="49" y="0"/>
                  </a:moveTo>
                  <a:cubicBezTo>
                    <a:pt x="42" y="0"/>
                    <a:pt x="34" y="2"/>
                    <a:pt x="26" y="5"/>
                  </a:cubicBezTo>
                  <a:cubicBezTo>
                    <a:pt x="0" y="19"/>
                    <a:pt x="0" y="48"/>
                    <a:pt x="13" y="74"/>
                  </a:cubicBezTo>
                  <a:cubicBezTo>
                    <a:pt x="26" y="100"/>
                    <a:pt x="56" y="100"/>
                    <a:pt x="82" y="100"/>
                  </a:cubicBezTo>
                  <a:cubicBezTo>
                    <a:pt x="95" y="87"/>
                    <a:pt x="108" y="61"/>
                    <a:pt x="95" y="35"/>
                  </a:cubicBezTo>
                  <a:cubicBezTo>
                    <a:pt x="85" y="13"/>
                    <a:pt x="69" y="0"/>
                    <a:pt x="4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5"/>
            <p:cNvSpPr/>
            <p:nvPr/>
          </p:nvSpPr>
          <p:spPr>
            <a:xfrm>
              <a:off x="6053900" y="2794275"/>
              <a:ext cx="8825" cy="10625"/>
            </a:xfrm>
            <a:custGeom>
              <a:avLst/>
              <a:gdLst/>
              <a:ahLst/>
              <a:cxnLst/>
              <a:rect l="l" t="t" r="r" b="b"/>
              <a:pathLst>
                <a:path w="353" h="425" extrusionOk="0">
                  <a:moveTo>
                    <a:pt x="26" y="1"/>
                  </a:moveTo>
                  <a:lnTo>
                    <a:pt x="1" y="263"/>
                  </a:lnTo>
                  <a:lnTo>
                    <a:pt x="1" y="263"/>
                  </a:lnTo>
                  <a:cubicBezTo>
                    <a:pt x="1" y="262"/>
                    <a:pt x="0" y="262"/>
                    <a:pt x="0" y="262"/>
                  </a:cubicBezTo>
                  <a:lnTo>
                    <a:pt x="0" y="275"/>
                  </a:lnTo>
                  <a:lnTo>
                    <a:pt x="1" y="263"/>
                  </a:lnTo>
                  <a:lnTo>
                    <a:pt x="1" y="263"/>
                  </a:lnTo>
                  <a:cubicBezTo>
                    <a:pt x="14" y="275"/>
                    <a:pt x="26" y="275"/>
                    <a:pt x="26" y="275"/>
                  </a:cubicBezTo>
                  <a:cubicBezTo>
                    <a:pt x="56" y="275"/>
                    <a:pt x="69" y="275"/>
                    <a:pt x="95" y="301"/>
                  </a:cubicBezTo>
                  <a:cubicBezTo>
                    <a:pt x="163" y="343"/>
                    <a:pt x="150" y="382"/>
                    <a:pt x="219" y="425"/>
                  </a:cubicBezTo>
                  <a:lnTo>
                    <a:pt x="353" y="232"/>
                  </a:lnTo>
                  <a:cubicBezTo>
                    <a:pt x="258" y="164"/>
                    <a:pt x="258" y="206"/>
                    <a:pt x="189" y="164"/>
                  </a:cubicBezTo>
                  <a:cubicBezTo>
                    <a:pt x="163" y="138"/>
                    <a:pt x="150" y="125"/>
                    <a:pt x="137" y="111"/>
                  </a:cubicBezTo>
                  <a:cubicBezTo>
                    <a:pt x="137" y="98"/>
                    <a:pt x="137" y="98"/>
                    <a:pt x="121" y="98"/>
                  </a:cubicBezTo>
                  <a:lnTo>
                    <a:pt x="121" y="82"/>
                  </a:lnTo>
                  <a:lnTo>
                    <a:pt x="108" y="69"/>
                  </a:lnTo>
                  <a:cubicBezTo>
                    <a:pt x="82" y="56"/>
                    <a:pt x="56" y="30"/>
                    <a:pt x="2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5"/>
            <p:cNvSpPr/>
            <p:nvPr/>
          </p:nvSpPr>
          <p:spPr>
            <a:xfrm>
              <a:off x="6045400" y="2794275"/>
              <a:ext cx="9175" cy="9900"/>
            </a:xfrm>
            <a:custGeom>
              <a:avLst/>
              <a:gdLst/>
              <a:ahLst/>
              <a:cxnLst/>
              <a:rect l="l" t="t" r="r" b="b"/>
              <a:pathLst>
                <a:path w="367" h="396" extrusionOk="0">
                  <a:moveTo>
                    <a:pt x="353" y="1"/>
                  </a:moveTo>
                  <a:cubicBezTo>
                    <a:pt x="258" y="43"/>
                    <a:pt x="216" y="69"/>
                    <a:pt x="216" y="82"/>
                  </a:cubicBezTo>
                  <a:cubicBezTo>
                    <a:pt x="203" y="98"/>
                    <a:pt x="190" y="111"/>
                    <a:pt x="164" y="138"/>
                  </a:cubicBezTo>
                  <a:cubicBezTo>
                    <a:pt x="95" y="164"/>
                    <a:pt x="69" y="138"/>
                    <a:pt x="1" y="180"/>
                  </a:cubicBezTo>
                  <a:lnTo>
                    <a:pt x="108" y="395"/>
                  </a:lnTo>
                  <a:cubicBezTo>
                    <a:pt x="203" y="343"/>
                    <a:pt x="164" y="314"/>
                    <a:pt x="245" y="275"/>
                  </a:cubicBezTo>
                  <a:cubicBezTo>
                    <a:pt x="272" y="262"/>
                    <a:pt x="298" y="262"/>
                    <a:pt x="314" y="262"/>
                  </a:cubicBezTo>
                  <a:lnTo>
                    <a:pt x="327" y="262"/>
                  </a:lnTo>
                  <a:lnTo>
                    <a:pt x="340" y="275"/>
                  </a:lnTo>
                  <a:lnTo>
                    <a:pt x="366"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5"/>
            <p:cNvSpPr/>
            <p:nvPr/>
          </p:nvSpPr>
          <p:spPr>
            <a:xfrm>
              <a:off x="6043700" y="2798475"/>
              <a:ext cx="6125" cy="5975"/>
            </a:xfrm>
            <a:custGeom>
              <a:avLst/>
              <a:gdLst/>
              <a:ahLst/>
              <a:cxnLst/>
              <a:rect l="l" t="t" r="r" b="b"/>
              <a:pathLst>
                <a:path w="245" h="239" extrusionOk="0">
                  <a:moveTo>
                    <a:pt x="112" y="0"/>
                  </a:moveTo>
                  <a:cubicBezTo>
                    <a:pt x="97" y="0"/>
                    <a:pt x="83" y="4"/>
                    <a:pt x="69" y="12"/>
                  </a:cubicBezTo>
                  <a:cubicBezTo>
                    <a:pt x="13" y="38"/>
                    <a:pt x="0" y="107"/>
                    <a:pt x="26" y="159"/>
                  </a:cubicBezTo>
                  <a:cubicBezTo>
                    <a:pt x="48" y="210"/>
                    <a:pt x="89" y="239"/>
                    <a:pt x="132" y="239"/>
                  </a:cubicBezTo>
                  <a:cubicBezTo>
                    <a:pt x="147" y="239"/>
                    <a:pt x="162" y="235"/>
                    <a:pt x="176" y="227"/>
                  </a:cubicBezTo>
                  <a:cubicBezTo>
                    <a:pt x="232" y="201"/>
                    <a:pt x="245" y="120"/>
                    <a:pt x="219" y="64"/>
                  </a:cubicBezTo>
                  <a:cubicBezTo>
                    <a:pt x="188" y="26"/>
                    <a:pt x="150" y="0"/>
                    <a:pt x="11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5"/>
            <p:cNvSpPr/>
            <p:nvPr/>
          </p:nvSpPr>
          <p:spPr>
            <a:xfrm>
              <a:off x="6045400" y="2800175"/>
              <a:ext cx="2725" cy="2450"/>
            </a:xfrm>
            <a:custGeom>
              <a:avLst/>
              <a:gdLst/>
              <a:ahLst/>
              <a:cxnLst/>
              <a:rect l="l" t="t" r="r" b="b"/>
              <a:pathLst>
                <a:path w="109" h="98" extrusionOk="0">
                  <a:moveTo>
                    <a:pt x="58" y="1"/>
                  </a:moveTo>
                  <a:cubicBezTo>
                    <a:pt x="48" y="1"/>
                    <a:pt x="37" y="4"/>
                    <a:pt x="27" y="9"/>
                  </a:cubicBezTo>
                  <a:cubicBezTo>
                    <a:pt x="1" y="9"/>
                    <a:pt x="1" y="52"/>
                    <a:pt x="14" y="65"/>
                  </a:cubicBezTo>
                  <a:cubicBezTo>
                    <a:pt x="23" y="84"/>
                    <a:pt x="39" y="97"/>
                    <a:pt x="54" y="97"/>
                  </a:cubicBezTo>
                  <a:cubicBezTo>
                    <a:pt x="59" y="97"/>
                    <a:pt x="65" y="95"/>
                    <a:pt x="69" y="91"/>
                  </a:cubicBezTo>
                  <a:cubicBezTo>
                    <a:pt x="95" y="78"/>
                    <a:pt x="108" y="52"/>
                    <a:pt x="95" y="26"/>
                  </a:cubicBezTo>
                  <a:cubicBezTo>
                    <a:pt x="87" y="8"/>
                    <a:pt x="74" y="1"/>
                    <a:pt x="5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5"/>
            <p:cNvSpPr/>
            <p:nvPr/>
          </p:nvSpPr>
          <p:spPr>
            <a:xfrm>
              <a:off x="6051200" y="2794275"/>
              <a:ext cx="5725" cy="6875"/>
            </a:xfrm>
            <a:custGeom>
              <a:avLst/>
              <a:gdLst/>
              <a:ahLst/>
              <a:cxnLst/>
              <a:rect l="l" t="t" r="r" b="b"/>
              <a:pathLst>
                <a:path w="229" h="275" extrusionOk="0">
                  <a:moveTo>
                    <a:pt x="121" y="1"/>
                  </a:moveTo>
                  <a:cubicBezTo>
                    <a:pt x="66" y="30"/>
                    <a:pt x="26" y="56"/>
                    <a:pt x="13" y="98"/>
                  </a:cubicBezTo>
                  <a:cubicBezTo>
                    <a:pt x="0" y="125"/>
                    <a:pt x="13" y="151"/>
                    <a:pt x="26" y="180"/>
                  </a:cubicBezTo>
                  <a:cubicBezTo>
                    <a:pt x="40" y="206"/>
                    <a:pt x="66" y="219"/>
                    <a:pt x="82" y="232"/>
                  </a:cubicBezTo>
                  <a:cubicBezTo>
                    <a:pt x="95" y="245"/>
                    <a:pt x="108" y="275"/>
                    <a:pt x="108" y="275"/>
                  </a:cubicBezTo>
                  <a:lnTo>
                    <a:pt x="108" y="262"/>
                  </a:lnTo>
                  <a:cubicBezTo>
                    <a:pt x="121" y="245"/>
                    <a:pt x="121" y="245"/>
                    <a:pt x="134" y="245"/>
                  </a:cubicBezTo>
                  <a:cubicBezTo>
                    <a:pt x="164" y="245"/>
                    <a:pt x="190" y="219"/>
                    <a:pt x="203" y="193"/>
                  </a:cubicBezTo>
                  <a:cubicBezTo>
                    <a:pt x="216" y="180"/>
                    <a:pt x="229" y="138"/>
                    <a:pt x="229" y="111"/>
                  </a:cubicBezTo>
                  <a:cubicBezTo>
                    <a:pt x="229" y="111"/>
                    <a:pt x="229" y="98"/>
                    <a:pt x="216" y="98"/>
                  </a:cubicBezTo>
                  <a:cubicBezTo>
                    <a:pt x="216" y="82"/>
                    <a:pt x="203" y="69"/>
                    <a:pt x="203" y="56"/>
                  </a:cubicBezTo>
                  <a:cubicBezTo>
                    <a:pt x="177" y="43"/>
                    <a:pt x="164" y="30"/>
                    <a:pt x="13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5"/>
            <p:cNvSpPr/>
            <p:nvPr/>
          </p:nvSpPr>
          <p:spPr>
            <a:xfrm>
              <a:off x="6052825" y="2796000"/>
              <a:ext cx="2475" cy="3250"/>
            </a:xfrm>
            <a:custGeom>
              <a:avLst/>
              <a:gdLst/>
              <a:ahLst/>
              <a:cxnLst/>
              <a:rect l="l" t="t" r="r" b="b"/>
              <a:pathLst>
                <a:path w="99" h="130" extrusionOk="0">
                  <a:moveTo>
                    <a:pt x="43" y="0"/>
                  </a:moveTo>
                  <a:cubicBezTo>
                    <a:pt x="17" y="29"/>
                    <a:pt x="1" y="56"/>
                    <a:pt x="17" y="82"/>
                  </a:cubicBezTo>
                  <a:cubicBezTo>
                    <a:pt x="17" y="111"/>
                    <a:pt x="30" y="124"/>
                    <a:pt x="43" y="124"/>
                  </a:cubicBezTo>
                  <a:cubicBezTo>
                    <a:pt x="47" y="128"/>
                    <a:pt x="50" y="129"/>
                    <a:pt x="53" y="129"/>
                  </a:cubicBezTo>
                  <a:cubicBezTo>
                    <a:pt x="63" y="129"/>
                    <a:pt x="73" y="116"/>
                    <a:pt x="82" y="95"/>
                  </a:cubicBezTo>
                  <a:cubicBezTo>
                    <a:pt x="99" y="69"/>
                    <a:pt x="82" y="29"/>
                    <a:pt x="56" y="13"/>
                  </a:cubicBezTo>
                  <a:lnTo>
                    <a:pt x="43"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5"/>
            <p:cNvSpPr/>
            <p:nvPr/>
          </p:nvSpPr>
          <p:spPr>
            <a:xfrm>
              <a:off x="6066125" y="2804875"/>
              <a:ext cx="10550" cy="9500"/>
            </a:xfrm>
            <a:custGeom>
              <a:avLst/>
              <a:gdLst/>
              <a:ahLst/>
              <a:cxnLst/>
              <a:rect l="l" t="t" r="r" b="b"/>
              <a:pathLst>
                <a:path w="422" h="380" extrusionOk="0">
                  <a:moveTo>
                    <a:pt x="138" y="1"/>
                  </a:moveTo>
                  <a:lnTo>
                    <a:pt x="1" y="190"/>
                  </a:lnTo>
                  <a:cubicBezTo>
                    <a:pt x="95" y="259"/>
                    <a:pt x="95" y="216"/>
                    <a:pt x="164" y="259"/>
                  </a:cubicBezTo>
                  <a:cubicBezTo>
                    <a:pt x="232" y="311"/>
                    <a:pt x="203" y="340"/>
                    <a:pt x="285" y="379"/>
                  </a:cubicBezTo>
                  <a:lnTo>
                    <a:pt x="422" y="190"/>
                  </a:lnTo>
                  <a:cubicBezTo>
                    <a:pt x="327" y="122"/>
                    <a:pt x="327" y="177"/>
                    <a:pt x="259" y="122"/>
                  </a:cubicBezTo>
                  <a:cubicBezTo>
                    <a:pt x="190" y="82"/>
                    <a:pt x="219" y="53"/>
                    <a:pt x="13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5"/>
            <p:cNvSpPr/>
            <p:nvPr/>
          </p:nvSpPr>
          <p:spPr>
            <a:xfrm>
              <a:off x="6059350" y="2800075"/>
              <a:ext cx="10225" cy="9575"/>
            </a:xfrm>
            <a:custGeom>
              <a:avLst/>
              <a:gdLst/>
              <a:ahLst/>
              <a:cxnLst/>
              <a:rect l="l" t="t" r="r" b="b"/>
              <a:pathLst>
                <a:path w="409" h="383" extrusionOk="0">
                  <a:moveTo>
                    <a:pt x="135" y="0"/>
                  </a:moveTo>
                  <a:lnTo>
                    <a:pt x="1" y="193"/>
                  </a:lnTo>
                  <a:cubicBezTo>
                    <a:pt x="95" y="258"/>
                    <a:pt x="95" y="219"/>
                    <a:pt x="164" y="258"/>
                  </a:cubicBezTo>
                  <a:cubicBezTo>
                    <a:pt x="229" y="301"/>
                    <a:pt x="203" y="340"/>
                    <a:pt x="272" y="382"/>
                  </a:cubicBezTo>
                  <a:lnTo>
                    <a:pt x="409" y="193"/>
                  </a:lnTo>
                  <a:cubicBezTo>
                    <a:pt x="311" y="124"/>
                    <a:pt x="311" y="163"/>
                    <a:pt x="259" y="124"/>
                  </a:cubicBezTo>
                  <a:cubicBezTo>
                    <a:pt x="190" y="82"/>
                    <a:pt x="203" y="56"/>
                    <a:pt x="13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5"/>
            <p:cNvSpPr/>
            <p:nvPr/>
          </p:nvSpPr>
          <p:spPr>
            <a:xfrm>
              <a:off x="6057975" y="2799750"/>
              <a:ext cx="6150" cy="5650"/>
            </a:xfrm>
            <a:custGeom>
              <a:avLst/>
              <a:gdLst/>
              <a:ahLst/>
              <a:cxnLst/>
              <a:rect l="l" t="t" r="r" b="b"/>
              <a:pathLst>
                <a:path w="246" h="226" extrusionOk="0">
                  <a:moveTo>
                    <a:pt x="135" y="0"/>
                  </a:moveTo>
                  <a:cubicBezTo>
                    <a:pt x="97" y="0"/>
                    <a:pt x="59" y="18"/>
                    <a:pt x="39" y="56"/>
                  </a:cubicBezTo>
                  <a:cubicBezTo>
                    <a:pt x="0" y="108"/>
                    <a:pt x="13" y="176"/>
                    <a:pt x="56" y="206"/>
                  </a:cubicBezTo>
                  <a:cubicBezTo>
                    <a:pt x="74" y="219"/>
                    <a:pt x="94" y="225"/>
                    <a:pt x="113" y="225"/>
                  </a:cubicBezTo>
                  <a:cubicBezTo>
                    <a:pt x="150" y="225"/>
                    <a:pt x="186" y="204"/>
                    <a:pt x="203" y="176"/>
                  </a:cubicBezTo>
                  <a:cubicBezTo>
                    <a:pt x="245" y="124"/>
                    <a:pt x="232" y="43"/>
                    <a:pt x="190" y="13"/>
                  </a:cubicBezTo>
                  <a:cubicBezTo>
                    <a:pt x="172" y="5"/>
                    <a:pt x="153" y="0"/>
                    <a:pt x="13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5"/>
            <p:cNvSpPr/>
            <p:nvPr/>
          </p:nvSpPr>
          <p:spPr>
            <a:xfrm>
              <a:off x="6059675" y="2801250"/>
              <a:ext cx="2725" cy="2475"/>
            </a:xfrm>
            <a:custGeom>
              <a:avLst/>
              <a:gdLst/>
              <a:ahLst/>
              <a:cxnLst/>
              <a:rect l="l" t="t" r="r" b="b"/>
              <a:pathLst>
                <a:path w="109" h="99" extrusionOk="0">
                  <a:moveTo>
                    <a:pt x="55" y="0"/>
                  </a:moveTo>
                  <a:cubicBezTo>
                    <a:pt x="39" y="0"/>
                    <a:pt x="22" y="7"/>
                    <a:pt x="14" y="22"/>
                  </a:cubicBezTo>
                  <a:cubicBezTo>
                    <a:pt x="1" y="48"/>
                    <a:pt x="1" y="77"/>
                    <a:pt x="27" y="90"/>
                  </a:cubicBezTo>
                  <a:cubicBezTo>
                    <a:pt x="32" y="96"/>
                    <a:pt x="43" y="99"/>
                    <a:pt x="54" y="99"/>
                  </a:cubicBezTo>
                  <a:cubicBezTo>
                    <a:pt x="70" y="99"/>
                    <a:pt x="88" y="93"/>
                    <a:pt x="95" y="77"/>
                  </a:cubicBezTo>
                  <a:cubicBezTo>
                    <a:pt x="109" y="48"/>
                    <a:pt x="109" y="22"/>
                    <a:pt x="82" y="9"/>
                  </a:cubicBezTo>
                  <a:cubicBezTo>
                    <a:pt x="77" y="3"/>
                    <a:pt x="67" y="0"/>
                    <a:pt x="5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5"/>
            <p:cNvSpPr/>
            <p:nvPr/>
          </p:nvSpPr>
          <p:spPr>
            <a:xfrm>
              <a:off x="6064750" y="2804500"/>
              <a:ext cx="6125" cy="5700"/>
            </a:xfrm>
            <a:custGeom>
              <a:avLst/>
              <a:gdLst/>
              <a:ahLst/>
              <a:cxnLst/>
              <a:rect l="l" t="t" r="r" b="b"/>
              <a:pathLst>
                <a:path w="245" h="228" extrusionOk="0">
                  <a:moveTo>
                    <a:pt x="142" y="1"/>
                  </a:moveTo>
                  <a:cubicBezTo>
                    <a:pt x="106" y="1"/>
                    <a:pt x="68" y="19"/>
                    <a:pt x="43" y="55"/>
                  </a:cubicBezTo>
                  <a:cubicBezTo>
                    <a:pt x="0" y="110"/>
                    <a:pt x="13" y="179"/>
                    <a:pt x="56" y="205"/>
                  </a:cubicBezTo>
                  <a:cubicBezTo>
                    <a:pt x="78" y="221"/>
                    <a:pt x="101" y="228"/>
                    <a:pt x="124" y="228"/>
                  </a:cubicBezTo>
                  <a:cubicBezTo>
                    <a:pt x="159" y="228"/>
                    <a:pt x="193" y="211"/>
                    <a:pt x="219" y="179"/>
                  </a:cubicBezTo>
                  <a:cubicBezTo>
                    <a:pt x="245" y="124"/>
                    <a:pt x="245" y="42"/>
                    <a:pt x="193" y="16"/>
                  </a:cubicBezTo>
                  <a:cubicBezTo>
                    <a:pt x="178" y="6"/>
                    <a:pt x="160" y="1"/>
                    <a:pt x="14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5"/>
            <p:cNvSpPr/>
            <p:nvPr/>
          </p:nvSpPr>
          <p:spPr>
            <a:xfrm>
              <a:off x="6066450" y="2806050"/>
              <a:ext cx="2725" cy="2425"/>
            </a:xfrm>
            <a:custGeom>
              <a:avLst/>
              <a:gdLst/>
              <a:ahLst/>
              <a:cxnLst/>
              <a:rect l="l" t="t" r="r" b="b"/>
              <a:pathLst>
                <a:path w="109" h="97" extrusionOk="0">
                  <a:moveTo>
                    <a:pt x="68" y="1"/>
                  </a:moveTo>
                  <a:cubicBezTo>
                    <a:pt x="55" y="1"/>
                    <a:pt x="38" y="10"/>
                    <a:pt x="27" y="19"/>
                  </a:cubicBezTo>
                  <a:cubicBezTo>
                    <a:pt x="1" y="48"/>
                    <a:pt x="14" y="75"/>
                    <a:pt x="27" y="88"/>
                  </a:cubicBezTo>
                  <a:cubicBezTo>
                    <a:pt x="39" y="93"/>
                    <a:pt x="51" y="96"/>
                    <a:pt x="61" y="96"/>
                  </a:cubicBezTo>
                  <a:cubicBezTo>
                    <a:pt x="76" y="96"/>
                    <a:pt x="88" y="90"/>
                    <a:pt x="95" y="75"/>
                  </a:cubicBezTo>
                  <a:cubicBezTo>
                    <a:pt x="108" y="48"/>
                    <a:pt x="108" y="19"/>
                    <a:pt x="82" y="6"/>
                  </a:cubicBezTo>
                  <a:cubicBezTo>
                    <a:pt x="79" y="2"/>
                    <a:pt x="74" y="1"/>
                    <a:pt x="6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5"/>
            <p:cNvSpPr/>
            <p:nvPr/>
          </p:nvSpPr>
          <p:spPr>
            <a:xfrm>
              <a:off x="6080075" y="2814350"/>
              <a:ext cx="10225" cy="9575"/>
            </a:xfrm>
            <a:custGeom>
              <a:avLst/>
              <a:gdLst/>
              <a:ahLst/>
              <a:cxnLst/>
              <a:rect l="l" t="t" r="r" b="b"/>
              <a:pathLst>
                <a:path w="409" h="383" extrusionOk="0">
                  <a:moveTo>
                    <a:pt x="135" y="0"/>
                  </a:moveTo>
                  <a:lnTo>
                    <a:pt x="1" y="193"/>
                  </a:lnTo>
                  <a:cubicBezTo>
                    <a:pt x="96" y="258"/>
                    <a:pt x="96" y="219"/>
                    <a:pt x="164" y="258"/>
                  </a:cubicBezTo>
                  <a:cubicBezTo>
                    <a:pt x="233" y="314"/>
                    <a:pt x="203" y="340"/>
                    <a:pt x="272" y="382"/>
                  </a:cubicBezTo>
                  <a:lnTo>
                    <a:pt x="409" y="193"/>
                  </a:lnTo>
                  <a:cubicBezTo>
                    <a:pt x="314" y="125"/>
                    <a:pt x="327" y="177"/>
                    <a:pt x="259" y="125"/>
                  </a:cubicBezTo>
                  <a:cubicBezTo>
                    <a:pt x="190" y="82"/>
                    <a:pt x="203" y="56"/>
                    <a:pt x="13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5"/>
            <p:cNvSpPr/>
            <p:nvPr/>
          </p:nvSpPr>
          <p:spPr>
            <a:xfrm>
              <a:off x="6073225" y="2809625"/>
              <a:ext cx="10225" cy="9575"/>
            </a:xfrm>
            <a:custGeom>
              <a:avLst/>
              <a:gdLst/>
              <a:ahLst/>
              <a:cxnLst/>
              <a:rect l="l" t="t" r="r" b="b"/>
              <a:pathLst>
                <a:path w="409" h="383" extrusionOk="0">
                  <a:moveTo>
                    <a:pt x="138" y="0"/>
                  </a:moveTo>
                  <a:lnTo>
                    <a:pt x="1" y="189"/>
                  </a:lnTo>
                  <a:cubicBezTo>
                    <a:pt x="99" y="258"/>
                    <a:pt x="99" y="219"/>
                    <a:pt x="151" y="258"/>
                  </a:cubicBezTo>
                  <a:cubicBezTo>
                    <a:pt x="219" y="314"/>
                    <a:pt x="206" y="340"/>
                    <a:pt x="275" y="382"/>
                  </a:cubicBezTo>
                  <a:lnTo>
                    <a:pt x="409" y="189"/>
                  </a:lnTo>
                  <a:cubicBezTo>
                    <a:pt x="314" y="121"/>
                    <a:pt x="314" y="176"/>
                    <a:pt x="245" y="121"/>
                  </a:cubicBezTo>
                  <a:cubicBezTo>
                    <a:pt x="180" y="82"/>
                    <a:pt x="206" y="56"/>
                    <a:pt x="13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5"/>
            <p:cNvSpPr/>
            <p:nvPr/>
          </p:nvSpPr>
          <p:spPr>
            <a:xfrm>
              <a:off x="6071925" y="2809300"/>
              <a:ext cx="6150" cy="5700"/>
            </a:xfrm>
            <a:custGeom>
              <a:avLst/>
              <a:gdLst/>
              <a:ahLst/>
              <a:cxnLst/>
              <a:rect l="l" t="t" r="r" b="b"/>
              <a:pathLst>
                <a:path w="246" h="228" extrusionOk="0">
                  <a:moveTo>
                    <a:pt x="132" y="0"/>
                  </a:moveTo>
                  <a:cubicBezTo>
                    <a:pt x="93" y="0"/>
                    <a:pt x="55" y="18"/>
                    <a:pt x="27" y="52"/>
                  </a:cubicBezTo>
                  <a:cubicBezTo>
                    <a:pt x="0" y="108"/>
                    <a:pt x="0" y="176"/>
                    <a:pt x="53" y="202"/>
                  </a:cubicBezTo>
                  <a:cubicBezTo>
                    <a:pt x="70" y="219"/>
                    <a:pt x="91" y="228"/>
                    <a:pt x="113" y="228"/>
                  </a:cubicBezTo>
                  <a:cubicBezTo>
                    <a:pt x="145" y="228"/>
                    <a:pt x="179" y="210"/>
                    <a:pt x="203" y="176"/>
                  </a:cubicBezTo>
                  <a:cubicBezTo>
                    <a:pt x="245" y="121"/>
                    <a:pt x="232" y="52"/>
                    <a:pt x="190" y="13"/>
                  </a:cubicBezTo>
                  <a:cubicBezTo>
                    <a:pt x="171" y="4"/>
                    <a:pt x="152" y="0"/>
                    <a:pt x="13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5"/>
            <p:cNvSpPr/>
            <p:nvPr/>
          </p:nvSpPr>
          <p:spPr>
            <a:xfrm>
              <a:off x="6073625" y="2810825"/>
              <a:ext cx="2725" cy="2450"/>
            </a:xfrm>
            <a:custGeom>
              <a:avLst/>
              <a:gdLst/>
              <a:ahLst/>
              <a:cxnLst/>
              <a:rect l="l" t="t" r="r" b="b"/>
              <a:pathLst>
                <a:path w="109" h="98" extrusionOk="0">
                  <a:moveTo>
                    <a:pt x="57" y="1"/>
                  </a:moveTo>
                  <a:cubicBezTo>
                    <a:pt x="39" y="1"/>
                    <a:pt x="23" y="12"/>
                    <a:pt x="14" y="21"/>
                  </a:cubicBezTo>
                  <a:cubicBezTo>
                    <a:pt x="1" y="47"/>
                    <a:pt x="1" y="73"/>
                    <a:pt x="27" y="89"/>
                  </a:cubicBezTo>
                  <a:cubicBezTo>
                    <a:pt x="32" y="94"/>
                    <a:pt x="40" y="98"/>
                    <a:pt x="48" y="98"/>
                  </a:cubicBezTo>
                  <a:cubicBezTo>
                    <a:pt x="59" y="98"/>
                    <a:pt x="73" y="91"/>
                    <a:pt x="83" y="73"/>
                  </a:cubicBezTo>
                  <a:cubicBezTo>
                    <a:pt x="109" y="47"/>
                    <a:pt x="96" y="21"/>
                    <a:pt x="83" y="8"/>
                  </a:cubicBezTo>
                  <a:cubicBezTo>
                    <a:pt x="74" y="3"/>
                    <a:pt x="65" y="1"/>
                    <a:pt x="57"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5"/>
            <p:cNvSpPr/>
            <p:nvPr/>
          </p:nvSpPr>
          <p:spPr>
            <a:xfrm>
              <a:off x="6078700" y="2814025"/>
              <a:ext cx="6150" cy="5725"/>
            </a:xfrm>
            <a:custGeom>
              <a:avLst/>
              <a:gdLst/>
              <a:ahLst/>
              <a:cxnLst/>
              <a:rect l="l" t="t" r="r" b="b"/>
              <a:pathLst>
                <a:path w="246" h="229" extrusionOk="0">
                  <a:moveTo>
                    <a:pt x="135" y="1"/>
                  </a:moveTo>
                  <a:cubicBezTo>
                    <a:pt x="97" y="1"/>
                    <a:pt x="60" y="19"/>
                    <a:pt x="43" y="56"/>
                  </a:cubicBezTo>
                  <a:cubicBezTo>
                    <a:pt x="0" y="108"/>
                    <a:pt x="13" y="177"/>
                    <a:pt x="56" y="206"/>
                  </a:cubicBezTo>
                  <a:cubicBezTo>
                    <a:pt x="76" y="221"/>
                    <a:pt x="99" y="229"/>
                    <a:pt x="121" y="229"/>
                  </a:cubicBezTo>
                  <a:cubicBezTo>
                    <a:pt x="155" y="229"/>
                    <a:pt x="188" y="211"/>
                    <a:pt x="206" y="177"/>
                  </a:cubicBezTo>
                  <a:cubicBezTo>
                    <a:pt x="245" y="124"/>
                    <a:pt x="245" y="56"/>
                    <a:pt x="190" y="13"/>
                  </a:cubicBezTo>
                  <a:cubicBezTo>
                    <a:pt x="172" y="5"/>
                    <a:pt x="154" y="1"/>
                    <a:pt x="13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5"/>
            <p:cNvSpPr/>
            <p:nvPr/>
          </p:nvSpPr>
          <p:spPr>
            <a:xfrm>
              <a:off x="6080400" y="2815600"/>
              <a:ext cx="2725" cy="2425"/>
            </a:xfrm>
            <a:custGeom>
              <a:avLst/>
              <a:gdLst/>
              <a:ahLst/>
              <a:cxnLst/>
              <a:rect l="l" t="t" r="r" b="b"/>
              <a:pathLst>
                <a:path w="109" h="97" extrusionOk="0">
                  <a:moveTo>
                    <a:pt x="65" y="1"/>
                  </a:moveTo>
                  <a:cubicBezTo>
                    <a:pt x="47" y="1"/>
                    <a:pt x="23" y="10"/>
                    <a:pt x="14" y="19"/>
                  </a:cubicBezTo>
                  <a:cubicBezTo>
                    <a:pt x="1" y="45"/>
                    <a:pt x="1" y="75"/>
                    <a:pt x="27" y="88"/>
                  </a:cubicBezTo>
                  <a:cubicBezTo>
                    <a:pt x="32" y="93"/>
                    <a:pt x="43" y="96"/>
                    <a:pt x="54" y="96"/>
                  </a:cubicBezTo>
                  <a:cubicBezTo>
                    <a:pt x="70" y="96"/>
                    <a:pt x="88" y="90"/>
                    <a:pt x="96" y="75"/>
                  </a:cubicBezTo>
                  <a:cubicBezTo>
                    <a:pt x="109" y="45"/>
                    <a:pt x="109" y="19"/>
                    <a:pt x="83" y="6"/>
                  </a:cubicBezTo>
                  <a:cubicBezTo>
                    <a:pt x="79" y="2"/>
                    <a:pt x="72" y="1"/>
                    <a:pt x="6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5"/>
            <p:cNvSpPr/>
            <p:nvPr/>
          </p:nvSpPr>
          <p:spPr>
            <a:xfrm>
              <a:off x="6094025" y="2823900"/>
              <a:ext cx="9825" cy="10225"/>
            </a:xfrm>
            <a:custGeom>
              <a:avLst/>
              <a:gdLst/>
              <a:ahLst/>
              <a:cxnLst/>
              <a:rect l="l" t="t" r="r" b="b"/>
              <a:pathLst>
                <a:path w="393" h="409" extrusionOk="0">
                  <a:moveTo>
                    <a:pt x="135" y="0"/>
                  </a:moveTo>
                  <a:lnTo>
                    <a:pt x="1" y="203"/>
                  </a:lnTo>
                  <a:cubicBezTo>
                    <a:pt x="40" y="219"/>
                    <a:pt x="53" y="232"/>
                    <a:pt x="66" y="232"/>
                  </a:cubicBezTo>
                  <a:cubicBezTo>
                    <a:pt x="96" y="245"/>
                    <a:pt x="109" y="245"/>
                    <a:pt x="109" y="245"/>
                  </a:cubicBezTo>
                  <a:lnTo>
                    <a:pt x="122" y="245"/>
                  </a:lnTo>
                  <a:lnTo>
                    <a:pt x="135" y="258"/>
                  </a:lnTo>
                  <a:cubicBezTo>
                    <a:pt x="177" y="314"/>
                    <a:pt x="148" y="340"/>
                    <a:pt x="203" y="408"/>
                  </a:cubicBezTo>
                  <a:lnTo>
                    <a:pt x="393" y="258"/>
                  </a:lnTo>
                  <a:cubicBezTo>
                    <a:pt x="327" y="177"/>
                    <a:pt x="311" y="219"/>
                    <a:pt x="259" y="151"/>
                  </a:cubicBezTo>
                  <a:lnTo>
                    <a:pt x="246" y="137"/>
                  </a:lnTo>
                  <a:cubicBezTo>
                    <a:pt x="246" y="121"/>
                    <a:pt x="229" y="121"/>
                    <a:pt x="229" y="108"/>
                  </a:cubicBezTo>
                  <a:cubicBezTo>
                    <a:pt x="216" y="108"/>
                    <a:pt x="216" y="95"/>
                    <a:pt x="203" y="95"/>
                  </a:cubicBezTo>
                  <a:lnTo>
                    <a:pt x="203" y="82"/>
                  </a:lnTo>
                  <a:cubicBezTo>
                    <a:pt x="190" y="69"/>
                    <a:pt x="190" y="69"/>
                    <a:pt x="190" y="56"/>
                  </a:cubicBezTo>
                  <a:cubicBezTo>
                    <a:pt x="177" y="40"/>
                    <a:pt x="164" y="26"/>
                    <a:pt x="13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5"/>
            <p:cNvSpPr/>
            <p:nvPr/>
          </p:nvSpPr>
          <p:spPr>
            <a:xfrm>
              <a:off x="6086850" y="2819175"/>
              <a:ext cx="10550" cy="9800"/>
            </a:xfrm>
            <a:custGeom>
              <a:avLst/>
              <a:gdLst/>
              <a:ahLst/>
              <a:cxnLst/>
              <a:rect l="l" t="t" r="r" b="b"/>
              <a:pathLst>
                <a:path w="422" h="392" extrusionOk="0">
                  <a:moveTo>
                    <a:pt x="138" y="0"/>
                  </a:moveTo>
                  <a:lnTo>
                    <a:pt x="1" y="189"/>
                  </a:lnTo>
                  <a:cubicBezTo>
                    <a:pt x="95" y="258"/>
                    <a:pt x="95" y="215"/>
                    <a:pt x="164" y="258"/>
                  </a:cubicBezTo>
                  <a:cubicBezTo>
                    <a:pt x="233" y="310"/>
                    <a:pt x="219" y="340"/>
                    <a:pt x="288" y="392"/>
                  </a:cubicBezTo>
                  <a:lnTo>
                    <a:pt x="422" y="189"/>
                  </a:lnTo>
                  <a:cubicBezTo>
                    <a:pt x="327" y="134"/>
                    <a:pt x="327" y="176"/>
                    <a:pt x="259" y="121"/>
                  </a:cubicBezTo>
                  <a:cubicBezTo>
                    <a:pt x="190" y="82"/>
                    <a:pt x="219" y="52"/>
                    <a:pt x="13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5"/>
            <p:cNvSpPr/>
            <p:nvPr/>
          </p:nvSpPr>
          <p:spPr>
            <a:xfrm>
              <a:off x="6085475" y="2818775"/>
              <a:ext cx="6550" cy="5725"/>
            </a:xfrm>
            <a:custGeom>
              <a:avLst/>
              <a:gdLst/>
              <a:ahLst/>
              <a:cxnLst/>
              <a:rect l="l" t="t" r="r" b="b"/>
              <a:pathLst>
                <a:path w="262" h="229" extrusionOk="0">
                  <a:moveTo>
                    <a:pt x="142" y="1"/>
                  </a:moveTo>
                  <a:cubicBezTo>
                    <a:pt x="106" y="1"/>
                    <a:pt x="68" y="19"/>
                    <a:pt x="43" y="55"/>
                  </a:cubicBezTo>
                  <a:cubicBezTo>
                    <a:pt x="0" y="111"/>
                    <a:pt x="17" y="179"/>
                    <a:pt x="56" y="205"/>
                  </a:cubicBezTo>
                  <a:cubicBezTo>
                    <a:pt x="78" y="221"/>
                    <a:pt x="102" y="228"/>
                    <a:pt x="125" y="228"/>
                  </a:cubicBezTo>
                  <a:cubicBezTo>
                    <a:pt x="161" y="228"/>
                    <a:pt x="195" y="211"/>
                    <a:pt x="219" y="179"/>
                  </a:cubicBezTo>
                  <a:cubicBezTo>
                    <a:pt x="261" y="124"/>
                    <a:pt x="245" y="55"/>
                    <a:pt x="193" y="16"/>
                  </a:cubicBezTo>
                  <a:cubicBezTo>
                    <a:pt x="178" y="6"/>
                    <a:pt x="160" y="1"/>
                    <a:pt x="14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5"/>
            <p:cNvSpPr/>
            <p:nvPr/>
          </p:nvSpPr>
          <p:spPr>
            <a:xfrm>
              <a:off x="6087175" y="2820325"/>
              <a:ext cx="2800" cy="2425"/>
            </a:xfrm>
            <a:custGeom>
              <a:avLst/>
              <a:gdLst/>
              <a:ahLst/>
              <a:cxnLst/>
              <a:rect l="l" t="t" r="r" b="b"/>
              <a:pathLst>
                <a:path w="112" h="97" extrusionOk="0">
                  <a:moveTo>
                    <a:pt x="73" y="1"/>
                  </a:moveTo>
                  <a:cubicBezTo>
                    <a:pt x="55" y="1"/>
                    <a:pt x="39" y="10"/>
                    <a:pt x="30" y="19"/>
                  </a:cubicBezTo>
                  <a:cubicBezTo>
                    <a:pt x="1" y="49"/>
                    <a:pt x="14" y="75"/>
                    <a:pt x="30" y="88"/>
                  </a:cubicBezTo>
                  <a:cubicBezTo>
                    <a:pt x="41" y="93"/>
                    <a:pt x="52" y="96"/>
                    <a:pt x="62" y="96"/>
                  </a:cubicBezTo>
                  <a:cubicBezTo>
                    <a:pt x="76" y="96"/>
                    <a:pt x="88" y="90"/>
                    <a:pt x="95" y="75"/>
                  </a:cubicBezTo>
                  <a:cubicBezTo>
                    <a:pt x="112" y="62"/>
                    <a:pt x="112" y="19"/>
                    <a:pt x="95" y="6"/>
                  </a:cubicBezTo>
                  <a:cubicBezTo>
                    <a:pt x="88" y="2"/>
                    <a:pt x="80" y="1"/>
                    <a:pt x="73"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5"/>
            <p:cNvSpPr/>
            <p:nvPr/>
          </p:nvSpPr>
          <p:spPr>
            <a:xfrm>
              <a:off x="6092650" y="2823575"/>
              <a:ext cx="6150" cy="5775"/>
            </a:xfrm>
            <a:custGeom>
              <a:avLst/>
              <a:gdLst/>
              <a:ahLst/>
              <a:cxnLst/>
              <a:rect l="l" t="t" r="r" b="b"/>
              <a:pathLst>
                <a:path w="246" h="231" extrusionOk="0">
                  <a:moveTo>
                    <a:pt x="134" y="0"/>
                  </a:moveTo>
                  <a:cubicBezTo>
                    <a:pt x="95" y="0"/>
                    <a:pt x="55" y="18"/>
                    <a:pt x="27" y="53"/>
                  </a:cubicBezTo>
                  <a:cubicBezTo>
                    <a:pt x="1" y="108"/>
                    <a:pt x="1" y="177"/>
                    <a:pt x="56" y="216"/>
                  </a:cubicBezTo>
                  <a:cubicBezTo>
                    <a:pt x="70" y="226"/>
                    <a:pt x="87" y="231"/>
                    <a:pt x="105" y="231"/>
                  </a:cubicBezTo>
                  <a:cubicBezTo>
                    <a:pt x="139" y="231"/>
                    <a:pt x="177" y="213"/>
                    <a:pt x="203" y="177"/>
                  </a:cubicBezTo>
                  <a:cubicBezTo>
                    <a:pt x="245" y="121"/>
                    <a:pt x="232" y="53"/>
                    <a:pt x="190" y="13"/>
                  </a:cubicBezTo>
                  <a:cubicBezTo>
                    <a:pt x="172" y="5"/>
                    <a:pt x="153" y="0"/>
                    <a:pt x="13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5"/>
            <p:cNvSpPr/>
            <p:nvPr/>
          </p:nvSpPr>
          <p:spPr>
            <a:xfrm>
              <a:off x="6094375" y="2825125"/>
              <a:ext cx="2700" cy="2575"/>
            </a:xfrm>
            <a:custGeom>
              <a:avLst/>
              <a:gdLst/>
              <a:ahLst/>
              <a:cxnLst/>
              <a:rect l="l" t="t" r="r" b="b"/>
              <a:pathLst>
                <a:path w="108" h="103" extrusionOk="0">
                  <a:moveTo>
                    <a:pt x="56" y="0"/>
                  </a:moveTo>
                  <a:cubicBezTo>
                    <a:pt x="38" y="0"/>
                    <a:pt x="22" y="11"/>
                    <a:pt x="13" y="20"/>
                  </a:cubicBezTo>
                  <a:cubicBezTo>
                    <a:pt x="0" y="46"/>
                    <a:pt x="0" y="72"/>
                    <a:pt x="26" y="88"/>
                  </a:cubicBezTo>
                  <a:cubicBezTo>
                    <a:pt x="31" y="98"/>
                    <a:pt x="38" y="103"/>
                    <a:pt x="47" y="103"/>
                  </a:cubicBezTo>
                  <a:cubicBezTo>
                    <a:pt x="61" y="103"/>
                    <a:pt x="78" y="91"/>
                    <a:pt x="95" y="72"/>
                  </a:cubicBezTo>
                  <a:cubicBezTo>
                    <a:pt x="108" y="59"/>
                    <a:pt x="95" y="20"/>
                    <a:pt x="82" y="7"/>
                  </a:cubicBezTo>
                  <a:cubicBezTo>
                    <a:pt x="73" y="2"/>
                    <a:pt x="64" y="0"/>
                    <a:pt x="5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5"/>
            <p:cNvSpPr/>
            <p:nvPr/>
          </p:nvSpPr>
          <p:spPr>
            <a:xfrm>
              <a:off x="6104575" y="2836800"/>
              <a:ext cx="8175" cy="10950"/>
            </a:xfrm>
            <a:custGeom>
              <a:avLst/>
              <a:gdLst/>
              <a:ahLst/>
              <a:cxnLst/>
              <a:rect l="l" t="t" r="r" b="b"/>
              <a:pathLst>
                <a:path w="327" h="438" extrusionOk="0">
                  <a:moveTo>
                    <a:pt x="326" y="176"/>
                  </a:moveTo>
                  <a:lnTo>
                    <a:pt x="326" y="179"/>
                  </a:lnTo>
                  <a:lnTo>
                    <a:pt x="326" y="179"/>
                  </a:lnTo>
                  <a:cubicBezTo>
                    <a:pt x="326" y="178"/>
                    <a:pt x="326" y="177"/>
                    <a:pt x="326" y="176"/>
                  </a:cubicBezTo>
                  <a:close/>
                  <a:moveTo>
                    <a:pt x="189" y="0"/>
                  </a:moveTo>
                  <a:lnTo>
                    <a:pt x="0" y="150"/>
                  </a:lnTo>
                  <a:cubicBezTo>
                    <a:pt x="69" y="245"/>
                    <a:pt x="82" y="206"/>
                    <a:pt x="134" y="258"/>
                  </a:cubicBezTo>
                  <a:cubicBezTo>
                    <a:pt x="150" y="274"/>
                    <a:pt x="150" y="287"/>
                    <a:pt x="163" y="300"/>
                  </a:cubicBezTo>
                  <a:lnTo>
                    <a:pt x="163" y="313"/>
                  </a:lnTo>
                  <a:lnTo>
                    <a:pt x="176" y="326"/>
                  </a:lnTo>
                  <a:cubicBezTo>
                    <a:pt x="189" y="369"/>
                    <a:pt x="202" y="395"/>
                    <a:pt x="232" y="437"/>
                  </a:cubicBezTo>
                  <a:cubicBezTo>
                    <a:pt x="258" y="437"/>
                    <a:pt x="271" y="437"/>
                    <a:pt x="313" y="421"/>
                  </a:cubicBezTo>
                  <a:lnTo>
                    <a:pt x="326" y="179"/>
                  </a:lnTo>
                  <a:lnTo>
                    <a:pt x="326" y="179"/>
                  </a:lnTo>
                  <a:cubicBezTo>
                    <a:pt x="325" y="193"/>
                    <a:pt x="313" y="193"/>
                    <a:pt x="313" y="193"/>
                  </a:cubicBezTo>
                  <a:cubicBezTo>
                    <a:pt x="313" y="197"/>
                    <a:pt x="312" y="198"/>
                    <a:pt x="309" y="198"/>
                  </a:cubicBezTo>
                  <a:cubicBezTo>
                    <a:pt x="303" y="198"/>
                    <a:pt x="293" y="193"/>
                    <a:pt x="284" y="193"/>
                  </a:cubicBezTo>
                  <a:cubicBezTo>
                    <a:pt x="284" y="176"/>
                    <a:pt x="271" y="176"/>
                    <a:pt x="258" y="163"/>
                  </a:cubicBezTo>
                  <a:cubicBezTo>
                    <a:pt x="215" y="95"/>
                    <a:pt x="245" y="69"/>
                    <a:pt x="18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5"/>
            <p:cNvSpPr/>
            <p:nvPr/>
          </p:nvSpPr>
          <p:spPr>
            <a:xfrm>
              <a:off x="6099100" y="2830350"/>
              <a:ext cx="10225" cy="10225"/>
            </a:xfrm>
            <a:custGeom>
              <a:avLst/>
              <a:gdLst/>
              <a:ahLst/>
              <a:cxnLst/>
              <a:rect l="l" t="t" r="r" b="b"/>
              <a:pathLst>
                <a:path w="409" h="409" extrusionOk="0">
                  <a:moveTo>
                    <a:pt x="190" y="0"/>
                  </a:moveTo>
                  <a:lnTo>
                    <a:pt x="0" y="150"/>
                  </a:lnTo>
                  <a:cubicBezTo>
                    <a:pt x="82" y="245"/>
                    <a:pt x="95" y="190"/>
                    <a:pt x="137" y="258"/>
                  </a:cubicBezTo>
                  <a:cubicBezTo>
                    <a:pt x="190" y="327"/>
                    <a:pt x="164" y="340"/>
                    <a:pt x="219" y="408"/>
                  </a:cubicBezTo>
                  <a:lnTo>
                    <a:pt x="408" y="258"/>
                  </a:lnTo>
                  <a:cubicBezTo>
                    <a:pt x="327" y="176"/>
                    <a:pt x="314" y="219"/>
                    <a:pt x="271" y="150"/>
                  </a:cubicBezTo>
                  <a:cubicBezTo>
                    <a:pt x="219" y="95"/>
                    <a:pt x="245" y="69"/>
                    <a:pt x="19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5"/>
            <p:cNvSpPr/>
            <p:nvPr/>
          </p:nvSpPr>
          <p:spPr>
            <a:xfrm>
              <a:off x="6098450" y="2829600"/>
              <a:ext cx="6475" cy="5475"/>
            </a:xfrm>
            <a:custGeom>
              <a:avLst/>
              <a:gdLst/>
              <a:ahLst/>
              <a:cxnLst/>
              <a:rect l="l" t="t" r="r" b="b"/>
              <a:pathLst>
                <a:path w="259" h="219" extrusionOk="0">
                  <a:moveTo>
                    <a:pt x="140" y="1"/>
                  </a:moveTo>
                  <a:cubicBezTo>
                    <a:pt x="111" y="1"/>
                    <a:pt x="80" y="11"/>
                    <a:pt x="52" y="30"/>
                  </a:cubicBezTo>
                  <a:cubicBezTo>
                    <a:pt x="13" y="73"/>
                    <a:pt x="0" y="138"/>
                    <a:pt x="26" y="180"/>
                  </a:cubicBezTo>
                  <a:cubicBezTo>
                    <a:pt x="51" y="203"/>
                    <a:pt x="84" y="218"/>
                    <a:pt x="118" y="218"/>
                  </a:cubicBezTo>
                  <a:cubicBezTo>
                    <a:pt x="142" y="218"/>
                    <a:pt x="167" y="211"/>
                    <a:pt x="190" y="193"/>
                  </a:cubicBezTo>
                  <a:cubicBezTo>
                    <a:pt x="245" y="154"/>
                    <a:pt x="258" y="73"/>
                    <a:pt x="216" y="30"/>
                  </a:cubicBezTo>
                  <a:cubicBezTo>
                    <a:pt x="196" y="11"/>
                    <a:pt x="169" y="1"/>
                    <a:pt x="14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5"/>
            <p:cNvSpPr/>
            <p:nvPr/>
          </p:nvSpPr>
          <p:spPr>
            <a:xfrm>
              <a:off x="6100150" y="2831100"/>
              <a:ext cx="2725" cy="2400"/>
            </a:xfrm>
            <a:custGeom>
              <a:avLst/>
              <a:gdLst/>
              <a:ahLst/>
              <a:cxnLst/>
              <a:rect l="l" t="t" r="r" b="b"/>
              <a:pathLst>
                <a:path w="109" h="96" extrusionOk="0">
                  <a:moveTo>
                    <a:pt x="66" y="0"/>
                  </a:moveTo>
                  <a:cubicBezTo>
                    <a:pt x="54" y="0"/>
                    <a:pt x="40" y="4"/>
                    <a:pt x="27" y="13"/>
                  </a:cubicBezTo>
                  <a:cubicBezTo>
                    <a:pt x="1" y="26"/>
                    <a:pt x="1" y="65"/>
                    <a:pt x="14" y="78"/>
                  </a:cubicBezTo>
                  <a:cubicBezTo>
                    <a:pt x="21" y="87"/>
                    <a:pt x="37" y="95"/>
                    <a:pt x="52" y="95"/>
                  </a:cubicBezTo>
                  <a:cubicBezTo>
                    <a:pt x="64" y="95"/>
                    <a:pt x="75" y="91"/>
                    <a:pt x="82" y="78"/>
                  </a:cubicBezTo>
                  <a:cubicBezTo>
                    <a:pt x="109" y="65"/>
                    <a:pt x="109" y="39"/>
                    <a:pt x="95" y="13"/>
                  </a:cubicBezTo>
                  <a:cubicBezTo>
                    <a:pt x="89" y="4"/>
                    <a:pt x="78" y="0"/>
                    <a:pt x="6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5"/>
            <p:cNvSpPr/>
            <p:nvPr/>
          </p:nvSpPr>
          <p:spPr>
            <a:xfrm>
              <a:off x="6103500" y="2836050"/>
              <a:ext cx="6475" cy="5600"/>
            </a:xfrm>
            <a:custGeom>
              <a:avLst/>
              <a:gdLst/>
              <a:ahLst/>
              <a:cxnLst/>
              <a:rect l="l" t="t" r="r" b="b"/>
              <a:pathLst>
                <a:path w="259" h="224" extrusionOk="0">
                  <a:moveTo>
                    <a:pt x="157" y="1"/>
                  </a:moveTo>
                  <a:cubicBezTo>
                    <a:pt x="128" y="1"/>
                    <a:pt x="97" y="10"/>
                    <a:pt x="69" y="30"/>
                  </a:cubicBezTo>
                  <a:cubicBezTo>
                    <a:pt x="14" y="73"/>
                    <a:pt x="1" y="141"/>
                    <a:pt x="43" y="180"/>
                  </a:cubicBezTo>
                  <a:cubicBezTo>
                    <a:pt x="64" y="210"/>
                    <a:pt x="93" y="224"/>
                    <a:pt x="124" y="224"/>
                  </a:cubicBezTo>
                  <a:cubicBezTo>
                    <a:pt x="152" y="224"/>
                    <a:pt x="180" y="213"/>
                    <a:pt x="206" y="193"/>
                  </a:cubicBezTo>
                  <a:cubicBezTo>
                    <a:pt x="245" y="154"/>
                    <a:pt x="258" y="86"/>
                    <a:pt x="232" y="30"/>
                  </a:cubicBezTo>
                  <a:cubicBezTo>
                    <a:pt x="213" y="10"/>
                    <a:pt x="186" y="1"/>
                    <a:pt x="157"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5"/>
            <p:cNvSpPr/>
            <p:nvPr/>
          </p:nvSpPr>
          <p:spPr>
            <a:xfrm>
              <a:off x="6105550" y="2837600"/>
              <a:ext cx="2800" cy="2475"/>
            </a:xfrm>
            <a:custGeom>
              <a:avLst/>
              <a:gdLst/>
              <a:ahLst/>
              <a:cxnLst/>
              <a:rect l="l" t="t" r="r" b="b"/>
              <a:pathLst>
                <a:path w="112" h="99" extrusionOk="0">
                  <a:moveTo>
                    <a:pt x="62" y="1"/>
                  </a:moveTo>
                  <a:cubicBezTo>
                    <a:pt x="49" y="1"/>
                    <a:pt x="36" y="4"/>
                    <a:pt x="30" y="11"/>
                  </a:cubicBezTo>
                  <a:cubicBezTo>
                    <a:pt x="0" y="24"/>
                    <a:pt x="0" y="63"/>
                    <a:pt x="13" y="79"/>
                  </a:cubicBezTo>
                  <a:cubicBezTo>
                    <a:pt x="21" y="92"/>
                    <a:pt x="32" y="99"/>
                    <a:pt x="44" y="99"/>
                  </a:cubicBezTo>
                  <a:cubicBezTo>
                    <a:pt x="56" y="99"/>
                    <a:pt x="69" y="92"/>
                    <a:pt x="82" y="79"/>
                  </a:cubicBezTo>
                  <a:cubicBezTo>
                    <a:pt x="111" y="63"/>
                    <a:pt x="111" y="37"/>
                    <a:pt x="95" y="11"/>
                  </a:cubicBezTo>
                  <a:cubicBezTo>
                    <a:pt x="88" y="4"/>
                    <a:pt x="75" y="1"/>
                    <a:pt x="6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5"/>
            <p:cNvSpPr/>
            <p:nvPr/>
          </p:nvSpPr>
          <p:spPr>
            <a:xfrm>
              <a:off x="6120150" y="2837850"/>
              <a:ext cx="9575" cy="7450"/>
            </a:xfrm>
            <a:custGeom>
              <a:avLst/>
              <a:gdLst/>
              <a:ahLst/>
              <a:cxnLst/>
              <a:rect l="l" t="t" r="r" b="b"/>
              <a:pathLst>
                <a:path w="383" h="298" extrusionOk="0">
                  <a:moveTo>
                    <a:pt x="327" y="1"/>
                  </a:moveTo>
                  <a:cubicBezTo>
                    <a:pt x="219" y="27"/>
                    <a:pt x="245" y="53"/>
                    <a:pt x="164" y="69"/>
                  </a:cubicBezTo>
                  <a:cubicBezTo>
                    <a:pt x="148" y="76"/>
                    <a:pt x="134" y="78"/>
                    <a:pt x="123" y="78"/>
                  </a:cubicBezTo>
                  <a:cubicBezTo>
                    <a:pt x="95" y="78"/>
                    <a:pt x="74" y="65"/>
                    <a:pt x="37" y="65"/>
                  </a:cubicBezTo>
                  <a:cubicBezTo>
                    <a:pt x="26" y="65"/>
                    <a:pt x="14" y="66"/>
                    <a:pt x="0" y="69"/>
                  </a:cubicBezTo>
                  <a:lnTo>
                    <a:pt x="43" y="298"/>
                  </a:lnTo>
                  <a:cubicBezTo>
                    <a:pt x="164" y="271"/>
                    <a:pt x="125" y="245"/>
                    <a:pt x="206" y="232"/>
                  </a:cubicBezTo>
                  <a:cubicBezTo>
                    <a:pt x="225" y="229"/>
                    <a:pt x="239" y="227"/>
                    <a:pt x="252" y="227"/>
                  </a:cubicBezTo>
                  <a:cubicBezTo>
                    <a:pt x="282" y="227"/>
                    <a:pt x="300" y="236"/>
                    <a:pt x="337" y="236"/>
                  </a:cubicBezTo>
                  <a:cubicBezTo>
                    <a:pt x="349" y="236"/>
                    <a:pt x="364" y="235"/>
                    <a:pt x="382" y="232"/>
                  </a:cubicBezTo>
                  <a:lnTo>
                    <a:pt x="327"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5"/>
            <p:cNvSpPr/>
            <p:nvPr/>
          </p:nvSpPr>
          <p:spPr>
            <a:xfrm>
              <a:off x="6112400" y="2839575"/>
              <a:ext cx="8825" cy="7775"/>
            </a:xfrm>
            <a:custGeom>
              <a:avLst/>
              <a:gdLst/>
              <a:ahLst/>
              <a:cxnLst/>
              <a:rect l="l" t="t" r="r" b="b"/>
              <a:pathLst>
                <a:path w="353" h="311" extrusionOk="0">
                  <a:moveTo>
                    <a:pt x="310" y="0"/>
                  </a:moveTo>
                  <a:cubicBezTo>
                    <a:pt x="190" y="26"/>
                    <a:pt x="229" y="52"/>
                    <a:pt x="147" y="82"/>
                  </a:cubicBezTo>
                  <a:lnTo>
                    <a:pt x="66" y="82"/>
                  </a:lnTo>
                  <a:cubicBezTo>
                    <a:pt x="53" y="65"/>
                    <a:pt x="40" y="65"/>
                    <a:pt x="27" y="65"/>
                  </a:cubicBezTo>
                  <a:lnTo>
                    <a:pt x="13" y="65"/>
                  </a:lnTo>
                  <a:lnTo>
                    <a:pt x="0" y="310"/>
                  </a:lnTo>
                  <a:cubicBezTo>
                    <a:pt x="27" y="310"/>
                    <a:pt x="53" y="297"/>
                    <a:pt x="66" y="297"/>
                  </a:cubicBezTo>
                  <a:cubicBezTo>
                    <a:pt x="82" y="297"/>
                    <a:pt x="82" y="284"/>
                    <a:pt x="95" y="284"/>
                  </a:cubicBezTo>
                  <a:cubicBezTo>
                    <a:pt x="108" y="284"/>
                    <a:pt x="108" y="271"/>
                    <a:pt x="121" y="271"/>
                  </a:cubicBezTo>
                  <a:cubicBezTo>
                    <a:pt x="134" y="258"/>
                    <a:pt x="147" y="245"/>
                    <a:pt x="190" y="229"/>
                  </a:cubicBezTo>
                  <a:cubicBezTo>
                    <a:pt x="201" y="227"/>
                    <a:pt x="211" y="226"/>
                    <a:pt x="220" y="226"/>
                  </a:cubicBezTo>
                  <a:cubicBezTo>
                    <a:pt x="256" y="226"/>
                    <a:pt x="272" y="239"/>
                    <a:pt x="302" y="239"/>
                  </a:cubicBezTo>
                  <a:cubicBezTo>
                    <a:pt x="315" y="239"/>
                    <a:pt x="331" y="236"/>
                    <a:pt x="353" y="229"/>
                  </a:cubicBezTo>
                  <a:lnTo>
                    <a:pt x="31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5"/>
            <p:cNvSpPr/>
            <p:nvPr/>
          </p:nvSpPr>
          <p:spPr>
            <a:xfrm>
              <a:off x="6109625" y="2841200"/>
              <a:ext cx="5825" cy="6550"/>
            </a:xfrm>
            <a:custGeom>
              <a:avLst/>
              <a:gdLst/>
              <a:ahLst/>
              <a:cxnLst/>
              <a:rect l="l" t="t" r="r" b="b"/>
              <a:pathLst>
                <a:path w="233" h="262" extrusionOk="0">
                  <a:moveTo>
                    <a:pt x="124" y="0"/>
                  </a:moveTo>
                  <a:lnTo>
                    <a:pt x="124" y="17"/>
                  </a:lnTo>
                  <a:cubicBezTo>
                    <a:pt x="124" y="17"/>
                    <a:pt x="111" y="30"/>
                    <a:pt x="95" y="43"/>
                  </a:cubicBezTo>
                  <a:cubicBezTo>
                    <a:pt x="69" y="56"/>
                    <a:pt x="56" y="69"/>
                    <a:pt x="30" y="82"/>
                  </a:cubicBezTo>
                  <a:cubicBezTo>
                    <a:pt x="13" y="98"/>
                    <a:pt x="0" y="124"/>
                    <a:pt x="0" y="150"/>
                  </a:cubicBezTo>
                  <a:cubicBezTo>
                    <a:pt x="0" y="180"/>
                    <a:pt x="13" y="219"/>
                    <a:pt x="43" y="261"/>
                  </a:cubicBezTo>
                  <a:cubicBezTo>
                    <a:pt x="56" y="261"/>
                    <a:pt x="82" y="261"/>
                    <a:pt x="111" y="245"/>
                  </a:cubicBezTo>
                  <a:cubicBezTo>
                    <a:pt x="124" y="245"/>
                    <a:pt x="138" y="245"/>
                    <a:pt x="151" y="232"/>
                  </a:cubicBezTo>
                  <a:cubicBezTo>
                    <a:pt x="164" y="232"/>
                    <a:pt x="177" y="232"/>
                    <a:pt x="177" y="219"/>
                  </a:cubicBezTo>
                  <a:cubicBezTo>
                    <a:pt x="193" y="219"/>
                    <a:pt x="206" y="206"/>
                    <a:pt x="206" y="193"/>
                  </a:cubicBezTo>
                  <a:cubicBezTo>
                    <a:pt x="219" y="164"/>
                    <a:pt x="232" y="137"/>
                    <a:pt x="219" y="111"/>
                  </a:cubicBezTo>
                  <a:cubicBezTo>
                    <a:pt x="206" y="69"/>
                    <a:pt x="193" y="43"/>
                    <a:pt x="164" y="30"/>
                  </a:cubicBezTo>
                  <a:cubicBezTo>
                    <a:pt x="164" y="17"/>
                    <a:pt x="151" y="17"/>
                    <a:pt x="138" y="17"/>
                  </a:cubicBezTo>
                  <a:cubicBezTo>
                    <a:pt x="124" y="17"/>
                    <a:pt x="124" y="0"/>
                    <a:pt x="12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5"/>
            <p:cNvSpPr/>
            <p:nvPr/>
          </p:nvSpPr>
          <p:spPr>
            <a:xfrm>
              <a:off x="6111325" y="2842900"/>
              <a:ext cx="2400" cy="2800"/>
            </a:xfrm>
            <a:custGeom>
              <a:avLst/>
              <a:gdLst/>
              <a:ahLst/>
              <a:cxnLst/>
              <a:rect l="l" t="t" r="r" b="b"/>
              <a:pathLst>
                <a:path w="96" h="112" extrusionOk="0">
                  <a:moveTo>
                    <a:pt x="56" y="1"/>
                  </a:moveTo>
                  <a:cubicBezTo>
                    <a:pt x="43" y="1"/>
                    <a:pt x="27" y="14"/>
                    <a:pt x="27" y="30"/>
                  </a:cubicBezTo>
                  <a:cubicBezTo>
                    <a:pt x="14" y="43"/>
                    <a:pt x="14" y="43"/>
                    <a:pt x="1" y="56"/>
                  </a:cubicBezTo>
                  <a:lnTo>
                    <a:pt x="1" y="96"/>
                  </a:lnTo>
                  <a:cubicBezTo>
                    <a:pt x="1" y="112"/>
                    <a:pt x="14" y="112"/>
                    <a:pt x="43" y="112"/>
                  </a:cubicBezTo>
                  <a:cubicBezTo>
                    <a:pt x="56" y="112"/>
                    <a:pt x="83" y="96"/>
                    <a:pt x="83" y="82"/>
                  </a:cubicBezTo>
                  <a:cubicBezTo>
                    <a:pt x="96" y="69"/>
                    <a:pt x="96" y="56"/>
                    <a:pt x="96" y="43"/>
                  </a:cubicBezTo>
                  <a:lnTo>
                    <a:pt x="70" y="14"/>
                  </a:lnTo>
                  <a:lnTo>
                    <a:pt x="56"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5"/>
            <p:cNvSpPr/>
            <p:nvPr/>
          </p:nvSpPr>
          <p:spPr>
            <a:xfrm>
              <a:off x="6117775" y="2839475"/>
              <a:ext cx="5825" cy="5925"/>
            </a:xfrm>
            <a:custGeom>
              <a:avLst/>
              <a:gdLst/>
              <a:ahLst/>
              <a:cxnLst/>
              <a:rect l="l" t="t" r="r" b="b"/>
              <a:pathLst>
                <a:path w="233" h="237" extrusionOk="0">
                  <a:moveTo>
                    <a:pt x="119" y="1"/>
                  </a:moveTo>
                  <a:cubicBezTo>
                    <a:pt x="112" y="1"/>
                    <a:pt x="104" y="2"/>
                    <a:pt x="95" y="4"/>
                  </a:cubicBezTo>
                  <a:cubicBezTo>
                    <a:pt x="30" y="17"/>
                    <a:pt x="1" y="86"/>
                    <a:pt x="14" y="151"/>
                  </a:cubicBezTo>
                  <a:cubicBezTo>
                    <a:pt x="28" y="198"/>
                    <a:pt x="68" y="236"/>
                    <a:pt x="114" y="236"/>
                  </a:cubicBezTo>
                  <a:cubicBezTo>
                    <a:pt x="122" y="236"/>
                    <a:pt x="130" y="235"/>
                    <a:pt x="138" y="233"/>
                  </a:cubicBezTo>
                  <a:cubicBezTo>
                    <a:pt x="206" y="219"/>
                    <a:pt x="233" y="167"/>
                    <a:pt x="220" y="99"/>
                  </a:cubicBezTo>
                  <a:cubicBezTo>
                    <a:pt x="208" y="40"/>
                    <a:pt x="166" y="1"/>
                    <a:pt x="11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5"/>
            <p:cNvSpPr/>
            <p:nvPr/>
          </p:nvSpPr>
          <p:spPr>
            <a:xfrm>
              <a:off x="6119500" y="2841200"/>
              <a:ext cx="2400" cy="2600"/>
            </a:xfrm>
            <a:custGeom>
              <a:avLst/>
              <a:gdLst/>
              <a:ahLst/>
              <a:cxnLst/>
              <a:rect l="l" t="t" r="r" b="b"/>
              <a:pathLst>
                <a:path w="96" h="104" extrusionOk="0">
                  <a:moveTo>
                    <a:pt x="43" y="0"/>
                  </a:moveTo>
                  <a:cubicBezTo>
                    <a:pt x="13" y="17"/>
                    <a:pt x="0" y="43"/>
                    <a:pt x="0" y="69"/>
                  </a:cubicBezTo>
                  <a:cubicBezTo>
                    <a:pt x="10" y="91"/>
                    <a:pt x="28" y="103"/>
                    <a:pt x="43" y="103"/>
                  </a:cubicBezTo>
                  <a:cubicBezTo>
                    <a:pt x="48" y="103"/>
                    <a:pt x="52" y="102"/>
                    <a:pt x="56" y="98"/>
                  </a:cubicBezTo>
                  <a:cubicBezTo>
                    <a:pt x="82" y="98"/>
                    <a:pt x="95" y="69"/>
                    <a:pt x="95" y="43"/>
                  </a:cubicBezTo>
                  <a:cubicBezTo>
                    <a:pt x="82" y="17"/>
                    <a:pt x="69" y="0"/>
                    <a:pt x="4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5"/>
            <p:cNvSpPr/>
            <p:nvPr/>
          </p:nvSpPr>
          <p:spPr>
            <a:xfrm>
              <a:off x="6135825" y="2831000"/>
              <a:ext cx="9575" cy="10625"/>
            </a:xfrm>
            <a:custGeom>
              <a:avLst/>
              <a:gdLst/>
              <a:ahLst/>
              <a:cxnLst/>
              <a:rect l="l" t="t" r="r" b="b"/>
              <a:pathLst>
                <a:path w="383" h="425" extrusionOk="0">
                  <a:moveTo>
                    <a:pt x="232" y="0"/>
                  </a:moveTo>
                  <a:cubicBezTo>
                    <a:pt x="150" y="82"/>
                    <a:pt x="189" y="98"/>
                    <a:pt x="124" y="137"/>
                  </a:cubicBezTo>
                  <a:cubicBezTo>
                    <a:pt x="95" y="164"/>
                    <a:pt x="82" y="180"/>
                    <a:pt x="56" y="180"/>
                  </a:cubicBezTo>
                  <a:cubicBezTo>
                    <a:pt x="43" y="193"/>
                    <a:pt x="26" y="193"/>
                    <a:pt x="13" y="193"/>
                  </a:cubicBezTo>
                  <a:cubicBezTo>
                    <a:pt x="13" y="206"/>
                    <a:pt x="13" y="206"/>
                    <a:pt x="0" y="206"/>
                  </a:cubicBezTo>
                  <a:lnTo>
                    <a:pt x="108" y="425"/>
                  </a:lnTo>
                  <a:cubicBezTo>
                    <a:pt x="124" y="408"/>
                    <a:pt x="137" y="408"/>
                    <a:pt x="137" y="395"/>
                  </a:cubicBezTo>
                  <a:cubicBezTo>
                    <a:pt x="150" y="382"/>
                    <a:pt x="150" y="382"/>
                    <a:pt x="163" y="382"/>
                  </a:cubicBezTo>
                  <a:cubicBezTo>
                    <a:pt x="163" y="369"/>
                    <a:pt x="176" y="369"/>
                    <a:pt x="176" y="356"/>
                  </a:cubicBezTo>
                  <a:cubicBezTo>
                    <a:pt x="176" y="343"/>
                    <a:pt x="189" y="343"/>
                    <a:pt x="189" y="327"/>
                  </a:cubicBezTo>
                  <a:cubicBezTo>
                    <a:pt x="206" y="314"/>
                    <a:pt x="206" y="301"/>
                    <a:pt x="232" y="275"/>
                  </a:cubicBezTo>
                  <a:cubicBezTo>
                    <a:pt x="300" y="219"/>
                    <a:pt x="314" y="245"/>
                    <a:pt x="382" y="180"/>
                  </a:cubicBezTo>
                  <a:lnTo>
                    <a:pt x="232"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5"/>
            <p:cNvSpPr/>
            <p:nvPr/>
          </p:nvSpPr>
          <p:spPr>
            <a:xfrm>
              <a:off x="6128300" y="2836125"/>
              <a:ext cx="10225" cy="7550"/>
            </a:xfrm>
            <a:custGeom>
              <a:avLst/>
              <a:gdLst/>
              <a:ahLst/>
              <a:cxnLst/>
              <a:rect l="l" t="t" r="r" b="b"/>
              <a:pathLst>
                <a:path w="409" h="302" extrusionOk="0">
                  <a:moveTo>
                    <a:pt x="301" y="1"/>
                  </a:moveTo>
                  <a:lnTo>
                    <a:pt x="302" y="3"/>
                  </a:lnTo>
                  <a:lnTo>
                    <a:pt x="302" y="3"/>
                  </a:lnTo>
                  <a:cubicBezTo>
                    <a:pt x="304" y="2"/>
                    <a:pt x="305" y="1"/>
                    <a:pt x="301" y="1"/>
                  </a:cubicBezTo>
                  <a:close/>
                  <a:moveTo>
                    <a:pt x="302" y="3"/>
                  </a:moveTo>
                  <a:cubicBezTo>
                    <a:pt x="296" y="7"/>
                    <a:pt x="272" y="14"/>
                    <a:pt x="262" y="14"/>
                  </a:cubicBezTo>
                  <a:cubicBezTo>
                    <a:pt x="246" y="14"/>
                    <a:pt x="246" y="27"/>
                    <a:pt x="233" y="27"/>
                  </a:cubicBezTo>
                  <a:cubicBezTo>
                    <a:pt x="220" y="40"/>
                    <a:pt x="207" y="56"/>
                    <a:pt x="164" y="70"/>
                  </a:cubicBezTo>
                  <a:cubicBezTo>
                    <a:pt x="150" y="72"/>
                    <a:pt x="139" y="73"/>
                    <a:pt x="128" y="73"/>
                  </a:cubicBezTo>
                  <a:cubicBezTo>
                    <a:pt x="100" y="73"/>
                    <a:pt x="79" y="66"/>
                    <a:pt x="45" y="66"/>
                  </a:cubicBezTo>
                  <a:cubicBezTo>
                    <a:pt x="32" y="66"/>
                    <a:pt x="18" y="67"/>
                    <a:pt x="1" y="70"/>
                  </a:cubicBezTo>
                  <a:lnTo>
                    <a:pt x="56" y="301"/>
                  </a:lnTo>
                  <a:cubicBezTo>
                    <a:pt x="164" y="272"/>
                    <a:pt x="125" y="246"/>
                    <a:pt x="207" y="233"/>
                  </a:cubicBezTo>
                  <a:cubicBezTo>
                    <a:pt x="226" y="226"/>
                    <a:pt x="243" y="223"/>
                    <a:pt x="257" y="223"/>
                  </a:cubicBezTo>
                  <a:cubicBezTo>
                    <a:pt x="271" y="223"/>
                    <a:pt x="282" y="226"/>
                    <a:pt x="288" y="233"/>
                  </a:cubicBezTo>
                  <a:lnTo>
                    <a:pt x="357" y="233"/>
                  </a:lnTo>
                  <a:cubicBezTo>
                    <a:pt x="357" y="233"/>
                    <a:pt x="383" y="220"/>
                    <a:pt x="409" y="220"/>
                  </a:cubicBezTo>
                  <a:lnTo>
                    <a:pt x="302" y="3"/>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5"/>
            <p:cNvSpPr/>
            <p:nvPr/>
          </p:nvSpPr>
          <p:spPr>
            <a:xfrm>
              <a:off x="6125950" y="2837800"/>
              <a:ext cx="5800" cy="5925"/>
            </a:xfrm>
            <a:custGeom>
              <a:avLst/>
              <a:gdLst/>
              <a:ahLst/>
              <a:cxnLst/>
              <a:rect l="l" t="t" r="r" b="b"/>
              <a:pathLst>
                <a:path w="232" h="237" extrusionOk="0">
                  <a:moveTo>
                    <a:pt x="116" y="0"/>
                  </a:moveTo>
                  <a:cubicBezTo>
                    <a:pt x="109" y="0"/>
                    <a:pt x="102" y="1"/>
                    <a:pt x="95" y="3"/>
                  </a:cubicBezTo>
                  <a:cubicBezTo>
                    <a:pt x="43" y="16"/>
                    <a:pt x="0" y="71"/>
                    <a:pt x="13" y="136"/>
                  </a:cubicBezTo>
                  <a:cubicBezTo>
                    <a:pt x="28" y="197"/>
                    <a:pt x="70" y="237"/>
                    <a:pt x="126" y="237"/>
                  </a:cubicBezTo>
                  <a:cubicBezTo>
                    <a:pt x="134" y="237"/>
                    <a:pt x="142" y="236"/>
                    <a:pt x="150" y="234"/>
                  </a:cubicBezTo>
                  <a:cubicBezTo>
                    <a:pt x="206" y="218"/>
                    <a:pt x="232" y="153"/>
                    <a:pt x="219" y="97"/>
                  </a:cubicBezTo>
                  <a:cubicBezTo>
                    <a:pt x="208" y="37"/>
                    <a:pt x="164" y="0"/>
                    <a:pt x="11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5"/>
            <p:cNvSpPr/>
            <p:nvPr/>
          </p:nvSpPr>
          <p:spPr>
            <a:xfrm>
              <a:off x="6127650" y="2839450"/>
              <a:ext cx="2400" cy="2500"/>
            </a:xfrm>
            <a:custGeom>
              <a:avLst/>
              <a:gdLst/>
              <a:ahLst/>
              <a:cxnLst/>
              <a:rect l="l" t="t" r="r" b="b"/>
              <a:pathLst>
                <a:path w="96" h="100" extrusionOk="0">
                  <a:moveTo>
                    <a:pt x="59" y="0"/>
                  </a:moveTo>
                  <a:cubicBezTo>
                    <a:pt x="54" y="0"/>
                    <a:pt x="48" y="2"/>
                    <a:pt x="43" y="5"/>
                  </a:cubicBezTo>
                  <a:cubicBezTo>
                    <a:pt x="14" y="5"/>
                    <a:pt x="1" y="31"/>
                    <a:pt x="1" y="57"/>
                  </a:cubicBezTo>
                  <a:cubicBezTo>
                    <a:pt x="14" y="87"/>
                    <a:pt x="43" y="100"/>
                    <a:pt x="56" y="100"/>
                  </a:cubicBezTo>
                  <a:cubicBezTo>
                    <a:pt x="82" y="100"/>
                    <a:pt x="95" y="70"/>
                    <a:pt x="95" y="44"/>
                  </a:cubicBezTo>
                  <a:cubicBezTo>
                    <a:pt x="95" y="23"/>
                    <a:pt x="79" y="0"/>
                    <a:pt x="5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5"/>
            <p:cNvSpPr/>
            <p:nvPr/>
          </p:nvSpPr>
          <p:spPr>
            <a:xfrm>
              <a:off x="6134425" y="2836125"/>
              <a:ext cx="5500" cy="5825"/>
            </a:xfrm>
            <a:custGeom>
              <a:avLst/>
              <a:gdLst/>
              <a:ahLst/>
              <a:cxnLst/>
              <a:rect l="l" t="t" r="r" b="b"/>
              <a:pathLst>
                <a:path w="220" h="233" extrusionOk="0">
                  <a:moveTo>
                    <a:pt x="56" y="1"/>
                  </a:moveTo>
                  <a:lnTo>
                    <a:pt x="43" y="14"/>
                  </a:lnTo>
                  <a:cubicBezTo>
                    <a:pt x="30" y="27"/>
                    <a:pt x="30" y="27"/>
                    <a:pt x="17" y="40"/>
                  </a:cubicBezTo>
                  <a:cubicBezTo>
                    <a:pt x="1" y="70"/>
                    <a:pt x="1" y="96"/>
                    <a:pt x="1" y="138"/>
                  </a:cubicBezTo>
                  <a:cubicBezTo>
                    <a:pt x="17" y="164"/>
                    <a:pt x="30" y="190"/>
                    <a:pt x="56" y="203"/>
                  </a:cubicBezTo>
                  <a:cubicBezTo>
                    <a:pt x="69" y="220"/>
                    <a:pt x="82" y="220"/>
                    <a:pt x="99" y="220"/>
                  </a:cubicBezTo>
                  <a:cubicBezTo>
                    <a:pt x="99" y="233"/>
                    <a:pt x="99" y="233"/>
                    <a:pt x="112" y="233"/>
                  </a:cubicBezTo>
                  <a:cubicBezTo>
                    <a:pt x="125" y="220"/>
                    <a:pt x="138" y="220"/>
                    <a:pt x="164" y="220"/>
                  </a:cubicBezTo>
                  <a:cubicBezTo>
                    <a:pt x="180" y="203"/>
                    <a:pt x="193" y="190"/>
                    <a:pt x="193" y="190"/>
                  </a:cubicBezTo>
                  <a:lnTo>
                    <a:pt x="206" y="177"/>
                  </a:lnTo>
                  <a:lnTo>
                    <a:pt x="206" y="164"/>
                  </a:lnTo>
                  <a:cubicBezTo>
                    <a:pt x="219" y="151"/>
                    <a:pt x="219" y="138"/>
                    <a:pt x="219" y="122"/>
                  </a:cubicBezTo>
                  <a:cubicBezTo>
                    <a:pt x="219" y="96"/>
                    <a:pt x="206" y="70"/>
                    <a:pt x="193" y="40"/>
                  </a:cubicBezTo>
                  <a:cubicBezTo>
                    <a:pt x="164" y="14"/>
                    <a:pt x="138" y="1"/>
                    <a:pt x="11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5"/>
            <p:cNvSpPr/>
            <p:nvPr/>
          </p:nvSpPr>
          <p:spPr>
            <a:xfrm>
              <a:off x="6135825" y="2837600"/>
              <a:ext cx="2375" cy="2450"/>
            </a:xfrm>
            <a:custGeom>
              <a:avLst/>
              <a:gdLst/>
              <a:ahLst/>
              <a:cxnLst/>
              <a:rect l="l" t="t" r="r" b="b"/>
              <a:pathLst>
                <a:path w="95" h="98" extrusionOk="0">
                  <a:moveTo>
                    <a:pt x="42" y="1"/>
                  </a:moveTo>
                  <a:cubicBezTo>
                    <a:pt x="39" y="1"/>
                    <a:pt x="34" y="4"/>
                    <a:pt x="26" y="11"/>
                  </a:cubicBezTo>
                  <a:cubicBezTo>
                    <a:pt x="13" y="11"/>
                    <a:pt x="0" y="37"/>
                    <a:pt x="0" y="63"/>
                  </a:cubicBezTo>
                  <a:cubicBezTo>
                    <a:pt x="10" y="84"/>
                    <a:pt x="19" y="97"/>
                    <a:pt x="41" y="97"/>
                  </a:cubicBezTo>
                  <a:cubicBezTo>
                    <a:pt x="48" y="97"/>
                    <a:pt x="58" y="96"/>
                    <a:pt x="69" y="92"/>
                  </a:cubicBezTo>
                  <a:lnTo>
                    <a:pt x="82" y="92"/>
                  </a:lnTo>
                  <a:cubicBezTo>
                    <a:pt x="95" y="79"/>
                    <a:pt x="95" y="63"/>
                    <a:pt x="95" y="50"/>
                  </a:cubicBezTo>
                  <a:cubicBezTo>
                    <a:pt x="95" y="50"/>
                    <a:pt x="95" y="37"/>
                    <a:pt x="82" y="24"/>
                  </a:cubicBezTo>
                  <a:cubicBezTo>
                    <a:pt x="82" y="11"/>
                    <a:pt x="69" y="11"/>
                    <a:pt x="56" y="11"/>
                  </a:cubicBezTo>
                  <a:cubicBezTo>
                    <a:pt x="49" y="4"/>
                    <a:pt x="46" y="1"/>
                    <a:pt x="4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5"/>
            <p:cNvSpPr/>
            <p:nvPr/>
          </p:nvSpPr>
          <p:spPr>
            <a:xfrm>
              <a:off x="6137850" y="2821525"/>
              <a:ext cx="11950" cy="8200"/>
            </a:xfrm>
            <a:custGeom>
              <a:avLst/>
              <a:gdLst/>
              <a:ahLst/>
              <a:cxnLst/>
              <a:rect l="l" t="t" r="r" b="b"/>
              <a:pathLst>
                <a:path w="478" h="328" extrusionOk="0">
                  <a:moveTo>
                    <a:pt x="108" y="1"/>
                  </a:moveTo>
                  <a:lnTo>
                    <a:pt x="1" y="203"/>
                  </a:lnTo>
                  <a:cubicBezTo>
                    <a:pt x="95" y="259"/>
                    <a:pt x="82" y="216"/>
                    <a:pt x="164" y="259"/>
                  </a:cubicBezTo>
                  <a:cubicBezTo>
                    <a:pt x="190" y="272"/>
                    <a:pt x="206" y="298"/>
                    <a:pt x="219" y="314"/>
                  </a:cubicBezTo>
                  <a:lnTo>
                    <a:pt x="219" y="327"/>
                  </a:lnTo>
                  <a:lnTo>
                    <a:pt x="477" y="203"/>
                  </a:lnTo>
                  <a:cubicBezTo>
                    <a:pt x="422" y="177"/>
                    <a:pt x="396" y="164"/>
                    <a:pt x="370" y="151"/>
                  </a:cubicBezTo>
                  <a:cubicBezTo>
                    <a:pt x="353" y="135"/>
                    <a:pt x="340" y="135"/>
                    <a:pt x="327" y="135"/>
                  </a:cubicBezTo>
                  <a:lnTo>
                    <a:pt x="314" y="135"/>
                  </a:lnTo>
                  <a:cubicBezTo>
                    <a:pt x="288" y="135"/>
                    <a:pt x="272" y="135"/>
                    <a:pt x="246" y="108"/>
                  </a:cubicBezTo>
                  <a:cubicBezTo>
                    <a:pt x="164" y="69"/>
                    <a:pt x="190" y="40"/>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5"/>
            <p:cNvSpPr/>
            <p:nvPr/>
          </p:nvSpPr>
          <p:spPr>
            <a:xfrm>
              <a:off x="6141600" y="2826600"/>
              <a:ext cx="10900" cy="8900"/>
            </a:xfrm>
            <a:custGeom>
              <a:avLst/>
              <a:gdLst/>
              <a:ahLst/>
              <a:cxnLst/>
              <a:rect l="l" t="t" r="r" b="b"/>
              <a:pathLst>
                <a:path w="436" h="356" extrusionOk="0">
                  <a:moveTo>
                    <a:pt x="327" y="0"/>
                  </a:moveTo>
                  <a:lnTo>
                    <a:pt x="69" y="124"/>
                  </a:lnTo>
                  <a:lnTo>
                    <a:pt x="83" y="124"/>
                  </a:lnTo>
                  <a:cubicBezTo>
                    <a:pt x="96" y="124"/>
                    <a:pt x="122" y="124"/>
                    <a:pt x="109" y="137"/>
                  </a:cubicBezTo>
                  <a:cubicBezTo>
                    <a:pt x="104" y="142"/>
                    <a:pt x="100" y="143"/>
                    <a:pt x="96" y="143"/>
                  </a:cubicBezTo>
                  <a:cubicBezTo>
                    <a:pt x="88" y="143"/>
                    <a:pt x="83" y="137"/>
                    <a:pt x="83" y="137"/>
                  </a:cubicBezTo>
                  <a:cubicBezTo>
                    <a:pt x="56" y="150"/>
                    <a:pt x="27" y="150"/>
                    <a:pt x="1" y="176"/>
                  </a:cubicBezTo>
                  <a:lnTo>
                    <a:pt x="151" y="356"/>
                  </a:lnTo>
                  <a:cubicBezTo>
                    <a:pt x="177" y="340"/>
                    <a:pt x="190" y="326"/>
                    <a:pt x="190" y="313"/>
                  </a:cubicBezTo>
                  <a:cubicBezTo>
                    <a:pt x="203" y="300"/>
                    <a:pt x="203" y="300"/>
                    <a:pt x="220" y="274"/>
                  </a:cubicBezTo>
                  <a:cubicBezTo>
                    <a:pt x="246" y="245"/>
                    <a:pt x="246" y="232"/>
                    <a:pt x="301" y="193"/>
                  </a:cubicBezTo>
                  <a:cubicBezTo>
                    <a:pt x="353" y="137"/>
                    <a:pt x="396" y="124"/>
                    <a:pt x="435" y="82"/>
                  </a:cubicBezTo>
                  <a:cubicBezTo>
                    <a:pt x="422" y="69"/>
                    <a:pt x="396" y="43"/>
                    <a:pt x="32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5"/>
            <p:cNvSpPr/>
            <p:nvPr/>
          </p:nvSpPr>
          <p:spPr>
            <a:xfrm>
              <a:off x="6140225" y="2830525"/>
              <a:ext cx="6150" cy="5675"/>
            </a:xfrm>
            <a:custGeom>
              <a:avLst/>
              <a:gdLst/>
              <a:ahLst/>
              <a:cxnLst/>
              <a:rect l="l" t="t" r="r" b="b"/>
              <a:pathLst>
                <a:path w="246" h="227" extrusionOk="0">
                  <a:moveTo>
                    <a:pt x="112" y="1"/>
                  </a:moveTo>
                  <a:cubicBezTo>
                    <a:pt x="89" y="1"/>
                    <a:pt x="65" y="10"/>
                    <a:pt x="56" y="19"/>
                  </a:cubicBezTo>
                  <a:cubicBezTo>
                    <a:pt x="13" y="62"/>
                    <a:pt x="0" y="130"/>
                    <a:pt x="56" y="183"/>
                  </a:cubicBezTo>
                  <a:cubicBezTo>
                    <a:pt x="77" y="213"/>
                    <a:pt x="107" y="226"/>
                    <a:pt x="137" y="226"/>
                  </a:cubicBezTo>
                  <a:cubicBezTo>
                    <a:pt x="162" y="226"/>
                    <a:pt x="187" y="217"/>
                    <a:pt x="206" y="199"/>
                  </a:cubicBezTo>
                  <a:cubicBezTo>
                    <a:pt x="232" y="183"/>
                    <a:pt x="245" y="156"/>
                    <a:pt x="245" y="130"/>
                  </a:cubicBezTo>
                  <a:lnTo>
                    <a:pt x="245" y="101"/>
                  </a:lnTo>
                  <a:cubicBezTo>
                    <a:pt x="245" y="101"/>
                    <a:pt x="245" y="88"/>
                    <a:pt x="232" y="88"/>
                  </a:cubicBezTo>
                  <a:cubicBezTo>
                    <a:pt x="232" y="62"/>
                    <a:pt x="219" y="62"/>
                    <a:pt x="206" y="49"/>
                  </a:cubicBezTo>
                  <a:cubicBezTo>
                    <a:pt x="206" y="36"/>
                    <a:pt x="177" y="19"/>
                    <a:pt x="177" y="19"/>
                  </a:cubicBezTo>
                  <a:cubicBezTo>
                    <a:pt x="164" y="19"/>
                    <a:pt x="164" y="6"/>
                    <a:pt x="151" y="6"/>
                  </a:cubicBezTo>
                  <a:lnTo>
                    <a:pt x="138" y="6"/>
                  </a:lnTo>
                  <a:cubicBezTo>
                    <a:pt x="130" y="2"/>
                    <a:pt x="121" y="1"/>
                    <a:pt x="11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5"/>
            <p:cNvSpPr/>
            <p:nvPr/>
          </p:nvSpPr>
          <p:spPr>
            <a:xfrm>
              <a:off x="6142275" y="2832175"/>
              <a:ext cx="2375" cy="2475"/>
            </a:xfrm>
            <a:custGeom>
              <a:avLst/>
              <a:gdLst/>
              <a:ahLst/>
              <a:cxnLst/>
              <a:rect l="l" t="t" r="r" b="b"/>
              <a:pathLst>
                <a:path w="95" h="99" extrusionOk="0">
                  <a:moveTo>
                    <a:pt x="42" y="0"/>
                  </a:moveTo>
                  <a:cubicBezTo>
                    <a:pt x="31" y="0"/>
                    <a:pt x="20" y="3"/>
                    <a:pt x="13" y="9"/>
                  </a:cubicBezTo>
                  <a:cubicBezTo>
                    <a:pt x="0" y="22"/>
                    <a:pt x="0" y="64"/>
                    <a:pt x="13" y="77"/>
                  </a:cubicBezTo>
                  <a:cubicBezTo>
                    <a:pt x="23" y="93"/>
                    <a:pt x="40" y="99"/>
                    <a:pt x="55" y="99"/>
                  </a:cubicBezTo>
                  <a:cubicBezTo>
                    <a:pt x="66" y="99"/>
                    <a:pt x="76" y="96"/>
                    <a:pt x="82" y="90"/>
                  </a:cubicBezTo>
                  <a:cubicBezTo>
                    <a:pt x="95" y="77"/>
                    <a:pt x="95" y="35"/>
                    <a:pt x="82" y="22"/>
                  </a:cubicBezTo>
                  <a:cubicBezTo>
                    <a:pt x="74" y="7"/>
                    <a:pt x="57" y="0"/>
                    <a:pt x="4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5"/>
            <p:cNvSpPr/>
            <p:nvPr/>
          </p:nvSpPr>
          <p:spPr>
            <a:xfrm>
              <a:off x="6143325" y="2825600"/>
              <a:ext cx="8500" cy="4125"/>
            </a:xfrm>
            <a:custGeom>
              <a:avLst/>
              <a:gdLst/>
              <a:ahLst/>
              <a:cxnLst/>
              <a:rect l="l" t="t" r="r" b="b"/>
              <a:pathLst>
                <a:path w="340" h="165" extrusionOk="0">
                  <a:moveTo>
                    <a:pt x="108" y="1"/>
                  </a:moveTo>
                  <a:cubicBezTo>
                    <a:pt x="82" y="1"/>
                    <a:pt x="82" y="14"/>
                    <a:pt x="69" y="14"/>
                  </a:cubicBezTo>
                  <a:cubicBezTo>
                    <a:pt x="53" y="27"/>
                    <a:pt x="40" y="40"/>
                    <a:pt x="40" y="53"/>
                  </a:cubicBezTo>
                  <a:cubicBezTo>
                    <a:pt x="27" y="69"/>
                    <a:pt x="27" y="83"/>
                    <a:pt x="14" y="96"/>
                  </a:cubicBezTo>
                  <a:cubicBezTo>
                    <a:pt x="14" y="109"/>
                    <a:pt x="27" y="122"/>
                    <a:pt x="14" y="135"/>
                  </a:cubicBezTo>
                  <a:cubicBezTo>
                    <a:pt x="14" y="164"/>
                    <a:pt x="0" y="164"/>
                    <a:pt x="0" y="164"/>
                  </a:cubicBezTo>
                  <a:lnTo>
                    <a:pt x="177" y="164"/>
                  </a:lnTo>
                  <a:cubicBezTo>
                    <a:pt x="216" y="164"/>
                    <a:pt x="271" y="151"/>
                    <a:pt x="327" y="135"/>
                  </a:cubicBezTo>
                  <a:cubicBezTo>
                    <a:pt x="340" y="109"/>
                    <a:pt x="314" y="83"/>
                    <a:pt x="258" y="40"/>
                  </a:cubicBezTo>
                  <a:cubicBezTo>
                    <a:pt x="203" y="14"/>
                    <a:pt x="151" y="1"/>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5"/>
            <p:cNvSpPr/>
            <p:nvPr/>
          </p:nvSpPr>
          <p:spPr>
            <a:xfrm>
              <a:off x="6144625" y="2827100"/>
              <a:ext cx="4100" cy="1875"/>
            </a:xfrm>
            <a:custGeom>
              <a:avLst/>
              <a:gdLst/>
              <a:ahLst/>
              <a:cxnLst/>
              <a:rect l="l" t="t" r="r" b="b"/>
              <a:pathLst>
                <a:path w="164" h="75" extrusionOk="0">
                  <a:moveTo>
                    <a:pt x="77" y="0"/>
                  </a:moveTo>
                  <a:cubicBezTo>
                    <a:pt x="60" y="0"/>
                    <a:pt x="43" y="8"/>
                    <a:pt x="30" y="23"/>
                  </a:cubicBezTo>
                  <a:cubicBezTo>
                    <a:pt x="17" y="49"/>
                    <a:pt x="1" y="62"/>
                    <a:pt x="17" y="75"/>
                  </a:cubicBezTo>
                  <a:cubicBezTo>
                    <a:pt x="30" y="75"/>
                    <a:pt x="69" y="75"/>
                    <a:pt x="112" y="62"/>
                  </a:cubicBezTo>
                  <a:cubicBezTo>
                    <a:pt x="151" y="62"/>
                    <a:pt x="164" y="36"/>
                    <a:pt x="125" y="23"/>
                  </a:cubicBezTo>
                  <a:cubicBezTo>
                    <a:pt x="112" y="8"/>
                    <a:pt x="95" y="0"/>
                    <a:pt x="7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5"/>
            <p:cNvSpPr/>
            <p:nvPr/>
          </p:nvSpPr>
          <p:spPr>
            <a:xfrm>
              <a:off x="6123250" y="2813050"/>
              <a:ext cx="10225" cy="9475"/>
            </a:xfrm>
            <a:custGeom>
              <a:avLst/>
              <a:gdLst/>
              <a:ahLst/>
              <a:cxnLst/>
              <a:rect l="l" t="t" r="r" b="b"/>
              <a:pathLst>
                <a:path w="409" h="379" extrusionOk="0">
                  <a:moveTo>
                    <a:pt x="108" y="0"/>
                  </a:moveTo>
                  <a:lnTo>
                    <a:pt x="1" y="203"/>
                  </a:lnTo>
                  <a:cubicBezTo>
                    <a:pt x="95" y="258"/>
                    <a:pt x="95" y="216"/>
                    <a:pt x="164" y="258"/>
                  </a:cubicBezTo>
                  <a:cubicBezTo>
                    <a:pt x="232" y="297"/>
                    <a:pt x="203" y="327"/>
                    <a:pt x="284" y="379"/>
                  </a:cubicBezTo>
                  <a:lnTo>
                    <a:pt x="409" y="177"/>
                  </a:lnTo>
                  <a:cubicBezTo>
                    <a:pt x="355" y="142"/>
                    <a:pt x="331" y="139"/>
                    <a:pt x="312" y="139"/>
                  </a:cubicBezTo>
                  <a:cubicBezTo>
                    <a:pt x="308" y="139"/>
                    <a:pt x="304" y="139"/>
                    <a:pt x="299" y="139"/>
                  </a:cubicBezTo>
                  <a:cubicBezTo>
                    <a:pt x="286" y="139"/>
                    <a:pt x="272" y="137"/>
                    <a:pt x="245" y="121"/>
                  </a:cubicBezTo>
                  <a:cubicBezTo>
                    <a:pt x="177" y="82"/>
                    <a:pt x="190" y="52"/>
                    <a:pt x="10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5"/>
            <p:cNvSpPr/>
            <p:nvPr/>
          </p:nvSpPr>
          <p:spPr>
            <a:xfrm>
              <a:off x="6130350" y="2817450"/>
              <a:ext cx="10225" cy="9175"/>
            </a:xfrm>
            <a:custGeom>
              <a:avLst/>
              <a:gdLst/>
              <a:ahLst/>
              <a:cxnLst/>
              <a:rect l="l" t="t" r="r" b="b"/>
              <a:pathLst>
                <a:path w="409" h="367" extrusionOk="0">
                  <a:moveTo>
                    <a:pt x="125" y="1"/>
                  </a:moveTo>
                  <a:lnTo>
                    <a:pt x="0" y="203"/>
                  </a:lnTo>
                  <a:cubicBezTo>
                    <a:pt x="49" y="231"/>
                    <a:pt x="74" y="234"/>
                    <a:pt x="94" y="234"/>
                  </a:cubicBezTo>
                  <a:cubicBezTo>
                    <a:pt x="101" y="234"/>
                    <a:pt x="107" y="234"/>
                    <a:pt x="113" y="234"/>
                  </a:cubicBezTo>
                  <a:cubicBezTo>
                    <a:pt x="126" y="234"/>
                    <a:pt x="141" y="235"/>
                    <a:pt x="164" y="245"/>
                  </a:cubicBezTo>
                  <a:cubicBezTo>
                    <a:pt x="232" y="284"/>
                    <a:pt x="219" y="327"/>
                    <a:pt x="301" y="366"/>
                  </a:cubicBezTo>
                  <a:lnTo>
                    <a:pt x="408" y="164"/>
                  </a:lnTo>
                  <a:cubicBezTo>
                    <a:pt x="314" y="108"/>
                    <a:pt x="314" y="151"/>
                    <a:pt x="245" y="108"/>
                  </a:cubicBezTo>
                  <a:cubicBezTo>
                    <a:pt x="180" y="69"/>
                    <a:pt x="193" y="40"/>
                    <a:pt x="12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5"/>
            <p:cNvSpPr/>
            <p:nvPr/>
          </p:nvSpPr>
          <p:spPr>
            <a:xfrm>
              <a:off x="6136150" y="2821175"/>
              <a:ext cx="6150" cy="5725"/>
            </a:xfrm>
            <a:custGeom>
              <a:avLst/>
              <a:gdLst/>
              <a:ahLst/>
              <a:cxnLst/>
              <a:rect l="l" t="t" r="r" b="b"/>
              <a:pathLst>
                <a:path w="246" h="229" extrusionOk="0">
                  <a:moveTo>
                    <a:pt x="121" y="0"/>
                  </a:moveTo>
                  <a:cubicBezTo>
                    <a:pt x="83" y="0"/>
                    <a:pt x="47" y="19"/>
                    <a:pt x="30" y="54"/>
                  </a:cubicBezTo>
                  <a:cubicBezTo>
                    <a:pt x="0" y="122"/>
                    <a:pt x="13" y="191"/>
                    <a:pt x="69" y="217"/>
                  </a:cubicBezTo>
                  <a:cubicBezTo>
                    <a:pt x="80" y="225"/>
                    <a:pt x="94" y="229"/>
                    <a:pt x="108" y="229"/>
                  </a:cubicBezTo>
                  <a:cubicBezTo>
                    <a:pt x="145" y="229"/>
                    <a:pt x="188" y="203"/>
                    <a:pt x="219" y="165"/>
                  </a:cubicBezTo>
                  <a:cubicBezTo>
                    <a:pt x="245" y="109"/>
                    <a:pt x="232" y="41"/>
                    <a:pt x="176" y="15"/>
                  </a:cubicBezTo>
                  <a:cubicBezTo>
                    <a:pt x="159" y="5"/>
                    <a:pt x="140" y="0"/>
                    <a:pt x="12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5"/>
            <p:cNvSpPr/>
            <p:nvPr/>
          </p:nvSpPr>
          <p:spPr>
            <a:xfrm>
              <a:off x="6137850" y="2822700"/>
              <a:ext cx="2725" cy="2725"/>
            </a:xfrm>
            <a:custGeom>
              <a:avLst/>
              <a:gdLst/>
              <a:ahLst/>
              <a:cxnLst/>
              <a:rect l="l" t="t" r="r" b="b"/>
              <a:pathLst>
                <a:path w="109" h="109" extrusionOk="0">
                  <a:moveTo>
                    <a:pt x="61" y="1"/>
                  </a:moveTo>
                  <a:cubicBezTo>
                    <a:pt x="42" y="1"/>
                    <a:pt x="23" y="14"/>
                    <a:pt x="14" y="35"/>
                  </a:cubicBezTo>
                  <a:cubicBezTo>
                    <a:pt x="1" y="48"/>
                    <a:pt x="1" y="88"/>
                    <a:pt x="27" y="104"/>
                  </a:cubicBezTo>
                  <a:cubicBezTo>
                    <a:pt x="35" y="107"/>
                    <a:pt x="42" y="109"/>
                    <a:pt x="49" y="109"/>
                  </a:cubicBezTo>
                  <a:cubicBezTo>
                    <a:pt x="69" y="109"/>
                    <a:pt x="86" y="96"/>
                    <a:pt x="95" y="74"/>
                  </a:cubicBezTo>
                  <a:cubicBezTo>
                    <a:pt x="108" y="48"/>
                    <a:pt x="95" y="22"/>
                    <a:pt x="82" y="6"/>
                  </a:cubicBezTo>
                  <a:cubicBezTo>
                    <a:pt x="76" y="2"/>
                    <a:pt x="68" y="1"/>
                    <a:pt x="6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5"/>
            <p:cNvSpPr/>
            <p:nvPr/>
          </p:nvSpPr>
          <p:spPr>
            <a:xfrm>
              <a:off x="6128725" y="2816950"/>
              <a:ext cx="6475" cy="5875"/>
            </a:xfrm>
            <a:custGeom>
              <a:avLst/>
              <a:gdLst/>
              <a:ahLst/>
              <a:cxnLst/>
              <a:rect l="l" t="t" r="r" b="b"/>
              <a:pathLst>
                <a:path w="259" h="235" extrusionOk="0">
                  <a:moveTo>
                    <a:pt x="132" y="0"/>
                  </a:moveTo>
                  <a:cubicBezTo>
                    <a:pt x="93" y="0"/>
                    <a:pt x="57" y="25"/>
                    <a:pt x="39" y="60"/>
                  </a:cubicBezTo>
                  <a:cubicBezTo>
                    <a:pt x="0" y="115"/>
                    <a:pt x="13" y="184"/>
                    <a:pt x="65" y="223"/>
                  </a:cubicBezTo>
                  <a:cubicBezTo>
                    <a:pt x="81" y="231"/>
                    <a:pt x="97" y="235"/>
                    <a:pt x="113" y="235"/>
                  </a:cubicBezTo>
                  <a:cubicBezTo>
                    <a:pt x="155" y="235"/>
                    <a:pt x="197" y="209"/>
                    <a:pt x="216" y="171"/>
                  </a:cubicBezTo>
                  <a:cubicBezTo>
                    <a:pt x="258" y="115"/>
                    <a:pt x="229" y="47"/>
                    <a:pt x="190" y="21"/>
                  </a:cubicBezTo>
                  <a:cubicBezTo>
                    <a:pt x="171" y="6"/>
                    <a:pt x="151" y="0"/>
                    <a:pt x="13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5"/>
            <p:cNvSpPr/>
            <p:nvPr/>
          </p:nvSpPr>
          <p:spPr>
            <a:xfrm>
              <a:off x="6130350" y="2818625"/>
              <a:ext cx="2800" cy="2475"/>
            </a:xfrm>
            <a:custGeom>
              <a:avLst/>
              <a:gdLst/>
              <a:ahLst/>
              <a:cxnLst/>
              <a:rect l="l" t="t" r="r" b="b"/>
              <a:pathLst>
                <a:path w="112" h="99" extrusionOk="0">
                  <a:moveTo>
                    <a:pt x="66" y="0"/>
                  </a:moveTo>
                  <a:cubicBezTo>
                    <a:pt x="49" y="0"/>
                    <a:pt x="26" y="10"/>
                    <a:pt x="17" y="22"/>
                  </a:cubicBezTo>
                  <a:cubicBezTo>
                    <a:pt x="0" y="48"/>
                    <a:pt x="17" y="74"/>
                    <a:pt x="43" y="87"/>
                  </a:cubicBezTo>
                  <a:cubicBezTo>
                    <a:pt x="49" y="94"/>
                    <a:pt x="56" y="98"/>
                    <a:pt x="65" y="98"/>
                  </a:cubicBezTo>
                  <a:cubicBezTo>
                    <a:pt x="76" y="98"/>
                    <a:pt x="89" y="91"/>
                    <a:pt x="98" y="74"/>
                  </a:cubicBezTo>
                  <a:cubicBezTo>
                    <a:pt x="111" y="48"/>
                    <a:pt x="111" y="22"/>
                    <a:pt x="82" y="6"/>
                  </a:cubicBezTo>
                  <a:cubicBezTo>
                    <a:pt x="78" y="2"/>
                    <a:pt x="73" y="0"/>
                    <a:pt x="6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5"/>
            <p:cNvSpPr/>
            <p:nvPr/>
          </p:nvSpPr>
          <p:spPr>
            <a:xfrm>
              <a:off x="6108650" y="2804875"/>
              <a:ext cx="10225" cy="9175"/>
            </a:xfrm>
            <a:custGeom>
              <a:avLst/>
              <a:gdLst/>
              <a:ahLst/>
              <a:cxnLst/>
              <a:rect l="l" t="t" r="r" b="b"/>
              <a:pathLst>
                <a:path w="409" h="367" extrusionOk="0">
                  <a:moveTo>
                    <a:pt x="108" y="1"/>
                  </a:moveTo>
                  <a:lnTo>
                    <a:pt x="0" y="203"/>
                  </a:lnTo>
                  <a:cubicBezTo>
                    <a:pt x="95" y="259"/>
                    <a:pt x="95" y="216"/>
                    <a:pt x="163" y="259"/>
                  </a:cubicBezTo>
                  <a:cubicBezTo>
                    <a:pt x="232" y="285"/>
                    <a:pt x="216" y="327"/>
                    <a:pt x="284" y="366"/>
                  </a:cubicBezTo>
                  <a:lnTo>
                    <a:pt x="408" y="164"/>
                  </a:lnTo>
                  <a:cubicBezTo>
                    <a:pt x="314" y="109"/>
                    <a:pt x="314" y="148"/>
                    <a:pt x="245" y="109"/>
                  </a:cubicBezTo>
                  <a:cubicBezTo>
                    <a:pt x="177" y="66"/>
                    <a:pt x="190" y="40"/>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5"/>
            <p:cNvSpPr/>
            <p:nvPr/>
          </p:nvSpPr>
          <p:spPr>
            <a:xfrm>
              <a:off x="6115750" y="2808975"/>
              <a:ext cx="10225" cy="9150"/>
            </a:xfrm>
            <a:custGeom>
              <a:avLst/>
              <a:gdLst/>
              <a:ahLst/>
              <a:cxnLst/>
              <a:rect l="l" t="t" r="r" b="b"/>
              <a:pathLst>
                <a:path w="409" h="366" extrusionOk="0">
                  <a:moveTo>
                    <a:pt x="124" y="0"/>
                  </a:moveTo>
                  <a:lnTo>
                    <a:pt x="0" y="202"/>
                  </a:lnTo>
                  <a:cubicBezTo>
                    <a:pt x="95" y="258"/>
                    <a:pt x="95" y="215"/>
                    <a:pt x="163" y="258"/>
                  </a:cubicBezTo>
                  <a:cubicBezTo>
                    <a:pt x="232" y="297"/>
                    <a:pt x="219" y="326"/>
                    <a:pt x="301" y="366"/>
                  </a:cubicBezTo>
                  <a:lnTo>
                    <a:pt x="408" y="163"/>
                  </a:lnTo>
                  <a:cubicBezTo>
                    <a:pt x="314" y="108"/>
                    <a:pt x="314" y="147"/>
                    <a:pt x="245" y="108"/>
                  </a:cubicBezTo>
                  <a:cubicBezTo>
                    <a:pt x="176" y="65"/>
                    <a:pt x="193" y="39"/>
                    <a:pt x="12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5"/>
            <p:cNvSpPr/>
            <p:nvPr/>
          </p:nvSpPr>
          <p:spPr>
            <a:xfrm>
              <a:off x="6121525" y="2812750"/>
              <a:ext cx="6150" cy="5700"/>
            </a:xfrm>
            <a:custGeom>
              <a:avLst/>
              <a:gdLst/>
              <a:ahLst/>
              <a:cxnLst/>
              <a:rect l="l" t="t" r="r" b="b"/>
              <a:pathLst>
                <a:path w="246" h="228" extrusionOk="0">
                  <a:moveTo>
                    <a:pt x="140" y="1"/>
                  </a:moveTo>
                  <a:cubicBezTo>
                    <a:pt x="103" y="1"/>
                    <a:pt x="58" y="26"/>
                    <a:pt x="27" y="64"/>
                  </a:cubicBezTo>
                  <a:cubicBezTo>
                    <a:pt x="1" y="120"/>
                    <a:pt x="14" y="189"/>
                    <a:pt x="70" y="215"/>
                  </a:cubicBezTo>
                  <a:cubicBezTo>
                    <a:pt x="83" y="223"/>
                    <a:pt x="99" y="228"/>
                    <a:pt x="116" y="228"/>
                  </a:cubicBezTo>
                  <a:cubicBezTo>
                    <a:pt x="151" y="228"/>
                    <a:pt x="191" y="210"/>
                    <a:pt x="220" y="175"/>
                  </a:cubicBezTo>
                  <a:cubicBezTo>
                    <a:pt x="246" y="120"/>
                    <a:pt x="233" y="38"/>
                    <a:pt x="177" y="12"/>
                  </a:cubicBezTo>
                  <a:cubicBezTo>
                    <a:pt x="167" y="4"/>
                    <a:pt x="154" y="1"/>
                    <a:pt x="14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5"/>
            <p:cNvSpPr/>
            <p:nvPr/>
          </p:nvSpPr>
          <p:spPr>
            <a:xfrm>
              <a:off x="6123250" y="2814475"/>
              <a:ext cx="2725" cy="2425"/>
            </a:xfrm>
            <a:custGeom>
              <a:avLst/>
              <a:gdLst/>
              <a:ahLst/>
              <a:cxnLst/>
              <a:rect l="l" t="t" r="r" b="b"/>
              <a:pathLst>
                <a:path w="109" h="97" extrusionOk="0">
                  <a:moveTo>
                    <a:pt x="50" y="0"/>
                  </a:moveTo>
                  <a:cubicBezTo>
                    <a:pt x="35" y="0"/>
                    <a:pt x="21" y="7"/>
                    <a:pt x="14" y="25"/>
                  </a:cubicBezTo>
                  <a:cubicBezTo>
                    <a:pt x="1" y="51"/>
                    <a:pt x="1" y="77"/>
                    <a:pt x="27" y="90"/>
                  </a:cubicBezTo>
                  <a:cubicBezTo>
                    <a:pt x="35" y="95"/>
                    <a:pt x="43" y="97"/>
                    <a:pt x="50" y="97"/>
                  </a:cubicBezTo>
                  <a:cubicBezTo>
                    <a:pt x="69" y="97"/>
                    <a:pt x="86" y="83"/>
                    <a:pt x="95" y="64"/>
                  </a:cubicBezTo>
                  <a:cubicBezTo>
                    <a:pt x="108" y="51"/>
                    <a:pt x="95" y="9"/>
                    <a:pt x="82" y="9"/>
                  </a:cubicBezTo>
                  <a:cubicBezTo>
                    <a:pt x="72" y="3"/>
                    <a:pt x="61" y="0"/>
                    <a:pt x="5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5"/>
            <p:cNvSpPr/>
            <p:nvPr/>
          </p:nvSpPr>
          <p:spPr>
            <a:xfrm>
              <a:off x="6114025" y="2808600"/>
              <a:ext cx="6550" cy="5750"/>
            </a:xfrm>
            <a:custGeom>
              <a:avLst/>
              <a:gdLst/>
              <a:ahLst/>
              <a:cxnLst/>
              <a:rect l="l" t="t" r="r" b="b"/>
              <a:pathLst>
                <a:path w="262" h="230" extrusionOk="0">
                  <a:moveTo>
                    <a:pt x="136" y="0"/>
                  </a:moveTo>
                  <a:cubicBezTo>
                    <a:pt x="97" y="0"/>
                    <a:pt x="61" y="21"/>
                    <a:pt x="43" y="67"/>
                  </a:cubicBezTo>
                  <a:cubicBezTo>
                    <a:pt x="1" y="123"/>
                    <a:pt x="17" y="191"/>
                    <a:pt x="69" y="217"/>
                  </a:cubicBezTo>
                  <a:cubicBezTo>
                    <a:pt x="87" y="226"/>
                    <a:pt x="105" y="230"/>
                    <a:pt x="123" y="230"/>
                  </a:cubicBezTo>
                  <a:cubicBezTo>
                    <a:pt x="163" y="230"/>
                    <a:pt x="201" y="209"/>
                    <a:pt x="219" y="162"/>
                  </a:cubicBezTo>
                  <a:cubicBezTo>
                    <a:pt x="262" y="110"/>
                    <a:pt x="245" y="41"/>
                    <a:pt x="193" y="15"/>
                  </a:cubicBezTo>
                  <a:cubicBezTo>
                    <a:pt x="175" y="5"/>
                    <a:pt x="155" y="0"/>
                    <a:pt x="13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5"/>
            <p:cNvSpPr/>
            <p:nvPr/>
          </p:nvSpPr>
          <p:spPr>
            <a:xfrm>
              <a:off x="6116075" y="2810150"/>
              <a:ext cx="2475" cy="2675"/>
            </a:xfrm>
            <a:custGeom>
              <a:avLst/>
              <a:gdLst/>
              <a:ahLst/>
              <a:cxnLst/>
              <a:rect l="l" t="t" r="r" b="b"/>
              <a:pathLst>
                <a:path w="99" h="107" extrusionOk="0">
                  <a:moveTo>
                    <a:pt x="56" y="0"/>
                  </a:moveTo>
                  <a:cubicBezTo>
                    <a:pt x="43" y="0"/>
                    <a:pt x="26" y="13"/>
                    <a:pt x="17" y="35"/>
                  </a:cubicBezTo>
                  <a:cubicBezTo>
                    <a:pt x="0" y="61"/>
                    <a:pt x="0" y="87"/>
                    <a:pt x="30" y="100"/>
                  </a:cubicBezTo>
                  <a:cubicBezTo>
                    <a:pt x="33" y="104"/>
                    <a:pt x="38" y="106"/>
                    <a:pt x="43" y="106"/>
                  </a:cubicBezTo>
                  <a:cubicBezTo>
                    <a:pt x="56" y="106"/>
                    <a:pt x="72" y="93"/>
                    <a:pt x="82" y="74"/>
                  </a:cubicBezTo>
                  <a:cubicBezTo>
                    <a:pt x="98" y="48"/>
                    <a:pt x="98" y="18"/>
                    <a:pt x="69" y="5"/>
                  </a:cubicBezTo>
                  <a:cubicBezTo>
                    <a:pt x="65" y="2"/>
                    <a:pt x="61" y="0"/>
                    <a:pt x="5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5"/>
            <p:cNvSpPr/>
            <p:nvPr/>
          </p:nvSpPr>
          <p:spPr>
            <a:xfrm>
              <a:off x="6094025" y="2796325"/>
              <a:ext cx="10225" cy="9225"/>
            </a:xfrm>
            <a:custGeom>
              <a:avLst/>
              <a:gdLst/>
              <a:ahLst/>
              <a:cxnLst/>
              <a:rect l="l" t="t" r="r" b="b"/>
              <a:pathLst>
                <a:path w="409" h="369" extrusionOk="0">
                  <a:moveTo>
                    <a:pt x="122" y="0"/>
                  </a:moveTo>
                  <a:lnTo>
                    <a:pt x="1" y="206"/>
                  </a:lnTo>
                  <a:cubicBezTo>
                    <a:pt x="96" y="261"/>
                    <a:pt x="96" y="219"/>
                    <a:pt x="164" y="261"/>
                  </a:cubicBezTo>
                  <a:cubicBezTo>
                    <a:pt x="229" y="300"/>
                    <a:pt x="216" y="327"/>
                    <a:pt x="285" y="369"/>
                  </a:cubicBezTo>
                  <a:lnTo>
                    <a:pt x="409" y="163"/>
                  </a:lnTo>
                  <a:cubicBezTo>
                    <a:pt x="360" y="137"/>
                    <a:pt x="336" y="134"/>
                    <a:pt x="315" y="134"/>
                  </a:cubicBezTo>
                  <a:cubicBezTo>
                    <a:pt x="308" y="134"/>
                    <a:pt x="302" y="134"/>
                    <a:pt x="295" y="134"/>
                  </a:cubicBezTo>
                  <a:cubicBezTo>
                    <a:pt x="282" y="134"/>
                    <a:pt x="268" y="133"/>
                    <a:pt x="246" y="124"/>
                  </a:cubicBezTo>
                  <a:cubicBezTo>
                    <a:pt x="177" y="82"/>
                    <a:pt x="190" y="43"/>
                    <a:pt x="12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5"/>
            <p:cNvSpPr/>
            <p:nvPr/>
          </p:nvSpPr>
          <p:spPr>
            <a:xfrm>
              <a:off x="6101125" y="2800400"/>
              <a:ext cx="10225" cy="9575"/>
            </a:xfrm>
            <a:custGeom>
              <a:avLst/>
              <a:gdLst/>
              <a:ahLst/>
              <a:cxnLst/>
              <a:rect l="l" t="t" r="r" b="b"/>
              <a:pathLst>
                <a:path w="409" h="383" extrusionOk="0">
                  <a:moveTo>
                    <a:pt x="125" y="0"/>
                  </a:moveTo>
                  <a:lnTo>
                    <a:pt x="1" y="206"/>
                  </a:lnTo>
                  <a:cubicBezTo>
                    <a:pt x="48" y="240"/>
                    <a:pt x="72" y="243"/>
                    <a:pt x="92" y="243"/>
                  </a:cubicBezTo>
                  <a:cubicBezTo>
                    <a:pt x="97" y="243"/>
                    <a:pt x="102" y="243"/>
                    <a:pt x="106" y="243"/>
                  </a:cubicBezTo>
                  <a:cubicBezTo>
                    <a:pt x="122" y="243"/>
                    <a:pt x="138" y="245"/>
                    <a:pt x="164" y="261"/>
                  </a:cubicBezTo>
                  <a:cubicBezTo>
                    <a:pt x="233" y="301"/>
                    <a:pt x="220" y="327"/>
                    <a:pt x="301" y="382"/>
                  </a:cubicBezTo>
                  <a:lnTo>
                    <a:pt x="409" y="180"/>
                  </a:lnTo>
                  <a:cubicBezTo>
                    <a:pt x="314" y="124"/>
                    <a:pt x="314" y="164"/>
                    <a:pt x="246" y="124"/>
                  </a:cubicBezTo>
                  <a:cubicBezTo>
                    <a:pt x="177" y="82"/>
                    <a:pt x="207" y="56"/>
                    <a:pt x="12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5"/>
            <p:cNvSpPr/>
            <p:nvPr/>
          </p:nvSpPr>
          <p:spPr>
            <a:xfrm>
              <a:off x="6106925" y="2804500"/>
              <a:ext cx="6150" cy="5725"/>
            </a:xfrm>
            <a:custGeom>
              <a:avLst/>
              <a:gdLst/>
              <a:ahLst/>
              <a:cxnLst/>
              <a:rect l="l" t="t" r="r" b="b"/>
              <a:pathLst>
                <a:path w="246" h="229" extrusionOk="0">
                  <a:moveTo>
                    <a:pt x="128" y="1"/>
                  </a:moveTo>
                  <a:cubicBezTo>
                    <a:pt x="93" y="1"/>
                    <a:pt x="55" y="19"/>
                    <a:pt x="27" y="55"/>
                  </a:cubicBezTo>
                  <a:cubicBezTo>
                    <a:pt x="1" y="110"/>
                    <a:pt x="14" y="179"/>
                    <a:pt x="69" y="218"/>
                  </a:cubicBezTo>
                  <a:cubicBezTo>
                    <a:pt x="80" y="225"/>
                    <a:pt x="92" y="228"/>
                    <a:pt x="106" y="228"/>
                  </a:cubicBezTo>
                  <a:cubicBezTo>
                    <a:pt x="143" y="228"/>
                    <a:pt x="188" y="203"/>
                    <a:pt x="219" y="163"/>
                  </a:cubicBezTo>
                  <a:cubicBezTo>
                    <a:pt x="246" y="110"/>
                    <a:pt x="232" y="42"/>
                    <a:pt x="177" y="16"/>
                  </a:cubicBezTo>
                  <a:cubicBezTo>
                    <a:pt x="163" y="6"/>
                    <a:pt x="146" y="1"/>
                    <a:pt x="12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5"/>
            <p:cNvSpPr/>
            <p:nvPr/>
          </p:nvSpPr>
          <p:spPr>
            <a:xfrm>
              <a:off x="6108650" y="2806075"/>
              <a:ext cx="2700" cy="2400"/>
            </a:xfrm>
            <a:custGeom>
              <a:avLst/>
              <a:gdLst/>
              <a:ahLst/>
              <a:cxnLst/>
              <a:rect l="l" t="t" r="r" b="b"/>
              <a:pathLst>
                <a:path w="108" h="96" extrusionOk="0">
                  <a:moveTo>
                    <a:pt x="60" y="0"/>
                  </a:moveTo>
                  <a:cubicBezTo>
                    <a:pt x="40" y="0"/>
                    <a:pt x="23" y="13"/>
                    <a:pt x="13" y="34"/>
                  </a:cubicBezTo>
                  <a:cubicBezTo>
                    <a:pt x="0" y="47"/>
                    <a:pt x="13" y="74"/>
                    <a:pt x="26" y="87"/>
                  </a:cubicBezTo>
                  <a:cubicBezTo>
                    <a:pt x="37" y="92"/>
                    <a:pt x="49" y="95"/>
                    <a:pt x="59" y="95"/>
                  </a:cubicBezTo>
                  <a:cubicBezTo>
                    <a:pt x="74" y="95"/>
                    <a:pt x="87" y="89"/>
                    <a:pt x="95" y="74"/>
                  </a:cubicBezTo>
                  <a:cubicBezTo>
                    <a:pt x="108" y="47"/>
                    <a:pt x="108" y="18"/>
                    <a:pt x="82" y="5"/>
                  </a:cubicBezTo>
                  <a:cubicBezTo>
                    <a:pt x="74" y="2"/>
                    <a:pt x="67" y="0"/>
                    <a:pt x="6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5"/>
            <p:cNvSpPr/>
            <p:nvPr/>
          </p:nvSpPr>
          <p:spPr>
            <a:xfrm>
              <a:off x="6099425" y="2800150"/>
              <a:ext cx="6475" cy="5725"/>
            </a:xfrm>
            <a:custGeom>
              <a:avLst/>
              <a:gdLst/>
              <a:ahLst/>
              <a:cxnLst/>
              <a:rect l="l" t="t" r="r" b="b"/>
              <a:pathLst>
                <a:path w="259" h="229" extrusionOk="0">
                  <a:moveTo>
                    <a:pt x="147" y="0"/>
                  </a:moveTo>
                  <a:cubicBezTo>
                    <a:pt x="104" y="0"/>
                    <a:pt x="62" y="25"/>
                    <a:pt x="43" y="66"/>
                  </a:cubicBezTo>
                  <a:cubicBezTo>
                    <a:pt x="0" y="121"/>
                    <a:pt x="13" y="190"/>
                    <a:pt x="69" y="216"/>
                  </a:cubicBezTo>
                  <a:cubicBezTo>
                    <a:pt x="87" y="225"/>
                    <a:pt x="107" y="229"/>
                    <a:pt x="126" y="229"/>
                  </a:cubicBezTo>
                  <a:cubicBezTo>
                    <a:pt x="165" y="229"/>
                    <a:pt x="202" y="211"/>
                    <a:pt x="219" y="174"/>
                  </a:cubicBezTo>
                  <a:cubicBezTo>
                    <a:pt x="258" y="121"/>
                    <a:pt x="245" y="53"/>
                    <a:pt x="193" y="10"/>
                  </a:cubicBezTo>
                  <a:cubicBezTo>
                    <a:pt x="178" y="3"/>
                    <a:pt x="163" y="0"/>
                    <a:pt x="14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5"/>
            <p:cNvSpPr/>
            <p:nvPr/>
          </p:nvSpPr>
          <p:spPr>
            <a:xfrm>
              <a:off x="6101475" y="2801900"/>
              <a:ext cx="2775" cy="2400"/>
            </a:xfrm>
            <a:custGeom>
              <a:avLst/>
              <a:gdLst/>
              <a:ahLst/>
              <a:cxnLst/>
              <a:rect l="l" t="t" r="r" b="b"/>
              <a:pathLst>
                <a:path w="111" h="96" extrusionOk="0">
                  <a:moveTo>
                    <a:pt x="47" y="0"/>
                  </a:moveTo>
                  <a:cubicBezTo>
                    <a:pt x="36" y="0"/>
                    <a:pt x="23" y="7"/>
                    <a:pt x="13" y="22"/>
                  </a:cubicBezTo>
                  <a:cubicBezTo>
                    <a:pt x="0" y="51"/>
                    <a:pt x="0" y="77"/>
                    <a:pt x="29" y="90"/>
                  </a:cubicBezTo>
                  <a:cubicBezTo>
                    <a:pt x="33" y="94"/>
                    <a:pt x="38" y="96"/>
                    <a:pt x="44" y="96"/>
                  </a:cubicBezTo>
                  <a:cubicBezTo>
                    <a:pt x="58" y="96"/>
                    <a:pt x="76" y="87"/>
                    <a:pt x="95" y="77"/>
                  </a:cubicBezTo>
                  <a:cubicBezTo>
                    <a:pt x="111" y="51"/>
                    <a:pt x="95" y="22"/>
                    <a:pt x="69" y="9"/>
                  </a:cubicBezTo>
                  <a:cubicBezTo>
                    <a:pt x="63" y="3"/>
                    <a:pt x="56" y="0"/>
                    <a:pt x="4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5"/>
            <p:cNvSpPr/>
            <p:nvPr/>
          </p:nvSpPr>
          <p:spPr>
            <a:xfrm>
              <a:off x="6079350" y="2787825"/>
              <a:ext cx="10225" cy="9250"/>
            </a:xfrm>
            <a:custGeom>
              <a:avLst/>
              <a:gdLst/>
              <a:ahLst/>
              <a:cxnLst/>
              <a:rect l="l" t="t" r="r" b="b"/>
              <a:pathLst>
                <a:path w="409" h="370" extrusionOk="0">
                  <a:moveTo>
                    <a:pt x="125" y="1"/>
                  </a:moveTo>
                  <a:lnTo>
                    <a:pt x="0" y="193"/>
                  </a:lnTo>
                  <a:cubicBezTo>
                    <a:pt x="98" y="259"/>
                    <a:pt x="98" y="219"/>
                    <a:pt x="164" y="259"/>
                  </a:cubicBezTo>
                  <a:cubicBezTo>
                    <a:pt x="232" y="301"/>
                    <a:pt x="219" y="327"/>
                    <a:pt x="288" y="369"/>
                  </a:cubicBezTo>
                  <a:lnTo>
                    <a:pt x="408" y="177"/>
                  </a:lnTo>
                  <a:cubicBezTo>
                    <a:pt x="314" y="112"/>
                    <a:pt x="314" y="151"/>
                    <a:pt x="245" y="112"/>
                  </a:cubicBezTo>
                  <a:cubicBezTo>
                    <a:pt x="180" y="69"/>
                    <a:pt x="206" y="43"/>
                    <a:pt x="12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5"/>
            <p:cNvSpPr/>
            <p:nvPr/>
          </p:nvSpPr>
          <p:spPr>
            <a:xfrm>
              <a:off x="6086525" y="2792225"/>
              <a:ext cx="10550" cy="9250"/>
            </a:xfrm>
            <a:custGeom>
              <a:avLst/>
              <a:gdLst/>
              <a:ahLst/>
              <a:cxnLst/>
              <a:rect l="l" t="t" r="r" b="b"/>
              <a:pathLst>
                <a:path w="422" h="370" extrusionOk="0">
                  <a:moveTo>
                    <a:pt x="121" y="1"/>
                  </a:moveTo>
                  <a:lnTo>
                    <a:pt x="1" y="193"/>
                  </a:lnTo>
                  <a:cubicBezTo>
                    <a:pt x="108" y="262"/>
                    <a:pt x="95" y="220"/>
                    <a:pt x="164" y="262"/>
                  </a:cubicBezTo>
                  <a:cubicBezTo>
                    <a:pt x="232" y="301"/>
                    <a:pt x="219" y="327"/>
                    <a:pt x="301" y="370"/>
                  </a:cubicBezTo>
                  <a:lnTo>
                    <a:pt x="422" y="164"/>
                  </a:lnTo>
                  <a:cubicBezTo>
                    <a:pt x="314" y="112"/>
                    <a:pt x="327" y="151"/>
                    <a:pt x="246" y="112"/>
                  </a:cubicBezTo>
                  <a:cubicBezTo>
                    <a:pt x="177" y="69"/>
                    <a:pt x="203" y="43"/>
                    <a:pt x="12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5"/>
            <p:cNvSpPr/>
            <p:nvPr/>
          </p:nvSpPr>
          <p:spPr>
            <a:xfrm>
              <a:off x="6092325" y="2796050"/>
              <a:ext cx="6150" cy="5750"/>
            </a:xfrm>
            <a:custGeom>
              <a:avLst/>
              <a:gdLst/>
              <a:ahLst/>
              <a:cxnLst/>
              <a:rect l="l" t="t" r="r" b="b"/>
              <a:pathLst>
                <a:path w="246" h="230" extrusionOk="0">
                  <a:moveTo>
                    <a:pt x="144" y="1"/>
                  </a:moveTo>
                  <a:cubicBezTo>
                    <a:pt x="101" y="1"/>
                    <a:pt x="58" y="26"/>
                    <a:pt x="27" y="67"/>
                  </a:cubicBezTo>
                  <a:cubicBezTo>
                    <a:pt x="0" y="122"/>
                    <a:pt x="14" y="191"/>
                    <a:pt x="69" y="217"/>
                  </a:cubicBezTo>
                  <a:cubicBezTo>
                    <a:pt x="81" y="225"/>
                    <a:pt x="96" y="229"/>
                    <a:pt x="113" y="229"/>
                  </a:cubicBezTo>
                  <a:cubicBezTo>
                    <a:pt x="148" y="229"/>
                    <a:pt x="189" y="208"/>
                    <a:pt x="216" y="161"/>
                  </a:cubicBezTo>
                  <a:cubicBezTo>
                    <a:pt x="245" y="109"/>
                    <a:pt x="232" y="40"/>
                    <a:pt x="190" y="11"/>
                  </a:cubicBezTo>
                  <a:cubicBezTo>
                    <a:pt x="175" y="4"/>
                    <a:pt x="160" y="1"/>
                    <a:pt x="14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5"/>
            <p:cNvSpPr/>
            <p:nvPr/>
          </p:nvSpPr>
          <p:spPr>
            <a:xfrm>
              <a:off x="6094025" y="2797575"/>
              <a:ext cx="2725" cy="2650"/>
            </a:xfrm>
            <a:custGeom>
              <a:avLst/>
              <a:gdLst/>
              <a:ahLst/>
              <a:cxnLst/>
              <a:rect l="l" t="t" r="r" b="b"/>
              <a:pathLst>
                <a:path w="109" h="106" extrusionOk="0">
                  <a:moveTo>
                    <a:pt x="60" y="0"/>
                  </a:moveTo>
                  <a:cubicBezTo>
                    <a:pt x="40" y="0"/>
                    <a:pt x="24" y="13"/>
                    <a:pt x="14" y="32"/>
                  </a:cubicBezTo>
                  <a:cubicBezTo>
                    <a:pt x="1" y="61"/>
                    <a:pt x="14" y="87"/>
                    <a:pt x="27" y="100"/>
                  </a:cubicBezTo>
                  <a:cubicBezTo>
                    <a:pt x="34" y="104"/>
                    <a:pt x="41" y="105"/>
                    <a:pt x="48" y="105"/>
                  </a:cubicBezTo>
                  <a:cubicBezTo>
                    <a:pt x="68" y="105"/>
                    <a:pt x="86" y="93"/>
                    <a:pt x="96" y="74"/>
                  </a:cubicBezTo>
                  <a:cubicBezTo>
                    <a:pt x="109" y="61"/>
                    <a:pt x="109" y="19"/>
                    <a:pt x="83" y="6"/>
                  </a:cubicBezTo>
                  <a:cubicBezTo>
                    <a:pt x="75" y="2"/>
                    <a:pt x="67" y="0"/>
                    <a:pt x="6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5"/>
            <p:cNvSpPr/>
            <p:nvPr/>
          </p:nvSpPr>
          <p:spPr>
            <a:xfrm>
              <a:off x="6085150" y="2791775"/>
              <a:ext cx="6150" cy="5775"/>
            </a:xfrm>
            <a:custGeom>
              <a:avLst/>
              <a:gdLst/>
              <a:ahLst/>
              <a:cxnLst/>
              <a:rect l="l" t="t" r="r" b="b"/>
              <a:pathLst>
                <a:path w="246" h="231" extrusionOk="0">
                  <a:moveTo>
                    <a:pt x="130" y="0"/>
                  </a:moveTo>
                  <a:cubicBezTo>
                    <a:pt x="95" y="0"/>
                    <a:pt x="56" y="24"/>
                    <a:pt x="30" y="61"/>
                  </a:cubicBezTo>
                  <a:cubicBezTo>
                    <a:pt x="0" y="117"/>
                    <a:pt x="13" y="182"/>
                    <a:pt x="56" y="211"/>
                  </a:cubicBezTo>
                  <a:cubicBezTo>
                    <a:pt x="74" y="224"/>
                    <a:pt x="93" y="230"/>
                    <a:pt x="112" y="230"/>
                  </a:cubicBezTo>
                  <a:cubicBezTo>
                    <a:pt x="150" y="230"/>
                    <a:pt x="186" y="206"/>
                    <a:pt x="206" y="169"/>
                  </a:cubicBezTo>
                  <a:cubicBezTo>
                    <a:pt x="245" y="117"/>
                    <a:pt x="232" y="48"/>
                    <a:pt x="176" y="19"/>
                  </a:cubicBezTo>
                  <a:cubicBezTo>
                    <a:pt x="164" y="6"/>
                    <a:pt x="147" y="0"/>
                    <a:pt x="130"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5"/>
            <p:cNvSpPr/>
            <p:nvPr/>
          </p:nvSpPr>
          <p:spPr>
            <a:xfrm>
              <a:off x="6086850" y="2793400"/>
              <a:ext cx="2725" cy="2500"/>
            </a:xfrm>
            <a:custGeom>
              <a:avLst/>
              <a:gdLst/>
              <a:ahLst/>
              <a:cxnLst/>
              <a:rect l="l" t="t" r="r" b="b"/>
              <a:pathLst>
                <a:path w="109" h="100" extrusionOk="0">
                  <a:moveTo>
                    <a:pt x="50" y="1"/>
                  </a:moveTo>
                  <a:cubicBezTo>
                    <a:pt x="35" y="1"/>
                    <a:pt x="21" y="7"/>
                    <a:pt x="14" y="22"/>
                  </a:cubicBezTo>
                  <a:cubicBezTo>
                    <a:pt x="1" y="52"/>
                    <a:pt x="1" y="78"/>
                    <a:pt x="27" y="91"/>
                  </a:cubicBezTo>
                  <a:cubicBezTo>
                    <a:pt x="34" y="96"/>
                    <a:pt x="44" y="100"/>
                    <a:pt x="55" y="100"/>
                  </a:cubicBezTo>
                  <a:cubicBezTo>
                    <a:pt x="71" y="100"/>
                    <a:pt x="88" y="93"/>
                    <a:pt x="95" y="78"/>
                  </a:cubicBezTo>
                  <a:cubicBezTo>
                    <a:pt x="108" y="52"/>
                    <a:pt x="95" y="22"/>
                    <a:pt x="82" y="9"/>
                  </a:cubicBezTo>
                  <a:cubicBezTo>
                    <a:pt x="72" y="4"/>
                    <a:pt x="60" y="1"/>
                    <a:pt x="5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5"/>
            <p:cNvSpPr/>
            <p:nvPr/>
          </p:nvSpPr>
          <p:spPr>
            <a:xfrm>
              <a:off x="6065075" y="2778700"/>
              <a:ext cx="10225" cy="9475"/>
            </a:xfrm>
            <a:custGeom>
              <a:avLst/>
              <a:gdLst/>
              <a:ahLst/>
              <a:cxnLst/>
              <a:rect l="l" t="t" r="r" b="b"/>
              <a:pathLst>
                <a:path w="409" h="379" extrusionOk="0">
                  <a:moveTo>
                    <a:pt x="124" y="0"/>
                  </a:moveTo>
                  <a:lnTo>
                    <a:pt x="0" y="202"/>
                  </a:lnTo>
                  <a:cubicBezTo>
                    <a:pt x="49" y="237"/>
                    <a:pt x="74" y="240"/>
                    <a:pt x="94" y="240"/>
                  </a:cubicBezTo>
                  <a:cubicBezTo>
                    <a:pt x="99" y="240"/>
                    <a:pt x="103" y="240"/>
                    <a:pt x="108" y="240"/>
                  </a:cubicBezTo>
                  <a:cubicBezTo>
                    <a:pt x="123" y="240"/>
                    <a:pt x="139" y="242"/>
                    <a:pt x="163" y="258"/>
                  </a:cubicBezTo>
                  <a:cubicBezTo>
                    <a:pt x="232" y="313"/>
                    <a:pt x="219" y="340"/>
                    <a:pt x="287" y="379"/>
                  </a:cubicBezTo>
                  <a:lnTo>
                    <a:pt x="408" y="189"/>
                  </a:lnTo>
                  <a:cubicBezTo>
                    <a:pt x="314" y="121"/>
                    <a:pt x="314" y="163"/>
                    <a:pt x="261" y="121"/>
                  </a:cubicBezTo>
                  <a:cubicBezTo>
                    <a:pt x="193" y="82"/>
                    <a:pt x="206" y="52"/>
                    <a:pt x="12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5"/>
            <p:cNvSpPr/>
            <p:nvPr/>
          </p:nvSpPr>
          <p:spPr>
            <a:xfrm>
              <a:off x="6072250" y="2783425"/>
              <a:ext cx="10225" cy="9250"/>
            </a:xfrm>
            <a:custGeom>
              <a:avLst/>
              <a:gdLst/>
              <a:ahLst/>
              <a:cxnLst/>
              <a:rect l="l" t="t" r="r" b="b"/>
              <a:pathLst>
                <a:path w="409" h="370" extrusionOk="0">
                  <a:moveTo>
                    <a:pt x="121" y="0"/>
                  </a:moveTo>
                  <a:lnTo>
                    <a:pt x="0" y="190"/>
                  </a:lnTo>
                  <a:cubicBezTo>
                    <a:pt x="95" y="258"/>
                    <a:pt x="95" y="206"/>
                    <a:pt x="164" y="258"/>
                  </a:cubicBezTo>
                  <a:cubicBezTo>
                    <a:pt x="232" y="301"/>
                    <a:pt x="219" y="327"/>
                    <a:pt x="284" y="369"/>
                  </a:cubicBezTo>
                  <a:lnTo>
                    <a:pt x="409" y="177"/>
                  </a:lnTo>
                  <a:cubicBezTo>
                    <a:pt x="314" y="108"/>
                    <a:pt x="314" y="151"/>
                    <a:pt x="245" y="108"/>
                  </a:cubicBezTo>
                  <a:cubicBezTo>
                    <a:pt x="177" y="69"/>
                    <a:pt x="203" y="43"/>
                    <a:pt x="12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5"/>
            <p:cNvSpPr/>
            <p:nvPr/>
          </p:nvSpPr>
          <p:spPr>
            <a:xfrm>
              <a:off x="6078050" y="2787350"/>
              <a:ext cx="6150" cy="5775"/>
            </a:xfrm>
            <a:custGeom>
              <a:avLst/>
              <a:gdLst/>
              <a:ahLst/>
              <a:cxnLst/>
              <a:rect l="l" t="t" r="r" b="b"/>
              <a:pathLst>
                <a:path w="246" h="231" extrusionOk="0">
                  <a:moveTo>
                    <a:pt x="129" y="1"/>
                  </a:moveTo>
                  <a:cubicBezTo>
                    <a:pt x="93" y="1"/>
                    <a:pt x="55" y="25"/>
                    <a:pt x="26" y="62"/>
                  </a:cubicBezTo>
                  <a:cubicBezTo>
                    <a:pt x="0" y="114"/>
                    <a:pt x="13" y="183"/>
                    <a:pt x="52" y="212"/>
                  </a:cubicBezTo>
                  <a:cubicBezTo>
                    <a:pt x="71" y="225"/>
                    <a:pt x="91" y="231"/>
                    <a:pt x="110" y="231"/>
                  </a:cubicBezTo>
                  <a:cubicBezTo>
                    <a:pt x="149" y="231"/>
                    <a:pt x="185" y="207"/>
                    <a:pt x="203" y="170"/>
                  </a:cubicBezTo>
                  <a:cubicBezTo>
                    <a:pt x="245" y="114"/>
                    <a:pt x="232" y="49"/>
                    <a:pt x="177" y="20"/>
                  </a:cubicBezTo>
                  <a:cubicBezTo>
                    <a:pt x="163" y="7"/>
                    <a:pt x="146" y="1"/>
                    <a:pt x="12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5"/>
            <p:cNvSpPr/>
            <p:nvPr/>
          </p:nvSpPr>
          <p:spPr>
            <a:xfrm>
              <a:off x="6079750" y="2789000"/>
              <a:ext cx="2725" cy="2500"/>
            </a:xfrm>
            <a:custGeom>
              <a:avLst/>
              <a:gdLst/>
              <a:ahLst/>
              <a:cxnLst/>
              <a:rect l="l" t="t" r="r" b="b"/>
              <a:pathLst>
                <a:path w="109" h="100" extrusionOk="0">
                  <a:moveTo>
                    <a:pt x="48" y="1"/>
                  </a:moveTo>
                  <a:cubicBezTo>
                    <a:pt x="34" y="1"/>
                    <a:pt x="21" y="7"/>
                    <a:pt x="14" y="22"/>
                  </a:cubicBezTo>
                  <a:cubicBezTo>
                    <a:pt x="1" y="48"/>
                    <a:pt x="1" y="78"/>
                    <a:pt x="27" y="91"/>
                  </a:cubicBezTo>
                  <a:cubicBezTo>
                    <a:pt x="32" y="96"/>
                    <a:pt x="43" y="99"/>
                    <a:pt x="54" y="99"/>
                  </a:cubicBezTo>
                  <a:cubicBezTo>
                    <a:pt x="70" y="99"/>
                    <a:pt x="88" y="93"/>
                    <a:pt x="95" y="78"/>
                  </a:cubicBezTo>
                  <a:cubicBezTo>
                    <a:pt x="109" y="48"/>
                    <a:pt x="95" y="22"/>
                    <a:pt x="82" y="9"/>
                  </a:cubicBezTo>
                  <a:cubicBezTo>
                    <a:pt x="70" y="4"/>
                    <a:pt x="59" y="1"/>
                    <a:pt x="4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5"/>
            <p:cNvSpPr/>
            <p:nvPr/>
          </p:nvSpPr>
          <p:spPr>
            <a:xfrm>
              <a:off x="6070875" y="2782950"/>
              <a:ext cx="6125" cy="5750"/>
            </a:xfrm>
            <a:custGeom>
              <a:avLst/>
              <a:gdLst/>
              <a:ahLst/>
              <a:cxnLst/>
              <a:rect l="l" t="t" r="r" b="b"/>
              <a:pathLst>
                <a:path w="245" h="230" extrusionOk="0">
                  <a:moveTo>
                    <a:pt x="130" y="1"/>
                  </a:moveTo>
                  <a:cubicBezTo>
                    <a:pt x="95" y="1"/>
                    <a:pt x="56" y="25"/>
                    <a:pt x="29" y="62"/>
                  </a:cubicBezTo>
                  <a:cubicBezTo>
                    <a:pt x="0" y="114"/>
                    <a:pt x="13" y="183"/>
                    <a:pt x="55" y="209"/>
                  </a:cubicBezTo>
                  <a:cubicBezTo>
                    <a:pt x="75" y="223"/>
                    <a:pt x="95" y="230"/>
                    <a:pt x="114" y="230"/>
                  </a:cubicBezTo>
                  <a:cubicBezTo>
                    <a:pt x="152" y="230"/>
                    <a:pt x="186" y="206"/>
                    <a:pt x="206" y="170"/>
                  </a:cubicBezTo>
                  <a:cubicBezTo>
                    <a:pt x="245" y="114"/>
                    <a:pt x="232" y="46"/>
                    <a:pt x="176" y="19"/>
                  </a:cubicBezTo>
                  <a:cubicBezTo>
                    <a:pt x="163" y="6"/>
                    <a:pt x="147" y="1"/>
                    <a:pt x="13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5"/>
            <p:cNvSpPr/>
            <p:nvPr/>
          </p:nvSpPr>
          <p:spPr>
            <a:xfrm>
              <a:off x="6072575" y="2784600"/>
              <a:ext cx="2725" cy="2400"/>
            </a:xfrm>
            <a:custGeom>
              <a:avLst/>
              <a:gdLst/>
              <a:ahLst/>
              <a:cxnLst/>
              <a:rect l="l" t="t" r="r" b="b"/>
              <a:pathLst>
                <a:path w="109" h="96" extrusionOk="0">
                  <a:moveTo>
                    <a:pt x="49" y="0"/>
                  </a:moveTo>
                  <a:cubicBezTo>
                    <a:pt x="35" y="0"/>
                    <a:pt x="21" y="7"/>
                    <a:pt x="14" y="22"/>
                  </a:cubicBezTo>
                  <a:cubicBezTo>
                    <a:pt x="1" y="48"/>
                    <a:pt x="1" y="77"/>
                    <a:pt x="27" y="90"/>
                  </a:cubicBezTo>
                  <a:cubicBezTo>
                    <a:pt x="31" y="94"/>
                    <a:pt x="38" y="96"/>
                    <a:pt x="46" y="96"/>
                  </a:cubicBezTo>
                  <a:cubicBezTo>
                    <a:pt x="64" y="96"/>
                    <a:pt x="86" y="87"/>
                    <a:pt x="95" y="77"/>
                  </a:cubicBezTo>
                  <a:cubicBezTo>
                    <a:pt x="108" y="48"/>
                    <a:pt x="95" y="22"/>
                    <a:pt x="82" y="9"/>
                  </a:cubicBezTo>
                  <a:cubicBezTo>
                    <a:pt x="71" y="3"/>
                    <a:pt x="60" y="0"/>
                    <a:pt x="4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5"/>
            <p:cNvSpPr/>
            <p:nvPr/>
          </p:nvSpPr>
          <p:spPr>
            <a:xfrm>
              <a:off x="6050125" y="2779675"/>
              <a:ext cx="9900" cy="8500"/>
            </a:xfrm>
            <a:custGeom>
              <a:avLst/>
              <a:gdLst/>
              <a:ahLst/>
              <a:cxnLst/>
              <a:rect l="l" t="t" r="r" b="b"/>
              <a:pathLst>
                <a:path w="396" h="340" extrusionOk="0">
                  <a:moveTo>
                    <a:pt x="314" y="0"/>
                  </a:moveTo>
                  <a:cubicBezTo>
                    <a:pt x="207" y="43"/>
                    <a:pt x="246" y="69"/>
                    <a:pt x="164" y="95"/>
                  </a:cubicBezTo>
                  <a:cubicBezTo>
                    <a:pt x="144" y="103"/>
                    <a:pt x="129" y="106"/>
                    <a:pt x="116" y="106"/>
                  </a:cubicBezTo>
                  <a:cubicBezTo>
                    <a:pt x="96" y="106"/>
                    <a:pt x="80" y="100"/>
                    <a:pt x="57" y="100"/>
                  </a:cubicBezTo>
                  <a:cubicBezTo>
                    <a:pt x="42" y="100"/>
                    <a:pt x="24" y="103"/>
                    <a:pt x="1" y="111"/>
                  </a:cubicBezTo>
                  <a:lnTo>
                    <a:pt x="83" y="340"/>
                  </a:lnTo>
                  <a:cubicBezTo>
                    <a:pt x="190" y="301"/>
                    <a:pt x="151" y="274"/>
                    <a:pt x="233" y="245"/>
                  </a:cubicBezTo>
                  <a:cubicBezTo>
                    <a:pt x="267" y="232"/>
                    <a:pt x="287" y="232"/>
                    <a:pt x="309" y="232"/>
                  </a:cubicBezTo>
                  <a:cubicBezTo>
                    <a:pt x="331" y="232"/>
                    <a:pt x="355" y="232"/>
                    <a:pt x="396" y="219"/>
                  </a:cubicBezTo>
                  <a:lnTo>
                    <a:pt x="314"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5"/>
            <p:cNvSpPr/>
            <p:nvPr/>
          </p:nvSpPr>
          <p:spPr>
            <a:xfrm>
              <a:off x="6057975" y="2777300"/>
              <a:ext cx="10225" cy="7850"/>
            </a:xfrm>
            <a:custGeom>
              <a:avLst/>
              <a:gdLst/>
              <a:ahLst/>
              <a:cxnLst/>
              <a:rect l="l" t="t" r="r" b="b"/>
              <a:pathLst>
                <a:path w="409" h="314" extrusionOk="0">
                  <a:moveTo>
                    <a:pt x="301" y="1"/>
                  </a:moveTo>
                  <a:cubicBezTo>
                    <a:pt x="271" y="14"/>
                    <a:pt x="258" y="27"/>
                    <a:pt x="232" y="43"/>
                  </a:cubicBezTo>
                  <a:cubicBezTo>
                    <a:pt x="232" y="43"/>
                    <a:pt x="219" y="56"/>
                    <a:pt x="203" y="56"/>
                  </a:cubicBezTo>
                  <a:cubicBezTo>
                    <a:pt x="190" y="69"/>
                    <a:pt x="190" y="69"/>
                    <a:pt x="177" y="69"/>
                  </a:cubicBezTo>
                  <a:cubicBezTo>
                    <a:pt x="136" y="82"/>
                    <a:pt x="112" y="82"/>
                    <a:pt x="88" y="82"/>
                  </a:cubicBezTo>
                  <a:cubicBezTo>
                    <a:pt x="65" y="82"/>
                    <a:pt x="41" y="82"/>
                    <a:pt x="0" y="95"/>
                  </a:cubicBezTo>
                  <a:lnTo>
                    <a:pt x="82" y="314"/>
                  </a:lnTo>
                  <a:cubicBezTo>
                    <a:pt x="190" y="272"/>
                    <a:pt x="150" y="258"/>
                    <a:pt x="232" y="232"/>
                  </a:cubicBezTo>
                  <a:cubicBezTo>
                    <a:pt x="245" y="219"/>
                    <a:pt x="245" y="219"/>
                    <a:pt x="258" y="219"/>
                  </a:cubicBezTo>
                  <a:lnTo>
                    <a:pt x="271" y="232"/>
                  </a:lnTo>
                  <a:lnTo>
                    <a:pt x="271" y="245"/>
                  </a:lnTo>
                  <a:lnTo>
                    <a:pt x="284" y="258"/>
                  </a:lnTo>
                  <a:lnTo>
                    <a:pt x="408" y="56"/>
                  </a:lnTo>
                  <a:cubicBezTo>
                    <a:pt x="408" y="56"/>
                    <a:pt x="395" y="56"/>
                    <a:pt x="382" y="43"/>
                  </a:cubicBezTo>
                  <a:cubicBezTo>
                    <a:pt x="366" y="43"/>
                    <a:pt x="353" y="27"/>
                    <a:pt x="353" y="27"/>
                  </a:cubicBezTo>
                  <a:cubicBezTo>
                    <a:pt x="327" y="14"/>
                    <a:pt x="314" y="1"/>
                    <a:pt x="30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5"/>
            <p:cNvSpPr/>
            <p:nvPr/>
          </p:nvSpPr>
          <p:spPr>
            <a:xfrm>
              <a:off x="6064425" y="2778050"/>
              <a:ext cx="5475" cy="6075"/>
            </a:xfrm>
            <a:custGeom>
              <a:avLst/>
              <a:gdLst/>
              <a:ahLst/>
              <a:cxnLst/>
              <a:rect l="l" t="t" r="r" b="b"/>
              <a:pathLst>
                <a:path w="219" h="243" extrusionOk="0">
                  <a:moveTo>
                    <a:pt x="57" y="1"/>
                  </a:moveTo>
                  <a:cubicBezTo>
                    <a:pt x="45" y="1"/>
                    <a:pt x="34" y="5"/>
                    <a:pt x="26" y="13"/>
                  </a:cubicBezTo>
                  <a:cubicBezTo>
                    <a:pt x="0" y="39"/>
                    <a:pt x="0" y="65"/>
                    <a:pt x="0" y="95"/>
                  </a:cubicBezTo>
                  <a:cubicBezTo>
                    <a:pt x="0" y="121"/>
                    <a:pt x="13" y="147"/>
                    <a:pt x="13" y="176"/>
                  </a:cubicBezTo>
                  <a:lnTo>
                    <a:pt x="13" y="202"/>
                  </a:lnTo>
                  <a:lnTo>
                    <a:pt x="13" y="215"/>
                  </a:lnTo>
                  <a:lnTo>
                    <a:pt x="26" y="228"/>
                  </a:lnTo>
                  <a:cubicBezTo>
                    <a:pt x="45" y="238"/>
                    <a:pt x="65" y="243"/>
                    <a:pt x="84" y="243"/>
                  </a:cubicBezTo>
                  <a:cubicBezTo>
                    <a:pt x="123" y="243"/>
                    <a:pt x="159" y="224"/>
                    <a:pt x="176" y="189"/>
                  </a:cubicBezTo>
                  <a:cubicBezTo>
                    <a:pt x="219" y="134"/>
                    <a:pt x="206" y="65"/>
                    <a:pt x="150" y="26"/>
                  </a:cubicBezTo>
                  <a:lnTo>
                    <a:pt x="137" y="26"/>
                  </a:lnTo>
                  <a:cubicBezTo>
                    <a:pt x="124" y="13"/>
                    <a:pt x="108" y="13"/>
                    <a:pt x="95" y="13"/>
                  </a:cubicBezTo>
                  <a:cubicBezTo>
                    <a:pt x="82" y="5"/>
                    <a:pt x="69" y="1"/>
                    <a:pt x="57"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5"/>
            <p:cNvSpPr/>
            <p:nvPr/>
          </p:nvSpPr>
          <p:spPr>
            <a:xfrm>
              <a:off x="6065475" y="2780125"/>
              <a:ext cx="2725" cy="2475"/>
            </a:xfrm>
            <a:custGeom>
              <a:avLst/>
              <a:gdLst/>
              <a:ahLst/>
              <a:cxnLst/>
              <a:rect l="l" t="t" r="r" b="b"/>
              <a:pathLst>
                <a:path w="109" h="99" extrusionOk="0">
                  <a:moveTo>
                    <a:pt x="47" y="1"/>
                  </a:moveTo>
                  <a:cubicBezTo>
                    <a:pt x="33" y="1"/>
                    <a:pt x="21" y="8"/>
                    <a:pt x="14" y="25"/>
                  </a:cubicBezTo>
                  <a:cubicBezTo>
                    <a:pt x="1" y="51"/>
                    <a:pt x="1" y="77"/>
                    <a:pt x="27" y="93"/>
                  </a:cubicBezTo>
                  <a:cubicBezTo>
                    <a:pt x="30" y="97"/>
                    <a:pt x="37" y="99"/>
                    <a:pt x="44" y="99"/>
                  </a:cubicBezTo>
                  <a:cubicBezTo>
                    <a:pt x="62" y="99"/>
                    <a:pt x="86" y="89"/>
                    <a:pt x="95" y="77"/>
                  </a:cubicBezTo>
                  <a:cubicBezTo>
                    <a:pt x="108" y="51"/>
                    <a:pt x="95" y="25"/>
                    <a:pt x="82" y="12"/>
                  </a:cubicBezTo>
                  <a:cubicBezTo>
                    <a:pt x="70" y="5"/>
                    <a:pt x="58" y="1"/>
                    <a:pt x="47"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5"/>
            <p:cNvSpPr/>
            <p:nvPr/>
          </p:nvSpPr>
          <p:spPr>
            <a:xfrm>
              <a:off x="6055925" y="2779450"/>
              <a:ext cx="6150" cy="5925"/>
            </a:xfrm>
            <a:custGeom>
              <a:avLst/>
              <a:gdLst/>
              <a:ahLst/>
              <a:cxnLst/>
              <a:rect l="l" t="t" r="r" b="b"/>
              <a:pathLst>
                <a:path w="246" h="237" extrusionOk="0">
                  <a:moveTo>
                    <a:pt x="119" y="1"/>
                  </a:moveTo>
                  <a:cubicBezTo>
                    <a:pt x="107" y="1"/>
                    <a:pt x="94" y="4"/>
                    <a:pt x="82" y="9"/>
                  </a:cubicBezTo>
                  <a:cubicBezTo>
                    <a:pt x="27" y="22"/>
                    <a:pt x="1" y="91"/>
                    <a:pt x="27" y="159"/>
                  </a:cubicBezTo>
                  <a:cubicBezTo>
                    <a:pt x="37" y="203"/>
                    <a:pt x="81" y="236"/>
                    <a:pt x="126" y="236"/>
                  </a:cubicBezTo>
                  <a:cubicBezTo>
                    <a:pt x="139" y="236"/>
                    <a:pt x="152" y="234"/>
                    <a:pt x="164" y="228"/>
                  </a:cubicBezTo>
                  <a:cubicBezTo>
                    <a:pt x="219" y="215"/>
                    <a:pt x="245" y="146"/>
                    <a:pt x="219" y="78"/>
                  </a:cubicBezTo>
                  <a:cubicBezTo>
                    <a:pt x="207" y="34"/>
                    <a:pt x="164" y="1"/>
                    <a:pt x="11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5"/>
            <p:cNvSpPr/>
            <p:nvPr/>
          </p:nvSpPr>
          <p:spPr>
            <a:xfrm>
              <a:off x="6057650" y="2781250"/>
              <a:ext cx="2700" cy="2525"/>
            </a:xfrm>
            <a:custGeom>
              <a:avLst/>
              <a:gdLst/>
              <a:ahLst/>
              <a:cxnLst/>
              <a:rect l="l" t="t" r="r" b="b"/>
              <a:pathLst>
                <a:path w="108" h="101" extrusionOk="0">
                  <a:moveTo>
                    <a:pt x="62" y="1"/>
                  </a:moveTo>
                  <a:cubicBezTo>
                    <a:pt x="55" y="1"/>
                    <a:pt x="47" y="2"/>
                    <a:pt x="39" y="6"/>
                  </a:cubicBezTo>
                  <a:cubicBezTo>
                    <a:pt x="13" y="6"/>
                    <a:pt x="0" y="32"/>
                    <a:pt x="13" y="61"/>
                  </a:cubicBezTo>
                  <a:cubicBezTo>
                    <a:pt x="26" y="87"/>
                    <a:pt x="52" y="100"/>
                    <a:pt x="69" y="100"/>
                  </a:cubicBezTo>
                  <a:cubicBezTo>
                    <a:pt x="95" y="87"/>
                    <a:pt x="108" y="61"/>
                    <a:pt x="95" y="32"/>
                  </a:cubicBezTo>
                  <a:cubicBezTo>
                    <a:pt x="95" y="13"/>
                    <a:pt x="81" y="1"/>
                    <a:pt x="6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5"/>
            <p:cNvSpPr/>
            <p:nvPr/>
          </p:nvSpPr>
          <p:spPr>
            <a:xfrm>
              <a:off x="6034475" y="2785475"/>
              <a:ext cx="9900" cy="8500"/>
            </a:xfrm>
            <a:custGeom>
              <a:avLst/>
              <a:gdLst/>
              <a:ahLst/>
              <a:cxnLst/>
              <a:rect l="l" t="t" r="r" b="b"/>
              <a:pathLst>
                <a:path w="396" h="340" extrusionOk="0">
                  <a:moveTo>
                    <a:pt x="314" y="0"/>
                  </a:moveTo>
                  <a:cubicBezTo>
                    <a:pt x="206" y="42"/>
                    <a:pt x="245" y="69"/>
                    <a:pt x="163" y="95"/>
                  </a:cubicBezTo>
                  <a:cubicBezTo>
                    <a:pt x="145" y="103"/>
                    <a:pt x="130" y="106"/>
                    <a:pt x="117" y="106"/>
                  </a:cubicBezTo>
                  <a:cubicBezTo>
                    <a:pt x="96" y="106"/>
                    <a:pt x="78" y="99"/>
                    <a:pt x="53" y="99"/>
                  </a:cubicBezTo>
                  <a:cubicBezTo>
                    <a:pt x="38" y="99"/>
                    <a:pt x="21" y="101"/>
                    <a:pt x="0" y="108"/>
                  </a:cubicBezTo>
                  <a:lnTo>
                    <a:pt x="69" y="339"/>
                  </a:lnTo>
                  <a:cubicBezTo>
                    <a:pt x="180" y="300"/>
                    <a:pt x="150" y="271"/>
                    <a:pt x="219" y="245"/>
                  </a:cubicBezTo>
                  <a:cubicBezTo>
                    <a:pt x="260" y="232"/>
                    <a:pt x="283" y="232"/>
                    <a:pt x="307" y="232"/>
                  </a:cubicBezTo>
                  <a:cubicBezTo>
                    <a:pt x="331" y="232"/>
                    <a:pt x="354" y="232"/>
                    <a:pt x="395" y="219"/>
                  </a:cubicBezTo>
                  <a:lnTo>
                    <a:pt x="314"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5"/>
            <p:cNvSpPr/>
            <p:nvPr/>
          </p:nvSpPr>
          <p:spPr>
            <a:xfrm>
              <a:off x="6042300" y="2782450"/>
              <a:ext cx="9900" cy="8500"/>
            </a:xfrm>
            <a:custGeom>
              <a:avLst/>
              <a:gdLst/>
              <a:ahLst/>
              <a:cxnLst/>
              <a:rect l="l" t="t" r="r" b="b"/>
              <a:pathLst>
                <a:path w="396" h="340" extrusionOk="0">
                  <a:moveTo>
                    <a:pt x="314" y="0"/>
                  </a:moveTo>
                  <a:cubicBezTo>
                    <a:pt x="206" y="39"/>
                    <a:pt x="245" y="66"/>
                    <a:pt x="164" y="95"/>
                  </a:cubicBezTo>
                  <a:cubicBezTo>
                    <a:pt x="130" y="108"/>
                    <a:pt x="109" y="108"/>
                    <a:pt x="87" y="108"/>
                  </a:cubicBezTo>
                  <a:cubicBezTo>
                    <a:pt x="65" y="108"/>
                    <a:pt x="41" y="108"/>
                    <a:pt x="1" y="121"/>
                  </a:cubicBezTo>
                  <a:lnTo>
                    <a:pt x="82" y="340"/>
                  </a:lnTo>
                  <a:cubicBezTo>
                    <a:pt x="193" y="297"/>
                    <a:pt x="151" y="284"/>
                    <a:pt x="219" y="258"/>
                  </a:cubicBezTo>
                  <a:cubicBezTo>
                    <a:pt x="260" y="243"/>
                    <a:pt x="284" y="243"/>
                    <a:pt x="307" y="243"/>
                  </a:cubicBezTo>
                  <a:cubicBezTo>
                    <a:pt x="331" y="243"/>
                    <a:pt x="355" y="243"/>
                    <a:pt x="396" y="229"/>
                  </a:cubicBezTo>
                  <a:lnTo>
                    <a:pt x="314"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5"/>
            <p:cNvSpPr/>
            <p:nvPr/>
          </p:nvSpPr>
          <p:spPr>
            <a:xfrm>
              <a:off x="6048100" y="2782325"/>
              <a:ext cx="6150" cy="5975"/>
            </a:xfrm>
            <a:custGeom>
              <a:avLst/>
              <a:gdLst/>
              <a:ahLst/>
              <a:cxnLst/>
              <a:rect l="l" t="t" r="r" b="b"/>
              <a:pathLst>
                <a:path w="246" h="239" extrusionOk="0">
                  <a:moveTo>
                    <a:pt x="113" y="1"/>
                  </a:moveTo>
                  <a:cubicBezTo>
                    <a:pt x="102" y="1"/>
                    <a:pt x="92" y="2"/>
                    <a:pt x="82" y="5"/>
                  </a:cubicBezTo>
                  <a:cubicBezTo>
                    <a:pt x="26" y="31"/>
                    <a:pt x="0" y="100"/>
                    <a:pt x="26" y="152"/>
                  </a:cubicBezTo>
                  <a:cubicBezTo>
                    <a:pt x="40" y="208"/>
                    <a:pt x="86" y="238"/>
                    <a:pt x="133" y="238"/>
                  </a:cubicBezTo>
                  <a:cubicBezTo>
                    <a:pt x="143" y="238"/>
                    <a:pt x="154" y="237"/>
                    <a:pt x="164" y="234"/>
                  </a:cubicBezTo>
                  <a:cubicBezTo>
                    <a:pt x="219" y="208"/>
                    <a:pt x="245" y="139"/>
                    <a:pt x="219" y="87"/>
                  </a:cubicBezTo>
                  <a:cubicBezTo>
                    <a:pt x="208" y="31"/>
                    <a:pt x="160" y="1"/>
                    <a:pt x="113"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5"/>
            <p:cNvSpPr/>
            <p:nvPr/>
          </p:nvSpPr>
          <p:spPr>
            <a:xfrm>
              <a:off x="6049800" y="2784000"/>
              <a:ext cx="2725" cy="2675"/>
            </a:xfrm>
            <a:custGeom>
              <a:avLst/>
              <a:gdLst/>
              <a:ahLst/>
              <a:cxnLst/>
              <a:rect l="l" t="t" r="r" b="b"/>
              <a:pathLst>
                <a:path w="109" h="107" extrusionOk="0">
                  <a:moveTo>
                    <a:pt x="49" y="0"/>
                  </a:moveTo>
                  <a:cubicBezTo>
                    <a:pt x="46" y="0"/>
                    <a:pt x="43" y="1"/>
                    <a:pt x="40" y="4"/>
                  </a:cubicBezTo>
                  <a:cubicBezTo>
                    <a:pt x="14" y="20"/>
                    <a:pt x="1" y="46"/>
                    <a:pt x="14" y="72"/>
                  </a:cubicBezTo>
                  <a:cubicBezTo>
                    <a:pt x="14" y="94"/>
                    <a:pt x="28" y="106"/>
                    <a:pt x="47" y="106"/>
                  </a:cubicBezTo>
                  <a:cubicBezTo>
                    <a:pt x="54" y="106"/>
                    <a:pt x="62" y="105"/>
                    <a:pt x="69" y="101"/>
                  </a:cubicBezTo>
                  <a:cubicBezTo>
                    <a:pt x="96" y="85"/>
                    <a:pt x="109" y="59"/>
                    <a:pt x="96" y="33"/>
                  </a:cubicBezTo>
                  <a:cubicBezTo>
                    <a:pt x="85" y="22"/>
                    <a:pt x="65" y="0"/>
                    <a:pt x="4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5"/>
            <p:cNvSpPr/>
            <p:nvPr/>
          </p:nvSpPr>
          <p:spPr>
            <a:xfrm>
              <a:off x="6040250" y="2785375"/>
              <a:ext cx="6150" cy="5775"/>
            </a:xfrm>
            <a:custGeom>
              <a:avLst/>
              <a:gdLst/>
              <a:ahLst/>
              <a:cxnLst/>
              <a:rect l="l" t="t" r="r" b="b"/>
              <a:pathLst>
                <a:path w="246" h="231" extrusionOk="0">
                  <a:moveTo>
                    <a:pt x="111" y="1"/>
                  </a:moveTo>
                  <a:cubicBezTo>
                    <a:pt x="101" y="1"/>
                    <a:pt x="92" y="2"/>
                    <a:pt x="83" y="4"/>
                  </a:cubicBezTo>
                  <a:cubicBezTo>
                    <a:pt x="30" y="17"/>
                    <a:pt x="1" y="86"/>
                    <a:pt x="14" y="154"/>
                  </a:cubicBezTo>
                  <a:cubicBezTo>
                    <a:pt x="37" y="198"/>
                    <a:pt x="84" y="231"/>
                    <a:pt x="128" y="231"/>
                  </a:cubicBezTo>
                  <a:cubicBezTo>
                    <a:pt x="141" y="231"/>
                    <a:pt x="153" y="228"/>
                    <a:pt x="164" y="223"/>
                  </a:cubicBezTo>
                  <a:cubicBezTo>
                    <a:pt x="220" y="210"/>
                    <a:pt x="246" y="141"/>
                    <a:pt x="220" y="73"/>
                  </a:cubicBezTo>
                  <a:cubicBezTo>
                    <a:pt x="198" y="27"/>
                    <a:pt x="156" y="1"/>
                    <a:pt x="11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5"/>
            <p:cNvSpPr/>
            <p:nvPr/>
          </p:nvSpPr>
          <p:spPr>
            <a:xfrm>
              <a:off x="6041975" y="2787050"/>
              <a:ext cx="2725" cy="2525"/>
            </a:xfrm>
            <a:custGeom>
              <a:avLst/>
              <a:gdLst/>
              <a:ahLst/>
              <a:cxnLst/>
              <a:rect l="l" t="t" r="r" b="b"/>
              <a:pathLst>
                <a:path w="109" h="101" extrusionOk="0">
                  <a:moveTo>
                    <a:pt x="49" y="0"/>
                  </a:moveTo>
                  <a:cubicBezTo>
                    <a:pt x="42" y="0"/>
                    <a:pt x="35" y="2"/>
                    <a:pt x="27" y="6"/>
                  </a:cubicBezTo>
                  <a:cubicBezTo>
                    <a:pt x="14" y="6"/>
                    <a:pt x="1" y="32"/>
                    <a:pt x="14" y="61"/>
                  </a:cubicBezTo>
                  <a:cubicBezTo>
                    <a:pt x="14" y="87"/>
                    <a:pt x="43" y="100"/>
                    <a:pt x="69" y="100"/>
                  </a:cubicBezTo>
                  <a:cubicBezTo>
                    <a:pt x="95" y="87"/>
                    <a:pt x="108" y="61"/>
                    <a:pt x="95" y="32"/>
                  </a:cubicBezTo>
                  <a:cubicBezTo>
                    <a:pt x="86" y="13"/>
                    <a:pt x="69" y="0"/>
                    <a:pt x="4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5"/>
            <p:cNvSpPr/>
            <p:nvPr/>
          </p:nvSpPr>
          <p:spPr>
            <a:xfrm>
              <a:off x="6018550" y="2791250"/>
              <a:ext cx="9825" cy="8525"/>
            </a:xfrm>
            <a:custGeom>
              <a:avLst/>
              <a:gdLst/>
              <a:ahLst/>
              <a:cxnLst/>
              <a:rect l="l" t="t" r="r" b="b"/>
              <a:pathLst>
                <a:path w="393" h="341" extrusionOk="0">
                  <a:moveTo>
                    <a:pt x="311" y="1"/>
                  </a:moveTo>
                  <a:cubicBezTo>
                    <a:pt x="203" y="40"/>
                    <a:pt x="246" y="69"/>
                    <a:pt x="177" y="95"/>
                  </a:cubicBezTo>
                  <a:cubicBezTo>
                    <a:pt x="154" y="103"/>
                    <a:pt x="137" y="105"/>
                    <a:pt x="122" y="105"/>
                  </a:cubicBezTo>
                  <a:cubicBezTo>
                    <a:pt x="98" y="105"/>
                    <a:pt x="80" y="99"/>
                    <a:pt x="56" y="99"/>
                  </a:cubicBezTo>
                  <a:cubicBezTo>
                    <a:pt x="41" y="99"/>
                    <a:pt x="23" y="101"/>
                    <a:pt x="1" y="108"/>
                  </a:cubicBezTo>
                  <a:lnTo>
                    <a:pt x="82" y="340"/>
                  </a:lnTo>
                  <a:cubicBezTo>
                    <a:pt x="190" y="301"/>
                    <a:pt x="148" y="272"/>
                    <a:pt x="229" y="246"/>
                  </a:cubicBezTo>
                  <a:cubicBezTo>
                    <a:pt x="250" y="238"/>
                    <a:pt x="265" y="236"/>
                    <a:pt x="279" y="236"/>
                  </a:cubicBezTo>
                  <a:cubicBezTo>
                    <a:pt x="294" y="236"/>
                    <a:pt x="306" y="238"/>
                    <a:pt x="321" y="238"/>
                  </a:cubicBezTo>
                  <a:cubicBezTo>
                    <a:pt x="339" y="238"/>
                    <a:pt x="361" y="235"/>
                    <a:pt x="392" y="219"/>
                  </a:cubicBezTo>
                  <a:lnTo>
                    <a:pt x="31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5"/>
            <p:cNvSpPr/>
            <p:nvPr/>
          </p:nvSpPr>
          <p:spPr>
            <a:xfrm>
              <a:off x="6026300" y="2788150"/>
              <a:ext cx="9900" cy="8600"/>
            </a:xfrm>
            <a:custGeom>
              <a:avLst/>
              <a:gdLst/>
              <a:ahLst/>
              <a:cxnLst/>
              <a:rect l="l" t="t" r="r" b="b"/>
              <a:pathLst>
                <a:path w="396" h="344" extrusionOk="0">
                  <a:moveTo>
                    <a:pt x="327" y="1"/>
                  </a:moveTo>
                  <a:cubicBezTo>
                    <a:pt x="220" y="43"/>
                    <a:pt x="246" y="69"/>
                    <a:pt x="180" y="99"/>
                  </a:cubicBezTo>
                  <a:cubicBezTo>
                    <a:pt x="140" y="112"/>
                    <a:pt x="115" y="112"/>
                    <a:pt x="91" y="112"/>
                  </a:cubicBezTo>
                  <a:cubicBezTo>
                    <a:pt x="66" y="112"/>
                    <a:pt x="42" y="112"/>
                    <a:pt x="1" y="125"/>
                  </a:cubicBezTo>
                  <a:lnTo>
                    <a:pt x="82" y="343"/>
                  </a:lnTo>
                  <a:cubicBezTo>
                    <a:pt x="193" y="301"/>
                    <a:pt x="151" y="288"/>
                    <a:pt x="233" y="262"/>
                  </a:cubicBezTo>
                  <a:cubicBezTo>
                    <a:pt x="267" y="247"/>
                    <a:pt x="287" y="247"/>
                    <a:pt x="309" y="247"/>
                  </a:cubicBezTo>
                  <a:cubicBezTo>
                    <a:pt x="331" y="247"/>
                    <a:pt x="355" y="247"/>
                    <a:pt x="396" y="232"/>
                  </a:cubicBezTo>
                  <a:lnTo>
                    <a:pt x="327"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5"/>
            <p:cNvSpPr/>
            <p:nvPr/>
          </p:nvSpPr>
          <p:spPr>
            <a:xfrm>
              <a:off x="6032425" y="2788075"/>
              <a:ext cx="5825" cy="5975"/>
            </a:xfrm>
            <a:custGeom>
              <a:avLst/>
              <a:gdLst/>
              <a:ahLst/>
              <a:cxnLst/>
              <a:rect l="l" t="t" r="r" b="b"/>
              <a:pathLst>
                <a:path w="233" h="239" extrusionOk="0">
                  <a:moveTo>
                    <a:pt x="108" y="1"/>
                  </a:moveTo>
                  <a:cubicBezTo>
                    <a:pt x="100" y="1"/>
                    <a:pt x="91" y="2"/>
                    <a:pt x="82" y="4"/>
                  </a:cubicBezTo>
                  <a:cubicBezTo>
                    <a:pt x="30" y="33"/>
                    <a:pt x="1" y="102"/>
                    <a:pt x="17" y="154"/>
                  </a:cubicBezTo>
                  <a:cubicBezTo>
                    <a:pt x="39" y="211"/>
                    <a:pt x="81" y="239"/>
                    <a:pt x="125" y="239"/>
                  </a:cubicBezTo>
                  <a:cubicBezTo>
                    <a:pt x="133" y="239"/>
                    <a:pt x="142" y="238"/>
                    <a:pt x="151" y="235"/>
                  </a:cubicBezTo>
                  <a:cubicBezTo>
                    <a:pt x="206" y="209"/>
                    <a:pt x="232" y="141"/>
                    <a:pt x="219" y="85"/>
                  </a:cubicBezTo>
                  <a:cubicBezTo>
                    <a:pt x="197" y="30"/>
                    <a:pt x="154" y="1"/>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5"/>
            <p:cNvSpPr/>
            <p:nvPr/>
          </p:nvSpPr>
          <p:spPr>
            <a:xfrm>
              <a:off x="6034150" y="2789775"/>
              <a:ext cx="2375" cy="2650"/>
            </a:xfrm>
            <a:custGeom>
              <a:avLst/>
              <a:gdLst/>
              <a:ahLst/>
              <a:cxnLst/>
              <a:rect l="l" t="t" r="r" b="b"/>
              <a:pathLst>
                <a:path w="95" h="106" extrusionOk="0">
                  <a:moveTo>
                    <a:pt x="44" y="1"/>
                  </a:moveTo>
                  <a:cubicBezTo>
                    <a:pt x="39" y="1"/>
                    <a:pt x="35" y="2"/>
                    <a:pt x="30" y="4"/>
                  </a:cubicBezTo>
                  <a:cubicBezTo>
                    <a:pt x="0" y="17"/>
                    <a:pt x="0" y="47"/>
                    <a:pt x="0" y="73"/>
                  </a:cubicBezTo>
                  <a:cubicBezTo>
                    <a:pt x="10" y="92"/>
                    <a:pt x="28" y="105"/>
                    <a:pt x="47" y="105"/>
                  </a:cubicBezTo>
                  <a:cubicBezTo>
                    <a:pt x="54" y="105"/>
                    <a:pt x="62" y="103"/>
                    <a:pt x="69" y="99"/>
                  </a:cubicBezTo>
                  <a:cubicBezTo>
                    <a:pt x="82" y="99"/>
                    <a:pt x="95" y="60"/>
                    <a:pt x="95" y="34"/>
                  </a:cubicBezTo>
                  <a:cubicBezTo>
                    <a:pt x="84" y="20"/>
                    <a:pt x="65" y="1"/>
                    <a:pt x="4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5"/>
            <p:cNvSpPr/>
            <p:nvPr/>
          </p:nvSpPr>
          <p:spPr>
            <a:xfrm>
              <a:off x="6024275" y="2791175"/>
              <a:ext cx="6150" cy="5775"/>
            </a:xfrm>
            <a:custGeom>
              <a:avLst/>
              <a:gdLst/>
              <a:ahLst/>
              <a:cxnLst/>
              <a:rect l="l" t="t" r="r" b="b"/>
              <a:pathLst>
                <a:path w="246" h="231" extrusionOk="0">
                  <a:moveTo>
                    <a:pt x="111" y="0"/>
                  </a:moveTo>
                  <a:cubicBezTo>
                    <a:pt x="101" y="0"/>
                    <a:pt x="91" y="2"/>
                    <a:pt x="82" y="4"/>
                  </a:cubicBezTo>
                  <a:cubicBezTo>
                    <a:pt x="30" y="17"/>
                    <a:pt x="0" y="85"/>
                    <a:pt x="30" y="154"/>
                  </a:cubicBezTo>
                  <a:cubicBezTo>
                    <a:pt x="50" y="195"/>
                    <a:pt x="89" y="230"/>
                    <a:pt x="131" y="230"/>
                  </a:cubicBezTo>
                  <a:cubicBezTo>
                    <a:pt x="141" y="230"/>
                    <a:pt x="153" y="228"/>
                    <a:pt x="163" y="222"/>
                  </a:cubicBezTo>
                  <a:cubicBezTo>
                    <a:pt x="219" y="206"/>
                    <a:pt x="245" y="141"/>
                    <a:pt x="232" y="72"/>
                  </a:cubicBezTo>
                  <a:cubicBezTo>
                    <a:pt x="210" y="26"/>
                    <a:pt x="159" y="0"/>
                    <a:pt x="11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5"/>
            <p:cNvSpPr/>
            <p:nvPr/>
          </p:nvSpPr>
          <p:spPr>
            <a:xfrm>
              <a:off x="6025975" y="2792850"/>
              <a:ext cx="2800" cy="2500"/>
            </a:xfrm>
            <a:custGeom>
              <a:avLst/>
              <a:gdLst/>
              <a:ahLst/>
              <a:cxnLst/>
              <a:rect l="l" t="t" r="r" b="b"/>
              <a:pathLst>
                <a:path w="112" h="100" extrusionOk="0">
                  <a:moveTo>
                    <a:pt x="64" y="0"/>
                  </a:moveTo>
                  <a:cubicBezTo>
                    <a:pt x="57" y="0"/>
                    <a:pt x="50" y="2"/>
                    <a:pt x="43" y="5"/>
                  </a:cubicBezTo>
                  <a:cubicBezTo>
                    <a:pt x="14" y="5"/>
                    <a:pt x="1" y="31"/>
                    <a:pt x="14" y="58"/>
                  </a:cubicBezTo>
                  <a:cubicBezTo>
                    <a:pt x="30" y="87"/>
                    <a:pt x="56" y="100"/>
                    <a:pt x="82" y="100"/>
                  </a:cubicBezTo>
                  <a:cubicBezTo>
                    <a:pt x="95" y="87"/>
                    <a:pt x="112" y="58"/>
                    <a:pt x="95" y="31"/>
                  </a:cubicBezTo>
                  <a:cubicBezTo>
                    <a:pt x="95" y="12"/>
                    <a:pt x="81" y="0"/>
                    <a:pt x="6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5"/>
            <p:cNvSpPr/>
            <p:nvPr/>
          </p:nvSpPr>
          <p:spPr>
            <a:xfrm>
              <a:off x="6003875" y="2797050"/>
              <a:ext cx="9575" cy="8850"/>
            </a:xfrm>
            <a:custGeom>
              <a:avLst/>
              <a:gdLst/>
              <a:ahLst/>
              <a:cxnLst/>
              <a:rect l="l" t="t" r="r" b="b"/>
              <a:pathLst>
                <a:path w="383" h="354" extrusionOk="0">
                  <a:moveTo>
                    <a:pt x="245" y="0"/>
                  </a:moveTo>
                  <a:cubicBezTo>
                    <a:pt x="30" y="69"/>
                    <a:pt x="111" y="82"/>
                    <a:pt x="0" y="121"/>
                  </a:cubicBezTo>
                  <a:lnTo>
                    <a:pt x="17" y="121"/>
                  </a:lnTo>
                  <a:cubicBezTo>
                    <a:pt x="111" y="216"/>
                    <a:pt x="56" y="232"/>
                    <a:pt x="193" y="353"/>
                  </a:cubicBezTo>
                  <a:lnTo>
                    <a:pt x="382" y="203"/>
                  </a:lnTo>
                  <a:cubicBezTo>
                    <a:pt x="382" y="203"/>
                    <a:pt x="327" y="203"/>
                    <a:pt x="314" y="190"/>
                  </a:cubicBezTo>
                  <a:cubicBezTo>
                    <a:pt x="319" y="187"/>
                    <a:pt x="326" y="186"/>
                    <a:pt x="332" y="186"/>
                  </a:cubicBezTo>
                  <a:cubicBezTo>
                    <a:pt x="357" y="186"/>
                    <a:pt x="382" y="203"/>
                    <a:pt x="382" y="203"/>
                  </a:cubicBezTo>
                  <a:lnTo>
                    <a:pt x="245"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5"/>
            <p:cNvSpPr/>
            <p:nvPr/>
          </p:nvSpPr>
          <p:spPr>
            <a:xfrm>
              <a:off x="6010000" y="2793950"/>
              <a:ext cx="10625" cy="8175"/>
            </a:xfrm>
            <a:custGeom>
              <a:avLst/>
              <a:gdLst/>
              <a:ahLst/>
              <a:cxnLst/>
              <a:rect l="l" t="t" r="r" b="b"/>
              <a:pathLst>
                <a:path w="425" h="327" extrusionOk="0">
                  <a:moveTo>
                    <a:pt x="343" y="0"/>
                  </a:moveTo>
                  <a:cubicBezTo>
                    <a:pt x="232" y="43"/>
                    <a:pt x="274" y="69"/>
                    <a:pt x="193" y="95"/>
                  </a:cubicBezTo>
                  <a:cubicBezTo>
                    <a:pt x="163" y="111"/>
                    <a:pt x="137" y="111"/>
                    <a:pt x="111" y="111"/>
                  </a:cubicBezTo>
                  <a:cubicBezTo>
                    <a:pt x="104" y="103"/>
                    <a:pt x="101" y="99"/>
                    <a:pt x="98" y="99"/>
                  </a:cubicBezTo>
                  <a:cubicBezTo>
                    <a:pt x="94" y="99"/>
                    <a:pt x="90" y="103"/>
                    <a:pt x="82" y="111"/>
                  </a:cubicBezTo>
                  <a:lnTo>
                    <a:pt x="56" y="111"/>
                  </a:lnTo>
                  <a:cubicBezTo>
                    <a:pt x="42" y="111"/>
                    <a:pt x="16" y="124"/>
                    <a:pt x="0" y="124"/>
                  </a:cubicBezTo>
                  <a:lnTo>
                    <a:pt x="137" y="327"/>
                  </a:lnTo>
                  <a:cubicBezTo>
                    <a:pt x="150" y="314"/>
                    <a:pt x="150" y="314"/>
                    <a:pt x="163" y="314"/>
                  </a:cubicBezTo>
                  <a:cubicBezTo>
                    <a:pt x="180" y="301"/>
                    <a:pt x="180" y="301"/>
                    <a:pt x="193" y="288"/>
                  </a:cubicBezTo>
                  <a:cubicBezTo>
                    <a:pt x="206" y="275"/>
                    <a:pt x="206" y="258"/>
                    <a:pt x="245" y="245"/>
                  </a:cubicBezTo>
                  <a:cubicBezTo>
                    <a:pt x="267" y="238"/>
                    <a:pt x="285" y="236"/>
                    <a:pt x="300" y="236"/>
                  </a:cubicBezTo>
                  <a:cubicBezTo>
                    <a:pt x="325" y="236"/>
                    <a:pt x="344" y="242"/>
                    <a:pt x="369" y="242"/>
                  </a:cubicBezTo>
                  <a:cubicBezTo>
                    <a:pt x="384" y="242"/>
                    <a:pt x="402" y="239"/>
                    <a:pt x="424" y="232"/>
                  </a:cubicBezTo>
                  <a:lnTo>
                    <a:pt x="343"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5"/>
            <p:cNvSpPr/>
            <p:nvPr/>
          </p:nvSpPr>
          <p:spPr>
            <a:xfrm>
              <a:off x="6016525" y="2793875"/>
              <a:ext cx="6125" cy="5975"/>
            </a:xfrm>
            <a:custGeom>
              <a:avLst/>
              <a:gdLst/>
              <a:ahLst/>
              <a:cxnLst/>
              <a:rect l="l" t="t" r="r" b="b"/>
              <a:pathLst>
                <a:path w="245" h="239" extrusionOk="0">
                  <a:moveTo>
                    <a:pt x="109" y="0"/>
                  </a:moveTo>
                  <a:cubicBezTo>
                    <a:pt x="100" y="0"/>
                    <a:pt x="90" y="1"/>
                    <a:pt x="82" y="3"/>
                  </a:cubicBezTo>
                  <a:cubicBezTo>
                    <a:pt x="26" y="33"/>
                    <a:pt x="0" y="98"/>
                    <a:pt x="26" y="154"/>
                  </a:cubicBezTo>
                  <a:cubicBezTo>
                    <a:pt x="37" y="211"/>
                    <a:pt x="87" y="238"/>
                    <a:pt x="135" y="238"/>
                  </a:cubicBezTo>
                  <a:cubicBezTo>
                    <a:pt x="145" y="238"/>
                    <a:pt x="154" y="237"/>
                    <a:pt x="163" y="235"/>
                  </a:cubicBezTo>
                  <a:cubicBezTo>
                    <a:pt x="216" y="209"/>
                    <a:pt x="245" y="141"/>
                    <a:pt x="216" y="85"/>
                  </a:cubicBezTo>
                  <a:cubicBezTo>
                    <a:pt x="205" y="28"/>
                    <a:pt x="155" y="0"/>
                    <a:pt x="10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5"/>
            <p:cNvSpPr/>
            <p:nvPr/>
          </p:nvSpPr>
          <p:spPr>
            <a:xfrm>
              <a:off x="6018150" y="2795525"/>
              <a:ext cx="2800" cy="2650"/>
            </a:xfrm>
            <a:custGeom>
              <a:avLst/>
              <a:gdLst/>
              <a:ahLst/>
              <a:cxnLst/>
              <a:rect l="l" t="t" r="r" b="b"/>
              <a:pathLst>
                <a:path w="112" h="106" extrusionOk="0">
                  <a:moveTo>
                    <a:pt x="61" y="1"/>
                  </a:moveTo>
                  <a:cubicBezTo>
                    <a:pt x="56" y="1"/>
                    <a:pt x="50" y="3"/>
                    <a:pt x="43" y="6"/>
                  </a:cubicBezTo>
                  <a:cubicBezTo>
                    <a:pt x="17" y="19"/>
                    <a:pt x="0" y="48"/>
                    <a:pt x="17" y="75"/>
                  </a:cubicBezTo>
                  <a:cubicBezTo>
                    <a:pt x="17" y="94"/>
                    <a:pt x="31" y="106"/>
                    <a:pt x="49" y="106"/>
                  </a:cubicBezTo>
                  <a:cubicBezTo>
                    <a:pt x="55" y="106"/>
                    <a:pt x="62" y="104"/>
                    <a:pt x="69" y="101"/>
                  </a:cubicBezTo>
                  <a:cubicBezTo>
                    <a:pt x="98" y="88"/>
                    <a:pt x="111" y="61"/>
                    <a:pt x="98" y="32"/>
                  </a:cubicBezTo>
                  <a:cubicBezTo>
                    <a:pt x="86" y="13"/>
                    <a:pt x="76" y="1"/>
                    <a:pt x="6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5"/>
            <p:cNvSpPr/>
            <p:nvPr/>
          </p:nvSpPr>
          <p:spPr>
            <a:xfrm>
              <a:off x="6007300" y="2796650"/>
              <a:ext cx="7200" cy="5475"/>
            </a:xfrm>
            <a:custGeom>
              <a:avLst/>
              <a:gdLst/>
              <a:ahLst/>
              <a:cxnLst/>
              <a:rect l="l" t="t" r="r" b="b"/>
              <a:pathLst>
                <a:path w="288" h="219" extrusionOk="0">
                  <a:moveTo>
                    <a:pt x="170" y="0"/>
                  </a:moveTo>
                  <a:cubicBezTo>
                    <a:pt x="155" y="0"/>
                    <a:pt x="136" y="4"/>
                    <a:pt x="108" y="16"/>
                  </a:cubicBezTo>
                  <a:cubicBezTo>
                    <a:pt x="56" y="30"/>
                    <a:pt x="13" y="69"/>
                    <a:pt x="0" y="85"/>
                  </a:cubicBezTo>
                  <a:cubicBezTo>
                    <a:pt x="0" y="111"/>
                    <a:pt x="26" y="137"/>
                    <a:pt x="69" y="150"/>
                  </a:cubicBezTo>
                  <a:cubicBezTo>
                    <a:pt x="124" y="167"/>
                    <a:pt x="164" y="180"/>
                    <a:pt x="206" y="193"/>
                  </a:cubicBezTo>
                  <a:cubicBezTo>
                    <a:pt x="224" y="202"/>
                    <a:pt x="236" y="211"/>
                    <a:pt x="242" y="216"/>
                  </a:cubicBezTo>
                  <a:lnTo>
                    <a:pt x="242" y="216"/>
                  </a:lnTo>
                  <a:cubicBezTo>
                    <a:pt x="243" y="208"/>
                    <a:pt x="261" y="190"/>
                    <a:pt x="271" y="180"/>
                  </a:cubicBezTo>
                  <a:cubicBezTo>
                    <a:pt x="288" y="150"/>
                    <a:pt x="288" y="111"/>
                    <a:pt x="271" y="85"/>
                  </a:cubicBezTo>
                  <a:cubicBezTo>
                    <a:pt x="258" y="56"/>
                    <a:pt x="245" y="30"/>
                    <a:pt x="219" y="16"/>
                  </a:cubicBezTo>
                  <a:cubicBezTo>
                    <a:pt x="202" y="9"/>
                    <a:pt x="190" y="0"/>
                    <a:pt x="170" y="0"/>
                  </a:cubicBezTo>
                  <a:close/>
                  <a:moveTo>
                    <a:pt x="242" y="216"/>
                  </a:moveTo>
                  <a:cubicBezTo>
                    <a:pt x="241" y="218"/>
                    <a:pt x="242" y="219"/>
                    <a:pt x="245" y="219"/>
                  </a:cubicBezTo>
                  <a:cubicBezTo>
                    <a:pt x="245" y="219"/>
                    <a:pt x="244" y="218"/>
                    <a:pt x="242" y="216"/>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5"/>
            <p:cNvSpPr/>
            <p:nvPr/>
          </p:nvSpPr>
          <p:spPr>
            <a:xfrm>
              <a:off x="6009650" y="2798350"/>
              <a:ext cx="3150" cy="2475"/>
            </a:xfrm>
            <a:custGeom>
              <a:avLst/>
              <a:gdLst/>
              <a:ahLst/>
              <a:cxnLst/>
              <a:rect l="l" t="t" r="r" b="b"/>
              <a:pathLst>
                <a:path w="126" h="99" extrusionOk="0">
                  <a:moveTo>
                    <a:pt x="43" y="1"/>
                  </a:moveTo>
                  <a:cubicBezTo>
                    <a:pt x="14" y="17"/>
                    <a:pt x="1" y="43"/>
                    <a:pt x="30" y="69"/>
                  </a:cubicBezTo>
                  <a:cubicBezTo>
                    <a:pt x="56" y="82"/>
                    <a:pt x="96" y="99"/>
                    <a:pt x="112" y="99"/>
                  </a:cubicBezTo>
                  <a:cubicBezTo>
                    <a:pt x="112" y="99"/>
                    <a:pt x="112" y="82"/>
                    <a:pt x="125" y="69"/>
                  </a:cubicBezTo>
                  <a:lnTo>
                    <a:pt x="125" y="30"/>
                  </a:lnTo>
                  <a:lnTo>
                    <a:pt x="96"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5"/>
            <p:cNvSpPr/>
            <p:nvPr/>
          </p:nvSpPr>
          <p:spPr>
            <a:xfrm>
              <a:off x="6014800" y="2807900"/>
              <a:ext cx="10225" cy="9900"/>
            </a:xfrm>
            <a:custGeom>
              <a:avLst/>
              <a:gdLst/>
              <a:ahLst/>
              <a:cxnLst/>
              <a:rect l="l" t="t" r="r" b="b"/>
              <a:pathLst>
                <a:path w="409" h="396" extrusionOk="0">
                  <a:moveTo>
                    <a:pt x="164" y="1"/>
                  </a:moveTo>
                  <a:lnTo>
                    <a:pt x="1" y="164"/>
                  </a:lnTo>
                  <a:cubicBezTo>
                    <a:pt x="82" y="245"/>
                    <a:pt x="95" y="206"/>
                    <a:pt x="151" y="258"/>
                  </a:cubicBezTo>
                  <a:cubicBezTo>
                    <a:pt x="203" y="314"/>
                    <a:pt x="177" y="340"/>
                    <a:pt x="245" y="396"/>
                  </a:cubicBezTo>
                  <a:lnTo>
                    <a:pt x="409" y="232"/>
                  </a:lnTo>
                  <a:cubicBezTo>
                    <a:pt x="327" y="151"/>
                    <a:pt x="327" y="190"/>
                    <a:pt x="258" y="138"/>
                  </a:cubicBezTo>
                  <a:cubicBezTo>
                    <a:pt x="203" y="82"/>
                    <a:pt x="232" y="56"/>
                    <a:pt x="1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5"/>
            <p:cNvSpPr/>
            <p:nvPr/>
          </p:nvSpPr>
          <p:spPr>
            <a:xfrm>
              <a:off x="6008675" y="2802100"/>
              <a:ext cx="10225" cy="9900"/>
            </a:xfrm>
            <a:custGeom>
              <a:avLst/>
              <a:gdLst/>
              <a:ahLst/>
              <a:cxnLst/>
              <a:rect l="l" t="t" r="r" b="b"/>
              <a:pathLst>
                <a:path w="409" h="396" extrusionOk="0">
                  <a:moveTo>
                    <a:pt x="190" y="1"/>
                  </a:moveTo>
                  <a:lnTo>
                    <a:pt x="1" y="151"/>
                  </a:lnTo>
                  <a:cubicBezTo>
                    <a:pt x="27" y="177"/>
                    <a:pt x="27" y="177"/>
                    <a:pt x="40" y="177"/>
                  </a:cubicBezTo>
                  <a:cubicBezTo>
                    <a:pt x="40" y="193"/>
                    <a:pt x="53" y="193"/>
                    <a:pt x="53" y="206"/>
                  </a:cubicBezTo>
                  <a:cubicBezTo>
                    <a:pt x="69" y="206"/>
                    <a:pt x="82" y="206"/>
                    <a:pt x="95" y="220"/>
                  </a:cubicBezTo>
                  <a:cubicBezTo>
                    <a:pt x="109" y="220"/>
                    <a:pt x="122" y="220"/>
                    <a:pt x="151" y="246"/>
                  </a:cubicBezTo>
                  <a:cubicBezTo>
                    <a:pt x="203" y="301"/>
                    <a:pt x="190" y="327"/>
                    <a:pt x="246" y="396"/>
                  </a:cubicBezTo>
                  <a:lnTo>
                    <a:pt x="409" y="233"/>
                  </a:lnTo>
                  <a:cubicBezTo>
                    <a:pt x="327" y="151"/>
                    <a:pt x="327" y="193"/>
                    <a:pt x="272" y="138"/>
                  </a:cubicBezTo>
                  <a:cubicBezTo>
                    <a:pt x="246" y="112"/>
                    <a:pt x="233" y="82"/>
                    <a:pt x="216" y="69"/>
                  </a:cubicBezTo>
                  <a:cubicBezTo>
                    <a:pt x="216" y="56"/>
                    <a:pt x="216" y="43"/>
                    <a:pt x="203" y="30"/>
                  </a:cubicBezTo>
                  <a:cubicBezTo>
                    <a:pt x="203" y="30"/>
                    <a:pt x="203" y="14"/>
                    <a:pt x="190" y="14"/>
                  </a:cubicBezTo>
                  <a:lnTo>
                    <a:pt x="19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5"/>
            <p:cNvSpPr/>
            <p:nvPr/>
          </p:nvSpPr>
          <p:spPr>
            <a:xfrm>
              <a:off x="6006975" y="2802100"/>
              <a:ext cx="6800" cy="4850"/>
            </a:xfrm>
            <a:custGeom>
              <a:avLst/>
              <a:gdLst/>
              <a:ahLst/>
              <a:cxnLst/>
              <a:rect l="l" t="t" r="r" b="b"/>
              <a:pathLst>
                <a:path w="272" h="194" extrusionOk="0">
                  <a:moveTo>
                    <a:pt x="82" y="1"/>
                  </a:moveTo>
                  <a:cubicBezTo>
                    <a:pt x="39" y="1"/>
                    <a:pt x="0" y="14"/>
                    <a:pt x="0" y="43"/>
                  </a:cubicBezTo>
                  <a:cubicBezTo>
                    <a:pt x="0" y="69"/>
                    <a:pt x="26" y="112"/>
                    <a:pt x="69" y="151"/>
                  </a:cubicBezTo>
                  <a:cubicBezTo>
                    <a:pt x="95" y="177"/>
                    <a:pt x="95" y="177"/>
                    <a:pt x="108" y="177"/>
                  </a:cubicBezTo>
                  <a:cubicBezTo>
                    <a:pt x="121" y="193"/>
                    <a:pt x="137" y="193"/>
                    <a:pt x="150" y="193"/>
                  </a:cubicBezTo>
                  <a:cubicBezTo>
                    <a:pt x="177" y="193"/>
                    <a:pt x="219" y="177"/>
                    <a:pt x="232" y="151"/>
                  </a:cubicBezTo>
                  <a:cubicBezTo>
                    <a:pt x="258" y="125"/>
                    <a:pt x="271" y="96"/>
                    <a:pt x="271" y="69"/>
                  </a:cubicBezTo>
                  <a:cubicBezTo>
                    <a:pt x="271" y="56"/>
                    <a:pt x="271" y="43"/>
                    <a:pt x="258" y="30"/>
                  </a:cubicBezTo>
                  <a:cubicBezTo>
                    <a:pt x="258" y="14"/>
                    <a:pt x="245" y="1"/>
                    <a:pt x="25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5"/>
            <p:cNvSpPr/>
            <p:nvPr/>
          </p:nvSpPr>
          <p:spPr>
            <a:xfrm>
              <a:off x="6009325" y="2802925"/>
              <a:ext cx="2725" cy="2300"/>
            </a:xfrm>
            <a:custGeom>
              <a:avLst/>
              <a:gdLst/>
              <a:ahLst/>
              <a:cxnLst/>
              <a:rect l="l" t="t" r="r" b="b"/>
              <a:pathLst>
                <a:path w="109" h="92" extrusionOk="0">
                  <a:moveTo>
                    <a:pt x="79" y="1"/>
                  </a:moveTo>
                  <a:cubicBezTo>
                    <a:pt x="65" y="1"/>
                    <a:pt x="48" y="4"/>
                    <a:pt x="27" y="10"/>
                  </a:cubicBezTo>
                  <a:cubicBezTo>
                    <a:pt x="1" y="23"/>
                    <a:pt x="1" y="49"/>
                    <a:pt x="27" y="79"/>
                  </a:cubicBezTo>
                  <a:cubicBezTo>
                    <a:pt x="43" y="92"/>
                    <a:pt x="56" y="92"/>
                    <a:pt x="69" y="92"/>
                  </a:cubicBezTo>
                  <a:cubicBezTo>
                    <a:pt x="69" y="92"/>
                    <a:pt x="83" y="92"/>
                    <a:pt x="96" y="79"/>
                  </a:cubicBezTo>
                  <a:cubicBezTo>
                    <a:pt x="109" y="63"/>
                    <a:pt x="109" y="49"/>
                    <a:pt x="109" y="36"/>
                  </a:cubicBezTo>
                  <a:lnTo>
                    <a:pt x="109" y="10"/>
                  </a:lnTo>
                  <a:cubicBezTo>
                    <a:pt x="102" y="4"/>
                    <a:pt x="92" y="1"/>
                    <a:pt x="7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5"/>
            <p:cNvSpPr/>
            <p:nvPr/>
          </p:nvSpPr>
          <p:spPr>
            <a:xfrm>
              <a:off x="6013750" y="2807000"/>
              <a:ext cx="6125" cy="5775"/>
            </a:xfrm>
            <a:custGeom>
              <a:avLst/>
              <a:gdLst/>
              <a:ahLst/>
              <a:cxnLst/>
              <a:rect l="l" t="t" r="r" b="b"/>
              <a:pathLst>
                <a:path w="245" h="231" extrusionOk="0">
                  <a:moveTo>
                    <a:pt x="136" y="1"/>
                  </a:moveTo>
                  <a:cubicBezTo>
                    <a:pt x="107" y="1"/>
                    <a:pt x="77" y="15"/>
                    <a:pt x="56" y="37"/>
                  </a:cubicBezTo>
                  <a:cubicBezTo>
                    <a:pt x="0" y="92"/>
                    <a:pt x="0" y="161"/>
                    <a:pt x="43" y="200"/>
                  </a:cubicBezTo>
                  <a:cubicBezTo>
                    <a:pt x="61" y="220"/>
                    <a:pt x="88" y="230"/>
                    <a:pt x="117" y="230"/>
                  </a:cubicBezTo>
                  <a:cubicBezTo>
                    <a:pt x="149" y="230"/>
                    <a:pt x="183" y="216"/>
                    <a:pt x="206" y="187"/>
                  </a:cubicBezTo>
                  <a:cubicBezTo>
                    <a:pt x="245" y="144"/>
                    <a:pt x="245" y="79"/>
                    <a:pt x="206" y="37"/>
                  </a:cubicBezTo>
                  <a:cubicBezTo>
                    <a:pt x="186" y="11"/>
                    <a:pt x="161" y="1"/>
                    <a:pt x="13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5"/>
            <p:cNvSpPr/>
            <p:nvPr/>
          </p:nvSpPr>
          <p:spPr>
            <a:xfrm>
              <a:off x="6015450" y="2808650"/>
              <a:ext cx="2725" cy="2525"/>
            </a:xfrm>
            <a:custGeom>
              <a:avLst/>
              <a:gdLst/>
              <a:ahLst/>
              <a:cxnLst/>
              <a:rect l="l" t="t" r="r" b="b"/>
              <a:pathLst>
                <a:path w="109" h="101" extrusionOk="0">
                  <a:moveTo>
                    <a:pt x="62" y="1"/>
                  </a:moveTo>
                  <a:cubicBezTo>
                    <a:pt x="49" y="1"/>
                    <a:pt x="35" y="5"/>
                    <a:pt x="27" y="13"/>
                  </a:cubicBezTo>
                  <a:cubicBezTo>
                    <a:pt x="1" y="39"/>
                    <a:pt x="1" y="65"/>
                    <a:pt x="27" y="78"/>
                  </a:cubicBezTo>
                  <a:cubicBezTo>
                    <a:pt x="35" y="93"/>
                    <a:pt x="46" y="100"/>
                    <a:pt x="57" y="100"/>
                  </a:cubicBezTo>
                  <a:cubicBezTo>
                    <a:pt x="69" y="100"/>
                    <a:pt x="82" y="93"/>
                    <a:pt x="95" y="78"/>
                  </a:cubicBezTo>
                  <a:cubicBezTo>
                    <a:pt x="108" y="65"/>
                    <a:pt x="108" y="26"/>
                    <a:pt x="95" y="13"/>
                  </a:cubicBezTo>
                  <a:cubicBezTo>
                    <a:pt x="89" y="5"/>
                    <a:pt x="76" y="1"/>
                    <a:pt x="6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5"/>
            <p:cNvSpPr/>
            <p:nvPr/>
          </p:nvSpPr>
          <p:spPr>
            <a:xfrm>
              <a:off x="6027050" y="2819500"/>
              <a:ext cx="8825" cy="11200"/>
            </a:xfrm>
            <a:custGeom>
              <a:avLst/>
              <a:gdLst/>
              <a:ahLst/>
              <a:cxnLst/>
              <a:rect l="l" t="t" r="r" b="b"/>
              <a:pathLst>
                <a:path w="353" h="448" extrusionOk="0">
                  <a:moveTo>
                    <a:pt x="163" y="0"/>
                  </a:moveTo>
                  <a:lnTo>
                    <a:pt x="0" y="163"/>
                  </a:lnTo>
                  <a:cubicBezTo>
                    <a:pt x="82" y="245"/>
                    <a:pt x="82" y="202"/>
                    <a:pt x="134" y="258"/>
                  </a:cubicBezTo>
                  <a:cubicBezTo>
                    <a:pt x="163" y="284"/>
                    <a:pt x="176" y="313"/>
                    <a:pt x="190" y="327"/>
                  </a:cubicBezTo>
                  <a:lnTo>
                    <a:pt x="190" y="353"/>
                  </a:lnTo>
                  <a:lnTo>
                    <a:pt x="203" y="366"/>
                  </a:lnTo>
                  <a:cubicBezTo>
                    <a:pt x="216" y="395"/>
                    <a:pt x="245" y="408"/>
                    <a:pt x="271" y="447"/>
                  </a:cubicBezTo>
                  <a:lnTo>
                    <a:pt x="353" y="189"/>
                  </a:lnTo>
                  <a:cubicBezTo>
                    <a:pt x="340" y="189"/>
                    <a:pt x="327" y="189"/>
                    <a:pt x="314" y="176"/>
                  </a:cubicBezTo>
                  <a:cubicBezTo>
                    <a:pt x="297" y="176"/>
                    <a:pt x="284" y="176"/>
                    <a:pt x="258" y="150"/>
                  </a:cubicBezTo>
                  <a:cubicBezTo>
                    <a:pt x="203" y="82"/>
                    <a:pt x="216" y="69"/>
                    <a:pt x="16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5"/>
            <p:cNvSpPr/>
            <p:nvPr/>
          </p:nvSpPr>
          <p:spPr>
            <a:xfrm>
              <a:off x="6020925" y="2813700"/>
              <a:ext cx="10225" cy="9900"/>
            </a:xfrm>
            <a:custGeom>
              <a:avLst/>
              <a:gdLst/>
              <a:ahLst/>
              <a:cxnLst/>
              <a:rect l="l" t="t" r="r" b="b"/>
              <a:pathLst>
                <a:path w="409" h="396" extrusionOk="0">
                  <a:moveTo>
                    <a:pt x="164" y="0"/>
                  </a:moveTo>
                  <a:lnTo>
                    <a:pt x="0" y="164"/>
                  </a:lnTo>
                  <a:cubicBezTo>
                    <a:pt x="82" y="245"/>
                    <a:pt x="82" y="203"/>
                    <a:pt x="151" y="258"/>
                  </a:cubicBezTo>
                  <a:cubicBezTo>
                    <a:pt x="203" y="314"/>
                    <a:pt x="177" y="340"/>
                    <a:pt x="245" y="395"/>
                  </a:cubicBezTo>
                  <a:lnTo>
                    <a:pt x="408" y="232"/>
                  </a:lnTo>
                  <a:cubicBezTo>
                    <a:pt x="327" y="151"/>
                    <a:pt x="314" y="190"/>
                    <a:pt x="258" y="137"/>
                  </a:cubicBezTo>
                  <a:cubicBezTo>
                    <a:pt x="203" y="82"/>
                    <a:pt x="232" y="56"/>
                    <a:pt x="16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5"/>
            <p:cNvSpPr/>
            <p:nvPr/>
          </p:nvSpPr>
          <p:spPr>
            <a:xfrm>
              <a:off x="6019850" y="2812950"/>
              <a:ext cx="6150" cy="5550"/>
            </a:xfrm>
            <a:custGeom>
              <a:avLst/>
              <a:gdLst/>
              <a:ahLst/>
              <a:cxnLst/>
              <a:rect l="l" t="t" r="r" b="b"/>
              <a:pathLst>
                <a:path w="246" h="222" extrusionOk="0">
                  <a:moveTo>
                    <a:pt x="134" y="0"/>
                  </a:moveTo>
                  <a:cubicBezTo>
                    <a:pt x="104" y="0"/>
                    <a:pt x="71" y="14"/>
                    <a:pt x="43" y="43"/>
                  </a:cubicBezTo>
                  <a:cubicBezTo>
                    <a:pt x="1" y="86"/>
                    <a:pt x="1" y="151"/>
                    <a:pt x="43" y="194"/>
                  </a:cubicBezTo>
                  <a:cubicBezTo>
                    <a:pt x="62" y="212"/>
                    <a:pt x="86" y="221"/>
                    <a:pt x="113" y="221"/>
                  </a:cubicBezTo>
                  <a:cubicBezTo>
                    <a:pt x="143" y="221"/>
                    <a:pt x="177" y="208"/>
                    <a:pt x="207" y="181"/>
                  </a:cubicBezTo>
                  <a:cubicBezTo>
                    <a:pt x="246" y="138"/>
                    <a:pt x="246" y="70"/>
                    <a:pt x="207" y="30"/>
                  </a:cubicBezTo>
                  <a:cubicBezTo>
                    <a:pt x="187" y="11"/>
                    <a:pt x="161" y="0"/>
                    <a:pt x="13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5"/>
            <p:cNvSpPr/>
            <p:nvPr/>
          </p:nvSpPr>
          <p:spPr>
            <a:xfrm>
              <a:off x="6021575" y="2814475"/>
              <a:ext cx="2725" cy="2550"/>
            </a:xfrm>
            <a:custGeom>
              <a:avLst/>
              <a:gdLst/>
              <a:ahLst/>
              <a:cxnLst/>
              <a:rect l="l" t="t" r="r" b="b"/>
              <a:pathLst>
                <a:path w="109" h="102" extrusionOk="0">
                  <a:moveTo>
                    <a:pt x="64" y="0"/>
                  </a:moveTo>
                  <a:cubicBezTo>
                    <a:pt x="50" y="0"/>
                    <a:pt x="36" y="7"/>
                    <a:pt x="27" y="25"/>
                  </a:cubicBezTo>
                  <a:cubicBezTo>
                    <a:pt x="1" y="38"/>
                    <a:pt x="1" y="64"/>
                    <a:pt x="14" y="90"/>
                  </a:cubicBezTo>
                  <a:cubicBezTo>
                    <a:pt x="26" y="97"/>
                    <a:pt x="38" y="101"/>
                    <a:pt x="49" y="101"/>
                  </a:cubicBezTo>
                  <a:cubicBezTo>
                    <a:pt x="63" y="101"/>
                    <a:pt x="75" y="94"/>
                    <a:pt x="82" y="77"/>
                  </a:cubicBezTo>
                  <a:cubicBezTo>
                    <a:pt x="108" y="64"/>
                    <a:pt x="108" y="38"/>
                    <a:pt x="95" y="9"/>
                  </a:cubicBezTo>
                  <a:cubicBezTo>
                    <a:pt x="85" y="3"/>
                    <a:pt x="74" y="0"/>
                    <a:pt x="6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5"/>
            <p:cNvSpPr/>
            <p:nvPr/>
          </p:nvSpPr>
          <p:spPr>
            <a:xfrm>
              <a:off x="6025975" y="2818725"/>
              <a:ext cx="6150" cy="5600"/>
            </a:xfrm>
            <a:custGeom>
              <a:avLst/>
              <a:gdLst/>
              <a:ahLst/>
              <a:cxnLst/>
              <a:rect l="l" t="t" r="r" b="b"/>
              <a:pathLst>
                <a:path w="246" h="224" extrusionOk="0">
                  <a:moveTo>
                    <a:pt x="130" y="1"/>
                  </a:moveTo>
                  <a:cubicBezTo>
                    <a:pt x="97" y="1"/>
                    <a:pt x="64" y="15"/>
                    <a:pt x="43" y="44"/>
                  </a:cubicBezTo>
                  <a:cubicBezTo>
                    <a:pt x="1" y="83"/>
                    <a:pt x="1" y="152"/>
                    <a:pt x="43" y="194"/>
                  </a:cubicBezTo>
                  <a:cubicBezTo>
                    <a:pt x="63" y="214"/>
                    <a:pt x="90" y="224"/>
                    <a:pt x="117" y="224"/>
                  </a:cubicBezTo>
                  <a:cubicBezTo>
                    <a:pt x="144" y="224"/>
                    <a:pt x="172" y="214"/>
                    <a:pt x="193" y="194"/>
                  </a:cubicBezTo>
                  <a:cubicBezTo>
                    <a:pt x="246" y="139"/>
                    <a:pt x="246" y="70"/>
                    <a:pt x="206" y="31"/>
                  </a:cubicBezTo>
                  <a:cubicBezTo>
                    <a:pt x="187" y="11"/>
                    <a:pt x="158" y="1"/>
                    <a:pt x="13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5"/>
            <p:cNvSpPr/>
            <p:nvPr/>
          </p:nvSpPr>
          <p:spPr>
            <a:xfrm>
              <a:off x="6027700" y="2820300"/>
              <a:ext cx="2725" cy="2475"/>
            </a:xfrm>
            <a:custGeom>
              <a:avLst/>
              <a:gdLst/>
              <a:ahLst/>
              <a:cxnLst/>
              <a:rect l="l" t="t" r="r" b="b"/>
              <a:pathLst>
                <a:path w="109" h="99" extrusionOk="0">
                  <a:moveTo>
                    <a:pt x="54" y="1"/>
                  </a:moveTo>
                  <a:cubicBezTo>
                    <a:pt x="42" y="1"/>
                    <a:pt x="28" y="7"/>
                    <a:pt x="13" y="20"/>
                  </a:cubicBezTo>
                  <a:cubicBezTo>
                    <a:pt x="0" y="37"/>
                    <a:pt x="0" y="76"/>
                    <a:pt x="13" y="89"/>
                  </a:cubicBezTo>
                  <a:cubicBezTo>
                    <a:pt x="20" y="95"/>
                    <a:pt x="34" y="99"/>
                    <a:pt x="48" y="99"/>
                  </a:cubicBezTo>
                  <a:cubicBezTo>
                    <a:pt x="62" y="99"/>
                    <a:pt x="75" y="95"/>
                    <a:pt x="82" y="89"/>
                  </a:cubicBezTo>
                  <a:cubicBezTo>
                    <a:pt x="108" y="63"/>
                    <a:pt x="108" y="37"/>
                    <a:pt x="82" y="20"/>
                  </a:cubicBezTo>
                  <a:cubicBezTo>
                    <a:pt x="75" y="7"/>
                    <a:pt x="66" y="1"/>
                    <a:pt x="5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5"/>
            <p:cNvSpPr/>
            <p:nvPr/>
          </p:nvSpPr>
          <p:spPr>
            <a:xfrm>
              <a:off x="6041325" y="2818425"/>
              <a:ext cx="9900" cy="8925"/>
            </a:xfrm>
            <a:custGeom>
              <a:avLst/>
              <a:gdLst/>
              <a:ahLst/>
              <a:cxnLst/>
              <a:rect l="l" t="t" r="r" b="b"/>
              <a:pathLst>
                <a:path w="396" h="357" extrusionOk="0">
                  <a:moveTo>
                    <a:pt x="297" y="1"/>
                  </a:moveTo>
                  <a:cubicBezTo>
                    <a:pt x="190" y="43"/>
                    <a:pt x="232" y="69"/>
                    <a:pt x="164" y="95"/>
                  </a:cubicBezTo>
                  <a:cubicBezTo>
                    <a:pt x="129" y="117"/>
                    <a:pt x="106" y="117"/>
                    <a:pt x="82" y="117"/>
                  </a:cubicBezTo>
                  <a:cubicBezTo>
                    <a:pt x="58" y="117"/>
                    <a:pt x="35" y="117"/>
                    <a:pt x="0" y="138"/>
                  </a:cubicBezTo>
                  <a:lnTo>
                    <a:pt x="95" y="356"/>
                  </a:lnTo>
                  <a:cubicBezTo>
                    <a:pt x="203" y="301"/>
                    <a:pt x="164" y="288"/>
                    <a:pt x="232" y="245"/>
                  </a:cubicBezTo>
                  <a:cubicBezTo>
                    <a:pt x="297" y="219"/>
                    <a:pt x="327" y="245"/>
                    <a:pt x="395" y="206"/>
                  </a:cubicBezTo>
                  <a:lnTo>
                    <a:pt x="297"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5"/>
            <p:cNvSpPr/>
            <p:nvPr/>
          </p:nvSpPr>
          <p:spPr>
            <a:xfrm>
              <a:off x="6033825" y="2821850"/>
              <a:ext cx="9900" cy="9575"/>
            </a:xfrm>
            <a:custGeom>
              <a:avLst/>
              <a:gdLst/>
              <a:ahLst/>
              <a:cxnLst/>
              <a:rect l="l" t="t" r="r" b="b"/>
              <a:pathLst>
                <a:path w="396" h="383" extrusionOk="0">
                  <a:moveTo>
                    <a:pt x="300" y="1"/>
                  </a:moveTo>
                  <a:cubicBezTo>
                    <a:pt x="189" y="56"/>
                    <a:pt x="232" y="69"/>
                    <a:pt x="163" y="108"/>
                  </a:cubicBezTo>
                  <a:cubicBezTo>
                    <a:pt x="137" y="108"/>
                    <a:pt x="124" y="122"/>
                    <a:pt x="124" y="122"/>
                  </a:cubicBezTo>
                  <a:lnTo>
                    <a:pt x="95" y="122"/>
                  </a:lnTo>
                  <a:lnTo>
                    <a:pt x="82" y="108"/>
                  </a:lnTo>
                  <a:lnTo>
                    <a:pt x="82" y="95"/>
                  </a:lnTo>
                  <a:lnTo>
                    <a:pt x="0" y="353"/>
                  </a:lnTo>
                  <a:cubicBezTo>
                    <a:pt x="13" y="366"/>
                    <a:pt x="26" y="383"/>
                    <a:pt x="43" y="383"/>
                  </a:cubicBezTo>
                  <a:cubicBezTo>
                    <a:pt x="124" y="340"/>
                    <a:pt x="150" y="327"/>
                    <a:pt x="176" y="301"/>
                  </a:cubicBezTo>
                  <a:cubicBezTo>
                    <a:pt x="189" y="285"/>
                    <a:pt x="189" y="272"/>
                    <a:pt x="232" y="259"/>
                  </a:cubicBezTo>
                  <a:cubicBezTo>
                    <a:pt x="266" y="239"/>
                    <a:pt x="287" y="239"/>
                    <a:pt x="309" y="239"/>
                  </a:cubicBezTo>
                  <a:cubicBezTo>
                    <a:pt x="331" y="239"/>
                    <a:pt x="354" y="239"/>
                    <a:pt x="395" y="219"/>
                  </a:cubicBezTo>
                  <a:lnTo>
                    <a:pt x="300"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5"/>
            <p:cNvSpPr/>
            <p:nvPr/>
          </p:nvSpPr>
          <p:spPr>
            <a:xfrm>
              <a:off x="6031450" y="2824225"/>
              <a:ext cx="6150" cy="7200"/>
            </a:xfrm>
            <a:custGeom>
              <a:avLst/>
              <a:gdLst/>
              <a:ahLst/>
              <a:cxnLst/>
              <a:rect l="l" t="t" r="r" b="b"/>
              <a:pathLst>
                <a:path w="246" h="288" extrusionOk="0">
                  <a:moveTo>
                    <a:pt x="177" y="0"/>
                  </a:moveTo>
                  <a:lnTo>
                    <a:pt x="177" y="12"/>
                  </a:lnTo>
                  <a:lnTo>
                    <a:pt x="177" y="12"/>
                  </a:lnTo>
                  <a:cubicBezTo>
                    <a:pt x="182" y="10"/>
                    <a:pt x="183" y="7"/>
                    <a:pt x="177" y="0"/>
                  </a:cubicBezTo>
                  <a:close/>
                  <a:moveTo>
                    <a:pt x="177" y="12"/>
                  </a:moveTo>
                  <a:cubicBezTo>
                    <a:pt x="160" y="19"/>
                    <a:pt x="99" y="14"/>
                    <a:pt x="69" y="56"/>
                  </a:cubicBezTo>
                  <a:cubicBezTo>
                    <a:pt x="27" y="108"/>
                    <a:pt x="0" y="151"/>
                    <a:pt x="95" y="258"/>
                  </a:cubicBezTo>
                  <a:cubicBezTo>
                    <a:pt x="108" y="271"/>
                    <a:pt x="121" y="271"/>
                    <a:pt x="138" y="288"/>
                  </a:cubicBezTo>
                  <a:cubicBezTo>
                    <a:pt x="177" y="258"/>
                    <a:pt x="219" y="232"/>
                    <a:pt x="232" y="190"/>
                  </a:cubicBezTo>
                  <a:cubicBezTo>
                    <a:pt x="245" y="164"/>
                    <a:pt x="245" y="138"/>
                    <a:pt x="232" y="108"/>
                  </a:cubicBezTo>
                  <a:cubicBezTo>
                    <a:pt x="219" y="82"/>
                    <a:pt x="203" y="69"/>
                    <a:pt x="190" y="56"/>
                  </a:cubicBezTo>
                  <a:cubicBezTo>
                    <a:pt x="177" y="27"/>
                    <a:pt x="177" y="13"/>
                    <a:pt x="177" y="13"/>
                  </a:cubicBezTo>
                  <a:lnTo>
                    <a:pt x="177" y="12"/>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5"/>
            <p:cNvSpPr/>
            <p:nvPr/>
          </p:nvSpPr>
          <p:spPr>
            <a:xfrm>
              <a:off x="6033825" y="2826125"/>
              <a:ext cx="2050" cy="3275"/>
            </a:xfrm>
            <a:custGeom>
              <a:avLst/>
              <a:gdLst/>
              <a:ahLst/>
              <a:cxnLst/>
              <a:rect l="l" t="t" r="r" b="b"/>
              <a:pathLst>
                <a:path w="82" h="131" extrusionOk="0">
                  <a:moveTo>
                    <a:pt x="54" y="1"/>
                  </a:moveTo>
                  <a:cubicBezTo>
                    <a:pt x="40" y="1"/>
                    <a:pt x="22" y="10"/>
                    <a:pt x="13" y="19"/>
                  </a:cubicBezTo>
                  <a:cubicBezTo>
                    <a:pt x="0" y="48"/>
                    <a:pt x="0" y="88"/>
                    <a:pt x="26" y="114"/>
                  </a:cubicBezTo>
                  <a:cubicBezTo>
                    <a:pt x="43" y="114"/>
                    <a:pt x="43" y="130"/>
                    <a:pt x="56" y="130"/>
                  </a:cubicBezTo>
                  <a:cubicBezTo>
                    <a:pt x="69" y="101"/>
                    <a:pt x="82" y="88"/>
                    <a:pt x="82" y="62"/>
                  </a:cubicBezTo>
                  <a:cubicBezTo>
                    <a:pt x="82" y="48"/>
                    <a:pt x="82" y="32"/>
                    <a:pt x="69" y="19"/>
                  </a:cubicBezTo>
                  <a:lnTo>
                    <a:pt x="69" y="6"/>
                  </a:lnTo>
                  <a:cubicBezTo>
                    <a:pt x="65" y="2"/>
                    <a:pt x="60" y="1"/>
                    <a:pt x="5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5"/>
            <p:cNvSpPr/>
            <p:nvPr/>
          </p:nvSpPr>
          <p:spPr>
            <a:xfrm>
              <a:off x="6039275" y="2821600"/>
              <a:ext cx="6475" cy="6000"/>
            </a:xfrm>
            <a:custGeom>
              <a:avLst/>
              <a:gdLst/>
              <a:ahLst/>
              <a:cxnLst/>
              <a:rect l="l" t="t" r="r" b="b"/>
              <a:pathLst>
                <a:path w="259" h="240" extrusionOk="0">
                  <a:moveTo>
                    <a:pt x="123" y="1"/>
                  </a:moveTo>
                  <a:cubicBezTo>
                    <a:pt x="109" y="1"/>
                    <a:pt x="96" y="4"/>
                    <a:pt x="82" y="11"/>
                  </a:cubicBezTo>
                  <a:cubicBezTo>
                    <a:pt x="27" y="37"/>
                    <a:pt x="1" y="105"/>
                    <a:pt x="27" y="161"/>
                  </a:cubicBezTo>
                  <a:cubicBezTo>
                    <a:pt x="46" y="212"/>
                    <a:pt x="89" y="239"/>
                    <a:pt x="133" y="239"/>
                  </a:cubicBezTo>
                  <a:cubicBezTo>
                    <a:pt x="148" y="239"/>
                    <a:pt x="163" y="236"/>
                    <a:pt x="177" y="229"/>
                  </a:cubicBezTo>
                  <a:cubicBezTo>
                    <a:pt x="233" y="200"/>
                    <a:pt x="259" y="132"/>
                    <a:pt x="216" y="79"/>
                  </a:cubicBezTo>
                  <a:cubicBezTo>
                    <a:pt x="197" y="28"/>
                    <a:pt x="161" y="1"/>
                    <a:pt x="123"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5"/>
            <p:cNvSpPr/>
            <p:nvPr/>
          </p:nvSpPr>
          <p:spPr>
            <a:xfrm>
              <a:off x="6041000" y="2823450"/>
              <a:ext cx="2725" cy="2300"/>
            </a:xfrm>
            <a:custGeom>
              <a:avLst/>
              <a:gdLst/>
              <a:ahLst/>
              <a:cxnLst/>
              <a:rect l="l" t="t" r="r" b="b"/>
              <a:pathLst>
                <a:path w="109" h="92" extrusionOk="0">
                  <a:moveTo>
                    <a:pt x="55" y="0"/>
                  </a:moveTo>
                  <a:cubicBezTo>
                    <a:pt x="49" y="0"/>
                    <a:pt x="43" y="2"/>
                    <a:pt x="40" y="5"/>
                  </a:cubicBezTo>
                  <a:cubicBezTo>
                    <a:pt x="13" y="5"/>
                    <a:pt x="0" y="44"/>
                    <a:pt x="13" y="58"/>
                  </a:cubicBezTo>
                  <a:cubicBezTo>
                    <a:pt x="23" y="79"/>
                    <a:pt x="40" y="92"/>
                    <a:pt x="60" y="92"/>
                  </a:cubicBezTo>
                  <a:cubicBezTo>
                    <a:pt x="67" y="92"/>
                    <a:pt x="74" y="90"/>
                    <a:pt x="82" y="87"/>
                  </a:cubicBezTo>
                  <a:cubicBezTo>
                    <a:pt x="108" y="87"/>
                    <a:pt x="108" y="44"/>
                    <a:pt x="95" y="31"/>
                  </a:cubicBezTo>
                  <a:cubicBezTo>
                    <a:pt x="95" y="12"/>
                    <a:pt x="72" y="0"/>
                    <a:pt x="5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5"/>
            <p:cNvSpPr/>
            <p:nvPr/>
          </p:nvSpPr>
          <p:spPr>
            <a:xfrm>
              <a:off x="6056250" y="2811000"/>
              <a:ext cx="10225" cy="8850"/>
            </a:xfrm>
            <a:custGeom>
              <a:avLst/>
              <a:gdLst/>
              <a:ahLst/>
              <a:cxnLst/>
              <a:rect l="l" t="t" r="r" b="b"/>
              <a:pathLst>
                <a:path w="409" h="354" extrusionOk="0">
                  <a:moveTo>
                    <a:pt x="301" y="1"/>
                  </a:moveTo>
                  <a:cubicBezTo>
                    <a:pt x="206" y="53"/>
                    <a:pt x="246" y="66"/>
                    <a:pt x="177" y="108"/>
                  </a:cubicBezTo>
                  <a:cubicBezTo>
                    <a:pt x="95" y="134"/>
                    <a:pt x="82" y="108"/>
                    <a:pt x="1" y="148"/>
                  </a:cubicBezTo>
                  <a:lnTo>
                    <a:pt x="108" y="353"/>
                  </a:lnTo>
                  <a:cubicBezTo>
                    <a:pt x="206" y="311"/>
                    <a:pt x="177" y="285"/>
                    <a:pt x="246" y="259"/>
                  </a:cubicBezTo>
                  <a:cubicBezTo>
                    <a:pt x="280" y="237"/>
                    <a:pt x="300" y="237"/>
                    <a:pt x="322" y="237"/>
                  </a:cubicBezTo>
                  <a:cubicBezTo>
                    <a:pt x="344" y="237"/>
                    <a:pt x="368" y="237"/>
                    <a:pt x="409" y="216"/>
                  </a:cubicBezTo>
                  <a:lnTo>
                    <a:pt x="30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5"/>
            <p:cNvSpPr/>
            <p:nvPr/>
          </p:nvSpPr>
          <p:spPr>
            <a:xfrm>
              <a:off x="6048750" y="2814675"/>
              <a:ext cx="10225" cy="8925"/>
            </a:xfrm>
            <a:custGeom>
              <a:avLst/>
              <a:gdLst/>
              <a:ahLst/>
              <a:cxnLst/>
              <a:rect l="l" t="t" r="r" b="b"/>
              <a:pathLst>
                <a:path w="409" h="357" extrusionOk="0">
                  <a:moveTo>
                    <a:pt x="301" y="1"/>
                  </a:moveTo>
                  <a:cubicBezTo>
                    <a:pt x="206" y="56"/>
                    <a:pt x="245" y="69"/>
                    <a:pt x="164" y="112"/>
                  </a:cubicBezTo>
                  <a:cubicBezTo>
                    <a:pt x="98" y="138"/>
                    <a:pt x="82" y="112"/>
                    <a:pt x="0" y="151"/>
                  </a:cubicBezTo>
                  <a:lnTo>
                    <a:pt x="98" y="356"/>
                  </a:lnTo>
                  <a:cubicBezTo>
                    <a:pt x="206" y="301"/>
                    <a:pt x="164" y="288"/>
                    <a:pt x="245" y="245"/>
                  </a:cubicBezTo>
                  <a:cubicBezTo>
                    <a:pt x="314" y="219"/>
                    <a:pt x="327" y="245"/>
                    <a:pt x="408" y="206"/>
                  </a:cubicBezTo>
                  <a:lnTo>
                    <a:pt x="301"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5"/>
            <p:cNvSpPr/>
            <p:nvPr/>
          </p:nvSpPr>
          <p:spPr>
            <a:xfrm>
              <a:off x="6047125" y="2818175"/>
              <a:ext cx="6125" cy="5675"/>
            </a:xfrm>
            <a:custGeom>
              <a:avLst/>
              <a:gdLst/>
              <a:ahLst/>
              <a:cxnLst/>
              <a:rect l="l" t="t" r="r" b="b"/>
              <a:pathLst>
                <a:path w="245" h="227" extrusionOk="0">
                  <a:moveTo>
                    <a:pt x="111" y="0"/>
                  </a:moveTo>
                  <a:cubicBezTo>
                    <a:pt x="96" y="0"/>
                    <a:pt x="80" y="4"/>
                    <a:pt x="65" y="11"/>
                  </a:cubicBezTo>
                  <a:cubicBezTo>
                    <a:pt x="13" y="24"/>
                    <a:pt x="0" y="92"/>
                    <a:pt x="26" y="161"/>
                  </a:cubicBezTo>
                  <a:cubicBezTo>
                    <a:pt x="45" y="202"/>
                    <a:pt x="88" y="226"/>
                    <a:pt x="125" y="226"/>
                  </a:cubicBezTo>
                  <a:cubicBezTo>
                    <a:pt x="139" y="226"/>
                    <a:pt x="152" y="223"/>
                    <a:pt x="163" y="216"/>
                  </a:cubicBezTo>
                  <a:cubicBezTo>
                    <a:pt x="216" y="187"/>
                    <a:pt x="245" y="122"/>
                    <a:pt x="216" y="66"/>
                  </a:cubicBezTo>
                  <a:cubicBezTo>
                    <a:pt x="196" y="25"/>
                    <a:pt x="154" y="0"/>
                    <a:pt x="11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5"/>
            <p:cNvSpPr/>
            <p:nvPr/>
          </p:nvSpPr>
          <p:spPr>
            <a:xfrm>
              <a:off x="6048750" y="2819700"/>
              <a:ext cx="2800" cy="2500"/>
            </a:xfrm>
            <a:custGeom>
              <a:avLst/>
              <a:gdLst/>
              <a:ahLst/>
              <a:cxnLst/>
              <a:rect l="l" t="t" r="r" b="b"/>
              <a:pathLst>
                <a:path w="112" h="100" extrusionOk="0">
                  <a:moveTo>
                    <a:pt x="51" y="0"/>
                  </a:moveTo>
                  <a:cubicBezTo>
                    <a:pt x="44" y="0"/>
                    <a:pt x="37" y="2"/>
                    <a:pt x="30" y="5"/>
                  </a:cubicBezTo>
                  <a:cubicBezTo>
                    <a:pt x="0" y="18"/>
                    <a:pt x="0" y="44"/>
                    <a:pt x="17" y="74"/>
                  </a:cubicBezTo>
                  <a:cubicBezTo>
                    <a:pt x="30" y="100"/>
                    <a:pt x="56" y="100"/>
                    <a:pt x="69" y="100"/>
                  </a:cubicBezTo>
                  <a:cubicBezTo>
                    <a:pt x="98" y="87"/>
                    <a:pt x="111" y="61"/>
                    <a:pt x="98" y="31"/>
                  </a:cubicBezTo>
                  <a:cubicBezTo>
                    <a:pt x="86" y="12"/>
                    <a:pt x="69" y="0"/>
                    <a:pt x="5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5"/>
            <p:cNvSpPr/>
            <p:nvPr/>
          </p:nvSpPr>
          <p:spPr>
            <a:xfrm>
              <a:off x="6054550" y="2814425"/>
              <a:ext cx="6125" cy="5675"/>
            </a:xfrm>
            <a:custGeom>
              <a:avLst/>
              <a:gdLst/>
              <a:ahLst/>
              <a:cxnLst/>
              <a:rect l="l" t="t" r="r" b="b"/>
              <a:pathLst>
                <a:path w="245" h="227" extrusionOk="0">
                  <a:moveTo>
                    <a:pt x="115" y="0"/>
                  </a:moveTo>
                  <a:cubicBezTo>
                    <a:pt x="99" y="0"/>
                    <a:pt x="83" y="4"/>
                    <a:pt x="69" y="11"/>
                  </a:cubicBezTo>
                  <a:cubicBezTo>
                    <a:pt x="13" y="40"/>
                    <a:pt x="0" y="108"/>
                    <a:pt x="30" y="161"/>
                  </a:cubicBezTo>
                  <a:cubicBezTo>
                    <a:pt x="49" y="201"/>
                    <a:pt x="91" y="226"/>
                    <a:pt x="133" y="226"/>
                  </a:cubicBezTo>
                  <a:cubicBezTo>
                    <a:pt x="148" y="226"/>
                    <a:pt x="163" y="223"/>
                    <a:pt x="176" y="216"/>
                  </a:cubicBezTo>
                  <a:cubicBezTo>
                    <a:pt x="232" y="203"/>
                    <a:pt x="245" y="135"/>
                    <a:pt x="219" y="66"/>
                  </a:cubicBezTo>
                  <a:cubicBezTo>
                    <a:pt x="200" y="25"/>
                    <a:pt x="158" y="0"/>
                    <a:pt x="11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5"/>
            <p:cNvSpPr/>
            <p:nvPr/>
          </p:nvSpPr>
          <p:spPr>
            <a:xfrm>
              <a:off x="6056250" y="2816075"/>
              <a:ext cx="2725" cy="2500"/>
            </a:xfrm>
            <a:custGeom>
              <a:avLst/>
              <a:gdLst/>
              <a:ahLst/>
              <a:cxnLst/>
              <a:rect l="l" t="t" r="r" b="b"/>
              <a:pathLst>
                <a:path w="109" h="100" extrusionOk="0">
                  <a:moveTo>
                    <a:pt x="27" y="0"/>
                  </a:moveTo>
                  <a:cubicBezTo>
                    <a:pt x="14" y="13"/>
                    <a:pt x="1" y="42"/>
                    <a:pt x="14" y="69"/>
                  </a:cubicBezTo>
                  <a:cubicBezTo>
                    <a:pt x="23" y="88"/>
                    <a:pt x="42" y="100"/>
                    <a:pt x="61" y="100"/>
                  </a:cubicBezTo>
                  <a:cubicBezTo>
                    <a:pt x="68" y="100"/>
                    <a:pt x="75" y="98"/>
                    <a:pt x="82" y="95"/>
                  </a:cubicBezTo>
                  <a:cubicBezTo>
                    <a:pt x="95" y="82"/>
                    <a:pt x="108" y="56"/>
                    <a:pt x="95" y="26"/>
                  </a:cubicBezTo>
                  <a:cubicBezTo>
                    <a:pt x="82" y="0"/>
                    <a:pt x="56" y="0"/>
                    <a:pt x="2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5"/>
            <p:cNvSpPr/>
            <p:nvPr/>
          </p:nvSpPr>
          <p:spPr>
            <a:xfrm>
              <a:off x="6071600" y="2803825"/>
              <a:ext cx="10225" cy="8825"/>
            </a:xfrm>
            <a:custGeom>
              <a:avLst/>
              <a:gdLst/>
              <a:ahLst/>
              <a:cxnLst/>
              <a:rect l="l" t="t" r="r" b="b"/>
              <a:pathLst>
                <a:path w="409" h="353" extrusionOk="0">
                  <a:moveTo>
                    <a:pt x="297" y="0"/>
                  </a:moveTo>
                  <a:cubicBezTo>
                    <a:pt x="203" y="56"/>
                    <a:pt x="229" y="69"/>
                    <a:pt x="164" y="108"/>
                  </a:cubicBezTo>
                  <a:cubicBezTo>
                    <a:pt x="95" y="137"/>
                    <a:pt x="82" y="108"/>
                    <a:pt x="0" y="151"/>
                  </a:cubicBezTo>
                  <a:lnTo>
                    <a:pt x="108" y="353"/>
                  </a:lnTo>
                  <a:cubicBezTo>
                    <a:pt x="203" y="314"/>
                    <a:pt x="164" y="288"/>
                    <a:pt x="245" y="245"/>
                  </a:cubicBezTo>
                  <a:cubicBezTo>
                    <a:pt x="310" y="219"/>
                    <a:pt x="327" y="245"/>
                    <a:pt x="408" y="206"/>
                  </a:cubicBezTo>
                  <a:lnTo>
                    <a:pt x="297"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5"/>
            <p:cNvSpPr/>
            <p:nvPr/>
          </p:nvSpPr>
          <p:spPr>
            <a:xfrm>
              <a:off x="6063775" y="2807575"/>
              <a:ext cx="10550" cy="8850"/>
            </a:xfrm>
            <a:custGeom>
              <a:avLst/>
              <a:gdLst/>
              <a:ahLst/>
              <a:cxnLst/>
              <a:rect l="l" t="t" r="r" b="b"/>
              <a:pathLst>
                <a:path w="422" h="354" extrusionOk="0">
                  <a:moveTo>
                    <a:pt x="313" y="1"/>
                  </a:moveTo>
                  <a:cubicBezTo>
                    <a:pt x="202" y="40"/>
                    <a:pt x="245" y="69"/>
                    <a:pt x="176" y="95"/>
                  </a:cubicBezTo>
                  <a:cubicBezTo>
                    <a:pt x="95" y="138"/>
                    <a:pt x="82" y="108"/>
                    <a:pt x="0" y="138"/>
                  </a:cubicBezTo>
                  <a:lnTo>
                    <a:pt x="108" y="353"/>
                  </a:lnTo>
                  <a:cubicBezTo>
                    <a:pt x="215" y="301"/>
                    <a:pt x="176" y="285"/>
                    <a:pt x="245" y="245"/>
                  </a:cubicBezTo>
                  <a:cubicBezTo>
                    <a:pt x="326" y="219"/>
                    <a:pt x="339" y="245"/>
                    <a:pt x="421" y="203"/>
                  </a:cubicBezTo>
                  <a:lnTo>
                    <a:pt x="313"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5"/>
            <p:cNvSpPr/>
            <p:nvPr/>
          </p:nvSpPr>
          <p:spPr>
            <a:xfrm>
              <a:off x="6062050" y="2810725"/>
              <a:ext cx="6475" cy="5975"/>
            </a:xfrm>
            <a:custGeom>
              <a:avLst/>
              <a:gdLst/>
              <a:ahLst/>
              <a:cxnLst/>
              <a:rect l="l" t="t" r="r" b="b"/>
              <a:pathLst>
                <a:path w="259" h="239" extrusionOk="0">
                  <a:moveTo>
                    <a:pt x="113" y="0"/>
                  </a:moveTo>
                  <a:cubicBezTo>
                    <a:pt x="98" y="0"/>
                    <a:pt x="83" y="4"/>
                    <a:pt x="69" y="12"/>
                  </a:cubicBezTo>
                  <a:cubicBezTo>
                    <a:pt x="27" y="38"/>
                    <a:pt x="0" y="106"/>
                    <a:pt x="27" y="159"/>
                  </a:cubicBezTo>
                  <a:cubicBezTo>
                    <a:pt x="48" y="209"/>
                    <a:pt x="90" y="238"/>
                    <a:pt x="132" y="238"/>
                  </a:cubicBezTo>
                  <a:cubicBezTo>
                    <a:pt x="147" y="238"/>
                    <a:pt x="162" y="235"/>
                    <a:pt x="177" y="227"/>
                  </a:cubicBezTo>
                  <a:cubicBezTo>
                    <a:pt x="232" y="201"/>
                    <a:pt x="258" y="132"/>
                    <a:pt x="219" y="77"/>
                  </a:cubicBezTo>
                  <a:cubicBezTo>
                    <a:pt x="198" y="29"/>
                    <a:pt x="155" y="0"/>
                    <a:pt x="113"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5"/>
            <p:cNvSpPr/>
            <p:nvPr/>
          </p:nvSpPr>
          <p:spPr>
            <a:xfrm>
              <a:off x="6063775" y="2812500"/>
              <a:ext cx="2700" cy="2375"/>
            </a:xfrm>
            <a:custGeom>
              <a:avLst/>
              <a:gdLst/>
              <a:ahLst/>
              <a:cxnLst/>
              <a:rect l="l" t="t" r="r" b="b"/>
              <a:pathLst>
                <a:path w="108" h="95" extrusionOk="0">
                  <a:moveTo>
                    <a:pt x="52" y="1"/>
                  </a:moveTo>
                  <a:cubicBezTo>
                    <a:pt x="47" y="1"/>
                    <a:pt x="43" y="2"/>
                    <a:pt x="39" y="6"/>
                  </a:cubicBezTo>
                  <a:cubicBezTo>
                    <a:pt x="13" y="6"/>
                    <a:pt x="0" y="48"/>
                    <a:pt x="13" y="61"/>
                  </a:cubicBezTo>
                  <a:cubicBezTo>
                    <a:pt x="23" y="80"/>
                    <a:pt x="39" y="94"/>
                    <a:pt x="58" y="94"/>
                  </a:cubicBezTo>
                  <a:cubicBezTo>
                    <a:pt x="66" y="94"/>
                    <a:pt x="74" y="92"/>
                    <a:pt x="82" y="88"/>
                  </a:cubicBezTo>
                  <a:cubicBezTo>
                    <a:pt x="108" y="88"/>
                    <a:pt x="108" y="48"/>
                    <a:pt x="95" y="35"/>
                  </a:cubicBezTo>
                  <a:cubicBezTo>
                    <a:pt x="85" y="14"/>
                    <a:pt x="67" y="1"/>
                    <a:pt x="5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5"/>
            <p:cNvSpPr/>
            <p:nvPr/>
          </p:nvSpPr>
          <p:spPr>
            <a:xfrm>
              <a:off x="6069550" y="2807325"/>
              <a:ext cx="6475" cy="5625"/>
            </a:xfrm>
            <a:custGeom>
              <a:avLst/>
              <a:gdLst/>
              <a:ahLst/>
              <a:cxnLst/>
              <a:rect l="l" t="t" r="r" b="b"/>
              <a:pathLst>
                <a:path w="259" h="225" extrusionOk="0">
                  <a:moveTo>
                    <a:pt x="126" y="0"/>
                  </a:moveTo>
                  <a:cubicBezTo>
                    <a:pt x="111" y="0"/>
                    <a:pt x="96" y="4"/>
                    <a:pt x="82" y="11"/>
                  </a:cubicBezTo>
                  <a:cubicBezTo>
                    <a:pt x="27" y="37"/>
                    <a:pt x="1" y="92"/>
                    <a:pt x="40" y="161"/>
                  </a:cubicBezTo>
                  <a:cubicBezTo>
                    <a:pt x="59" y="199"/>
                    <a:pt x="100" y="225"/>
                    <a:pt x="143" y="225"/>
                  </a:cubicBezTo>
                  <a:cubicBezTo>
                    <a:pt x="159" y="225"/>
                    <a:pt x="175" y="221"/>
                    <a:pt x="190" y="213"/>
                  </a:cubicBezTo>
                  <a:cubicBezTo>
                    <a:pt x="229" y="187"/>
                    <a:pt x="259" y="118"/>
                    <a:pt x="229" y="66"/>
                  </a:cubicBezTo>
                  <a:cubicBezTo>
                    <a:pt x="210" y="25"/>
                    <a:pt x="168" y="0"/>
                    <a:pt x="12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5"/>
            <p:cNvSpPr/>
            <p:nvPr/>
          </p:nvSpPr>
          <p:spPr>
            <a:xfrm>
              <a:off x="6071600" y="2808800"/>
              <a:ext cx="2725" cy="2675"/>
            </a:xfrm>
            <a:custGeom>
              <a:avLst/>
              <a:gdLst/>
              <a:ahLst/>
              <a:cxnLst/>
              <a:rect l="l" t="t" r="r" b="b"/>
              <a:pathLst>
                <a:path w="109" h="107" extrusionOk="0">
                  <a:moveTo>
                    <a:pt x="49" y="1"/>
                  </a:moveTo>
                  <a:cubicBezTo>
                    <a:pt x="41" y="1"/>
                    <a:pt x="34" y="3"/>
                    <a:pt x="26" y="7"/>
                  </a:cubicBezTo>
                  <a:cubicBezTo>
                    <a:pt x="0" y="20"/>
                    <a:pt x="0" y="46"/>
                    <a:pt x="13" y="72"/>
                  </a:cubicBezTo>
                  <a:cubicBezTo>
                    <a:pt x="23" y="94"/>
                    <a:pt x="40" y="107"/>
                    <a:pt x="53" y="107"/>
                  </a:cubicBezTo>
                  <a:cubicBezTo>
                    <a:pt x="58" y="107"/>
                    <a:pt x="62" y="105"/>
                    <a:pt x="66" y="102"/>
                  </a:cubicBezTo>
                  <a:cubicBezTo>
                    <a:pt x="95" y="89"/>
                    <a:pt x="108" y="59"/>
                    <a:pt x="95" y="33"/>
                  </a:cubicBezTo>
                  <a:cubicBezTo>
                    <a:pt x="86" y="14"/>
                    <a:pt x="68" y="1"/>
                    <a:pt x="49"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5"/>
            <p:cNvSpPr/>
            <p:nvPr/>
          </p:nvSpPr>
          <p:spPr>
            <a:xfrm>
              <a:off x="6086525" y="2796000"/>
              <a:ext cx="10225" cy="9225"/>
            </a:xfrm>
            <a:custGeom>
              <a:avLst/>
              <a:gdLst/>
              <a:ahLst/>
              <a:cxnLst/>
              <a:rect l="l" t="t" r="r" b="b"/>
              <a:pathLst>
                <a:path w="409" h="369" extrusionOk="0">
                  <a:moveTo>
                    <a:pt x="301" y="0"/>
                  </a:moveTo>
                  <a:cubicBezTo>
                    <a:pt x="190" y="56"/>
                    <a:pt x="232" y="69"/>
                    <a:pt x="164" y="111"/>
                  </a:cubicBezTo>
                  <a:cubicBezTo>
                    <a:pt x="95" y="150"/>
                    <a:pt x="82" y="124"/>
                    <a:pt x="1" y="163"/>
                  </a:cubicBezTo>
                  <a:lnTo>
                    <a:pt x="108" y="369"/>
                  </a:lnTo>
                  <a:cubicBezTo>
                    <a:pt x="203" y="313"/>
                    <a:pt x="164" y="300"/>
                    <a:pt x="246" y="258"/>
                  </a:cubicBezTo>
                  <a:cubicBezTo>
                    <a:pt x="314" y="219"/>
                    <a:pt x="327" y="245"/>
                    <a:pt x="409" y="206"/>
                  </a:cubicBezTo>
                  <a:lnTo>
                    <a:pt x="301"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5"/>
            <p:cNvSpPr/>
            <p:nvPr/>
          </p:nvSpPr>
          <p:spPr>
            <a:xfrm>
              <a:off x="6079025" y="2800075"/>
              <a:ext cx="10225" cy="8925"/>
            </a:xfrm>
            <a:custGeom>
              <a:avLst/>
              <a:gdLst/>
              <a:ahLst/>
              <a:cxnLst/>
              <a:rect l="l" t="t" r="r" b="b"/>
              <a:pathLst>
                <a:path w="409" h="357" extrusionOk="0">
                  <a:moveTo>
                    <a:pt x="301" y="0"/>
                  </a:moveTo>
                  <a:cubicBezTo>
                    <a:pt x="206" y="56"/>
                    <a:pt x="245" y="69"/>
                    <a:pt x="164" y="111"/>
                  </a:cubicBezTo>
                  <a:cubicBezTo>
                    <a:pt x="129" y="131"/>
                    <a:pt x="109" y="131"/>
                    <a:pt x="87" y="131"/>
                  </a:cubicBezTo>
                  <a:cubicBezTo>
                    <a:pt x="65" y="131"/>
                    <a:pt x="41" y="131"/>
                    <a:pt x="0" y="150"/>
                  </a:cubicBezTo>
                  <a:lnTo>
                    <a:pt x="111" y="356"/>
                  </a:lnTo>
                  <a:cubicBezTo>
                    <a:pt x="219" y="314"/>
                    <a:pt x="177" y="287"/>
                    <a:pt x="245" y="258"/>
                  </a:cubicBezTo>
                  <a:cubicBezTo>
                    <a:pt x="314" y="219"/>
                    <a:pt x="327" y="245"/>
                    <a:pt x="408" y="206"/>
                  </a:cubicBezTo>
                  <a:lnTo>
                    <a:pt x="301"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5"/>
            <p:cNvSpPr/>
            <p:nvPr/>
          </p:nvSpPr>
          <p:spPr>
            <a:xfrm>
              <a:off x="6077300" y="2803575"/>
              <a:ext cx="6150" cy="5675"/>
            </a:xfrm>
            <a:custGeom>
              <a:avLst/>
              <a:gdLst/>
              <a:ahLst/>
              <a:cxnLst/>
              <a:rect l="l" t="t" r="r" b="b"/>
              <a:pathLst>
                <a:path w="246" h="227" extrusionOk="0">
                  <a:moveTo>
                    <a:pt x="115" y="0"/>
                  </a:moveTo>
                  <a:cubicBezTo>
                    <a:pt x="100" y="0"/>
                    <a:pt x="84" y="3"/>
                    <a:pt x="69" y="10"/>
                  </a:cubicBezTo>
                  <a:cubicBezTo>
                    <a:pt x="17" y="37"/>
                    <a:pt x="1" y="105"/>
                    <a:pt x="30" y="161"/>
                  </a:cubicBezTo>
                  <a:cubicBezTo>
                    <a:pt x="49" y="201"/>
                    <a:pt x="92" y="226"/>
                    <a:pt x="134" y="226"/>
                  </a:cubicBezTo>
                  <a:cubicBezTo>
                    <a:pt x="150" y="226"/>
                    <a:pt x="166" y="223"/>
                    <a:pt x="180" y="216"/>
                  </a:cubicBezTo>
                  <a:cubicBezTo>
                    <a:pt x="233" y="200"/>
                    <a:pt x="246" y="134"/>
                    <a:pt x="220" y="66"/>
                  </a:cubicBezTo>
                  <a:cubicBezTo>
                    <a:pt x="200" y="25"/>
                    <a:pt x="158" y="0"/>
                    <a:pt x="11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5"/>
            <p:cNvSpPr/>
            <p:nvPr/>
          </p:nvSpPr>
          <p:spPr>
            <a:xfrm>
              <a:off x="6079025" y="2805200"/>
              <a:ext cx="2800" cy="2525"/>
            </a:xfrm>
            <a:custGeom>
              <a:avLst/>
              <a:gdLst/>
              <a:ahLst/>
              <a:cxnLst/>
              <a:rect l="l" t="t" r="r" b="b"/>
              <a:pathLst>
                <a:path w="112" h="101" extrusionOk="0">
                  <a:moveTo>
                    <a:pt x="30" y="1"/>
                  </a:moveTo>
                  <a:cubicBezTo>
                    <a:pt x="13" y="14"/>
                    <a:pt x="0" y="40"/>
                    <a:pt x="13" y="69"/>
                  </a:cubicBezTo>
                  <a:cubicBezTo>
                    <a:pt x="25" y="89"/>
                    <a:pt x="43" y="101"/>
                    <a:pt x="61" y="101"/>
                  </a:cubicBezTo>
                  <a:cubicBezTo>
                    <a:pt x="68" y="101"/>
                    <a:pt x="75" y="99"/>
                    <a:pt x="82" y="96"/>
                  </a:cubicBezTo>
                  <a:cubicBezTo>
                    <a:pt x="95" y="82"/>
                    <a:pt x="111" y="53"/>
                    <a:pt x="95" y="27"/>
                  </a:cubicBezTo>
                  <a:cubicBezTo>
                    <a:pt x="82" y="1"/>
                    <a:pt x="56" y="1"/>
                    <a:pt x="3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5"/>
            <p:cNvSpPr/>
            <p:nvPr/>
          </p:nvSpPr>
          <p:spPr>
            <a:xfrm>
              <a:off x="6084825" y="2799750"/>
              <a:ext cx="6125" cy="5800"/>
            </a:xfrm>
            <a:custGeom>
              <a:avLst/>
              <a:gdLst/>
              <a:ahLst/>
              <a:cxnLst/>
              <a:rect l="l" t="t" r="r" b="b"/>
              <a:pathLst>
                <a:path w="245" h="232" extrusionOk="0">
                  <a:moveTo>
                    <a:pt x="122" y="1"/>
                  </a:moveTo>
                  <a:cubicBezTo>
                    <a:pt x="104" y="1"/>
                    <a:pt x="86" y="5"/>
                    <a:pt x="69" y="13"/>
                  </a:cubicBezTo>
                  <a:cubicBezTo>
                    <a:pt x="13" y="43"/>
                    <a:pt x="0" y="108"/>
                    <a:pt x="26" y="163"/>
                  </a:cubicBezTo>
                  <a:cubicBezTo>
                    <a:pt x="46" y="211"/>
                    <a:pt x="85" y="231"/>
                    <a:pt x="124" y="231"/>
                  </a:cubicBezTo>
                  <a:cubicBezTo>
                    <a:pt x="142" y="231"/>
                    <a:pt x="160" y="227"/>
                    <a:pt x="176" y="219"/>
                  </a:cubicBezTo>
                  <a:cubicBezTo>
                    <a:pt x="232" y="190"/>
                    <a:pt x="245" y="124"/>
                    <a:pt x="219" y="69"/>
                  </a:cubicBezTo>
                  <a:cubicBezTo>
                    <a:pt x="199" y="22"/>
                    <a:pt x="162" y="1"/>
                    <a:pt x="122"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5"/>
            <p:cNvSpPr/>
            <p:nvPr/>
          </p:nvSpPr>
          <p:spPr>
            <a:xfrm>
              <a:off x="6086525" y="2801325"/>
              <a:ext cx="2725" cy="2650"/>
            </a:xfrm>
            <a:custGeom>
              <a:avLst/>
              <a:gdLst/>
              <a:ahLst/>
              <a:cxnLst/>
              <a:rect l="l" t="t" r="r" b="b"/>
              <a:pathLst>
                <a:path w="109" h="106" extrusionOk="0">
                  <a:moveTo>
                    <a:pt x="50" y="1"/>
                  </a:moveTo>
                  <a:cubicBezTo>
                    <a:pt x="42" y="1"/>
                    <a:pt x="35" y="2"/>
                    <a:pt x="27" y="6"/>
                  </a:cubicBezTo>
                  <a:cubicBezTo>
                    <a:pt x="14" y="19"/>
                    <a:pt x="1" y="45"/>
                    <a:pt x="14" y="74"/>
                  </a:cubicBezTo>
                  <a:cubicBezTo>
                    <a:pt x="23" y="93"/>
                    <a:pt x="42" y="106"/>
                    <a:pt x="61" y="106"/>
                  </a:cubicBezTo>
                  <a:cubicBezTo>
                    <a:pt x="68" y="106"/>
                    <a:pt x="75" y="104"/>
                    <a:pt x="82" y="100"/>
                  </a:cubicBezTo>
                  <a:cubicBezTo>
                    <a:pt x="95" y="87"/>
                    <a:pt x="108" y="61"/>
                    <a:pt x="95" y="32"/>
                  </a:cubicBezTo>
                  <a:cubicBezTo>
                    <a:pt x="86" y="13"/>
                    <a:pt x="69" y="1"/>
                    <a:pt x="5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5"/>
            <p:cNvSpPr/>
            <p:nvPr/>
          </p:nvSpPr>
          <p:spPr>
            <a:xfrm>
              <a:off x="6101125" y="2787500"/>
              <a:ext cx="9900" cy="9575"/>
            </a:xfrm>
            <a:custGeom>
              <a:avLst/>
              <a:gdLst/>
              <a:ahLst/>
              <a:cxnLst/>
              <a:rect l="l" t="t" r="r" b="b"/>
              <a:pathLst>
                <a:path w="396" h="383" extrusionOk="0">
                  <a:moveTo>
                    <a:pt x="327" y="1"/>
                  </a:moveTo>
                  <a:cubicBezTo>
                    <a:pt x="220" y="69"/>
                    <a:pt x="220" y="95"/>
                    <a:pt x="164" y="125"/>
                  </a:cubicBezTo>
                  <a:cubicBezTo>
                    <a:pt x="96" y="164"/>
                    <a:pt x="83" y="138"/>
                    <a:pt x="1" y="177"/>
                  </a:cubicBezTo>
                  <a:lnTo>
                    <a:pt x="109" y="382"/>
                  </a:lnTo>
                  <a:cubicBezTo>
                    <a:pt x="220" y="327"/>
                    <a:pt x="177" y="314"/>
                    <a:pt x="246" y="272"/>
                  </a:cubicBezTo>
                  <a:cubicBezTo>
                    <a:pt x="269" y="258"/>
                    <a:pt x="282" y="254"/>
                    <a:pt x="291" y="254"/>
                  </a:cubicBezTo>
                  <a:cubicBezTo>
                    <a:pt x="309" y="254"/>
                    <a:pt x="306" y="272"/>
                    <a:pt x="314" y="272"/>
                  </a:cubicBezTo>
                  <a:lnTo>
                    <a:pt x="396" y="43"/>
                  </a:lnTo>
                  <a:cubicBezTo>
                    <a:pt x="370" y="27"/>
                    <a:pt x="340" y="14"/>
                    <a:pt x="327"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5"/>
            <p:cNvSpPr/>
            <p:nvPr/>
          </p:nvSpPr>
          <p:spPr>
            <a:xfrm>
              <a:off x="6094025" y="2791900"/>
              <a:ext cx="9825" cy="9250"/>
            </a:xfrm>
            <a:custGeom>
              <a:avLst/>
              <a:gdLst/>
              <a:ahLst/>
              <a:cxnLst/>
              <a:rect l="l" t="t" r="r" b="b"/>
              <a:pathLst>
                <a:path w="393" h="370" extrusionOk="0">
                  <a:moveTo>
                    <a:pt x="285" y="1"/>
                  </a:moveTo>
                  <a:cubicBezTo>
                    <a:pt x="190" y="56"/>
                    <a:pt x="229" y="69"/>
                    <a:pt x="164" y="112"/>
                  </a:cubicBezTo>
                  <a:cubicBezTo>
                    <a:pt x="83" y="151"/>
                    <a:pt x="66" y="125"/>
                    <a:pt x="1" y="164"/>
                  </a:cubicBezTo>
                  <a:lnTo>
                    <a:pt x="109" y="370"/>
                  </a:lnTo>
                  <a:cubicBezTo>
                    <a:pt x="203" y="314"/>
                    <a:pt x="164" y="301"/>
                    <a:pt x="229" y="259"/>
                  </a:cubicBezTo>
                  <a:cubicBezTo>
                    <a:pt x="311" y="220"/>
                    <a:pt x="327" y="246"/>
                    <a:pt x="393" y="206"/>
                  </a:cubicBezTo>
                  <a:lnTo>
                    <a:pt x="285"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5"/>
            <p:cNvSpPr/>
            <p:nvPr/>
          </p:nvSpPr>
          <p:spPr>
            <a:xfrm>
              <a:off x="6092325" y="2795725"/>
              <a:ext cx="6150" cy="5750"/>
            </a:xfrm>
            <a:custGeom>
              <a:avLst/>
              <a:gdLst/>
              <a:ahLst/>
              <a:cxnLst/>
              <a:rect l="l" t="t" r="r" b="b"/>
              <a:pathLst>
                <a:path w="246" h="230" extrusionOk="0">
                  <a:moveTo>
                    <a:pt x="105" y="1"/>
                  </a:moveTo>
                  <a:cubicBezTo>
                    <a:pt x="92" y="1"/>
                    <a:pt x="79" y="4"/>
                    <a:pt x="69" y="11"/>
                  </a:cubicBezTo>
                  <a:cubicBezTo>
                    <a:pt x="14" y="40"/>
                    <a:pt x="0" y="106"/>
                    <a:pt x="27" y="161"/>
                  </a:cubicBezTo>
                  <a:cubicBezTo>
                    <a:pt x="45" y="208"/>
                    <a:pt x="82" y="229"/>
                    <a:pt x="122" y="229"/>
                  </a:cubicBezTo>
                  <a:cubicBezTo>
                    <a:pt x="141" y="229"/>
                    <a:pt x="159" y="225"/>
                    <a:pt x="177" y="217"/>
                  </a:cubicBezTo>
                  <a:cubicBezTo>
                    <a:pt x="232" y="187"/>
                    <a:pt x="245" y="122"/>
                    <a:pt x="216" y="67"/>
                  </a:cubicBezTo>
                  <a:cubicBezTo>
                    <a:pt x="187" y="26"/>
                    <a:pt x="142" y="1"/>
                    <a:pt x="10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5"/>
            <p:cNvSpPr/>
            <p:nvPr/>
          </p:nvSpPr>
          <p:spPr>
            <a:xfrm>
              <a:off x="6094025" y="2797250"/>
              <a:ext cx="2725" cy="2650"/>
            </a:xfrm>
            <a:custGeom>
              <a:avLst/>
              <a:gdLst/>
              <a:ahLst/>
              <a:cxnLst/>
              <a:rect l="l" t="t" r="r" b="b"/>
              <a:pathLst>
                <a:path w="109" h="106" extrusionOk="0">
                  <a:moveTo>
                    <a:pt x="48" y="0"/>
                  </a:moveTo>
                  <a:cubicBezTo>
                    <a:pt x="41" y="0"/>
                    <a:pt x="34" y="2"/>
                    <a:pt x="27" y="6"/>
                  </a:cubicBezTo>
                  <a:cubicBezTo>
                    <a:pt x="1" y="19"/>
                    <a:pt x="1" y="45"/>
                    <a:pt x="14" y="74"/>
                  </a:cubicBezTo>
                  <a:cubicBezTo>
                    <a:pt x="24" y="93"/>
                    <a:pt x="40" y="105"/>
                    <a:pt x="53" y="105"/>
                  </a:cubicBezTo>
                  <a:cubicBezTo>
                    <a:pt x="58" y="105"/>
                    <a:pt x="63" y="104"/>
                    <a:pt x="66" y="100"/>
                  </a:cubicBezTo>
                  <a:cubicBezTo>
                    <a:pt x="96" y="87"/>
                    <a:pt x="109" y="61"/>
                    <a:pt x="96" y="32"/>
                  </a:cubicBezTo>
                  <a:cubicBezTo>
                    <a:pt x="86" y="13"/>
                    <a:pt x="68" y="0"/>
                    <a:pt x="4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5"/>
            <p:cNvSpPr/>
            <p:nvPr/>
          </p:nvSpPr>
          <p:spPr>
            <a:xfrm>
              <a:off x="6099425" y="2791650"/>
              <a:ext cx="6150" cy="5725"/>
            </a:xfrm>
            <a:custGeom>
              <a:avLst/>
              <a:gdLst/>
              <a:ahLst/>
              <a:cxnLst/>
              <a:rect l="l" t="t" r="r" b="b"/>
              <a:pathLst>
                <a:path w="246" h="229" extrusionOk="0">
                  <a:moveTo>
                    <a:pt x="115" y="1"/>
                  </a:moveTo>
                  <a:cubicBezTo>
                    <a:pt x="99" y="1"/>
                    <a:pt x="84" y="4"/>
                    <a:pt x="69" y="11"/>
                  </a:cubicBezTo>
                  <a:cubicBezTo>
                    <a:pt x="13" y="40"/>
                    <a:pt x="0" y="106"/>
                    <a:pt x="30" y="161"/>
                  </a:cubicBezTo>
                  <a:cubicBezTo>
                    <a:pt x="57" y="208"/>
                    <a:pt x="97" y="229"/>
                    <a:pt x="133" y="229"/>
                  </a:cubicBezTo>
                  <a:cubicBezTo>
                    <a:pt x="149" y="229"/>
                    <a:pt x="164" y="225"/>
                    <a:pt x="177" y="216"/>
                  </a:cubicBezTo>
                  <a:cubicBezTo>
                    <a:pt x="232" y="187"/>
                    <a:pt x="245" y="122"/>
                    <a:pt x="219" y="66"/>
                  </a:cubicBezTo>
                  <a:cubicBezTo>
                    <a:pt x="200" y="26"/>
                    <a:pt x="158" y="1"/>
                    <a:pt x="11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5"/>
            <p:cNvSpPr/>
            <p:nvPr/>
          </p:nvSpPr>
          <p:spPr>
            <a:xfrm>
              <a:off x="6101125" y="2793175"/>
              <a:ext cx="2725" cy="2650"/>
            </a:xfrm>
            <a:custGeom>
              <a:avLst/>
              <a:gdLst/>
              <a:ahLst/>
              <a:cxnLst/>
              <a:rect l="l" t="t" r="r" b="b"/>
              <a:pathLst>
                <a:path w="109" h="106" extrusionOk="0">
                  <a:moveTo>
                    <a:pt x="56" y="0"/>
                  </a:moveTo>
                  <a:cubicBezTo>
                    <a:pt x="51" y="0"/>
                    <a:pt x="47" y="2"/>
                    <a:pt x="43" y="5"/>
                  </a:cubicBezTo>
                  <a:cubicBezTo>
                    <a:pt x="14" y="18"/>
                    <a:pt x="1" y="45"/>
                    <a:pt x="14" y="74"/>
                  </a:cubicBezTo>
                  <a:cubicBezTo>
                    <a:pt x="24" y="93"/>
                    <a:pt x="42" y="105"/>
                    <a:pt x="61" y="105"/>
                  </a:cubicBezTo>
                  <a:cubicBezTo>
                    <a:pt x="68" y="105"/>
                    <a:pt x="76" y="104"/>
                    <a:pt x="83" y="100"/>
                  </a:cubicBezTo>
                  <a:cubicBezTo>
                    <a:pt x="109" y="87"/>
                    <a:pt x="109" y="61"/>
                    <a:pt x="96" y="31"/>
                  </a:cubicBezTo>
                  <a:cubicBezTo>
                    <a:pt x="86" y="12"/>
                    <a:pt x="70" y="0"/>
                    <a:pt x="56"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5"/>
            <p:cNvSpPr/>
            <p:nvPr/>
          </p:nvSpPr>
          <p:spPr>
            <a:xfrm>
              <a:off x="6114775" y="2794275"/>
              <a:ext cx="10225" cy="9900"/>
            </a:xfrm>
            <a:custGeom>
              <a:avLst/>
              <a:gdLst/>
              <a:ahLst/>
              <a:cxnLst/>
              <a:rect l="l" t="t" r="r" b="b"/>
              <a:pathLst>
                <a:path w="409" h="396" extrusionOk="0">
                  <a:moveTo>
                    <a:pt x="150" y="1"/>
                  </a:moveTo>
                  <a:lnTo>
                    <a:pt x="0" y="193"/>
                  </a:lnTo>
                  <a:cubicBezTo>
                    <a:pt x="95" y="262"/>
                    <a:pt x="95" y="219"/>
                    <a:pt x="163" y="262"/>
                  </a:cubicBezTo>
                  <a:cubicBezTo>
                    <a:pt x="215" y="314"/>
                    <a:pt x="202" y="343"/>
                    <a:pt x="271" y="395"/>
                  </a:cubicBezTo>
                  <a:lnTo>
                    <a:pt x="408" y="206"/>
                  </a:lnTo>
                  <a:cubicBezTo>
                    <a:pt x="326" y="138"/>
                    <a:pt x="326" y="180"/>
                    <a:pt x="258" y="125"/>
                  </a:cubicBezTo>
                  <a:cubicBezTo>
                    <a:pt x="189" y="82"/>
                    <a:pt x="215" y="56"/>
                    <a:pt x="15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5"/>
            <p:cNvSpPr/>
            <p:nvPr/>
          </p:nvSpPr>
          <p:spPr>
            <a:xfrm>
              <a:off x="6108975" y="2788575"/>
              <a:ext cx="9575" cy="10550"/>
            </a:xfrm>
            <a:custGeom>
              <a:avLst/>
              <a:gdLst/>
              <a:ahLst/>
              <a:cxnLst/>
              <a:rect l="l" t="t" r="r" b="b"/>
              <a:pathLst>
                <a:path w="383" h="422" extrusionOk="0">
                  <a:moveTo>
                    <a:pt x="82" y="0"/>
                  </a:moveTo>
                  <a:lnTo>
                    <a:pt x="0" y="229"/>
                  </a:lnTo>
                  <a:cubicBezTo>
                    <a:pt x="0" y="245"/>
                    <a:pt x="13" y="245"/>
                    <a:pt x="13" y="245"/>
                  </a:cubicBezTo>
                  <a:cubicBezTo>
                    <a:pt x="39" y="258"/>
                    <a:pt x="39" y="258"/>
                    <a:pt x="56" y="258"/>
                  </a:cubicBezTo>
                  <a:cubicBezTo>
                    <a:pt x="69" y="258"/>
                    <a:pt x="95" y="258"/>
                    <a:pt x="121" y="284"/>
                  </a:cubicBezTo>
                  <a:cubicBezTo>
                    <a:pt x="190" y="339"/>
                    <a:pt x="164" y="366"/>
                    <a:pt x="232" y="421"/>
                  </a:cubicBezTo>
                  <a:lnTo>
                    <a:pt x="382" y="229"/>
                  </a:lnTo>
                  <a:cubicBezTo>
                    <a:pt x="284" y="163"/>
                    <a:pt x="284" y="202"/>
                    <a:pt x="219" y="163"/>
                  </a:cubicBezTo>
                  <a:cubicBezTo>
                    <a:pt x="190" y="134"/>
                    <a:pt x="177" y="108"/>
                    <a:pt x="164" y="95"/>
                  </a:cubicBezTo>
                  <a:cubicBezTo>
                    <a:pt x="164" y="82"/>
                    <a:pt x="150" y="65"/>
                    <a:pt x="150" y="65"/>
                  </a:cubicBezTo>
                  <a:lnTo>
                    <a:pt x="137" y="52"/>
                  </a:lnTo>
                  <a:lnTo>
                    <a:pt x="121" y="39"/>
                  </a:lnTo>
                  <a:cubicBezTo>
                    <a:pt x="108" y="26"/>
                    <a:pt x="95" y="13"/>
                    <a:pt x="8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5"/>
            <p:cNvSpPr/>
            <p:nvPr/>
          </p:nvSpPr>
          <p:spPr>
            <a:xfrm>
              <a:off x="6106925" y="2787825"/>
              <a:ext cx="5825" cy="6475"/>
            </a:xfrm>
            <a:custGeom>
              <a:avLst/>
              <a:gdLst/>
              <a:ahLst/>
              <a:cxnLst/>
              <a:rect l="l" t="t" r="r" b="b"/>
              <a:pathLst>
                <a:path w="233" h="259" extrusionOk="0">
                  <a:moveTo>
                    <a:pt x="95" y="1"/>
                  </a:moveTo>
                  <a:cubicBezTo>
                    <a:pt x="27" y="56"/>
                    <a:pt x="1" y="112"/>
                    <a:pt x="27" y="151"/>
                  </a:cubicBezTo>
                  <a:cubicBezTo>
                    <a:pt x="56" y="206"/>
                    <a:pt x="82" y="232"/>
                    <a:pt x="82" y="259"/>
                  </a:cubicBezTo>
                  <a:lnTo>
                    <a:pt x="121" y="259"/>
                  </a:lnTo>
                  <a:cubicBezTo>
                    <a:pt x="164" y="259"/>
                    <a:pt x="190" y="245"/>
                    <a:pt x="203" y="219"/>
                  </a:cubicBezTo>
                  <a:cubicBezTo>
                    <a:pt x="219" y="193"/>
                    <a:pt x="232" y="151"/>
                    <a:pt x="232" y="125"/>
                  </a:cubicBezTo>
                  <a:cubicBezTo>
                    <a:pt x="232" y="112"/>
                    <a:pt x="219" y="95"/>
                    <a:pt x="219" y="82"/>
                  </a:cubicBezTo>
                  <a:cubicBezTo>
                    <a:pt x="219" y="82"/>
                    <a:pt x="203" y="69"/>
                    <a:pt x="190" y="56"/>
                  </a:cubicBezTo>
                  <a:cubicBezTo>
                    <a:pt x="190" y="56"/>
                    <a:pt x="177" y="43"/>
                    <a:pt x="164" y="30"/>
                  </a:cubicBezTo>
                  <a:cubicBezTo>
                    <a:pt x="138" y="14"/>
                    <a:pt x="108" y="1"/>
                    <a:pt x="9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5"/>
            <p:cNvSpPr/>
            <p:nvPr/>
          </p:nvSpPr>
          <p:spPr>
            <a:xfrm>
              <a:off x="6108975" y="2789950"/>
              <a:ext cx="2050" cy="3050"/>
            </a:xfrm>
            <a:custGeom>
              <a:avLst/>
              <a:gdLst/>
              <a:ahLst/>
              <a:cxnLst/>
              <a:rect l="l" t="t" r="r" b="b"/>
              <a:pathLst>
                <a:path w="82" h="122" extrusionOk="0">
                  <a:moveTo>
                    <a:pt x="28" y="1"/>
                  </a:moveTo>
                  <a:cubicBezTo>
                    <a:pt x="20" y="1"/>
                    <a:pt x="13" y="4"/>
                    <a:pt x="13" y="10"/>
                  </a:cubicBezTo>
                  <a:cubicBezTo>
                    <a:pt x="0" y="27"/>
                    <a:pt x="0" y="40"/>
                    <a:pt x="0" y="40"/>
                  </a:cubicBezTo>
                  <a:lnTo>
                    <a:pt x="0" y="66"/>
                  </a:lnTo>
                  <a:cubicBezTo>
                    <a:pt x="0" y="92"/>
                    <a:pt x="13" y="108"/>
                    <a:pt x="13" y="121"/>
                  </a:cubicBezTo>
                  <a:lnTo>
                    <a:pt x="39" y="121"/>
                  </a:lnTo>
                  <a:cubicBezTo>
                    <a:pt x="56" y="108"/>
                    <a:pt x="69" y="108"/>
                    <a:pt x="69" y="92"/>
                  </a:cubicBezTo>
                  <a:cubicBezTo>
                    <a:pt x="82" y="79"/>
                    <a:pt x="82" y="66"/>
                    <a:pt x="82" y="53"/>
                  </a:cubicBezTo>
                  <a:cubicBezTo>
                    <a:pt x="82" y="40"/>
                    <a:pt x="69" y="27"/>
                    <a:pt x="56" y="10"/>
                  </a:cubicBezTo>
                  <a:cubicBezTo>
                    <a:pt x="48" y="4"/>
                    <a:pt x="37" y="1"/>
                    <a:pt x="2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5"/>
            <p:cNvSpPr/>
            <p:nvPr/>
          </p:nvSpPr>
          <p:spPr>
            <a:xfrm>
              <a:off x="6113375" y="2793700"/>
              <a:ext cx="6475" cy="5750"/>
            </a:xfrm>
            <a:custGeom>
              <a:avLst/>
              <a:gdLst/>
              <a:ahLst/>
              <a:cxnLst/>
              <a:rect l="l" t="t" r="r" b="b"/>
              <a:pathLst>
                <a:path w="259" h="230" extrusionOk="0">
                  <a:moveTo>
                    <a:pt x="138" y="1"/>
                  </a:moveTo>
                  <a:cubicBezTo>
                    <a:pt x="102" y="1"/>
                    <a:pt x="67" y="19"/>
                    <a:pt x="43" y="53"/>
                  </a:cubicBezTo>
                  <a:cubicBezTo>
                    <a:pt x="1" y="105"/>
                    <a:pt x="14" y="174"/>
                    <a:pt x="56" y="216"/>
                  </a:cubicBezTo>
                  <a:cubicBezTo>
                    <a:pt x="74" y="225"/>
                    <a:pt x="94" y="230"/>
                    <a:pt x="115" y="230"/>
                  </a:cubicBezTo>
                  <a:cubicBezTo>
                    <a:pt x="153" y="230"/>
                    <a:pt x="192" y="214"/>
                    <a:pt x="219" y="187"/>
                  </a:cubicBezTo>
                  <a:cubicBezTo>
                    <a:pt x="258" y="134"/>
                    <a:pt x="245" y="66"/>
                    <a:pt x="206" y="24"/>
                  </a:cubicBezTo>
                  <a:cubicBezTo>
                    <a:pt x="185" y="8"/>
                    <a:pt x="161" y="1"/>
                    <a:pt x="13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5"/>
            <p:cNvSpPr/>
            <p:nvPr/>
          </p:nvSpPr>
          <p:spPr>
            <a:xfrm>
              <a:off x="6115425" y="2795450"/>
              <a:ext cx="2375" cy="2500"/>
            </a:xfrm>
            <a:custGeom>
              <a:avLst/>
              <a:gdLst/>
              <a:ahLst/>
              <a:cxnLst/>
              <a:rect l="l" t="t" r="r" b="b"/>
              <a:pathLst>
                <a:path w="95" h="100" extrusionOk="0">
                  <a:moveTo>
                    <a:pt x="49" y="0"/>
                  </a:moveTo>
                  <a:cubicBezTo>
                    <a:pt x="34" y="0"/>
                    <a:pt x="21" y="7"/>
                    <a:pt x="13" y="22"/>
                  </a:cubicBezTo>
                  <a:cubicBezTo>
                    <a:pt x="0" y="35"/>
                    <a:pt x="0" y="78"/>
                    <a:pt x="13" y="91"/>
                  </a:cubicBezTo>
                  <a:cubicBezTo>
                    <a:pt x="25" y="96"/>
                    <a:pt x="37" y="99"/>
                    <a:pt x="47" y="99"/>
                  </a:cubicBezTo>
                  <a:cubicBezTo>
                    <a:pt x="62" y="99"/>
                    <a:pt x="74" y="93"/>
                    <a:pt x="82" y="78"/>
                  </a:cubicBezTo>
                  <a:cubicBezTo>
                    <a:pt x="95" y="51"/>
                    <a:pt x="95" y="22"/>
                    <a:pt x="82" y="9"/>
                  </a:cubicBezTo>
                  <a:cubicBezTo>
                    <a:pt x="71" y="4"/>
                    <a:pt x="60" y="0"/>
                    <a:pt x="4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5"/>
            <p:cNvSpPr/>
            <p:nvPr/>
          </p:nvSpPr>
          <p:spPr>
            <a:xfrm>
              <a:off x="6128300" y="2804475"/>
              <a:ext cx="10225" cy="9575"/>
            </a:xfrm>
            <a:custGeom>
              <a:avLst/>
              <a:gdLst/>
              <a:ahLst/>
              <a:cxnLst/>
              <a:rect l="l" t="t" r="r" b="b"/>
              <a:pathLst>
                <a:path w="409" h="383" extrusionOk="0">
                  <a:moveTo>
                    <a:pt x="138" y="1"/>
                  </a:moveTo>
                  <a:lnTo>
                    <a:pt x="1" y="193"/>
                  </a:lnTo>
                  <a:cubicBezTo>
                    <a:pt x="82" y="262"/>
                    <a:pt x="82" y="206"/>
                    <a:pt x="151" y="262"/>
                  </a:cubicBezTo>
                  <a:cubicBezTo>
                    <a:pt x="220" y="301"/>
                    <a:pt x="193" y="343"/>
                    <a:pt x="262" y="382"/>
                  </a:cubicBezTo>
                  <a:lnTo>
                    <a:pt x="409" y="206"/>
                  </a:lnTo>
                  <a:cubicBezTo>
                    <a:pt x="314" y="138"/>
                    <a:pt x="314" y="180"/>
                    <a:pt x="246" y="125"/>
                  </a:cubicBezTo>
                  <a:cubicBezTo>
                    <a:pt x="193" y="82"/>
                    <a:pt x="207" y="56"/>
                    <a:pt x="13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5"/>
            <p:cNvSpPr/>
            <p:nvPr/>
          </p:nvSpPr>
          <p:spPr>
            <a:xfrm>
              <a:off x="6121525" y="2799425"/>
              <a:ext cx="10225" cy="9900"/>
            </a:xfrm>
            <a:custGeom>
              <a:avLst/>
              <a:gdLst/>
              <a:ahLst/>
              <a:cxnLst/>
              <a:rect l="l" t="t" r="r" b="b"/>
              <a:pathLst>
                <a:path w="409" h="396" extrusionOk="0">
                  <a:moveTo>
                    <a:pt x="138" y="0"/>
                  </a:moveTo>
                  <a:lnTo>
                    <a:pt x="1" y="189"/>
                  </a:lnTo>
                  <a:cubicBezTo>
                    <a:pt x="96" y="258"/>
                    <a:pt x="96" y="203"/>
                    <a:pt x="151" y="258"/>
                  </a:cubicBezTo>
                  <a:cubicBezTo>
                    <a:pt x="220" y="313"/>
                    <a:pt x="207" y="340"/>
                    <a:pt x="272" y="395"/>
                  </a:cubicBezTo>
                  <a:lnTo>
                    <a:pt x="409" y="203"/>
                  </a:lnTo>
                  <a:cubicBezTo>
                    <a:pt x="314" y="137"/>
                    <a:pt x="314" y="176"/>
                    <a:pt x="259" y="121"/>
                  </a:cubicBezTo>
                  <a:cubicBezTo>
                    <a:pt x="190" y="82"/>
                    <a:pt x="220" y="56"/>
                    <a:pt x="13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5"/>
            <p:cNvSpPr/>
            <p:nvPr/>
          </p:nvSpPr>
          <p:spPr>
            <a:xfrm>
              <a:off x="6120150" y="2798800"/>
              <a:ext cx="6150" cy="5725"/>
            </a:xfrm>
            <a:custGeom>
              <a:avLst/>
              <a:gdLst/>
              <a:ahLst/>
              <a:cxnLst/>
              <a:rect l="l" t="t" r="r" b="b"/>
              <a:pathLst>
                <a:path w="246" h="229" extrusionOk="0">
                  <a:moveTo>
                    <a:pt x="135" y="1"/>
                  </a:moveTo>
                  <a:cubicBezTo>
                    <a:pt x="102" y="1"/>
                    <a:pt x="67" y="19"/>
                    <a:pt x="43" y="51"/>
                  </a:cubicBezTo>
                  <a:cubicBezTo>
                    <a:pt x="0" y="107"/>
                    <a:pt x="17" y="175"/>
                    <a:pt x="56" y="214"/>
                  </a:cubicBezTo>
                  <a:cubicBezTo>
                    <a:pt x="70" y="224"/>
                    <a:pt x="89" y="229"/>
                    <a:pt x="108" y="229"/>
                  </a:cubicBezTo>
                  <a:cubicBezTo>
                    <a:pt x="147" y="229"/>
                    <a:pt x="189" y="210"/>
                    <a:pt x="206" y="175"/>
                  </a:cubicBezTo>
                  <a:cubicBezTo>
                    <a:pt x="245" y="133"/>
                    <a:pt x="245" y="51"/>
                    <a:pt x="193" y="25"/>
                  </a:cubicBezTo>
                  <a:cubicBezTo>
                    <a:pt x="176" y="9"/>
                    <a:pt x="156" y="1"/>
                    <a:pt x="135"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5"/>
            <p:cNvSpPr/>
            <p:nvPr/>
          </p:nvSpPr>
          <p:spPr>
            <a:xfrm>
              <a:off x="6121875" y="2800525"/>
              <a:ext cx="2775" cy="2475"/>
            </a:xfrm>
            <a:custGeom>
              <a:avLst/>
              <a:gdLst/>
              <a:ahLst/>
              <a:cxnLst/>
              <a:rect l="l" t="t" r="r" b="b"/>
              <a:pathLst>
                <a:path w="111" h="99" extrusionOk="0">
                  <a:moveTo>
                    <a:pt x="60" y="1"/>
                  </a:moveTo>
                  <a:cubicBezTo>
                    <a:pt x="49" y="1"/>
                    <a:pt x="37" y="8"/>
                    <a:pt x="29" y="25"/>
                  </a:cubicBezTo>
                  <a:cubicBezTo>
                    <a:pt x="0" y="38"/>
                    <a:pt x="0" y="77"/>
                    <a:pt x="29" y="93"/>
                  </a:cubicBezTo>
                  <a:cubicBezTo>
                    <a:pt x="33" y="97"/>
                    <a:pt x="39" y="99"/>
                    <a:pt x="46" y="99"/>
                  </a:cubicBezTo>
                  <a:cubicBezTo>
                    <a:pt x="63" y="99"/>
                    <a:pt x="85" y="89"/>
                    <a:pt x="95" y="77"/>
                  </a:cubicBezTo>
                  <a:cubicBezTo>
                    <a:pt x="111" y="51"/>
                    <a:pt x="111" y="25"/>
                    <a:pt x="82" y="12"/>
                  </a:cubicBezTo>
                  <a:cubicBezTo>
                    <a:pt x="76" y="5"/>
                    <a:pt x="68" y="1"/>
                    <a:pt x="6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5"/>
            <p:cNvSpPr/>
            <p:nvPr/>
          </p:nvSpPr>
          <p:spPr>
            <a:xfrm>
              <a:off x="6127000" y="2803900"/>
              <a:ext cx="6150" cy="5750"/>
            </a:xfrm>
            <a:custGeom>
              <a:avLst/>
              <a:gdLst/>
              <a:ahLst/>
              <a:cxnLst/>
              <a:rect l="l" t="t" r="r" b="b"/>
              <a:pathLst>
                <a:path w="246" h="230" extrusionOk="0">
                  <a:moveTo>
                    <a:pt x="134" y="1"/>
                  </a:moveTo>
                  <a:cubicBezTo>
                    <a:pt x="101" y="1"/>
                    <a:pt x="66" y="19"/>
                    <a:pt x="40" y="53"/>
                  </a:cubicBezTo>
                  <a:cubicBezTo>
                    <a:pt x="1" y="105"/>
                    <a:pt x="1" y="174"/>
                    <a:pt x="53" y="216"/>
                  </a:cubicBezTo>
                  <a:cubicBezTo>
                    <a:pt x="67" y="225"/>
                    <a:pt x="84" y="229"/>
                    <a:pt x="101" y="229"/>
                  </a:cubicBezTo>
                  <a:cubicBezTo>
                    <a:pt x="137" y="229"/>
                    <a:pt x="177" y="211"/>
                    <a:pt x="203" y="174"/>
                  </a:cubicBezTo>
                  <a:cubicBezTo>
                    <a:pt x="245" y="134"/>
                    <a:pt x="245" y="53"/>
                    <a:pt x="190" y="24"/>
                  </a:cubicBezTo>
                  <a:cubicBezTo>
                    <a:pt x="175" y="8"/>
                    <a:pt x="155" y="1"/>
                    <a:pt x="13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5"/>
            <p:cNvSpPr/>
            <p:nvPr/>
          </p:nvSpPr>
          <p:spPr>
            <a:xfrm>
              <a:off x="6128725" y="2805650"/>
              <a:ext cx="2700" cy="2425"/>
            </a:xfrm>
            <a:custGeom>
              <a:avLst/>
              <a:gdLst/>
              <a:ahLst/>
              <a:cxnLst/>
              <a:rect l="l" t="t" r="r" b="b"/>
              <a:pathLst>
                <a:path w="108" h="97" extrusionOk="0">
                  <a:moveTo>
                    <a:pt x="57" y="0"/>
                  </a:moveTo>
                  <a:cubicBezTo>
                    <a:pt x="44" y="0"/>
                    <a:pt x="29" y="7"/>
                    <a:pt x="13" y="22"/>
                  </a:cubicBezTo>
                  <a:cubicBezTo>
                    <a:pt x="0" y="35"/>
                    <a:pt x="0" y="78"/>
                    <a:pt x="26" y="91"/>
                  </a:cubicBezTo>
                  <a:cubicBezTo>
                    <a:pt x="30" y="94"/>
                    <a:pt x="35" y="96"/>
                    <a:pt x="41" y="96"/>
                  </a:cubicBezTo>
                  <a:cubicBezTo>
                    <a:pt x="55" y="96"/>
                    <a:pt x="74" y="87"/>
                    <a:pt x="95" y="78"/>
                  </a:cubicBezTo>
                  <a:cubicBezTo>
                    <a:pt x="108" y="51"/>
                    <a:pt x="108" y="22"/>
                    <a:pt x="82" y="9"/>
                  </a:cubicBezTo>
                  <a:cubicBezTo>
                    <a:pt x="75" y="4"/>
                    <a:pt x="67" y="0"/>
                    <a:pt x="5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5"/>
            <p:cNvSpPr/>
            <p:nvPr/>
          </p:nvSpPr>
          <p:spPr>
            <a:xfrm>
              <a:off x="6134850" y="2809625"/>
              <a:ext cx="10550" cy="9575"/>
            </a:xfrm>
            <a:custGeom>
              <a:avLst/>
              <a:gdLst/>
              <a:ahLst/>
              <a:cxnLst/>
              <a:rect l="l" t="t" r="r" b="b"/>
              <a:pathLst>
                <a:path w="422" h="383" extrusionOk="0">
                  <a:moveTo>
                    <a:pt x="147" y="0"/>
                  </a:moveTo>
                  <a:lnTo>
                    <a:pt x="0" y="176"/>
                  </a:lnTo>
                  <a:cubicBezTo>
                    <a:pt x="95" y="258"/>
                    <a:pt x="95" y="203"/>
                    <a:pt x="163" y="258"/>
                  </a:cubicBezTo>
                  <a:cubicBezTo>
                    <a:pt x="228" y="300"/>
                    <a:pt x="202" y="327"/>
                    <a:pt x="271" y="382"/>
                  </a:cubicBezTo>
                  <a:lnTo>
                    <a:pt x="421" y="203"/>
                  </a:lnTo>
                  <a:cubicBezTo>
                    <a:pt x="326" y="137"/>
                    <a:pt x="326" y="176"/>
                    <a:pt x="258" y="121"/>
                  </a:cubicBezTo>
                  <a:cubicBezTo>
                    <a:pt x="202" y="82"/>
                    <a:pt x="215" y="56"/>
                    <a:pt x="147"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5"/>
            <p:cNvSpPr/>
            <p:nvPr/>
          </p:nvSpPr>
          <p:spPr>
            <a:xfrm>
              <a:off x="6133775" y="2809000"/>
              <a:ext cx="6150" cy="5650"/>
            </a:xfrm>
            <a:custGeom>
              <a:avLst/>
              <a:gdLst/>
              <a:ahLst/>
              <a:cxnLst/>
              <a:rect l="l" t="t" r="r" b="b"/>
              <a:pathLst>
                <a:path w="246" h="226" extrusionOk="0">
                  <a:moveTo>
                    <a:pt x="124" y="1"/>
                  </a:moveTo>
                  <a:cubicBezTo>
                    <a:pt x="88" y="1"/>
                    <a:pt x="53" y="19"/>
                    <a:pt x="27" y="51"/>
                  </a:cubicBezTo>
                  <a:cubicBezTo>
                    <a:pt x="1" y="107"/>
                    <a:pt x="1" y="175"/>
                    <a:pt x="43" y="201"/>
                  </a:cubicBezTo>
                  <a:cubicBezTo>
                    <a:pt x="63" y="218"/>
                    <a:pt x="86" y="226"/>
                    <a:pt x="109" y="226"/>
                  </a:cubicBezTo>
                  <a:cubicBezTo>
                    <a:pt x="145" y="226"/>
                    <a:pt x="180" y="207"/>
                    <a:pt x="206" y="175"/>
                  </a:cubicBezTo>
                  <a:cubicBezTo>
                    <a:pt x="245" y="120"/>
                    <a:pt x="232" y="51"/>
                    <a:pt x="190" y="25"/>
                  </a:cubicBezTo>
                  <a:cubicBezTo>
                    <a:pt x="169" y="9"/>
                    <a:pt x="147" y="1"/>
                    <a:pt x="12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5"/>
            <p:cNvSpPr/>
            <p:nvPr/>
          </p:nvSpPr>
          <p:spPr>
            <a:xfrm>
              <a:off x="6135500" y="2810600"/>
              <a:ext cx="2700" cy="2600"/>
            </a:xfrm>
            <a:custGeom>
              <a:avLst/>
              <a:gdLst/>
              <a:ahLst/>
              <a:cxnLst/>
              <a:rect l="l" t="t" r="r" b="b"/>
              <a:pathLst>
                <a:path w="108" h="104" extrusionOk="0">
                  <a:moveTo>
                    <a:pt x="51" y="0"/>
                  </a:moveTo>
                  <a:cubicBezTo>
                    <a:pt x="35" y="0"/>
                    <a:pt x="21" y="12"/>
                    <a:pt x="13" y="30"/>
                  </a:cubicBezTo>
                  <a:cubicBezTo>
                    <a:pt x="0" y="43"/>
                    <a:pt x="0" y="69"/>
                    <a:pt x="13" y="98"/>
                  </a:cubicBezTo>
                  <a:cubicBezTo>
                    <a:pt x="21" y="102"/>
                    <a:pt x="28" y="104"/>
                    <a:pt x="36" y="104"/>
                  </a:cubicBezTo>
                  <a:cubicBezTo>
                    <a:pt x="55" y="104"/>
                    <a:pt x="72" y="94"/>
                    <a:pt x="82" y="82"/>
                  </a:cubicBezTo>
                  <a:cubicBezTo>
                    <a:pt x="108" y="56"/>
                    <a:pt x="95" y="30"/>
                    <a:pt x="82" y="17"/>
                  </a:cubicBezTo>
                  <a:cubicBezTo>
                    <a:pt x="71" y="5"/>
                    <a:pt x="61" y="0"/>
                    <a:pt x="5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5"/>
            <p:cNvSpPr/>
            <p:nvPr/>
          </p:nvSpPr>
          <p:spPr>
            <a:xfrm>
              <a:off x="6082125" y="2788575"/>
              <a:ext cx="225075" cy="156025"/>
            </a:xfrm>
            <a:custGeom>
              <a:avLst/>
              <a:gdLst/>
              <a:ahLst/>
              <a:cxnLst/>
              <a:rect l="l" t="t" r="r" b="b"/>
              <a:pathLst>
                <a:path w="9003" h="6241" extrusionOk="0">
                  <a:moveTo>
                    <a:pt x="0" y="0"/>
                  </a:moveTo>
                  <a:lnTo>
                    <a:pt x="1959" y="2366"/>
                  </a:lnTo>
                  <a:lnTo>
                    <a:pt x="5657" y="4390"/>
                  </a:lnTo>
                  <a:lnTo>
                    <a:pt x="8229" y="6241"/>
                  </a:lnTo>
                  <a:lnTo>
                    <a:pt x="9003" y="5901"/>
                  </a:lnTo>
                  <a:lnTo>
                    <a:pt x="9003" y="5696"/>
                  </a:lnTo>
                  <a:lnTo>
                    <a:pt x="6147" y="2543"/>
                  </a:lnTo>
                  <a:lnTo>
                    <a:pt x="0"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5"/>
            <p:cNvSpPr/>
            <p:nvPr/>
          </p:nvSpPr>
          <p:spPr>
            <a:xfrm>
              <a:off x="6082125" y="2783425"/>
              <a:ext cx="225075" cy="156125"/>
            </a:xfrm>
            <a:custGeom>
              <a:avLst/>
              <a:gdLst/>
              <a:ahLst/>
              <a:cxnLst/>
              <a:rect l="l" t="t" r="r" b="b"/>
              <a:pathLst>
                <a:path w="9003" h="6245" extrusionOk="0">
                  <a:moveTo>
                    <a:pt x="0" y="0"/>
                  </a:moveTo>
                  <a:lnTo>
                    <a:pt x="1959" y="2380"/>
                  </a:lnTo>
                  <a:lnTo>
                    <a:pt x="5657" y="4407"/>
                  </a:lnTo>
                  <a:lnTo>
                    <a:pt x="8229" y="6244"/>
                  </a:lnTo>
                  <a:lnTo>
                    <a:pt x="9003" y="5902"/>
                  </a:lnTo>
                  <a:lnTo>
                    <a:pt x="8800" y="4939"/>
                  </a:lnTo>
                  <a:lnTo>
                    <a:pt x="6147" y="2556"/>
                  </a:lnTo>
                  <a:lnTo>
                    <a:pt x="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5"/>
            <p:cNvSpPr/>
            <p:nvPr/>
          </p:nvSpPr>
          <p:spPr>
            <a:xfrm>
              <a:off x="5867600" y="2757225"/>
              <a:ext cx="296475" cy="122100"/>
            </a:xfrm>
            <a:custGeom>
              <a:avLst/>
              <a:gdLst/>
              <a:ahLst/>
              <a:cxnLst/>
              <a:rect l="l" t="t" r="r" b="b"/>
              <a:pathLst>
                <a:path w="11859" h="4884" extrusionOk="0">
                  <a:moveTo>
                    <a:pt x="6636" y="1"/>
                  </a:moveTo>
                  <a:lnTo>
                    <a:pt x="1401" y="1238"/>
                  </a:lnTo>
                  <a:lnTo>
                    <a:pt x="0" y="1920"/>
                  </a:lnTo>
                  <a:lnTo>
                    <a:pt x="842" y="2449"/>
                  </a:lnTo>
                  <a:lnTo>
                    <a:pt x="7723" y="4884"/>
                  </a:lnTo>
                  <a:lnTo>
                    <a:pt x="10403" y="4884"/>
                  </a:lnTo>
                  <a:lnTo>
                    <a:pt x="11859" y="3265"/>
                  </a:lnTo>
                  <a:lnTo>
                    <a:pt x="11859" y="2951"/>
                  </a:lnTo>
                  <a:lnTo>
                    <a:pt x="9273" y="980"/>
                  </a:lnTo>
                  <a:lnTo>
                    <a:pt x="6636"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5"/>
            <p:cNvSpPr/>
            <p:nvPr/>
          </p:nvSpPr>
          <p:spPr>
            <a:xfrm>
              <a:off x="5867600" y="2749400"/>
              <a:ext cx="296475" cy="122100"/>
            </a:xfrm>
            <a:custGeom>
              <a:avLst/>
              <a:gdLst/>
              <a:ahLst/>
              <a:cxnLst/>
              <a:rect l="l" t="t" r="r" b="b"/>
              <a:pathLst>
                <a:path w="11859" h="4884" extrusionOk="0">
                  <a:moveTo>
                    <a:pt x="6636" y="0"/>
                  </a:moveTo>
                  <a:lnTo>
                    <a:pt x="1401" y="1241"/>
                  </a:lnTo>
                  <a:lnTo>
                    <a:pt x="0" y="1920"/>
                  </a:lnTo>
                  <a:lnTo>
                    <a:pt x="842" y="2448"/>
                  </a:lnTo>
                  <a:lnTo>
                    <a:pt x="7723" y="4870"/>
                  </a:lnTo>
                  <a:lnTo>
                    <a:pt x="10403" y="4883"/>
                  </a:lnTo>
                  <a:lnTo>
                    <a:pt x="11859" y="3264"/>
                  </a:lnTo>
                  <a:lnTo>
                    <a:pt x="8608" y="232"/>
                  </a:lnTo>
                  <a:lnTo>
                    <a:pt x="6636"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5"/>
            <p:cNvSpPr/>
            <p:nvPr/>
          </p:nvSpPr>
          <p:spPr>
            <a:xfrm>
              <a:off x="5955325" y="2779675"/>
              <a:ext cx="144450" cy="66675"/>
            </a:xfrm>
            <a:custGeom>
              <a:avLst/>
              <a:gdLst/>
              <a:ahLst/>
              <a:cxnLst/>
              <a:rect l="l" t="t" r="r" b="b"/>
              <a:pathLst>
                <a:path w="5778" h="2667" extrusionOk="0">
                  <a:moveTo>
                    <a:pt x="4093" y="0"/>
                  </a:moveTo>
                  <a:lnTo>
                    <a:pt x="0" y="911"/>
                  </a:lnTo>
                  <a:lnTo>
                    <a:pt x="1289" y="1293"/>
                  </a:lnTo>
                  <a:lnTo>
                    <a:pt x="4596" y="2667"/>
                  </a:lnTo>
                  <a:lnTo>
                    <a:pt x="5751" y="1525"/>
                  </a:lnTo>
                  <a:lnTo>
                    <a:pt x="5777" y="1335"/>
                  </a:lnTo>
                  <a:lnTo>
                    <a:pt x="4093"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5"/>
            <p:cNvSpPr/>
            <p:nvPr/>
          </p:nvSpPr>
          <p:spPr>
            <a:xfrm>
              <a:off x="6025650" y="2856200"/>
              <a:ext cx="23850" cy="84975"/>
            </a:xfrm>
            <a:custGeom>
              <a:avLst/>
              <a:gdLst/>
              <a:ahLst/>
              <a:cxnLst/>
              <a:rect l="l" t="t" r="r" b="b"/>
              <a:pathLst>
                <a:path w="954" h="3399" extrusionOk="0">
                  <a:moveTo>
                    <a:pt x="954" y="1"/>
                  </a:moveTo>
                  <a:lnTo>
                    <a:pt x="1" y="993"/>
                  </a:lnTo>
                  <a:lnTo>
                    <a:pt x="1" y="3399"/>
                  </a:lnTo>
                  <a:lnTo>
                    <a:pt x="954" y="2406"/>
                  </a:lnTo>
                  <a:lnTo>
                    <a:pt x="95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5"/>
            <p:cNvSpPr/>
            <p:nvPr/>
          </p:nvSpPr>
          <p:spPr>
            <a:xfrm>
              <a:off x="6015125" y="2941900"/>
              <a:ext cx="123400" cy="99250"/>
            </a:xfrm>
            <a:custGeom>
              <a:avLst/>
              <a:gdLst/>
              <a:ahLst/>
              <a:cxnLst/>
              <a:rect l="l" t="t" r="r" b="b"/>
              <a:pathLst>
                <a:path w="4936" h="3970" extrusionOk="0">
                  <a:moveTo>
                    <a:pt x="627" y="0"/>
                  </a:moveTo>
                  <a:lnTo>
                    <a:pt x="1" y="434"/>
                  </a:lnTo>
                  <a:lnTo>
                    <a:pt x="2488" y="2011"/>
                  </a:lnTo>
                  <a:lnTo>
                    <a:pt x="2367" y="2693"/>
                  </a:lnTo>
                  <a:lnTo>
                    <a:pt x="3128" y="3333"/>
                  </a:lnTo>
                  <a:lnTo>
                    <a:pt x="3918" y="3969"/>
                  </a:lnTo>
                  <a:lnTo>
                    <a:pt x="4936" y="3943"/>
                  </a:lnTo>
                  <a:lnTo>
                    <a:pt x="3467" y="1603"/>
                  </a:lnTo>
                  <a:lnTo>
                    <a:pt x="627"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5"/>
            <p:cNvSpPr/>
            <p:nvPr/>
          </p:nvSpPr>
          <p:spPr>
            <a:xfrm>
              <a:off x="6005900" y="2892600"/>
              <a:ext cx="71425" cy="99575"/>
            </a:xfrm>
            <a:custGeom>
              <a:avLst/>
              <a:gdLst/>
              <a:ahLst/>
              <a:cxnLst/>
              <a:rect l="l" t="t" r="r" b="b"/>
              <a:pathLst>
                <a:path w="2857" h="3983" extrusionOk="0">
                  <a:moveTo>
                    <a:pt x="370" y="1"/>
                  </a:moveTo>
                  <a:lnTo>
                    <a:pt x="69" y="259"/>
                  </a:lnTo>
                  <a:lnTo>
                    <a:pt x="1" y="461"/>
                  </a:lnTo>
                  <a:lnTo>
                    <a:pt x="1" y="1972"/>
                  </a:lnTo>
                  <a:lnTo>
                    <a:pt x="69" y="2122"/>
                  </a:lnTo>
                  <a:lnTo>
                    <a:pt x="370" y="2406"/>
                  </a:lnTo>
                  <a:lnTo>
                    <a:pt x="2857" y="3983"/>
                  </a:lnTo>
                  <a:lnTo>
                    <a:pt x="2857" y="1577"/>
                  </a:lnTo>
                  <a:lnTo>
                    <a:pt x="370"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5"/>
            <p:cNvSpPr/>
            <p:nvPr/>
          </p:nvSpPr>
          <p:spPr>
            <a:xfrm>
              <a:off x="6133450" y="2931375"/>
              <a:ext cx="75175" cy="100625"/>
            </a:xfrm>
            <a:custGeom>
              <a:avLst/>
              <a:gdLst/>
              <a:ahLst/>
              <a:cxnLst/>
              <a:rect l="l" t="t" r="r" b="b"/>
              <a:pathLst>
                <a:path w="3007" h="4025" extrusionOk="0">
                  <a:moveTo>
                    <a:pt x="1" y="0"/>
                  </a:moveTo>
                  <a:lnTo>
                    <a:pt x="898" y="2745"/>
                  </a:lnTo>
                  <a:lnTo>
                    <a:pt x="1835" y="4025"/>
                  </a:lnTo>
                  <a:lnTo>
                    <a:pt x="3007" y="3045"/>
                  </a:lnTo>
                  <a:cubicBezTo>
                    <a:pt x="3007" y="3045"/>
                    <a:pt x="1753" y="1306"/>
                    <a:pt x="1456" y="1005"/>
                  </a:cubicBezTo>
                  <a:cubicBezTo>
                    <a:pt x="1169" y="692"/>
                    <a:pt x="1" y="0"/>
                    <a:pt x="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5"/>
            <p:cNvSpPr/>
            <p:nvPr/>
          </p:nvSpPr>
          <p:spPr>
            <a:xfrm>
              <a:off x="6030800" y="2858250"/>
              <a:ext cx="135325" cy="129200"/>
            </a:xfrm>
            <a:custGeom>
              <a:avLst/>
              <a:gdLst/>
              <a:ahLst/>
              <a:cxnLst/>
              <a:rect l="l" t="t" r="r" b="b"/>
              <a:pathLst>
                <a:path w="5413" h="5168" extrusionOk="0">
                  <a:moveTo>
                    <a:pt x="898" y="1"/>
                  </a:moveTo>
                  <a:lnTo>
                    <a:pt x="0" y="937"/>
                  </a:lnTo>
                  <a:lnTo>
                    <a:pt x="2840" y="2543"/>
                  </a:lnTo>
                  <a:lnTo>
                    <a:pt x="4309" y="4883"/>
                  </a:lnTo>
                  <a:lnTo>
                    <a:pt x="4746" y="5128"/>
                  </a:lnTo>
                  <a:lnTo>
                    <a:pt x="5412" y="5167"/>
                  </a:lnTo>
                  <a:lnTo>
                    <a:pt x="5412" y="5167"/>
                  </a:lnTo>
                  <a:lnTo>
                    <a:pt x="5275" y="4828"/>
                  </a:lnTo>
                  <a:lnTo>
                    <a:pt x="4162" y="2243"/>
                  </a:lnTo>
                  <a:lnTo>
                    <a:pt x="3780" y="1727"/>
                  </a:lnTo>
                  <a:lnTo>
                    <a:pt x="2040" y="461"/>
                  </a:lnTo>
                  <a:lnTo>
                    <a:pt x="898"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5"/>
            <p:cNvSpPr/>
            <p:nvPr/>
          </p:nvSpPr>
          <p:spPr>
            <a:xfrm>
              <a:off x="5811125" y="2822500"/>
              <a:ext cx="28250" cy="90850"/>
            </a:xfrm>
            <a:custGeom>
              <a:avLst/>
              <a:gdLst/>
              <a:ahLst/>
              <a:cxnLst/>
              <a:rect l="l" t="t" r="r" b="b"/>
              <a:pathLst>
                <a:path w="1130" h="3634" extrusionOk="0">
                  <a:moveTo>
                    <a:pt x="245" y="1"/>
                  </a:moveTo>
                  <a:lnTo>
                    <a:pt x="177" y="125"/>
                  </a:lnTo>
                  <a:lnTo>
                    <a:pt x="40" y="585"/>
                  </a:lnTo>
                  <a:lnTo>
                    <a:pt x="1" y="1091"/>
                  </a:lnTo>
                  <a:lnTo>
                    <a:pt x="1" y="1293"/>
                  </a:lnTo>
                  <a:lnTo>
                    <a:pt x="56" y="1852"/>
                  </a:lnTo>
                  <a:lnTo>
                    <a:pt x="164" y="2204"/>
                  </a:lnTo>
                  <a:lnTo>
                    <a:pt x="245" y="2423"/>
                  </a:lnTo>
                  <a:lnTo>
                    <a:pt x="1130" y="3634"/>
                  </a:lnTo>
                  <a:lnTo>
                    <a:pt x="1130" y="1225"/>
                  </a:lnTo>
                  <a:lnTo>
                    <a:pt x="245"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5"/>
            <p:cNvSpPr/>
            <p:nvPr/>
          </p:nvSpPr>
          <p:spPr>
            <a:xfrm>
              <a:off x="5817250" y="2785800"/>
              <a:ext cx="232250" cy="105450"/>
            </a:xfrm>
            <a:custGeom>
              <a:avLst/>
              <a:gdLst/>
              <a:ahLst/>
              <a:cxnLst/>
              <a:rect l="l" t="t" r="r" b="b"/>
              <a:pathLst>
                <a:path w="9290" h="4218" extrusionOk="0">
                  <a:moveTo>
                    <a:pt x="2161" y="0"/>
                  </a:moveTo>
                  <a:lnTo>
                    <a:pt x="1577" y="150"/>
                  </a:lnTo>
                  <a:lnTo>
                    <a:pt x="0" y="1469"/>
                  </a:lnTo>
                  <a:lnTo>
                    <a:pt x="885" y="2693"/>
                  </a:lnTo>
                  <a:cubicBezTo>
                    <a:pt x="885" y="2693"/>
                    <a:pt x="3565" y="3930"/>
                    <a:pt x="3849" y="3959"/>
                  </a:cubicBezTo>
                  <a:cubicBezTo>
                    <a:pt x="4120" y="3972"/>
                    <a:pt x="7615" y="4217"/>
                    <a:pt x="7615" y="4217"/>
                  </a:cubicBezTo>
                  <a:lnTo>
                    <a:pt x="8337" y="3809"/>
                  </a:lnTo>
                  <a:lnTo>
                    <a:pt x="9290" y="2817"/>
                  </a:lnTo>
                  <a:lnTo>
                    <a:pt x="9127" y="2559"/>
                  </a:lnTo>
                  <a:lnTo>
                    <a:pt x="8745" y="2203"/>
                  </a:lnTo>
                  <a:lnTo>
                    <a:pt x="8255" y="1932"/>
                  </a:lnTo>
                  <a:lnTo>
                    <a:pt x="3672" y="274"/>
                  </a:lnTo>
                  <a:lnTo>
                    <a:pt x="2896" y="69"/>
                  </a:lnTo>
                  <a:lnTo>
                    <a:pt x="2161"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5"/>
            <p:cNvSpPr/>
            <p:nvPr/>
          </p:nvSpPr>
          <p:spPr>
            <a:xfrm>
              <a:off x="5733600" y="2750775"/>
              <a:ext cx="82275" cy="90450"/>
            </a:xfrm>
            <a:custGeom>
              <a:avLst/>
              <a:gdLst/>
              <a:ahLst/>
              <a:cxnLst/>
              <a:rect l="l" t="t" r="r" b="b"/>
              <a:pathLst>
                <a:path w="3291" h="3618" extrusionOk="0">
                  <a:moveTo>
                    <a:pt x="2096" y="1"/>
                  </a:moveTo>
                  <a:lnTo>
                    <a:pt x="898" y="206"/>
                  </a:lnTo>
                  <a:lnTo>
                    <a:pt x="14" y="1267"/>
                  </a:lnTo>
                  <a:lnTo>
                    <a:pt x="1" y="1470"/>
                  </a:lnTo>
                  <a:lnTo>
                    <a:pt x="95" y="3617"/>
                  </a:lnTo>
                  <a:lnTo>
                    <a:pt x="1251" y="2912"/>
                  </a:lnTo>
                  <a:lnTo>
                    <a:pt x="2096" y="2965"/>
                  </a:lnTo>
                  <a:lnTo>
                    <a:pt x="3115" y="1783"/>
                  </a:lnTo>
                  <a:lnTo>
                    <a:pt x="3291" y="598"/>
                  </a:lnTo>
                  <a:lnTo>
                    <a:pt x="2096"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5"/>
            <p:cNvSpPr/>
            <p:nvPr/>
          </p:nvSpPr>
          <p:spPr>
            <a:xfrm>
              <a:off x="6149450" y="2986450"/>
              <a:ext cx="17325" cy="61225"/>
            </a:xfrm>
            <a:custGeom>
              <a:avLst/>
              <a:gdLst/>
              <a:ahLst/>
              <a:cxnLst/>
              <a:rect l="l" t="t" r="r" b="b"/>
              <a:pathLst>
                <a:path w="693" h="2449" extrusionOk="0">
                  <a:moveTo>
                    <a:pt x="0" y="0"/>
                  </a:moveTo>
                  <a:lnTo>
                    <a:pt x="0" y="2406"/>
                  </a:lnTo>
                  <a:lnTo>
                    <a:pt x="666" y="2448"/>
                  </a:lnTo>
                  <a:lnTo>
                    <a:pt x="692" y="2367"/>
                  </a:lnTo>
                  <a:lnTo>
                    <a:pt x="529" y="1835"/>
                  </a:lnTo>
                  <a:lnTo>
                    <a:pt x="529" y="963"/>
                  </a:lnTo>
                  <a:lnTo>
                    <a:pt x="666" y="297"/>
                  </a:lnTo>
                  <a:lnTo>
                    <a:pt x="666" y="39"/>
                  </a:lnTo>
                  <a:lnTo>
                    <a:pt x="0"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5"/>
            <p:cNvSpPr/>
            <p:nvPr/>
          </p:nvSpPr>
          <p:spPr>
            <a:xfrm>
              <a:off x="6138500" y="2980325"/>
              <a:ext cx="10975" cy="66275"/>
            </a:xfrm>
            <a:custGeom>
              <a:avLst/>
              <a:gdLst/>
              <a:ahLst/>
              <a:cxnLst/>
              <a:rect l="l" t="t" r="r" b="b"/>
              <a:pathLst>
                <a:path w="439" h="2651" extrusionOk="0">
                  <a:moveTo>
                    <a:pt x="1" y="0"/>
                  </a:moveTo>
                  <a:lnTo>
                    <a:pt x="1" y="203"/>
                  </a:lnTo>
                  <a:lnTo>
                    <a:pt x="1" y="2406"/>
                  </a:lnTo>
                  <a:lnTo>
                    <a:pt x="438" y="2651"/>
                  </a:lnTo>
                  <a:lnTo>
                    <a:pt x="438" y="245"/>
                  </a:lnTo>
                  <a:lnTo>
                    <a:pt x="1"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5"/>
            <p:cNvSpPr/>
            <p:nvPr/>
          </p:nvSpPr>
          <p:spPr>
            <a:xfrm>
              <a:off x="5786000" y="2811000"/>
              <a:ext cx="15275" cy="20025"/>
            </a:xfrm>
            <a:custGeom>
              <a:avLst/>
              <a:gdLst/>
              <a:ahLst/>
              <a:cxnLst/>
              <a:rect l="l" t="t" r="r" b="b"/>
              <a:pathLst>
                <a:path w="611" h="801" extrusionOk="0">
                  <a:moveTo>
                    <a:pt x="95" y="1"/>
                  </a:moveTo>
                  <a:lnTo>
                    <a:pt x="0" y="735"/>
                  </a:lnTo>
                  <a:lnTo>
                    <a:pt x="516" y="800"/>
                  </a:lnTo>
                  <a:lnTo>
                    <a:pt x="611" y="66"/>
                  </a:lnTo>
                  <a:lnTo>
                    <a:pt x="9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5"/>
            <p:cNvSpPr/>
            <p:nvPr/>
          </p:nvSpPr>
          <p:spPr>
            <a:xfrm>
              <a:off x="5784925" y="2808975"/>
              <a:ext cx="20750" cy="10800"/>
            </a:xfrm>
            <a:custGeom>
              <a:avLst/>
              <a:gdLst/>
              <a:ahLst/>
              <a:cxnLst/>
              <a:rect l="l" t="t" r="r" b="b"/>
              <a:pathLst>
                <a:path w="830" h="432" extrusionOk="0">
                  <a:moveTo>
                    <a:pt x="27" y="0"/>
                  </a:moveTo>
                  <a:cubicBezTo>
                    <a:pt x="27" y="0"/>
                    <a:pt x="27" y="1"/>
                    <a:pt x="27" y="1"/>
                  </a:cubicBezTo>
                  <a:lnTo>
                    <a:pt x="27" y="1"/>
                  </a:lnTo>
                  <a:lnTo>
                    <a:pt x="27" y="0"/>
                  </a:lnTo>
                  <a:close/>
                  <a:moveTo>
                    <a:pt x="830" y="95"/>
                  </a:moveTo>
                  <a:lnTo>
                    <a:pt x="828" y="115"/>
                  </a:lnTo>
                  <a:lnTo>
                    <a:pt x="828" y="115"/>
                  </a:lnTo>
                  <a:cubicBezTo>
                    <a:pt x="829" y="108"/>
                    <a:pt x="830" y="102"/>
                    <a:pt x="830" y="95"/>
                  </a:cubicBezTo>
                  <a:close/>
                  <a:moveTo>
                    <a:pt x="27" y="1"/>
                  </a:moveTo>
                  <a:lnTo>
                    <a:pt x="1" y="134"/>
                  </a:lnTo>
                  <a:cubicBezTo>
                    <a:pt x="1" y="202"/>
                    <a:pt x="43" y="271"/>
                    <a:pt x="125" y="340"/>
                  </a:cubicBezTo>
                  <a:cubicBezTo>
                    <a:pt x="208" y="401"/>
                    <a:pt x="329" y="431"/>
                    <a:pt x="447" y="431"/>
                  </a:cubicBezTo>
                  <a:cubicBezTo>
                    <a:pt x="537" y="431"/>
                    <a:pt x="626" y="414"/>
                    <a:pt x="696" y="379"/>
                  </a:cubicBezTo>
                  <a:cubicBezTo>
                    <a:pt x="761" y="340"/>
                    <a:pt x="804" y="284"/>
                    <a:pt x="817" y="229"/>
                  </a:cubicBezTo>
                  <a:lnTo>
                    <a:pt x="828" y="115"/>
                  </a:lnTo>
                  <a:lnTo>
                    <a:pt x="828" y="115"/>
                  </a:lnTo>
                  <a:cubicBezTo>
                    <a:pt x="819" y="161"/>
                    <a:pt x="780" y="208"/>
                    <a:pt x="709" y="245"/>
                  </a:cubicBezTo>
                  <a:cubicBezTo>
                    <a:pt x="646" y="279"/>
                    <a:pt x="563" y="296"/>
                    <a:pt x="476" y="296"/>
                  </a:cubicBezTo>
                  <a:cubicBezTo>
                    <a:pt x="358" y="296"/>
                    <a:pt x="232" y="265"/>
                    <a:pt x="138" y="202"/>
                  </a:cubicBezTo>
                  <a:cubicBezTo>
                    <a:pt x="57" y="134"/>
                    <a:pt x="14" y="66"/>
                    <a:pt x="2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5"/>
            <p:cNvSpPr/>
            <p:nvPr/>
          </p:nvSpPr>
          <p:spPr>
            <a:xfrm>
              <a:off x="5778475" y="2777300"/>
              <a:ext cx="9575" cy="45225"/>
            </a:xfrm>
            <a:custGeom>
              <a:avLst/>
              <a:gdLst/>
              <a:ahLst/>
              <a:cxnLst/>
              <a:rect l="l" t="t" r="r" b="b"/>
              <a:pathLst>
                <a:path w="383" h="1809" extrusionOk="0">
                  <a:moveTo>
                    <a:pt x="259" y="1"/>
                  </a:moveTo>
                  <a:lnTo>
                    <a:pt x="177" y="43"/>
                  </a:lnTo>
                  <a:lnTo>
                    <a:pt x="220" y="761"/>
                  </a:lnTo>
                  <a:lnTo>
                    <a:pt x="1" y="1482"/>
                  </a:lnTo>
                  <a:lnTo>
                    <a:pt x="353" y="1809"/>
                  </a:lnTo>
                  <a:lnTo>
                    <a:pt x="383" y="1659"/>
                  </a:lnTo>
                  <a:lnTo>
                    <a:pt x="151" y="1388"/>
                  </a:lnTo>
                  <a:lnTo>
                    <a:pt x="353" y="777"/>
                  </a:lnTo>
                  <a:lnTo>
                    <a:pt x="259"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5"/>
            <p:cNvSpPr/>
            <p:nvPr/>
          </p:nvSpPr>
          <p:spPr>
            <a:xfrm>
              <a:off x="5784600" y="2803900"/>
              <a:ext cx="22150" cy="12500"/>
            </a:xfrm>
            <a:custGeom>
              <a:avLst/>
              <a:gdLst/>
              <a:ahLst/>
              <a:cxnLst/>
              <a:rect l="l" t="t" r="r" b="b"/>
              <a:pathLst>
                <a:path w="886" h="500" extrusionOk="0">
                  <a:moveTo>
                    <a:pt x="407" y="64"/>
                  </a:moveTo>
                  <a:cubicBezTo>
                    <a:pt x="498" y="64"/>
                    <a:pt x="592" y="88"/>
                    <a:pt x="654" y="134"/>
                  </a:cubicBezTo>
                  <a:cubicBezTo>
                    <a:pt x="774" y="216"/>
                    <a:pt x="774" y="337"/>
                    <a:pt x="654" y="405"/>
                  </a:cubicBezTo>
                  <a:cubicBezTo>
                    <a:pt x="603" y="428"/>
                    <a:pt x="542" y="439"/>
                    <a:pt x="480" y="439"/>
                  </a:cubicBezTo>
                  <a:cubicBezTo>
                    <a:pt x="388" y="439"/>
                    <a:pt x="291" y="415"/>
                    <a:pt x="219" y="366"/>
                  </a:cubicBezTo>
                  <a:cubicBezTo>
                    <a:pt x="95" y="285"/>
                    <a:pt x="108" y="161"/>
                    <a:pt x="219" y="105"/>
                  </a:cubicBezTo>
                  <a:cubicBezTo>
                    <a:pt x="271" y="77"/>
                    <a:pt x="338" y="64"/>
                    <a:pt x="407" y="64"/>
                  </a:cubicBezTo>
                  <a:close/>
                  <a:moveTo>
                    <a:pt x="400" y="0"/>
                  </a:moveTo>
                  <a:cubicBezTo>
                    <a:pt x="309" y="0"/>
                    <a:pt x="221" y="18"/>
                    <a:pt x="151" y="53"/>
                  </a:cubicBezTo>
                  <a:cubicBezTo>
                    <a:pt x="1" y="134"/>
                    <a:pt x="1" y="298"/>
                    <a:pt x="151" y="405"/>
                  </a:cubicBezTo>
                  <a:cubicBezTo>
                    <a:pt x="245" y="468"/>
                    <a:pt x="371" y="499"/>
                    <a:pt x="489" y="499"/>
                  </a:cubicBezTo>
                  <a:cubicBezTo>
                    <a:pt x="576" y="499"/>
                    <a:pt x="659" y="482"/>
                    <a:pt x="722" y="448"/>
                  </a:cubicBezTo>
                  <a:cubicBezTo>
                    <a:pt x="885" y="366"/>
                    <a:pt x="885" y="203"/>
                    <a:pt x="735" y="92"/>
                  </a:cubicBezTo>
                  <a:cubicBezTo>
                    <a:pt x="642" y="31"/>
                    <a:pt x="519" y="0"/>
                    <a:pt x="40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5"/>
            <p:cNvSpPr/>
            <p:nvPr/>
          </p:nvSpPr>
          <p:spPr>
            <a:xfrm>
              <a:off x="5787625" y="2773550"/>
              <a:ext cx="19775" cy="41350"/>
            </a:xfrm>
            <a:custGeom>
              <a:avLst/>
              <a:gdLst/>
              <a:ahLst/>
              <a:cxnLst/>
              <a:rect l="l" t="t" r="r" b="b"/>
              <a:pathLst>
                <a:path w="791" h="1654" extrusionOk="0">
                  <a:moveTo>
                    <a:pt x="790" y="82"/>
                  </a:moveTo>
                  <a:lnTo>
                    <a:pt x="788" y="105"/>
                  </a:lnTo>
                  <a:lnTo>
                    <a:pt x="788" y="105"/>
                  </a:lnTo>
                  <a:cubicBezTo>
                    <a:pt x="790" y="97"/>
                    <a:pt x="790" y="90"/>
                    <a:pt x="790" y="82"/>
                  </a:cubicBezTo>
                  <a:close/>
                  <a:moveTo>
                    <a:pt x="180" y="0"/>
                  </a:moveTo>
                  <a:lnTo>
                    <a:pt x="17" y="1430"/>
                  </a:lnTo>
                  <a:cubicBezTo>
                    <a:pt x="1" y="1482"/>
                    <a:pt x="30" y="1538"/>
                    <a:pt x="98" y="1580"/>
                  </a:cubicBezTo>
                  <a:cubicBezTo>
                    <a:pt x="170" y="1629"/>
                    <a:pt x="267" y="1653"/>
                    <a:pt x="359" y="1653"/>
                  </a:cubicBezTo>
                  <a:cubicBezTo>
                    <a:pt x="421" y="1653"/>
                    <a:pt x="482" y="1642"/>
                    <a:pt x="533" y="1619"/>
                  </a:cubicBezTo>
                  <a:cubicBezTo>
                    <a:pt x="588" y="1580"/>
                    <a:pt x="627" y="1538"/>
                    <a:pt x="627" y="1499"/>
                  </a:cubicBezTo>
                  <a:lnTo>
                    <a:pt x="788" y="105"/>
                  </a:lnTo>
                  <a:lnTo>
                    <a:pt x="788" y="105"/>
                  </a:lnTo>
                  <a:cubicBezTo>
                    <a:pt x="780" y="138"/>
                    <a:pt x="754" y="169"/>
                    <a:pt x="709" y="193"/>
                  </a:cubicBezTo>
                  <a:cubicBezTo>
                    <a:pt x="657" y="221"/>
                    <a:pt x="590" y="235"/>
                    <a:pt x="521" y="235"/>
                  </a:cubicBezTo>
                  <a:cubicBezTo>
                    <a:pt x="430" y="235"/>
                    <a:pt x="336" y="210"/>
                    <a:pt x="275" y="164"/>
                  </a:cubicBezTo>
                  <a:cubicBezTo>
                    <a:pt x="206" y="111"/>
                    <a:pt x="180" y="56"/>
                    <a:pt x="18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5"/>
            <p:cNvSpPr/>
            <p:nvPr/>
          </p:nvSpPr>
          <p:spPr>
            <a:xfrm>
              <a:off x="5791375" y="2769775"/>
              <a:ext cx="17075" cy="9650"/>
            </a:xfrm>
            <a:custGeom>
              <a:avLst/>
              <a:gdLst/>
              <a:ahLst/>
              <a:cxnLst/>
              <a:rect l="l" t="t" r="r" b="b"/>
              <a:pathLst>
                <a:path w="683" h="386" extrusionOk="0">
                  <a:moveTo>
                    <a:pt x="304" y="1"/>
                  </a:moveTo>
                  <a:cubicBezTo>
                    <a:pt x="239" y="1"/>
                    <a:pt x="175" y="15"/>
                    <a:pt x="125" y="44"/>
                  </a:cubicBezTo>
                  <a:cubicBezTo>
                    <a:pt x="1" y="112"/>
                    <a:pt x="1" y="233"/>
                    <a:pt x="125" y="315"/>
                  </a:cubicBezTo>
                  <a:cubicBezTo>
                    <a:pt x="186" y="361"/>
                    <a:pt x="280" y="386"/>
                    <a:pt x="371" y="386"/>
                  </a:cubicBezTo>
                  <a:cubicBezTo>
                    <a:pt x="440" y="386"/>
                    <a:pt x="507" y="372"/>
                    <a:pt x="559" y="344"/>
                  </a:cubicBezTo>
                  <a:cubicBezTo>
                    <a:pt x="667" y="275"/>
                    <a:pt x="683" y="165"/>
                    <a:pt x="559" y="83"/>
                  </a:cubicBezTo>
                  <a:cubicBezTo>
                    <a:pt x="489" y="28"/>
                    <a:pt x="395" y="1"/>
                    <a:pt x="304"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5"/>
            <p:cNvSpPr/>
            <p:nvPr/>
          </p:nvSpPr>
          <p:spPr>
            <a:xfrm>
              <a:off x="6057650" y="2779675"/>
              <a:ext cx="43850" cy="66675"/>
            </a:xfrm>
            <a:custGeom>
              <a:avLst/>
              <a:gdLst/>
              <a:ahLst/>
              <a:cxnLst/>
              <a:rect l="l" t="t" r="r" b="b"/>
              <a:pathLst>
                <a:path w="1754" h="2667" extrusionOk="0">
                  <a:moveTo>
                    <a:pt x="0" y="0"/>
                  </a:moveTo>
                  <a:lnTo>
                    <a:pt x="1684" y="1335"/>
                  </a:lnTo>
                  <a:lnTo>
                    <a:pt x="1658" y="1525"/>
                  </a:lnTo>
                  <a:lnTo>
                    <a:pt x="503" y="2667"/>
                  </a:lnTo>
                  <a:lnTo>
                    <a:pt x="503" y="2667"/>
                  </a:lnTo>
                  <a:lnTo>
                    <a:pt x="1753" y="1482"/>
                  </a:lnTo>
                  <a:lnTo>
                    <a:pt x="1753" y="1074"/>
                  </a:lnTo>
                  <a:lnTo>
                    <a:pt x="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5"/>
            <p:cNvSpPr/>
            <p:nvPr/>
          </p:nvSpPr>
          <p:spPr>
            <a:xfrm>
              <a:off x="5817250" y="2789550"/>
              <a:ext cx="232250" cy="101700"/>
            </a:xfrm>
            <a:custGeom>
              <a:avLst/>
              <a:gdLst/>
              <a:ahLst/>
              <a:cxnLst/>
              <a:rect l="l" t="t" r="r" b="b"/>
              <a:pathLst>
                <a:path w="9290" h="4068" extrusionOk="0">
                  <a:moveTo>
                    <a:pt x="1577" y="0"/>
                  </a:moveTo>
                  <a:lnTo>
                    <a:pt x="0" y="1319"/>
                  </a:lnTo>
                  <a:lnTo>
                    <a:pt x="885" y="2543"/>
                  </a:lnTo>
                  <a:cubicBezTo>
                    <a:pt x="885" y="2543"/>
                    <a:pt x="2896" y="3535"/>
                    <a:pt x="3849" y="3809"/>
                  </a:cubicBezTo>
                  <a:lnTo>
                    <a:pt x="7615" y="4067"/>
                  </a:lnTo>
                  <a:lnTo>
                    <a:pt x="8337" y="3659"/>
                  </a:lnTo>
                  <a:lnTo>
                    <a:pt x="9290" y="2667"/>
                  </a:lnTo>
                  <a:lnTo>
                    <a:pt x="8268" y="3427"/>
                  </a:lnTo>
                  <a:lnTo>
                    <a:pt x="7508" y="3780"/>
                  </a:lnTo>
                  <a:lnTo>
                    <a:pt x="3849" y="3320"/>
                  </a:lnTo>
                  <a:lnTo>
                    <a:pt x="1169" y="2177"/>
                  </a:lnTo>
                  <a:lnTo>
                    <a:pt x="572" y="1267"/>
                  </a:lnTo>
                  <a:lnTo>
                    <a:pt x="1577"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5"/>
            <p:cNvSpPr/>
            <p:nvPr/>
          </p:nvSpPr>
          <p:spPr>
            <a:xfrm>
              <a:off x="5733600" y="2787500"/>
              <a:ext cx="2400" cy="119000"/>
            </a:xfrm>
            <a:custGeom>
              <a:avLst/>
              <a:gdLst/>
              <a:ahLst/>
              <a:cxnLst/>
              <a:rect l="l" t="t" r="r" b="b"/>
              <a:pathLst>
                <a:path w="96" h="4760" extrusionOk="0">
                  <a:moveTo>
                    <a:pt x="1" y="1"/>
                  </a:moveTo>
                  <a:lnTo>
                    <a:pt x="1" y="2612"/>
                  </a:lnTo>
                  <a:lnTo>
                    <a:pt x="95" y="4760"/>
                  </a:lnTo>
                  <a:lnTo>
                    <a:pt x="95" y="2148"/>
                  </a:lnTo>
                  <a:lnTo>
                    <a:pt x="1" y="1"/>
                  </a:lnTo>
                  <a:close/>
                </a:path>
              </a:pathLst>
            </a:custGeom>
            <a:solidFill>
              <a:srgbClr val="E637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5"/>
            <p:cNvSpPr/>
            <p:nvPr/>
          </p:nvSpPr>
          <p:spPr>
            <a:xfrm>
              <a:off x="5719000" y="2782450"/>
              <a:ext cx="17000" cy="124050"/>
            </a:xfrm>
            <a:custGeom>
              <a:avLst/>
              <a:gdLst/>
              <a:ahLst/>
              <a:cxnLst/>
              <a:rect l="l" t="t" r="r" b="b"/>
              <a:pathLst>
                <a:path w="680" h="4962" extrusionOk="0">
                  <a:moveTo>
                    <a:pt x="598" y="0"/>
                  </a:moveTo>
                  <a:cubicBezTo>
                    <a:pt x="598" y="0"/>
                    <a:pt x="151" y="829"/>
                    <a:pt x="82" y="1126"/>
                  </a:cubicBezTo>
                  <a:cubicBezTo>
                    <a:pt x="0" y="1521"/>
                    <a:pt x="53" y="2337"/>
                    <a:pt x="121" y="2732"/>
                  </a:cubicBezTo>
                  <a:cubicBezTo>
                    <a:pt x="216" y="3303"/>
                    <a:pt x="679" y="4962"/>
                    <a:pt x="679" y="4962"/>
                  </a:cubicBezTo>
                  <a:lnTo>
                    <a:pt x="679" y="2350"/>
                  </a:lnTo>
                  <a:lnTo>
                    <a:pt x="598"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5"/>
            <p:cNvSpPr/>
            <p:nvPr/>
          </p:nvSpPr>
          <p:spPr>
            <a:xfrm>
              <a:off x="5724800" y="2806925"/>
              <a:ext cx="40075" cy="131900"/>
            </a:xfrm>
            <a:custGeom>
              <a:avLst/>
              <a:gdLst/>
              <a:ahLst/>
              <a:cxnLst/>
              <a:rect l="l" t="t" r="r" b="b"/>
              <a:pathLst>
                <a:path w="1603" h="5276" extrusionOk="0">
                  <a:moveTo>
                    <a:pt x="392" y="0"/>
                  </a:moveTo>
                  <a:lnTo>
                    <a:pt x="0" y="529"/>
                  </a:lnTo>
                  <a:lnTo>
                    <a:pt x="13" y="1861"/>
                  </a:lnTo>
                  <a:lnTo>
                    <a:pt x="490" y="5275"/>
                  </a:lnTo>
                  <a:lnTo>
                    <a:pt x="474" y="1822"/>
                  </a:lnTo>
                  <a:lnTo>
                    <a:pt x="1603" y="666"/>
                  </a:lnTo>
                  <a:lnTo>
                    <a:pt x="392"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5"/>
            <p:cNvSpPr/>
            <p:nvPr/>
          </p:nvSpPr>
          <p:spPr>
            <a:xfrm>
              <a:off x="5732550" y="2823575"/>
              <a:ext cx="32325" cy="132300"/>
            </a:xfrm>
            <a:custGeom>
              <a:avLst/>
              <a:gdLst/>
              <a:ahLst/>
              <a:cxnLst/>
              <a:rect l="l" t="t" r="r" b="b"/>
              <a:pathLst>
                <a:path w="1293" h="5292" extrusionOk="0">
                  <a:moveTo>
                    <a:pt x="1293" y="0"/>
                  </a:moveTo>
                  <a:lnTo>
                    <a:pt x="137" y="705"/>
                  </a:lnTo>
                  <a:lnTo>
                    <a:pt x="0" y="1440"/>
                  </a:lnTo>
                  <a:lnTo>
                    <a:pt x="0" y="2719"/>
                  </a:lnTo>
                  <a:lnTo>
                    <a:pt x="180" y="4609"/>
                  </a:lnTo>
                  <a:lnTo>
                    <a:pt x="356" y="5291"/>
                  </a:lnTo>
                  <a:lnTo>
                    <a:pt x="219" y="4652"/>
                  </a:lnTo>
                  <a:lnTo>
                    <a:pt x="219" y="3101"/>
                  </a:lnTo>
                  <a:lnTo>
                    <a:pt x="588" y="1156"/>
                  </a:lnTo>
                  <a:lnTo>
                    <a:pt x="1293"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5"/>
            <p:cNvSpPr/>
            <p:nvPr/>
          </p:nvSpPr>
          <p:spPr>
            <a:xfrm>
              <a:off x="5839350" y="2843975"/>
              <a:ext cx="74125" cy="40825"/>
            </a:xfrm>
            <a:custGeom>
              <a:avLst/>
              <a:gdLst/>
              <a:ahLst/>
              <a:cxnLst/>
              <a:rect l="l" t="t" r="r" b="b"/>
              <a:pathLst>
                <a:path w="2965" h="1633" extrusionOk="0">
                  <a:moveTo>
                    <a:pt x="285" y="0"/>
                  </a:moveTo>
                  <a:lnTo>
                    <a:pt x="1" y="366"/>
                  </a:lnTo>
                  <a:lnTo>
                    <a:pt x="298" y="598"/>
                  </a:lnTo>
                  <a:lnTo>
                    <a:pt x="925" y="1019"/>
                  </a:lnTo>
                  <a:lnTo>
                    <a:pt x="2012" y="1482"/>
                  </a:lnTo>
                  <a:lnTo>
                    <a:pt x="2664" y="1619"/>
                  </a:lnTo>
                  <a:lnTo>
                    <a:pt x="2965" y="1632"/>
                  </a:lnTo>
                  <a:lnTo>
                    <a:pt x="2965" y="1143"/>
                  </a:lnTo>
                  <a:lnTo>
                    <a:pt x="285"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5"/>
            <p:cNvSpPr/>
            <p:nvPr/>
          </p:nvSpPr>
          <p:spPr>
            <a:xfrm>
              <a:off x="5846450" y="2831725"/>
              <a:ext cx="67025" cy="40825"/>
            </a:xfrm>
            <a:custGeom>
              <a:avLst/>
              <a:gdLst/>
              <a:ahLst/>
              <a:cxnLst/>
              <a:rect l="l" t="t" r="r" b="b"/>
              <a:pathLst>
                <a:path w="2681" h="1633" extrusionOk="0">
                  <a:moveTo>
                    <a:pt x="1" y="1"/>
                  </a:moveTo>
                  <a:lnTo>
                    <a:pt x="1" y="490"/>
                  </a:lnTo>
                  <a:lnTo>
                    <a:pt x="233" y="735"/>
                  </a:lnTo>
                  <a:lnTo>
                    <a:pt x="641" y="1019"/>
                  </a:lnTo>
                  <a:lnTo>
                    <a:pt x="1728" y="1483"/>
                  </a:lnTo>
                  <a:lnTo>
                    <a:pt x="2380" y="1620"/>
                  </a:lnTo>
                  <a:lnTo>
                    <a:pt x="2681" y="1633"/>
                  </a:lnTo>
                  <a:lnTo>
                    <a:pt x="2681" y="1143"/>
                  </a:lnTo>
                  <a:lnTo>
                    <a:pt x="1"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5"/>
            <p:cNvSpPr/>
            <p:nvPr/>
          </p:nvSpPr>
          <p:spPr>
            <a:xfrm>
              <a:off x="6071200" y="2948000"/>
              <a:ext cx="71825" cy="93150"/>
            </a:xfrm>
            <a:custGeom>
              <a:avLst/>
              <a:gdLst/>
              <a:ahLst/>
              <a:cxnLst/>
              <a:rect l="l" t="t" r="r" b="b"/>
              <a:pathLst>
                <a:path w="2873" h="3726" extrusionOk="0">
                  <a:moveTo>
                    <a:pt x="124" y="1"/>
                  </a:moveTo>
                  <a:lnTo>
                    <a:pt x="42" y="216"/>
                  </a:lnTo>
                  <a:lnTo>
                    <a:pt x="16" y="530"/>
                  </a:lnTo>
                  <a:lnTo>
                    <a:pt x="0" y="2080"/>
                  </a:lnTo>
                  <a:lnTo>
                    <a:pt x="42" y="2273"/>
                  </a:lnTo>
                  <a:lnTo>
                    <a:pt x="124" y="2449"/>
                  </a:lnTo>
                  <a:lnTo>
                    <a:pt x="1675" y="3725"/>
                  </a:lnTo>
                  <a:lnTo>
                    <a:pt x="2693" y="3699"/>
                  </a:lnTo>
                  <a:lnTo>
                    <a:pt x="2774" y="3660"/>
                  </a:lnTo>
                  <a:lnTo>
                    <a:pt x="2872" y="3441"/>
                  </a:lnTo>
                  <a:lnTo>
                    <a:pt x="2872" y="2123"/>
                  </a:lnTo>
                  <a:lnTo>
                    <a:pt x="2774" y="1522"/>
                  </a:lnTo>
                  <a:lnTo>
                    <a:pt x="2693" y="1293"/>
                  </a:lnTo>
                  <a:lnTo>
                    <a:pt x="1675" y="1320"/>
                  </a:lnTo>
                  <a:lnTo>
                    <a:pt x="124"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5"/>
            <p:cNvSpPr/>
            <p:nvPr/>
          </p:nvSpPr>
          <p:spPr>
            <a:xfrm>
              <a:off x="6113050" y="2980325"/>
              <a:ext cx="29975" cy="60825"/>
            </a:xfrm>
            <a:custGeom>
              <a:avLst/>
              <a:gdLst/>
              <a:ahLst/>
              <a:cxnLst/>
              <a:rect l="l" t="t" r="r" b="b"/>
              <a:pathLst>
                <a:path w="1199" h="2433" extrusionOk="0">
                  <a:moveTo>
                    <a:pt x="1019" y="0"/>
                  </a:moveTo>
                  <a:lnTo>
                    <a:pt x="1" y="27"/>
                  </a:lnTo>
                  <a:lnTo>
                    <a:pt x="95" y="258"/>
                  </a:lnTo>
                  <a:lnTo>
                    <a:pt x="190" y="856"/>
                  </a:lnTo>
                  <a:lnTo>
                    <a:pt x="190" y="2174"/>
                  </a:lnTo>
                  <a:lnTo>
                    <a:pt x="95" y="2393"/>
                  </a:lnTo>
                  <a:lnTo>
                    <a:pt x="1" y="2432"/>
                  </a:lnTo>
                  <a:lnTo>
                    <a:pt x="1" y="2432"/>
                  </a:lnTo>
                  <a:lnTo>
                    <a:pt x="1019" y="2406"/>
                  </a:lnTo>
                  <a:lnTo>
                    <a:pt x="1100" y="2367"/>
                  </a:lnTo>
                  <a:lnTo>
                    <a:pt x="1198" y="2148"/>
                  </a:lnTo>
                  <a:lnTo>
                    <a:pt x="1198" y="830"/>
                  </a:lnTo>
                  <a:lnTo>
                    <a:pt x="1100" y="229"/>
                  </a:lnTo>
                  <a:lnTo>
                    <a:pt x="1019"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5"/>
            <p:cNvSpPr/>
            <p:nvPr/>
          </p:nvSpPr>
          <p:spPr>
            <a:xfrm>
              <a:off x="6015125" y="2881675"/>
              <a:ext cx="123400" cy="99325"/>
            </a:xfrm>
            <a:custGeom>
              <a:avLst/>
              <a:gdLst/>
              <a:ahLst/>
              <a:cxnLst/>
              <a:rect l="l" t="t" r="r" b="b"/>
              <a:pathLst>
                <a:path w="4936" h="3973" extrusionOk="0">
                  <a:moveTo>
                    <a:pt x="627" y="0"/>
                  </a:moveTo>
                  <a:lnTo>
                    <a:pt x="1" y="438"/>
                  </a:lnTo>
                  <a:lnTo>
                    <a:pt x="2488" y="2014"/>
                  </a:lnTo>
                  <a:lnTo>
                    <a:pt x="2367" y="2693"/>
                  </a:lnTo>
                  <a:lnTo>
                    <a:pt x="3128" y="3333"/>
                  </a:lnTo>
                  <a:lnTo>
                    <a:pt x="3918" y="3973"/>
                  </a:lnTo>
                  <a:lnTo>
                    <a:pt x="4936" y="3946"/>
                  </a:lnTo>
                  <a:lnTo>
                    <a:pt x="3467" y="1606"/>
                  </a:lnTo>
                  <a:lnTo>
                    <a:pt x="3075" y="1293"/>
                  </a:lnTo>
                  <a:lnTo>
                    <a:pt x="627"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5"/>
            <p:cNvSpPr/>
            <p:nvPr/>
          </p:nvSpPr>
          <p:spPr>
            <a:xfrm>
              <a:off x="6177275" y="3001675"/>
              <a:ext cx="33725" cy="37150"/>
            </a:xfrm>
            <a:custGeom>
              <a:avLst/>
              <a:gdLst/>
              <a:ahLst/>
              <a:cxnLst/>
              <a:rect l="l" t="t" r="r" b="b"/>
              <a:pathLst>
                <a:path w="1349" h="1486" extrusionOk="0">
                  <a:moveTo>
                    <a:pt x="810" y="0"/>
                  </a:moveTo>
                  <a:cubicBezTo>
                    <a:pt x="769" y="0"/>
                    <a:pt x="726" y="5"/>
                    <a:pt x="682" y="15"/>
                  </a:cubicBezTo>
                  <a:cubicBezTo>
                    <a:pt x="314" y="83"/>
                    <a:pt x="0" y="478"/>
                    <a:pt x="0" y="886"/>
                  </a:cubicBezTo>
                  <a:cubicBezTo>
                    <a:pt x="0" y="1234"/>
                    <a:pt x="243" y="1485"/>
                    <a:pt x="552" y="1485"/>
                  </a:cubicBezTo>
                  <a:cubicBezTo>
                    <a:pt x="594" y="1485"/>
                    <a:pt x="638" y="1480"/>
                    <a:pt x="682" y="1470"/>
                  </a:cubicBezTo>
                  <a:cubicBezTo>
                    <a:pt x="1048" y="1402"/>
                    <a:pt x="1348" y="1007"/>
                    <a:pt x="1348" y="599"/>
                  </a:cubicBezTo>
                  <a:cubicBezTo>
                    <a:pt x="1348" y="254"/>
                    <a:pt x="1116" y="0"/>
                    <a:pt x="810"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5"/>
            <p:cNvSpPr/>
            <p:nvPr/>
          </p:nvSpPr>
          <p:spPr>
            <a:xfrm>
              <a:off x="6186825" y="3012050"/>
              <a:ext cx="14950" cy="16625"/>
            </a:xfrm>
            <a:custGeom>
              <a:avLst/>
              <a:gdLst/>
              <a:ahLst/>
              <a:cxnLst/>
              <a:rect l="l" t="t" r="r" b="b"/>
              <a:pathLst>
                <a:path w="598" h="665" extrusionOk="0">
                  <a:moveTo>
                    <a:pt x="361" y="0"/>
                  </a:moveTo>
                  <a:cubicBezTo>
                    <a:pt x="342" y="0"/>
                    <a:pt x="321" y="3"/>
                    <a:pt x="300" y="8"/>
                  </a:cubicBezTo>
                  <a:cubicBezTo>
                    <a:pt x="137" y="37"/>
                    <a:pt x="0" y="213"/>
                    <a:pt x="0" y="390"/>
                  </a:cubicBezTo>
                  <a:cubicBezTo>
                    <a:pt x="0" y="548"/>
                    <a:pt x="112" y="665"/>
                    <a:pt x="253" y="665"/>
                  </a:cubicBezTo>
                  <a:cubicBezTo>
                    <a:pt x="268" y="665"/>
                    <a:pt x="284" y="663"/>
                    <a:pt x="300" y="661"/>
                  </a:cubicBezTo>
                  <a:cubicBezTo>
                    <a:pt x="464" y="621"/>
                    <a:pt x="598" y="445"/>
                    <a:pt x="598" y="266"/>
                  </a:cubicBezTo>
                  <a:cubicBezTo>
                    <a:pt x="598" y="112"/>
                    <a:pt x="496" y="0"/>
                    <a:pt x="361"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5"/>
            <p:cNvSpPr/>
            <p:nvPr/>
          </p:nvSpPr>
          <p:spPr>
            <a:xfrm>
              <a:off x="5852250" y="2883025"/>
              <a:ext cx="25900" cy="33050"/>
            </a:xfrm>
            <a:custGeom>
              <a:avLst/>
              <a:gdLst/>
              <a:ahLst/>
              <a:cxnLst/>
              <a:rect l="l" t="t" r="r" b="b"/>
              <a:pathLst>
                <a:path w="1036" h="1322" extrusionOk="0">
                  <a:moveTo>
                    <a:pt x="287" y="1"/>
                  </a:moveTo>
                  <a:cubicBezTo>
                    <a:pt x="118" y="1"/>
                    <a:pt x="1" y="135"/>
                    <a:pt x="1" y="367"/>
                  </a:cubicBezTo>
                  <a:cubicBezTo>
                    <a:pt x="1" y="694"/>
                    <a:pt x="232" y="1089"/>
                    <a:pt x="516" y="1252"/>
                  </a:cubicBezTo>
                  <a:cubicBezTo>
                    <a:pt x="600" y="1299"/>
                    <a:pt x="678" y="1321"/>
                    <a:pt x="748" y="1321"/>
                  </a:cubicBezTo>
                  <a:cubicBezTo>
                    <a:pt x="918" y="1321"/>
                    <a:pt x="1035" y="1187"/>
                    <a:pt x="1035" y="955"/>
                  </a:cubicBezTo>
                  <a:cubicBezTo>
                    <a:pt x="1035" y="628"/>
                    <a:pt x="804" y="234"/>
                    <a:pt x="516" y="70"/>
                  </a:cubicBezTo>
                  <a:cubicBezTo>
                    <a:pt x="434" y="23"/>
                    <a:pt x="356" y="1"/>
                    <a:pt x="28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5"/>
            <p:cNvSpPr/>
            <p:nvPr/>
          </p:nvSpPr>
          <p:spPr>
            <a:xfrm>
              <a:off x="5850875" y="2886900"/>
              <a:ext cx="22450" cy="29050"/>
            </a:xfrm>
            <a:custGeom>
              <a:avLst/>
              <a:gdLst/>
              <a:ahLst/>
              <a:cxnLst/>
              <a:rect l="l" t="t" r="r" b="b"/>
              <a:pathLst>
                <a:path w="898" h="1162" extrusionOk="0">
                  <a:moveTo>
                    <a:pt x="249" y="1"/>
                  </a:moveTo>
                  <a:cubicBezTo>
                    <a:pt x="103" y="1"/>
                    <a:pt x="0" y="120"/>
                    <a:pt x="0" y="323"/>
                  </a:cubicBezTo>
                  <a:cubicBezTo>
                    <a:pt x="0" y="607"/>
                    <a:pt x="206" y="947"/>
                    <a:pt x="451" y="1097"/>
                  </a:cubicBezTo>
                  <a:cubicBezTo>
                    <a:pt x="523" y="1141"/>
                    <a:pt x="591" y="1162"/>
                    <a:pt x="651" y="1162"/>
                  </a:cubicBezTo>
                  <a:cubicBezTo>
                    <a:pt x="797" y="1162"/>
                    <a:pt x="898" y="1042"/>
                    <a:pt x="898" y="839"/>
                  </a:cubicBezTo>
                  <a:cubicBezTo>
                    <a:pt x="898" y="555"/>
                    <a:pt x="695" y="199"/>
                    <a:pt x="451" y="65"/>
                  </a:cubicBezTo>
                  <a:cubicBezTo>
                    <a:pt x="379" y="21"/>
                    <a:pt x="310" y="1"/>
                    <a:pt x="24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5"/>
            <p:cNvSpPr/>
            <p:nvPr/>
          </p:nvSpPr>
          <p:spPr>
            <a:xfrm>
              <a:off x="5727475" y="2764725"/>
              <a:ext cx="46300" cy="30300"/>
            </a:xfrm>
            <a:custGeom>
              <a:avLst/>
              <a:gdLst/>
              <a:ahLst/>
              <a:cxnLst/>
              <a:rect l="l" t="t" r="r" b="b"/>
              <a:pathLst>
                <a:path w="1852" h="1212" extrusionOk="0">
                  <a:moveTo>
                    <a:pt x="1101" y="1"/>
                  </a:moveTo>
                  <a:lnTo>
                    <a:pt x="748" y="122"/>
                  </a:lnTo>
                  <a:lnTo>
                    <a:pt x="259" y="709"/>
                  </a:lnTo>
                  <a:lnTo>
                    <a:pt x="1" y="1212"/>
                  </a:lnTo>
                  <a:lnTo>
                    <a:pt x="301" y="843"/>
                  </a:lnTo>
                  <a:lnTo>
                    <a:pt x="1251" y="843"/>
                  </a:lnTo>
                  <a:lnTo>
                    <a:pt x="1633" y="993"/>
                  </a:lnTo>
                  <a:lnTo>
                    <a:pt x="1852" y="353"/>
                  </a:lnTo>
                  <a:lnTo>
                    <a:pt x="110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1" name="Google Shape;2091;p5"/>
          <p:cNvGrpSpPr/>
          <p:nvPr/>
        </p:nvGrpSpPr>
        <p:grpSpPr>
          <a:xfrm>
            <a:off x="5877829" y="2143748"/>
            <a:ext cx="1485720" cy="1156166"/>
            <a:chOff x="4551775" y="1391800"/>
            <a:chExt cx="565450" cy="440025"/>
          </a:xfrm>
        </p:grpSpPr>
        <p:sp>
          <p:nvSpPr>
            <p:cNvPr id="2092" name="Google Shape;2092;p5"/>
            <p:cNvSpPr/>
            <p:nvPr/>
          </p:nvSpPr>
          <p:spPr>
            <a:xfrm>
              <a:off x="4982550" y="1527675"/>
              <a:ext cx="20425" cy="23600"/>
            </a:xfrm>
            <a:custGeom>
              <a:avLst/>
              <a:gdLst/>
              <a:ahLst/>
              <a:cxnLst/>
              <a:rect l="l" t="t" r="r" b="b"/>
              <a:pathLst>
                <a:path w="817" h="944" extrusionOk="0">
                  <a:moveTo>
                    <a:pt x="656" y="0"/>
                  </a:moveTo>
                  <a:cubicBezTo>
                    <a:pt x="646" y="0"/>
                    <a:pt x="636" y="2"/>
                    <a:pt x="624" y="7"/>
                  </a:cubicBezTo>
                  <a:cubicBezTo>
                    <a:pt x="542" y="7"/>
                    <a:pt x="422" y="89"/>
                    <a:pt x="203" y="222"/>
                  </a:cubicBezTo>
                  <a:cubicBezTo>
                    <a:pt x="121" y="291"/>
                    <a:pt x="40" y="386"/>
                    <a:pt x="14" y="480"/>
                  </a:cubicBezTo>
                  <a:lnTo>
                    <a:pt x="14" y="497"/>
                  </a:lnTo>
                  <a:cubicBezTo>
                    <a:pt x="1" y="510"/>
                    <a:pt x="1" y="523"/>
                    <a:pt x="1" y="536"/>
                  </a:cubicBezTo>
                  <a:lnTo>
                    <a:pt x="1" y="604"/>
                  </a:lnTo>
                  <a:lnTo>
                    <a:pt x="1" y="699"/>
                  </a:lnTo>
                  <a:cubicBezTo>
                    <a:pt x="1" y="754"/>
                    <a:pt x="1" y="794"/>
                    <a:pt x="14" y="823"/>
                  </a:cubicBezTo>
                  <a:cubicBezTo>
                    <a:pt x="14" y="836"/>
                    <a:pt x="27" y="849"/>
                    <a:pt x="27" y="849"/>
                  </a:cubicBezTo>
                  <a:cubicBezTo>
                    <a:pt x="40" y="862"/>
                    <a:pt x="40" y="862"/>
                    <a:pt x="53" y="875"/>
                  </a:cubicBezTo>
                  <a:cubicBezTo>
                    <a:pt x="82" y="905"/>
                    <a:pt x="134" y="931"/>
                    <a:pt x="203" y="944"/>
                  </a:cubicBezTo>
                  <a:lnTo>
                    <a:pt x="298" y="944"/>
                  </a:lnTo>
                  <a:cubicBezTo>
                    <a:pt x="327" y="944"/>
                    <a:pt x="366" y="931"/>
                    <a:pt x="396" y="918"/>
                  </a:cubicBezTo>
                  <a:cubicBezTo>
                    <a:pt x="396" y="918"/>
                    <a:pt x="409" y="918"/>
                    <a:pt x="409" y="905"/>
                  </a:cubicBezTo>
                  <a:cubicBezTo>
                    <a:pt x="422" y="905"/>
                    <a:pt x="422" y="905"/>
                    <a:pt x="435" y="888"/>
                  </a:cubicBezTo>
                  <a:cubicBezTo>
                    <a:pt x="559" y="807"/>
                    <a:pt x="722" y="660"/>
                    <a:pt x="774" y="536"/>
                  </a:cubicBezTo>
                  <a:cubicBezTo>
                    <a:pt x="787" y="510"/>
                    <a:pt x="804" y="497"/>
                    <a:pt x="804" y="467"/>
                  </a:cubicBezTo>
                  <a:cubicBezTo>
                    <a:pt x="804" y="441"/>
                    <a:pt x="817" y="415"/>
                    <a:pt x="817" y="399"/>
                  </a:cubicBezTo>
                  <a:lnTo>
                    <a:pt x="817" y="372"/>
                  </a:lnTo>
                  <a:lnTo>
                    <a:pt x="817" y="317"/>
                  </a:lnTo>
                  <a:lnTo>
                    <a:pt x="817" y="278"/>
                  </a:lnTo>
                  <a:lnTo>
                    <a:pt x="817" y="252"/>
                  </a:lnTo>
                  <a:cubicBezTo>
                    <a:pt x="817" y="222"/>
                    <a:pt x="804" y="183"/>
                    <a:pt x="804" y="170"/>
                  </a:cubicBezTo>
                  <a:lnTo>
                    <a:pt x="804" y="154"/>
                  </a:lnTo>
                  <a:cubicBezTo>
                    <a:pt x="787" y="102"/>
                    <a:pt x="761" y="59"/>
                    <a:pt x="735" y="33"/>
                  </a:cubicBezTo>
                  <a:cubicBezTo>
                    <a:pt x="704" y="14"/>
                    <a:pt x="682" y="0"/>
                    <a:pt x="656"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5"/>
            <p:cNvSpPr/>
            <p:nvPr/>
          </p:nvSpPr>
          <p:spPr>
            <a:xfrm>
              <a:off x="4986950" y="1530200"/>
              <a:ext cx="16025" cy="20650"/>
            </a:xfrm>
            <a:custGeom>
              <a:avLst/>
              <a:gdLst/>
              <a:ahLst/>
              <a:cxnLst/>
              <a:rect l="l" t="t" r="r" b="b"/>
              <a:pathLst>
                <a:path w="641" h="826" extrusionOk="0">
                  <a:moveTo>
                    <a:pt x="530" y="1"/>
                  </a:moveTo>
                  <a:cubicBezTo>
                    <a:pt x="464" y="14"/>
                    <a:pt x="340" y="69"/>
                    <a:pt x="259" y="134"/>
                  </a:cubicBezTo>
                  <a:cubicBezTo>
                    <a:pt x="151" y="232"/>
                    <a:pt x="1" y="327"/>
                    <a:pt x="1" y="529"/>
                  </a:cubicBezTo>
                  <a:lnTo>
                    <a:pt x="1" y="559"/>
                  </a:lnTo>
                  <a:cubicBezTo>
                    <a:pt x="1" y="624"/>
                    <a:pt x="1" y="679"/>
                    <a:pt x="27" y="722"/>
                  </a:cubicBezTo>
                  <a:lnTo>
                    <a:pt x="27" y="735"/>
                  </a:lnTo>
                  <a:cubicBezTo>
                    <a:pt x="40" y="774"/>
                    <a:pt x="69" y="804"/>
                    <a:pt x="95" y="817"/>
                  </a:cubicBezTo>
                  <a:cubicBezTo>
                    <a:pt x="113" y="822"/>
                    <a:pt x="130" y="825"/>
                    <a:pt x="148" y="825"/>
                  </a:cubicBezTo>
                  <a:cubicBezTo>
                    <a:pt x="173" y="825"/>
                    <a:pt x="200" y="819"/>
                    <a:pt x="233" y="804"/>
                  </a:cubicBezTo>
                  <a:cubicBezTo>
                    <a:pt x="246" y="804"/>
                    <a:pt x="246" y="804"/>
                    <a:pt x="259" y="787"/>
                  </a:cubicBezTo>
                  <a:cubicBezTo>
                    <a:pt x="409" y="722"/>
                    <a:pt x="546" y="572"/>
                    <a:pt x="598" y="435"/>
                  </a:cubicBezTo>
                  <a:cubicBezTo>
                    <a:pt x="611" y="409"/>
                    <a:pt x="628" y="396"/>
                    <a:pt x="628" y="366"/>
                  </a:cubicBezTo>
                  <a:cubicBezTo>
                    <a:pt x="628" y="340"/>
                    <a:pt x="641" y="327"/>
                    <a:pt x="641" y="298"/>
                  </a:cubicBezTo>
                  <a:lnTo>
                    <a:pt x="641" y="271"/>
                  </a:lnTo>
                  <a:lnTo>
                    <a:pt x="641" y="216"/>
                  </a:lnTo>
                  <a:lnTo>
                    <a:pt x="641" y="177"/>
                  </a:lnTo>
                  <a:lnTo>
                    <a:pt x="641" y="151"/>
                  </a:lnTo>
                  <a:cubicBezTo>
                    <a:pt x="641" y="108"/>
                    <a:pt x="628" y="82"/>
                    <a:pt x="628" y="69"/>
                  </a:cubicBezTo>
                  <a:lnTo>
                    <a:pt x="628" y="53"/>
                  </a:lnTo>
                  <a:cubicBezTo>
                    <a:pt x="611" y="27"/>
                    <a:pt x="598" y="1"/>
                    <a:pt x="572"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5"/>
            <p:cNvSpPr/>
            <p:nvPr/>
          </p:nvSpPr>
          <p:spPr>
            <a:xfrm>
              <a:off x="4551775" y="1474050"/>
              <a:ext cx="565450" cy="317525"/>
            </a:xfrm>
            <a:custGeom>
              <a:avLst/>
              <a:gdLst/>
              <a:ahLst/>
              <a:cxnLst/>
              <a:rect l="l" t="t" r="r" b="b"/>
              <a:pathLst>
                <a:path w="22618" h="12701" extrusionOk="0">
                  <a:moveTo>
                    <a:pt x="4960" y="0"/>
                  </a:moveTo>
                  <a:cubicBezTo>
                    <a:pt x="3732" y="0"/>
                    <a:pt x="176" y="2999"/>
                    <a:pt x="82" y="3523"/>
                  </a:cubicBezTo>
                  <a:cubicBezTo>
                    <a:pt x="1" y="4029"/>
                    <a:pt x="461" y="4313"/>
                    <a:pt x="1127" y="4708"/>
                  </a:cubicBezTo>
                  <a:lnTo>
                    <a:pt x="13667" y="12039"/>
                  </a:lnTo>
                  <a:cubicBezTo>
                    <a:pt x="13667" y="12039"/>
                    <a:pt x="14810" y="12623"/>
                    <a:pt x="15952" y="12691"/>
                  </a:cubicBezTo>
                  <a:cubicBezTo>
                    <a:pt x="16034" y="12697"/>
                    <a:pt x="16114" y="12700"/>
                    <a:pt x="16194" y="12700"/>
                  </a:cubicBezTo>
                  <a:cubicBezTo>
                    <a:pt x="17233" y="12700"/>
                    <a:pt x="18123" y="12232"/>
                    <a:pt x="18769" y="11944"/>
                  </a:cubicBezTo>
                  <a:cubicBezTo>
                    <a:pt x="19461" y="11631"/>
                    <a:pt x="21054" y="10704"/>
                    <a:pt x="21380" y="10394"/>
                  </a:cubicBezTo>
                  <a:cubicBezTo>
                    <a:pt x="21720" y="10093"/>
                    <a:pt x="22617" y="9440"/>
                    <a:pt x="21720" y="8556"/>
                  </a:cubicBezTo>
                  <a:cubicBezTo>
                    <a:pt x="20822" y="7671"/>
                    <a:pt x="6173" y="43"/>
                    <a:pt x="4991" y="1"/>
                  </a:cubicBezTo>
                  <a:cubicBezTo>
                    <a:pt x="4981" y="0"/>
                    <a:pt x="4971" y="0"/>
                    <a:pt x="4960"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5"/>
            <p:cNvSpPr/>
            <p:nvPr/>
          </p:nvSpPr>
          <p:spPr>
            <a:xfrm>
              <a:off x="4604425" y="1497225"/>
              <a:ext cx="350900" cy="252250"/>
            </a:xfrm>
            <a:custGeom>
              <a:avLst/>
              <a:gdLst/>
              <a:ahLst/>
              <a:cxnLst/>
              <a:rect l="l" t="t" r="r" b="b"/>
              <a:pathLst>
                <a:path w="14036" h="10090" extrusionOk="0">
                  <a:moveTo>
                    <a:pt x="163" y="1"/>
                  </a:moveTo>
                  <a:lnTo>
                    <a:pt x="0" y="2733"/>
                  </a:lnTo>
                  <a:lnTo>
                    <a:pt x="424" y="3360"/>
                  </a:lnTo>
                  <a:lnTo>
                    <a:pt x="1469" y="2625"/>
                  </a:lnTo>
                  <a:lnTo>
                    <a:pt x="6012" y="5713"/>
                  </a:lnTo>
                  <a:lnTo>
                    <a:pt x="10216" y="9235"/>
                  </a:lnTo>
                  <a:lnTo>
                    <a:pt x="11196" y="8621"/>
                  </a:lnTo>
                  <a:lnTo>
                    <a:pt x="13533" y="10090"/>
                  </a:lnTo>
                  <a:lnTo>
                    <a:pt x="14035" y="4979"/>
                  </a:lnTo>
                  <a:lnTo>
                    <a:pt x="163"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5"/>
            <p:cNvSpPr/>
            <p:nvPr/>
          </p:nvSpPr>
          <p:spPr>
            <a:xfrm>
              <a:off x="4909100" y="1719200"/>
              <a:ext cx="33000" cy="42200"/>
            </a:xfrm>
            <a:custGeom>
              <a:avLst/>
              <a:gdLst/>
              <a:ahLst/>
              <a:cxnLst/>
              <a:rect l="l" t="t" r="r" b="b"/>
              <a:pathLst>
                <a:path w="1320" h="1688" extrusionOk="0">
                  <a:moveTo>
                    <a:pt x="233" y="0"/>
                  </a:moveTo>
                  <a:lnTo>
                    <a:pt x="1" y="287"/>
                  </a:lnTo>
                  <a:lnTo>
                    <a:pt x="1088" y="1688"/>
                  </a:lnTo>
                  <a:lnTo>
                    <a:pt x="1320" y="1404"/>
                  </a:lnTo>
                  <a:lnTo>
                    <a:pt x="233" y="0"/>
                  </a:lnTo>
                  <a:close/>
                </a:path>
              </a:pathLst>
            </a:custGeom>
            <a:solidFill>
              <a:srgbClr val="FFE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5"/>
            <p:cNvSpPr/>
            <p:nvPr/>
          </p:nvSpPr>
          <p:spPr>
            <a:xfrm>
              <a:off x="4906750" y="1720900"/>
              <a:ext cx="32650" cy="42225"/>
            </a:xfrm>
            <a:custGeom>
              <a:avLst/>
              <a:gdLst/>
              <a:ahLst/>
              <a:cxnLst/>
              <a:rect l="l" t="t" r="r" b="b"/>
              <a:pathLst>
                <a:path w="1306" h="1689" extrusionOk="0">
                  <a:moveTo>
                    <a:pt x="216" y="1"/>
                  </a:moveTo>
                  <a:lnTo>
                    <a:pt x="0" y="288"/>
                  </a:lnTo>
                  <a:lnTo>
                    <a:pt x="1074" y="1688"/>
                  </a:lnTo>
                  <a:lnTo>
                    <a:pt x="1306" y="1401"/>
                  </a:lnTo>
                  <a:lnTo>
                    <a:pt x="216" y="1"/>
                  </a:lnTo>
                  <a:close/>
                </a:path>
              </a:pathLst>
            </a:custGeom>
            <a:solidFill>
              <a:srgbClr val="FFB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5"/>
            <p:cNvSpPr/>
            <p:nvPr/>
          </p:nvSpPr>
          <p:spPr>
            <a:xfrm>
              <a:off x="4871000" y="1681825"/>
              <a:ext cx="67350" cy="85375"/>
            </a:xfrm>
            <a:custGeom>
              <a:avLst/>
              <a:gdLst/>
              <a:ahLst/>
              <a:cxnLst/>
              <a:rect l="l" t="t" r="r" b="b"/>
              <a:pathLst>
                <a:path w="2694" h="3415" extrusionOk="0">
                  <a:moveTo>
                    <a:pt x="1074" y="0"/>
                  </a:moveTo>
                  <a:lnTo>
                    <a:pt x="1" y="627"/>
                  </a:lnTo>
                  <a:lnTo>
                    <a:pt x="1607" y="3414"/>
                  </a:lnTo>
                  <a:lnTo>
                    <a:pt x="2693" y="2788"/>
                  </a:lnTo>
                  <a:lnTo>
                    <a:pt x="2341" y="872"/>
                  </a:lnTo>
                  <a:lnTo>
                    <a:pt x="1074"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5"/>
            <p:cNvSpPr/>
            <p:nvPr/>
          </p:nvSpPr>
          <p:spPr>
            <a:xfrm>
              <a:off x="4862200" y="1695825"/>
              <a:ext cx="57125" cy="73600"/>
            </a:xfrm>
            <a:custGeom>
              <a:avLst/>
              <a:gdLst/>
              <a:ahLst/>
              <a:cxnLst/>
              <a:rect l="l" t="t" r="r" b="b"/>
              <a:pathLst>
                <a:path w="2285" h="2944" extrusionOk="0">
                  <a:moveTo>
                    <a:pt x="627" y="1"/>
                  </a:moveTo>
                  <a:cubicBezTo>
                    <a:pt x="256" y="1"/>
                    <a:pt x="0" y="296"/>
                    <a:pt x="0" y="814"/>
                  </a:cubicBezTo>
                  <a:cubicBezTo>
                    <a:pt x="0" y="1536"/>
                    <a:pt x="516" y="2420"/>
                    <a:pt x="1143" y="2786"/>
                  </a:cubicBezTo>
                  <a:cubicBezTo>
                    <a:pt x="1324" y="2893"/>
                    <a:pt x="1497" y="2944"/>
                    <a:pt x="1651" y="2944"/>
                  </a:cubicBezTo>
                  <a:cubicBezTo>
                    <a:pt x="2024" y="2944"/>
                    <a:pt x="2285" y="2644"/>
                    <a:pt x="2285" y="2133"/>
                  </a:cubicBezTo>
                  <a:cubicBezTo>
                    <a:pt x="2285" y="1412"/>
                    <a:pt x="1766" y="527"/>
                    <a:pt x="1143" y="161"/>
                  </a:cubicBezTo>
                  <a:cubicBezTo>
                    <a:pt x="958" y="53"/>
                    <a:pt x="783" y="1"/>
                    <a:pt x="627" y="1"/>
                  </a:cubicBezTo>
                  <a:close/>
                </a:path>
              </a:pathLst>
            </a:custGeom>
            <a:solidFill>
              <a:srgbClr val="8538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5"/>
            <p:cNvSpPr/>
            <p:nvPr/>
          </p:nvSpPr>
          <p:spPr>
            <a:xfrm>
              <a:off x="4644550" y="1538750"/>
              <a:ext cx="57150" cy="73425"/>
            </a:xfrm>
            <a:custGeom>
              <a:avLst/>
              <a:gdLst/>
              <a:ahLst/>
              <a:cxnLst/>
              <a:rect l="l" t="t" r="r" b="b"/>
              <a:pathLst>
                <a:path w="2286" h="2937" extrusionOk="0">
                  <a:moveTo>
                    <a:pt x="621" y="0"/>
                  </a:moveTo>
                  <a:cubicBezTo>
                    <a:pt x="250" y="0"/>
                    <a:pt x="1" y="293"/>
                    <a:pt x="1" y="801"/>
                  </a:cubicBezTo>
                  <a:cubicBezTo>
                    <a:pt x="1" y="1535"/>
                    <a:pt x="504" y="2420"/>
                    <a:pt x="1143" y="2786"/>
                  </a:cubicBezTo>
                  <a:cubicBezTo>
                    <a:pt x="1325" y="2888"/>
                    <a:pt x="1498" y="2936"/>
                    <a:pt x="1651" y="2936"/>
                  </a:cubicBezTo>
                  <a:cubicBezTo>
                    <a:pt x="2026" y="2936"/>
                    <a:pt x="2286" y="2645"/>
                    <a:pt x="2286" y="2133"/>
                  </a:cubicBezTo>
                  <a:cubicBezTo>
                    <a:pt x="2286" y="1398"/>
                    <a:pt x="1770" y="514"/>
                    <a:pt x="1143" y="161"/>
                  </a:cubicBezTo>
                  <a:cubicBezTo>
                    <a:pt x="954" y="52"/>
                    <a:pt x="777" y="0"/>
                    <a:pt x="621" y="0"/>
                  </a:cubicBezTo>
                  <a:close/>
                </a:path>
              </a:pathLst>
            </a:custGeom>
            <a:solidFill>
              <a:srgbClr val="7427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5"/>
            <p:cNvSpPr/>
            <p:nvPr/>
          </p:nvSpPr>
          <p:spPr>
            <a:xfrm>
              <a:off x="4626200" y="1540400"/>
              <a:ext cx="67350" cy="85375"/>
            </a:xfrm>
            <a:custGeom>
              <a:avLst/>
              <a:gdLst/>
              <a:ahLst/>
              <a:cxnLst/>
              <a:rect l="l" t="t" r="r" b="b"/>
              <a:pathLst>
                <a:path w="2694" h="3415" extrusionOk="0">
                  <a:moveTo>
                    <a:pt x="1087" y="1"/>
                  </a:moveTo>
                  <a:lnTo>
                    <a:pt x="1" y="624"/>
                  </a:lnTo>
                  <a:lnTo>
                    <a:pt x="1619" y="3415"/>
                  </a:lnTo>
                  <a:lnTo>
                    <a:pt x="2693" y="2788"/>
                  </a:lnTo>
                  <a:lnTo>
                    <a:pt x="2354" y="869"/>
                  </a:lnTo>
                  <a:lnTo>
                    <a:pt x="108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5"/>
            <p:cNvSpPr/>
            <p:nvPr/>
          </p:nvSpPr>
          <p:spPr>
            <a:xfrm>
              <a:off x="4696950" y="1391800"/>
              <a:ext cx="403225" cy="309050"/>
            </a:xfrm>
            <a:custGeom>
              <a:avLst/>
              <a:gdLst/>
              <a:ahLst/>
              <a:cxnLst/>
              <a:rect l="l" t="t" r="r" b="b"/>
              <a:pathLst>
                <a:path w="16129" h="12362" extrusionOk="0">
                  <a:moveTo>
                    <a:pt x="692" y="1"/>
                  </a:moveTo>
                  <a:lnTo>
                    <a:pt x="542" y="40"/>
                  </a:lnTo>
                  <a:lnTo>
                    <a:pt x="516" y="409"/>
                  </a:lnTo>
                  <a:lnTo>
                    <a:pt x="284" y="627"/>
                  </a:lnTo>
                  <a:lnTo>
                    <a:pt x="379" y="804"/>
                  </a:lnTo>
                  <a:lnTo>
                    <a:pt x="284" y="1483"/>
                  </a:lnTo>
                  <a:lnTo>
                    <a:pt x="95" y="1590"/>
                  </a:lnTo>
                  <a:lnTo>
                    <a:pt x="13" y="2204"/>
                  </a:lnTo>
                  <a:lnTo>
                    <a:pt x="0" y="2243"/>
                  </a:lnTo>
                  <a:cubicBezTo>
                    <a:pt x="0" y="2243"/>
                    <a:pt x="151" y="2814"/>
                    <a:pt x="353" y="3059"/>
                  </a:cubicBezTo>
                  <a:cubicBezTo>
                    <a:pt x="516" y="3252"/>
                    <a:pt x="1632" y="3986"/>
                    <a:pt x="2054" y="4257"/>
                  </a:cubicBezTo>
                  <a:cubicBezTo>
                    <a:pt x="2148" y="4326"/>
                    <a:pt x="2204" y="4365"/>
                    <a:pt x="2204" y="4365"/>
                  </a:cubicBezTo>
                  <a:lnTo>
                    <a:pt x="2230" y="4365"/>
                  </a:lnTo>
                  <a:lnTo>
                    <a:pt x="2230" y="3957"/>
                  </a:lnTo>
                  <a:cubicBezTo>
                    <a:pt x="2230" y="3360"/>
                    <a:pt x="2530" y="3016"/>
                    <a:pt x="2966" y="3016"/>
                  </a:cubicBezTo>
                  <a:cubicBezTo>
                    <a:pt x="3145" y="3016"/>
                    <a:pt x="3348" y="3074"/>
                    <a:pt x="3562" y="3196"/>
                  </a:cubicBezTo>
                  <a:cubicBezTo>
                    <a:pt x="4296" y="3617"/>
                    <a:pt x="4896" y="4652"/>
                    <a:pt x="4896" y="5507"/>
                  </a:cubicBezTo>
                  <a:lnTo>
                    <a:pt x="4896" y="6121"/>
                  </a:lnTo>
                  <a:lnTo>
                    <a:pt x="4923" y="6147"/>
                  </a:lnTo>
                  <a:lnTo>
                    <a:pt x="12009" y="10240"/>
                  </a:lnTo>
                  <a:lnTo>
                    <a:pt x="12009" y="9617"/>
                  </a:lnTo>
                  <a:cubicBezTo>
                    <a:pt x="12009" y="9017"/>
                    <a:pt x="12309" y="8672"/>
                    <a:pt x="12746" y="8672"/>
                  </a:cubicBezTo>
                  <a:cubicBezTo>
                    <a:pt x="12925" y="8672"/>
                    <a:pt x="13127" y="8730"/>
                    <a:pt x="13341" y="8853"/>
                  </a:cubicBezTo>
                  <a:cubicBezTo>
                    <a:pt x="14075" y="9290"/>
                    <a:pt x="14676" y="10322"/>
                    <a:pt x="14676" y="11167"/>
                  </a:cubicBezTo>
                  <a:lnTo>
                    <a:pt x="14676" y="11790"/>
                  </a:lnTo>
                  <a:lnTo>
                    <a:pt x="14796" y="11859"/>
                  </a:lnTo>
                  <a:lnTo>
                    <a:pt x="14852" y="11888"/>
                  </a:lnTo>
                  <a:lnTo>
                    <a:pt x="15694" y="12349"/>
                  </a:lnTo>
                  <a:lnTo>
                    <a:pt x="15707" y="12362"/>
                  </a:lnTo>
                  <a:lnTo>
                    <a:pt x="15913" y="12336"/>
                  </a:lnTo>
                  <a:lnTo>
                    <a:pt x="15952" y="12185"/>
                  </a:lnTo>
                  <a:lnTo>
                    <a:pt x="15857" y="12185"/>
                  </a:lnTo>
                  <a:lnTo>
                    <a:pt x="15913" y="12117"/>
                  </a:lnTo>
                  <a:lnTo>
                    <a:pt x="16089" y="11872"/>
                  </a:lnTo>
                  <a:lnTo>
                    <a:pt x="16128" y="11696"/>
                  </a:lnTo>
                  <a:lnTo>
                    <a:pt x="16076" y="10485"/>
                  </a:lnTo>
                  <a:lnTo>
                    <a:pt x="16076" y="10446"/>
                  </a:lnTo>
                  <a:cubicBezTo>
                    <a:pt x="16076" y="10446"/>
                    <a:pt x="15818" y="10051"/>
                    <a:pt x="15423" y="9669"/>
                  </a:cubicBezTo>
                  <a:cubicBezTo>
                    <a:pt x="15028" y="9303"/>
                    <a:pt x="14607" y="8706"/>
                    <a:pt x="13778" y="8135"/>
                  </a:cubicBezTo>
                  <a:cubicBezTo>
                    <a:pt x="12946" y="7547"/>
                    <a:pt x="12146" y="6937"/>
                    <a:pt x="12146" y="6937"/>
                  </a:cubicBezTo>
                  <a:cubicBezTo>
                    <a:pt x="12146" y="6937"/>
                    <a:pt x="11656" y="6353"/>
                    <a:pt x="11206" y="5821"/>
                  </a:cubicBezTo>
                  <a:cubicBezTo>
                    <a:pt x="10772" y="5292"/>
                    <a:pt x="9887" y="4352"/>
                    <a:pt x="8963" y="3591"/>
                  </a:cubicBezTo>
                  <a:cubicBezTo>
                    <a:pt x="8036" y="2831"/>
                    <a:pt x="7289" y="2436"/>
                    <a:pt x="6773" y="2149"/>
                  </a:cubicBezTo>
                  <a:cubicBezTo>
                    <a:pt x="6271" y="1865"/>
                    <a:pt x="5262" y="1264"/>
                    <a:pt x="4067" y="954"/>
                  </a:cubicBezTo>
                  <a:cubicBezTo>
                    <a:pt x="2870" y="627"/>
                    <a:pt x="1835" y="340"/>
                    <a:pt x="1835" y="340"/>
                  </a:cubicBezTo>
                  <a:lnTo>
                    <a:pt x="692"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5"/>
            <p:cNvSpPr/>
            <p:nvPr/>
          </p:nvSpPr>
          <p:spPr>
            <a:xfrm>
              <a:off x="4709850" y="1391800"/>
              <a:ext cx="389000" cy="262125"/>
            </a:xfrm>
            <a:custGeom>
              <a:avLst/>
              <a:gdLst/>
              <a:ahLst/>
              <a:cxnLst/>
              <a:rect l="l" t="t" r="r" b="b"/>
              <a:pathLst>
                <a:path w="15560" h="10485" extrusionOk="0">
                  <a:moveTo>
                    <a:pt x="176" y="1"/>
                  </a:moveTo>
                  <a:lnTo>
                    <a:pt x="26" y="40"/>
                  </a:lnTo>
                  <a:lnTo>
                    <a:pt x="0" y="409"/>
                  </a:lnTo>
                  <a:lnTo>
                    <a:pt x="1306" y="1117"/>
                  </a:lnTo>
                  <a:cubicBezTo>
                    <a:pt x="1306" y="1117"/>
                    <a:pt x="2367" y="1659"/>
                    <a:pt x="3509" y="2325"/>
                  </a:cubicBezTo>
                  <a:cubicBezTo>
                    <a:pt x="4651" y="3007"/>
                    <a:pt x="9916" y="6189"/>
                    <a:pt x="11059" y="6911"/>
                  </a:cubicBezTo>
                  <a:cubicBezTo>
                    <a:pt x="12201" y="7629"/>
                    <a:pt x="13817" y="9045"/>
                    <a:pt x="13817" y="9045"/>
                  </a:cubicBezTo>
                  <a:lnTo>
                    <a:pt x="15410" y="10338"/>
                  </a:lnTo>
                  <a:lnTo>
                    <a:pt x="15560" y="10485"/>
                  </a:lnTo>
                  <a:lnTo>
                    <a:pt x="15560" y="10446"/>
                  </a:lnTo>
                  <a:cubicBezTo>
                    <a:pt x="15560" y="10446"/>
                    <a:pt x="15302" y="10051"/>
                    <a:pt x="14907" y="9669"/>
                  </a:cubicBezTo>
                  <a:cubicBezTo>
                    <a:pt x="14512" y="9303"/>
                    <a:pt x="14091" y="8706"/>
                    <a:pt x="13262" y="8135"/>
                  </a:cubicBezTo>
                  <a:cubicBezTo>
                    <a:pt x="12430" y="7547"/>
                    <a:pt x="11630" y="6937"/>
                    <a:pt x="11630" y="6937"/>
                  </a:cubicBezTo>
                  <a:cubicBezTo>
                    <a:pt x="11630" y="6937"/>
                    <a:pt x="11140" y="6353"/>
                    <a:pt x="10690" y="5821"/>
                  </a:cubicBezTo>
                  <a:cubicBezTo>
                    <a:pt x="10256" y="5292"/>
                    <a:pt x="9371" y="4352"/>
                    <a:pt x="8447" y="3591"/>
                  </a:cubicBezTo>
                  <a:cubicBezTo>
                    <a:pt x="7520" y="2831"/>
                    <a:pt x="6773" y="2436"/>
                    <a:pt x="6257" y="2149"/>
                  </a:cubicBezTo>
                  <a:cubicBezTo>
                    <a:pt x="5918" y="1959"/>
                    <a:pt x="5304" y="1564"/>
                    <a:pt x="4583" y="1264"/>
                  </a:cubicBezTo>
                  <a:cubicBezTo>
                    <a:pt x="4256" y="1130"/>
                    <a:pt x="3930" y="1049"/>
                    <a:pt x="3551" y="954"/>
                  </a:cubicBezTo>
                  <a:cubicBezTo>
                    <a:pt x="2354" y="627"/>
                    <a:pt x="1319" y="340"/>
                    <a:pt x="1319" y="340"/>
                  </a:cubicBezTo>
                  <a:lnTo>
                    <a:pt x="176"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5"/>
            <p:cNvSpPr/>
            <p:nvPr/>
          </p:nvSpPr>
          <p:spPr>
            <a:xfrm>
              <a:off x="4801000" y="1444200"/>
              <a:ext cx="186950" cy="190075"/>
            </a:xfrm>
            <a:custGeom>
              <a:avLst/>
              <a:gdLst/>
              <a:ahLst/>
              <a:cxnLst/>
              <a:rect l="l" t="t" r="r" b="b"/>
              <a:pathLst>
                <a:path w="7478" h="7603" extrusionOk="0">
                  <a:moveTo>
                    <a:pt x="52" y="0"/>
                  </a:moveTo>
                  <a:lnTo>
                    <a:pt x="0" y="340"/>
                  </a:lnTo>
                  <a:lnTo>
                    <a:pt x="284" y="1277"/>
                  </a:lnTo>
                  <a:lnTo>
                    <a:pt x="1495" y="4106"/>
                  </a:lnTo>
                  <a:lnTo>
                    <a:pt x="7315" y="7602"/>
                  </a:lnTo>
                  <a:lnTo>
                    <a:pt x="7383" y="7126"/>
                  </a:lnTo>
                  <a:lnTo>
                    <a:pt x="7383" y="6825"/>
                  </a:lnTo>
                  <a:cubicBezTo>
                    <a:pt x="7396" y="6773"/>
                    <a:pt x="7478" y="6078"/>
                    <a:pt x="7465" y="5562"/>
                  </a:cubicBezTo>
                  <a:cubicBezTo>
                    <a:pt x="7452" y="5043"/>
                    <a:pt x="7452" y="4815"/>
                    <a:pt x="7452" y="4815"/>
                  </a:cubicBezTo>
                  <a:lnTo>
                    <a:pt x="7452" y="4798"/>
                  </a:lnTo>
                  <a:lnTo>
                    <a:pt x="7263" y="4338"/>
                  </a:lnTo>
                  <a:lnTo>
                    <a:pt x="7181" y="4377"/>
                  </a:lnTo>
                  <a:lnTo>
                    <a:pt x="7370" y="4815"/>
                  </a:lnTo>
                  <a:cubicBezTo>
                    <a:pt x="7370" y="4867"/>
                    <a:pt x="7370" y="5099"/>
                    <a:pt x="7383" y="5562"/>
                  </a:cubicBezTo>
                  <a:cubicBezTo>
                    <a:pt x="7413" y="6091"/>
                    <a:pt x="7302" y="6799"/>
                    <a:pt x="7302" y="6812"/>
                  </a:cubicBezTo>
                  <a:lnTo>
                    <a:pt x="7302" y="7113"/>
                  </a:lnTo>
                  <a:lnTo>
                    <a:pt x="7250" y="7478"/>
                  </a:lnTo>
                  <a:lnTo>
                    <a:pt x="1564" y="4051"/>
                  </a:lnTo>
                  <a:lnTo>
                    <a:pt x="353" y="1250"/>
                  </a:lnTo>
                  <a:lnTo>
                    <a:pt x="82" y="340"/>
                  </a:lnTo>
                  <a:lnTo>
                    <a:pt x="121" y="13"/>
                  </a:lnTo>
                  <a:lnTo>
                    <a:pt x="52"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5"/>
            <p:cNvSpPr/>
            <p:nvPr/>
          </p:nvSpPr>
          <p:spPr>
            <a:xfrm>
              <a:off x="4780600" y="1416275"/>
              <a:ext cx="211450" cy="145850"/>
            </a:xfrm>
            <a:custGeom>
              <a:avLst/>
              <a:gdLst/>
              <a:ahLst/>
              <a:cxnLst/>
              <a:rect l="l" t="t" r="r" b="b"/>
              <a:pathLst>
                <a:path w="8458" h="5834" extrusionOk="0">
                  <a:moveTo>
                    <a:pt x="108" y="1"/>
                  </a:moveTo>
                  <a:cubicBezTo>
                    <a:pt x="108" y="1"/>
                    <a:pt x="0" y="285"/>
                    <a:pt x="0" y="301"/>
                  </a:cubicBezTo>
                  <a:cubicBezTo>
                    <a:pt x="0" y="314"/>
                    <a:pt x="395" y="804"/>
                    <a:pt x="395" y="804"/>
                  </a:cubicBezTo>
                  <a:lnTo>
                    <a:pt x="8376" y="5834"/>
                  </a:lnTo>
                  <a:lnTo>
                    <a:pt x="8457" y="5795"/>
                  </a:lnTo>
                  <a:cubicBezTo>
                    <a:pt x="8457" y="5795"/>
                    <a:pt x="7276" y="4381"/>
                    <a:pt x="6433" y="3510"/>
                  </a:cubicBezTo>
                  <a:cubicBezTo>
                    <a:pt x="5588" y="2638"/>
                    <a:pt x="4501" y="1933"/>
                    <a:pt x="3969" y="1620"/>
                  </a:cubicBezTo>
                  <a:cubicBezTo>
                    <a:pt x="3427" y="1320"/>
                    <a:pt x="1998" y="546"/>
                    <a:pt x="1495" y="396"/>
                  </a:cubicBezTo>
                  <a:cubicBezTo>
                    <a:pt x="1005" y="246"/>
                    <a:pt x="108" y="1"/>
                    <a:pt x="108" y="1"/>
                  </a:cubicBezTo>
                  <a:close/>
                </a:path>
              </a:pathLst>
            </a:custGeom>
            <a:solidFill>
              <a:srgbClr val="84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5"/>
            <p:cNvSpPr/>
            <p:nvPr/>
          </p:nvSpPr>
          <p:spPr>
            <a:xfrm>
              <a:off x="4803675" y="1426150"/>
              <a:ext cx="25575" cy="25825"/>
            </a:xfrm>
            <a:custGeom>
              <a:avLst/>
              <a:gdLst/>
              <a:ahLst/>
              <a:cxnLst/>
              <a:rect l="l" t="t" r="r" b="b"/>
              <a:pathLst>
                <a:path w="1023" h="1033" extrusionOk="0">
                  <a:moveTo>
                    <a:pt x="572" y="1"/>
                  </a:moveTo>
                  <a:lnTo>
                    <a:pt x="1" y="735"/>
                  </a:lnTo>
                  <a:lnTo>
                    <a:pt x="464" y="1032"/>
                  </a:lnTo>
                  <a:lnTo>
                    <a:pt x="1022" y="164"/>
                  </a:lnTo>
                  <a:lnTo>
                    <a:pt x="572"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5"/>
            <p:cNvSpPr/>
            <p:nvPr/>
          </p:nvSpPr>
          <p:spPr>
            <a:xfrm>
              <a:off x="5050525" y="1617925"/>
              <a:ext cx="44575" cy="36000"/>
            </a:xfrm>
            <a:custGeom>
              <a:avLst/>
              <a:gdLst/>
              <a:ahLst/>
              <a:cxnLst/>
              <a:rect l="l" t="t" r="r" b="b"/>
              <a:pathLst>
                <a:path w="1783" h="1440" extrusionOk="0">
                  <a:moveTo>
                    <a:pt x="190" y="0"/>
                  </a:moveTo>
                  <a:lnTo>
                    <a:pt x="1" y="53"/>
                  </a:lnTo>
                  <a:lnTo>
                    <a:pt x="533" y="679"/>
                  </a:lnTo>
                  <a:lnTo>
                    <a:pt x="1117" y="1130"/>
                  </a:lnTo>
                  <a:lnTo>
                    <a:pt x="1251" y="1130"/>
                  </a:lnTo>
                  <a:lnTo>
                    <a:pt x="1646" y="1440"/>
                  </a:lnTo>
                  <a:lnTo>
                    <a:pt x="1783" y="1293"/>
                  </a:lnTo>
                  <a:lnTo>
                    <a:pt x="954" y="529"/>
                  </a:lnTo>
                  <a:lnTo>
                    <a:pt x="190" y="0"/>
                  </a:lnTo>
                  <a:close/>
                </a:path>
              </a:pathLst>
            </a:custGeom>
            <a:solidFill>
              <a:srgbClr val="E1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5"/>
            <p:cNvSpPr/>
            <p:nvPr/>
          </p:nvSpPr>
          <p:spPr>
            <a:xfrm>
              <a:off x="5095075" y="1655300"/>
              <a:ext cx="5100" cy="28900"/>
            </a:xfrm>
            <a:custGeom>
              <a:avLst/>
              <a:gdLst/>
              <a:ahLst/>
              <a:cxnLst/>
              <a:rect l="l" t="t" r="r" b="b"/>
              <a:pathLst>
                <a:path w="204" h="1156" extrusionOk="0">
                  <a:moveTo>
                    <a:pt x="164" y="0"/>
                  </a:moveTo>
                  <a:lnTo>
                    <a:pt x="14" y="232"/>
                  </a:lnTo>
                  <a:lnTo>
                    <a:pt x="1" y="761"/>
                  </a:lnTo>
                  <a:lnTo>
                    <a:pt x="203" y="1156"/>
                  </a:lnTo>
                  <a:lnTo>
                    <a:pt x="164"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5"/>
            <p:cNvSpPr/>
            <p:nvPr/>
          </p:nvSpPr>
          <p:spPr>
            <a:xfrm>
              <a:off x="4704050" y="1398250"/>
              <a:ext cx="38450" cy="25575"/>
            </a:xfrm>
            <a:custGeom>
              <a:avLst/>
              <a:gdLst/>
              <a:ahLst/>
              <a:cxnLst/>
              <a:rect l="l" t="t" r="r" b="b"/>
              <a:pathLst>
                <a:path w="1538" h="1023" extrusionOk="0">
                  <a:moveTo>
                    <a:pt x="245" y="1"/>
                  </a:moveTo>
                  <a:lnTo>
                    <a:pt x="0" y="369"/>
                  </a:lnTo>
                  <a:lnTo>
                    <a:pt x="111" y="477"/>
                  </a:lnTo>
                  <a:lnTo>
                    <a:pt x="1280" y="1022"/>
                  </a:lnTo>
                  <a:lnTo>
                    <a:pt x="1512" y="993"/>
                  </a:lnTo>
                  <a:lnTo>
                    <a:pt x="1538" y="859"/>
                  </a:lnTo>
                  <a:lnTo>
                    <a:pt x="722" y="108"/>
                  </a:lnTo>
                  <a:lnTo>
                    <a:pt x="382" y="14"/>
                  </a:lnTo>
                  <a:lnTo>
                    <a:pt x="245" y="1"/>
                  </a:lnTo>
                  <a:close/>
                </a:path>
              </a:pathLst>
            </a:custGeom>
            <a:solidFill>
              <a:srgbClr val="E1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5"/>
            <p:cNvSpPr/>
            <p:nvPr/>
          </p:nvSpPr>
          <p:spPr>
            <a:xfrm>
              <a:off x="4696950" y="1446900"/>
              <a:ext cx="55100" cy="54025"/>
            </a:xfrm>
            <a:custGeom>
              <a:avLst/>
              <a:gdLst/>
              <a:ahLst/>
              <a:cxnLst/>
              <a:rect l="l" t="t" r="r" b="b"/>
              <a:pathLst>
                <a:path w="2204" h="2161" extrusionOk="0">
                  <a:moveTo>
                    <a:pt x="13" y="0"/>
                  </a:moveTo>
                  <a:lnTo>
                    <a:pt x="0" y="39"/>
                  </a:lnTo>
                  <a:cubicBezTo>
                    <a:pt x="0" y="39"/>
                    <a:pt x="151" y="610"/>
                    <a:pt x="353" y="855"/>
                  </a:cubicBezTo>
                  <a:cubicBezTo>
                    <a:pt x="516" y="1048"/>
                    <a:pt x="1632" y="1782"/>
                    <a:pt x="2054" y="2053"/>
                  </a:cubicBezTo>
                  <a:cubicBezTo>
                    <a:pt x="2148" y="2122"/>
                    <a:pt x="2204" y="2161"/>
                    <a:pt x="2204" y="2161"/>
                  </a:cubicBezTo>
                  <a:lnTo>
                    <a:pt x="898" y="1155"/>
                  </a:lnTo>
                  <a:lnTo>
                    <a:pt x="598" y="447"/>
                  </a:lnTo>
                  <a:lnTo>
                    <a:pt x="13"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5"/>
            <p:cNvSpPr/>
            <p:nvPr/>
          </p:nvSpPr>
          <p:spPr>
            <a:xfrm>
              <a:off x="4699325" y="1428850"/>
              <a:ext cx="47600" cy="35025"/>
            </a:xfrm>
            <a:custGeom>
              <a:avLst/>
              <a:gdLst/>
              <a:ahLst/>
              <a:cxnLst/>
              <a:rect l="l" t="t" r="r" b="b"/>
              <a:pathLst>
                <a:path w="1904" h="1401" extrusionOk="0">
                  <a:moveTo>
                    <a:pt x="189" y="1"/>
                  </a:moveTo>
                  <a:lnTo>
                    <a:pt x="0" y="108"/>
                  </a:lnTo>
                  <a:lnTo>
                    <a:pt x="137" y="259"/>
                  </a:lnTo>
                  <a:lnTo>
                    <a:pt x="1903" y="1401"/>
                  </a:lnTo>
                  <a:lnTo>
                    <a:pt x="1632" y="1061"/>
                  </a:lnTo>
                  <a:lnTo>
                    <a:pt x="735" y="422"/>
                  </a:lnTo>
                  <a:lnTo>
                    <a:pt x="232" y="125"/>
                  </a:lnTo>
                  <a:lnTo>
                    <a:pt x="189" y="69"/>
                  </a:lnTo>
                  <a:lnTo>
                    <a:pt x="189"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5"/>
            <p:cNvSpPr/>
            <p:nvPr/>
          </p:nvSpPr>
          <p:spPr>
            <a:xfrm>
              <a:off x="4824725" y="1518950"/>
              <a:ext cx="165775" cy="106400"/>
            </a:xfrm>
            <a:custGeom>
              <a:avLst/>
              <a:gdLst/>
              <a:ahLst/>
              <a:cxnLst/>
              <a:rect l="l" t="t" r="r" b="b"/>
              <a:pathLst>
                <a:path w="6631" h="4256" extrusionOk="0">
                  <a:moveTo>
                    <a:pt x="1" y="0"/>
                  </a:moveTo>
                  <a:cubicBezTo>
                    <a:pt x="1" y="0"/>
                    <a:pt x="6408" y="4191"/>
                    <a:pt x="6529" y="4243"/>
                  </a:cubicBezTo>
                  <a:cubicBezTo>
                    <a:pt x="6543" y="4251"/>
                    <a:pt x="6555" y="4255"/>
                    <a:pt x="6564" y="4255"/>
                  </a:cubicBezTo>
                  <a:cubicBezTo>
                    <a:pt x="6631" y="4255"/>
                    <a:pt x="6535" y="4039"/>
                    <a:pt x="6258" y="3822"/>
                  </a:cubicBezTo>
                  <a:cubicBezTo>
                    <a:pt x="5945" y="3591"/>
                    <a:pt x="1839" y="1035"/>
                    <a:pt x="1023" y="532"/>
                  </a:cubicBezTo>
                  <a:cubicBezTo>
                    <a:pt x="220" y="13"/>
                    <a:pt x="1" y="0"/>
                    <a:pt x="1"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5"/>
            <p:cNvSpPr/>
            <p:nvPr/>
          </p:nvSpPr>
          <p:spPr>
            <a:xfrm>
              <a:off x="5063825" y="1642400"/>
              <a:ext cx="30225" cy="27200"/>
            </a:xfrm>
            <a:custGeom>
              <a:avLst/>
              <a:gdLst/>
              <a:ahLst/>
              <a:cxnLst/>
              <a:rect l="l" t="t" r="r" b="b"/>
              <a:pathLst>
                <a:path w="1209" h="1088" extrusionOk="0">
                  <a:moveTo>
                    <a:pt x="1" y="1"/>
                  </a:moveTo>
                  <a:lnTo>
                    <a:pt x="556" y="407"/>
                  </a:lnTo>
                  <a:lnTo>
                    <a:pt x="529" y="379"/>
                  </a:lnTo>
                  <a:lnTo>
                    <a:pt x="1" y="1"/>
                  </a:lnTo>
                  <a:close/>
                  <a:moveTo>
                    <a:pt x="556" y="407"/>
                  </a:moveTo>
                  <a:lnTo>
                    <a:pt x="1208" y="1088"/>
                  </a:lnTo>
                  <a:lnTo>
                    <a:pt x="817" y="598"/>
                  </a:lnTo>
                  <a:lnTo>
                    <a:pt x="556" y="407"/>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5"/>
            <p:cNvSpPr/>
            <p:nvPr/>
          </p:nvSpPr>
          <p:spPr>
            <a:xfrm>
              <a:off x="5001900" y="1614925"/>
              <a:ext cx="57125" cy="73550"/>
            </a:xfrm>
            <a:custGeom>
              <a:avLst/>
              <a:gdLst/>
              <a:ahLst/>
              <a:cxnLst/>
              <a:rect l="l" t="t" r="r" b="b"/>
              <a:pathLst>
                <a:path w="2285" h="2942" extrusionOk="0">
                  <a:moveTo>
                    <a:pt x="629" y="1"/>
                  </a:moveTo>
                  <a:cubicBezTo>
                    <a:pt x="258" y="1"/>
                    <a:pt x="0" y="294"/>
                    <a:pt x="0" y="812"/>
                  </a:cubicBezTo>
                  <a:cubicBezTo>
                    <a:pt x="0" y="1534"/>
                    <a:pt x="519" y="2418"/>
                    <a:pt x="1143" y="2784"/>
                  </a:cubicBezTo>
                  <a:cubicBezTo>
                    <a:pt x="1325" y="2891"/>
                    <a:pt x="1498" y="2942"/>
                    <a:pt x="1652" y="2942"/>
                  </a:cubicBezTo>
                  <a:cubicBezTo>
                    <a:pt x="2026" y="2942"/>
                    <a:pt x="2285" y="2642"/>
                    <a:pt x="2285" y="2131"/>
                  </a:cubicBezTo>
                  <a:cubicBezTo>
                    <a:pt x="2285" y="1413"/>
                    <a:pt x="1769" y="528"/>
                    <a:pt x="1143" y="160"/>
                  </a:cubicBezTo>
                  <a:cubicBezTo>
                    <a:pt x="959" y="52"/>
                    <a:pt x="784" y="1"/>
                    <a:pt x="62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5"/>
            <p:cNvSpPr/>
            <p:nvPr/>
          </p:nvSpPr>
          <p:spPr>
            <a:xfrm>
              <a:off x="4757425" y="1473200"/>
              <a:ext cx="57125" cy="73575"/>
            </a:xfrm>
            <a:custGeom>
              <a:avLst/>
              <a:gdLst/>
              <a:ahLst/>
              <a:cxnLst/>
              <a:rect l="l" t="t" r="r" b="b"/>
              <a:pathLst>
                <a:path w="2285" h="2943" extrusionOk="0">
                  <a:moveTo>
                    <a:pt x="629" y="1"/>
                  </a:moveTo>
                  <a:cubicBezTo>
                    <a:pt x="254" y="1"/>
                    <a:pt x="0" y="301"/>
                    <a:pt x="0" y="812"/>
                  </a:cubicBezTo>
                  <a:cubicBezTo>
                    <a:pt x="0" y="1546"/>
                    <a:pt x="506" y="2431"/>
                    <a:pt x="1143" y="2783"/>
                  </a:cubicBezTo>
                  <a:cubicBezTo>
                    <a:pt x="1327" y="2891"/>
                    <a:pt x="1502" y="2942"/>
                    <a:pt x="1657" y="2942"/>
                  </a:cubicBezTo>
                  <a:cubicBezTo>
                    <a:pt x="2028" y="2942"/>
                    <a:pt x="2285" y="2648"/>
                    <a:pt x="2285" y="2130"/>
                  </a:cubicBezTo>
                  <a:cubicBezTo>
                    <a:pt x="2285" y="1409"/>
                    <a:pt x="1769" y="525"/>
                    <a:pt x="1143" y="159"/>
                  </a:cubicBezTo>
                  <a:cubicBezTo>
                    <a:pt x="957" y="52"/>
                    <a:pt x="783" y="1"/>
                    <a:pt x="62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5"/>
            <p:cNvSpPr/>
            <p:nvPr/>
          </p:nvSpPr>
          <p:spPr>
            <a:xfrm>
              <a:off x="4992750" y="1603100"/>
              <a:ext cx="75500" cy="85925"/>
            </a:xfrm>
            <a:custGeom>
              <a:avLst/>
              <a:gdLst/>
              <a:ahLst/>
              <a:cxnLst/>
              <a:rect l="l" t="t" r="r" b="b"/>
              <a:pathLst>
                <a:path w="3020" h="3437" extrusionOk="0">
                  <a:moveTo>
                    <a:pt x="833" y="1"/>
                  </a:moveTo>
                  <a:cubicBezTo>
                    <a:pt x="340" y="1"/>
                    <a:pt x="1" y="396"/>
                    <a:pt x="1" y="1070"/>
                  </a:cubicBezTo>
                  <a:lnTo>
                    <a:pt x="1" y="1693"/>
                  </a:lnTo>
                  <a:lnTo>
                    <a:pt x="177" y="1788"/>
                  </a:lnTo>
                  <a:lnTo>
                    <a:pt x="177" y="1165"/>
                  </a:lnTo>
                  <a:cubicBezTo>
                    <a:pt x="177" y="565"/>
                    <a:pt x="477" y="220"/>
                    <a:pt x="914" y="220"/>
                  </a:cubicBezTo>
                  <a:cubicBezTo>
                    <a:pt x="1093" y="220"/>
                    <a:pt x="1295" y="278"/>
                    <a:pt x="1509" y="401"/>
                  </a:cubicBezTo>
                  <a:cubicBezTo>
                    <a:pt x="2243" y="838"/>
                    <a:pt x="2844" y="1870"/>
                    <a:pt x="2844" y="2715"/>
                  </a:cubicBezTo>
                  <a:lnTo>
                    <a:pt x="2844" y="3338"/>
                  </a:lnTo>
                  <a:lnTo>
                    <a:pt x="2964" y="3407"/>
                  </a:lnTo>
                  <a:lnTo>
                    <a:pt x="3020" y="3436"/>
                  </a:lnTo>
                  <a:lnTo>
                    <a:pt x="3020" y="2810"/>
                  </a:lnTo>
                  <a:cubicBezTo>
                    <a:pt x="3020" y="1857"/>
                    <a:pt x="2338" y="688"/>
                    <a:pt x="1509" y="212"/>
                  </a:cubicBezTo>
                  <a:cubicBezTo>
                    <a:pt x="1266" y="68"/>
                    <a:pt x="1036" y="1"/>
                    <a:pt x="833"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5"/>
            <p:cNvSpPr/>
            <p:nvPr/>
          </p:nvSpPr>
          <p:spPr>
            <a:xfrm>
              <a:off x="4748275" y="1461500"/>
              <a:ext cx="75175" cy="86025"/>
            </a:xfrm>
            <a:custGeom>
              <a:avLst/>
              <a:gdLst/>
              <a:ahLst/>
              <a:cxnLst/>
              <a:rect l="l" t="t" r="r" b="b"/>
              <a:pathLst>
                <a:path w="3007" h="3441" extrusionOk="0">
                  <a:moveTo>
                    <a:pt x="834" y="1"/>
                  </a:moveTo>
                  <a:cubicBezTo>
                    <a:pt x="341" y="1"/>
                    <a:pt x="1" y="390"/>
                    <a:pt x="1" y="1074"/>
                  </a:cubicBezTo>
                  <a:lnTo>
                    <a:pt x="1" y="1469"/>
                  </a:lnTo>
                  <a:cubicBezTo>
                    <a:pt x="95" y="1538"/>
                    <a:pt x="151" y="1577"/>
                    <a:pt x="151" y="1577"/>
                  </a:cubicBezTo>
                  <a:lnTo>
                    <a:pt x="177" y="1577"/>
                  </a:lnTo>
                  <a:lnTo>
                    <a:pt x="177" y="1169"/>
                  </a:lnTo>
                  <a:cubicBezTo>
                    <a:pt x="177" y="572"/>
                    <a:pt x="477" y="228"/>
                    <a:pt x="913" y="228"/>
                  </a:cubicBezTo>
                  <a:cubicBezTo>
                    <a:pt x="1092" y="228"/>
                    <a:pt x="1295" y="286"/>
                    <a:pt x="1509" y="408"/>
                  </a:cubicBezTo>
                  <a:cubicBezTo>
                    <a:pt x="2243" y="829"/>
                    <a:pt x="2843" y="1864"/>
                    <a:pt x="2843" y="2719"/>
                  </a:cubicBezTo>
                  <a:lnTo>
                    <a:pt x="2843" y="3333"/>
                  </a:lnTo>
                  <a:lnTo>
                    <a:pt x="2870" y="3359"/>
                  </a:lnTo>
                  <a:lnTo>
                    <a:pt x="3007" y="3441"/>
                  </a:lnTo>
                  <a:lnTo>
                    <a:pt x="3007" y="2817"/>
                  </a:lnTo>
                  <a:cubicBezTo>
                    <a:pt x="3007" y="1864"/>
                    <a:pt x="2341" y="696"/>
                    <a:pt x="1509" y="206"/>
                  </a:cubicBezTo>
                  <a:cubicBezTo>
                    <a:pt x="1266" y="67"/>
                    <a:pt x="1037" y="1"/>
                    <a:pt x="834"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5"/>
            <p:cNvSpPr/>
            <p:nvPr/>
          </p:nvSpPr>
          <p:spPr>
            <a:xfrm>
              <a:off x="4627925" y="1407800"/>
              <a:ext cx="194475" cy="89775"/>
            </a:xfrm>
            <a:custGeom>
              <a:avLst/>
              <a:gdLst/>
              <a:ahLst/>
              <a:cxnLst/>
              <a:rect l="l" t="t" r="r" b="b"/>
              <a:pathLst>
                <a:path w="7779" h="3591" extrusionOk="0">
                  <a:moveTo>
                    <a:pt x="4677" y="1"/>
                  </a:moveTo>
                  <a:lnTo>
                    <a:pt x="3809" y="327"/>
                  </a:lnTo>
                  <a:lnTo>
                    <a:pt x="2856" y="722"/>
                  </a:lnTo>
                  <a:lnTo>
                    <a:pt x="1198" y="1685"/>
                  </a:lnTo>
                  <a:lnTo>
                    <a:pt x="313" y="2354"/>
                  </a:lnTo>
                  <a:lnTo>
                    <a:pt x="0" y="2638"/>
                  </a:lnTo>
                  <a:lnTo>
                    <a:pt x="0" y="2801"/>
                  </a:lnTo>
                  <a:lnTo>
                    <a:pt x="2585" y="3591"/>
                  </a:lnTo>
                  <a:lnTo>
                    <a:pt x="3264" y="3088"/>
                  </a:lnTo>
                  <a:lnTo>
                    <a:pt x="4351" y="2354"/>
                  </a:lnTo>
                  <a:lnTo>
                    <a:pt x="5712" y="1577"/>
                  </a:lnTo>
                  <a:lnTo>
                    <a:pt x="6747" y="1074"/>
                  </a:lnTo>
                  <a:lnTo>
                    <a:pt x="7778" y="666"/>
                  </a:lnTo>
                  <a:lnTo>
                    <a:pt x="5085"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5"/>
            <p:cNvSpPr/>
            <p:nvPr/>
          </p:nvSpPr>
          <p:spPr>
            <a:xfrm>
              <a:off x="4629625" y="1409525"/>
              <a:ext cx="186975" cy="86350"/>
            </a:xfrm>
            <a:custGeom>
              <a:avLst/>
              <a:gdLst/>
              <a:ahLst/>
              <a:cxnLst/>
              <a:rect l="l" t="t" r="r" b="b"/>
              <a:pathLst>
                <a:path w="7479" h="3454" extrusionOk="0">
                  <a:moveTo>
                    <a:pt x="4622" y="0"/>
                  </a:moveTo>
                  <a:lnTo>
                    <a:pt x="3767" y="326"/>
                  </a:lnTo>
                  <a:lnTo>
                    <a:pt x="2814" y="718"/>
                  </a:lnTo>
                  <a:lnTo>
                    <a:pt x="1169" y="1671"/>
                  </a:lnTo>
                  <a:lnTo>
                    <a:pt x="298" y="2337"/>
                  </a:lnTo>
                  <a:lnTo>
                    <a:pt x="1" y="2611"/>
                  </a:lnTo>
                  <a:lnTo>
                    <a:pt x="1" y="2677"/>
                  </a:lnTo>
                  <a:lnTo>
                    <a:pt x="1672" y="3196"/>
                  </a:lnTo>
                  <a:lnTo>
                    <a:pt x="2501" y="3453"/>
                  </a:lnTo>
                  <a:lnTo>
                    <a:pt x="3154" y="2964"/>
                  </a:lnTo>
                  <a:lnTo>
                    <a:pt x="4244" y="2229"/>
                  </a:lnTo>
                  <a:lnTo>
                    <a:pt x="5602" y="1440"/>
                  </a:lnTo>
                  <a:lnTo>
                    <a:pt x="6418" y="1045"/>
                  </a:lnTo>
                  <a:lnTo>
                    <a:pt x="6649" y="937"/>
                  </a:lnTo>
                  <a:lnTo>
                    <a:pt x="7439" y="624"/>
                  </a:lnTo>
                  <a:lnTo>
                    <a:pt x="7479" y="610"/>
                  </a:lnTo>
                  <a:lnTo>
                    <a:pt x="6813" y="447"/>
                  </a:lnTo>
                  <a:lnTo>
                    <a:pt x="6134" y="284"/>
                  </a:lnTo>
                  <a:lnTo>
                    <a:pt x="5017" y="13"/>
                  </a:lnTo>
                  <a:lnTo>
                    <a:pt x="4828"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5"/>
            <p:cNvSpPr/>
            <p:nvPr/>
          </p:nvSpPr>
          <p:spPr>
            <a:xfrm>
              <a:off x="4955300" y="1652925"/>
              <a:ext cx="143550" cy="120400"/>
            </a:xfrm>
            <a:custGeom>
              <a:avLst/>
              <a:gdLst/>
              <a:ahLst/>
              <a:cxnLst/>
              <a:rect l="l" t="t" r="r" b="b"/>
              <a:pathLst>
                <a:path w="5742" h="4816" extrusionOk="0">
                  <a:moveTo>
                    <a:pt x="5742" y="1"/>
                  </a:moveTo>
                  <a:lnTo>
                    <a:pt x="4342" y="817"/>
                  </a:lnTo>
                  <a:lnTo>
                    <a:pt x="653" y="2951"/>
                  </a:lnTo>
                  <a:lnTo>
                    <a:pt x="56" y="4407"/>
                  </a:lnTo>
                  <a:lnTo>
                    <a:pt x="0" y="4570"/>
                  </a:lnTo>
                  <a:lnTo>
                    <a:pt x="356" y="4815"/>
                  </a:lnTo>
                  <a:lnTo>
                    <a:pt x="1430" y="4609"/>
                  </a:lnTo>
                  <a:lnTo>
                    <a:pt x="2804" y="4038"/>
                  </a:lnTo>
                  <a:lnTo>
                    <a:pt x="4475" y="3075"/>
                  </a:lnTo>
                  <a:lnTo>
                    <a:pt x="5197" y="2436"/>
                  </a:lnTo>
                  <a:lnTo>
                    <a:pt x="5579" y="1891"/>
                  </a:lnTo>
                  <a:lnTo>
                    <a:pt x="5579" y="1740"/>
                  </a:lnTo>
                  <a:lnTo>
                    <a:pt x="5579" y="1701"/>
                  </a:lnTo>
                  <a:lnTo>
                    <a:pt x="5579" y="1672"/>
                  </a:lnTo>
                  <a:lnTo>
                    <a:pt x="5566" y="1564"/>
                  </a:lnTo>
                  <a:lnTo>
                    <a:pt x="5647" y="980"/>
                  </a:lnTo>
                  <a:lnTo>
                    <a:pt x="5742"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5"/>
            <p:cNvSpPr/>
            <p:nvPr/>
          </p:nvSpPr>
          <p:spPr>
            <a:xfrm>
              <a:off x="5000575" y="1565200"/>
              <a:ext cx="98275" cy="93875"/>
            </a:xfrm>
            <a:custGeom>
              <a:avLst/>
              <a:gdLst/>
              <a:ahLst/>
              <a:cxnLst/>
              <a:rect l="l" t="t" r="r" b="b"/>
              <a:pathLst>
                <a:path w="3931" h="3755" extrusionOk="0">
                  <a:moveTo>
                    <a:pt x="1" y="1"/>
                  </a:moveTo>
                  <a:lnTo>
                    <a:pt x="1672" y="2952"/>
                  </a:lnTo>
                  <a:lnTo>
                    <a:pt x="3931" y="3754"/>
                  </a:lnTo>
                  <a:cubicBezTo>
                    <a:pt x="3931" y="3754"/>
                    <a:pt x="3901" y="3428"/>
                    <a:pt x="3794" y="3170"/>
                  </a:cubicBezTo>
                  <a:cubicBezTo>
                    <a:pt x="3686" y="2912"/>
                    <a:pt x="3399" y="2586"/>
                    <a:pt x="2801" y="2109"/>
                  </a:cubicBezTo>
                  <a:cubicBezTo>
                    <a:pt x="2204" y="1620"/>
                    <a:pt x="1" y="1"/>
                    <a:pt x="1"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5"/>
            <p:cNvSpPr/>
            <p:nvPr/>
          </p:nvSpPr>
          <p:spPr>
            <a:xfrm>
              <a:off x="4860800" y="1565200"/>
              <a:ext cx="238050" cy="161525"/>
            </a:xfrm>
            <a:custGeom>
              <a:avLst/>
              <a:gdLst/>
              <a:ahLst/>
              <a:cxnLst/>
              <a:rect l="l" t="t" r="r" b="b"/>
              <a:pathLst>
                <a:path w="9522" h="6461" extrusionOk="0">
                  <a:moveTo>
                    <a:pt x="5592" y="1"/>
                  </a:moveTo>
                  <a:lnTo>
                    <a:pt x="1" y="3239"/>
                  </a:lnTo>
                  <a:lnTo>
                    <a:pt x="1117" y="4038"/>
                  </a:lnTo>
                  <a:lnTo>
                    <a:pt x="4433" y="6460"/>
                  </a:lnTo>
                  <a:lnTo>
                    <a:pt x="5713" y="6052"/>
                  </a:lnTo>
                  <a:lnTo>
                    <a:pt x="6705" y="5605"/>
                  </a:lnTo>
                  <a:lnTo>
                    <a:pt x="8461" y="4584"/>
                  </a:lnTo>
                  <a:lnTo>
                    <a:pt x="8908" y="4202"/>
                  </a:lnTo>
                  <a:lnTo>
                    <a:pt x="9522" y="3510"/>
                  </a:lnTo>
                  <a:cubicBezTo>
                    <a:pt x="9522" y="3510"/>
                    <a:pt x="9385" y="3304"/>
                    <a:pt x="9140" y="3007"/>
                  </a:cubicBezTo>
                  <a:cubicBezTo>
                    <a:pt x="8840" y="2625"/>
                    <a:pt x="8379" y="2109"/>
                    <a:pt x="7847" y="1688"/>
                  </a:cubicBezTo>
                  <a:cubicBezTo>
                    <a:pt x="6898" y="938"/>
                    <a:pt x="5592" y="1"/>
                    <a:pt x="5592"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5"/>
            <p:cNvSpPr/>
            <p:nvPr/>
          </p:nvSpPr>
          <p:spPr>
            <a:xfrm>
              <a:off x="4843825" y="1637250"/>
              <a:ext cx="255025" cy="90125"/>
            </a:xfrm>
            <a:custGeom>
              <a:avLst/>
              <a:gdLst/>
              <a:ahLst/>
              <a:cxnLst/>
              <a:rect l="l" t="t" r="r" b="b"/>
              <a:pathLst>
                <a:path w="10201" h="3605" extrusionOk="0">
                  <a:moveTo>
                    <a:pt x="1" y="1"/>
                  </a:moveTo>
                  <a:lnTo>
                    <a:pt x="82" y="314"/>
                  </a:lnTo>
                  <a:cubicBezTo>
                    <a:pt x="95" y="314"/>
                    <a:pt x="95" y="314"/>
                    <a:pt x="108" y="327"/>
                  </a:cubicBezTo>
                  <a:cubicBezTo>
                    <a:pt x="1251" y="1049"/>
                    <a:pt x="3209" y="2260"/>
                    <a:pt x="3209" y="2260"/>
                  </a:cubicBezTo>
                  <a:lnTo>
                    <a:pt x="4965" y="3458"/>
                  </a:lnTo>
                  <a:lnTo>
                    <a:pt x="5112" y="3604"/>
                  </a:lnTo>
                  <a:lnTo>
                    <a:pt x="5112" y="3578"/>
                  </a:lnTo>
                  <a:lnTo>
                    <a:pt x="6392" y="3170"/>
                  </a:lnTo>
                  <a:lnTo>
                    <a:pt x="7384" y="2723"/>
                  </a:lnTo>
                  <a:lnTo>
                    <a:pt x="9140" y="1702"/>
                  </a:lnTo>
                  <a:lnTo>
                    <a:pt x="9587" y="1320"/>
                  </a:lnTo>
                  <a:lnTo>
                    <a:pt x="10201" y="628"/>
                  </a:lnTo>
                  <a:cubicBezTo>
                    <a:pt x="10201" y="628"/>
                    <a:pt x="10064" y="422"/>
                    <a:pt x="9819" y="125"/>
                  </a:cubicBezTo>
                  <a:cubicBezTo>
                    <a:pt x="9806" y="194"/>
                    <a:pt x="9793" y="275"/>
                    <a:pt x="9780" y="357"/>
                  </a:cubicBezTo>
                  <a:cubicBezTo>
                    <a:pt x="9698" y="654"/>
                    <a:pt x="9140" y="1320"/>
                    <a:pt x="8947" y="1470"/>
                  </a:cubicBezTo>
                  <a:cubicBezTo>
                    <a:pt x="8758" y="1633"/>
                    <a:pt x="6907" y="2612"/>
                    <a:pt x="6568" y="2655"/>
                  </a:cubicBezTo>
                  <a:cubicBezTo>
                    <a:pt x="6418" y="2679"/>
                    <a:pt x="6133" y="2695"/>
                    <a:pt x="5822" y="2695"/>
                  </a:cubicBezTo>
                  <a:cubicBezTo>
                    <a:pt x="5455" y="2695"/>
                    <a:pt x="5051" y="2672"/>
                    <a:pt x="4786" y="2612"/>
                  </a:cubicBezTo>
                  <a:cubicBezTo>
                    <a:pt x="4489" y="2544"/>
                    <a:pt x="4068" y="2397"/>
                    <a:pt x="3699" y="2247"/>
                  </a:cubicBezTo>
                  <a:cubicBezTo>
                    <a:pt x="3467" y="2152"/>
                    <a:pt x="3265" y="2054"/>
                    <a:pt x="3128" y="1959"/>
                  </a:cubicBezTo>
                  <a:cubicBezTo>
                    <a:pt x="2951" y="1865"/>
                    <a:pt x="2380" y="1525"/>
                    <a:pt x="1796" y="1156"/>
                  </a:cubicBezTo>
                  <a:cubicBezTo>
                    <a:pt x="1048" y="709"/>
                    <a:pt x="259" y="233"/>
                    <a:pt x="259" y="233"/>
                  </a:cubicBezTo>
                  <a:lnTo>
                    <a:pt x="1"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5"/>
            <p:cNvSpPr/>
            <p:nvPr/>
          </p:nvSpPr>
          <p:spPr>
            <a:xfrm>
              <a:off x="4883575" y="1640025"/>
              <a:ext cx="129925" cy="68650"/>
            </a:xfrm>
            <a:custGeom>
              <a:avLst/>
              <a:gdLst/>
              <a:ahLst/>
              <a:cxnLst/>
              <a:rect l="l" t="t" r="r" b="b"/>
              <a:pathLst>
                <a:path w="5197" h="2746" extrusionOk="0">
                  <a:moveTo>
                    <a:pt x="69" y="1"/>
                  </a:moveTo>
                  <a:lnTo>
                    <a:pt x="0" y="14"/>
                  </a:lnTo>
                  <a:cubicBezTo>
                    <a:pt x="0" y="27"/>
                    <a:pt x="5128" y="2514"/>
                    <a:pt x="5184" y="2746"/>
                  </a:cubicBezTo>
                  <a:cubicBezTo>
                    <a:pt x="5197" y="2651"/>
                    <a:pt x="5102" y="2583"/>
                    <a:pt x="4857" y="2433"/>
                  </a:cubicBezTo>
                  <a:cubicBezTo>
                    <a:pt x="4257" y="1972"/>
                    <a:pt x="69" y="1"/>
                    <a:pt x="69"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5"/>
            <p:cNvSpPr/>
            <p:nvPr/>
          </p:nvSpPr>
          <p:spPr>
            <a:xfrm>
              <a:off x="4988350" y="1581850"/>
              <a:ext cx="82925" cy="95250"/>
            </a:xfrm>
            <a:custGeom>
              <a:avLst/>
              <a:gdLst/>
              <a:ahLst/>
              <a:cxnLst/>
              <a:rect l="l" t="t" r="r" b="b"/>
              <a:pathLst>
                <a:path w="3317" h="3810" extrusionOk="0">
                  <a:moveTo>
                    <a:pt x="66" y="1"/>
                  </a:moveTo>
                  <a:lnTo>
                    <a:pt x="0" y="27"/>
                  </a:lnTo>
                  <a:lnTo>
                    <a:pt x="3235" y="3604"/>
                  </a:lnTo>
                  <a:lnTo>
                    <a:pt x="3317" y="3810"/>
                  </a:lnTo>
                  <a:lnTo>
                    <a:pt x="3264" y="3536"/>
                  </a:lnTo>
                  <a:lnTo>
                    <a:pt x="66"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5"/>
            <p:cNvSpPr/>
            <p:nvPr/>
          </p:nvSpPr>
          <p:spPr>
            <a:xfrm>
              <a:off x="4986300" y="1659700"/>
              <a:ext cx="100000" cy="60575"/>
            </a:xfrm>
            <a:custGeom>
              <a:avLst/>
              <a:gdLst/>
              <a:ahLst/>
              <a:cxnLst/>
              <a:rect l="l" t="t" r="r" b="b"/>
              <a:pathLst>
                <a:path w="4000" h="2423" extrusionOk="0">
                  <a:moveTo>
                    <a:pt x="3999" y="1"/>
                  </a:moveTo>
                  <a:cubicBezTo>
                    <a:pt x="3999" y="1"/>
                    <a:pt x="3536" y="614"/>
                    <a:pt x="3386" y="735"/>
                  </a:cubicBezTo>
                  <a:cubicBezTo>
                    <a:pt x="3102" y="954"/>
                    <a:pt x="2054" y="1580"/>
                    <a:pt x="1633" y="1757"/>
                  </a:cubicBezTo>
                  <a:cubicBezTo>
                    <a:pt x="1235" y="1934"/>
                    <a:pt x="817" y="2112"/>
                    <a:pt x="140" y="2112"/>
                  </a:cubicBezTo>
                  <a:cubicBezTo>
                    <a:pt x="95" y="2112"/>
                    <a:pt x="48" y="2111"/>
                    <a:pt x="1" y="2109"/>
                  </a:cubicBezTo>
                  <a:lnTo>
                    <a:pt x="1" y="2109"/>
                  </a:lnTo>
                  <a:cubicBezTo>
                    <a:pt x="121" y="2285"/>
                    <a:pt x="706" y="2422"/>
                    <a:pt x="706" y="2422"/>
                  </a:cubicBezTo>
                  <a:lnTo>
                    <a:pt x="2406" y="1538"/>
                  </a:lnTo>
                  <a:lnTo>
                    <a:pt x="3673" y="777"/>
                  </a:lnTo>
                  <a:lnTo>
                    <a:pt x="3999"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5"/>
            <p:cNvSpPr/>
            <p:nvPr/>
          </p:nvSpPr>
          <p:spPr>
            <a:xfrm>
              <a:off x="4787025" y="1481575"/>
              <a:ext cx="213575" cy="164600"/>
            </a:xfrm>
            <a:custGeom>
              <a:avLst/>
              <a:gdLst/>
              <a:ahLst/>
              <a:cxnLst/>
              <a:rect l="l" t="t" r="r" b="b"/>
              <a:pathLst>
                <a:path w="8543" h="6584" extrusionOk="0">
                  <a:moveTo>
                    <a:pt x="5360" y="0"/>
                  </a:moveTo>
                  <a:lnTo>
                    <a:pt x="1" y="3101"/>
                  </a:lnTo>
                  <a:lnTo>
                    <a:pt x="2952" y="6584"/>
                  </a:lnTo>
                  <a:lnTo>
                    <a:pt x="4218" y="6228"/>
                  </a:lnTo>
                  <a:lnTo>
                    <a:pt x="5099" y="5875"/>
                  </a:lnTo>
                  <a:lnTo>
                    <a:pt x="7453" y="4514"/>
                  </a:lnTo>
                  <a:lnTo>
                    <a:pt x="7890" y="4106"/>
                  </a:lnTo>
                  <a:lnTo>
                    <a:pt x="8543" y="3346"/>
                  </a:lnTo>
                  <a:lnTo>
                    <a:pt x="5360"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5"/>
            <p:cNvSpPr/>
            <p:nvPr/>
          </p:nvSpPr>
          <p:spPr>
            <a:xfrm>
              <a:off x="4856075" y="1555000"/>
              <a:ext cx="144525" cy="91175"/>
            </a:xfrm>
            <a:custGeom>
              <a:avLst/>
              <a:gdLst/>
              <a:ahLst/>
              <a:cxnLst/>
              <a:rect l="l" t="t" r="r" b="b"/>
              <a:pathLst>
                <a:path w="5781" h="3647" extrusionOk="0">
                  <a:moveTo>
                    <a:pt x="5386" y="1"/>
                  </a:moveTo>
                  <a:lnTo>
                    <a:pt x="5317" y="138"/>
                  </a:lnTo>
                  <a:cubicBezTo>
                    <a:pt x="5373" y="233"/>
                    <a:pt x="5154" y="709"/>
                    <a:pt x="4720" y="1036"/>
                  </a:cubicBezTo>
                  <a:cubicBezTo>
                    <a:pt x="4283" y="1362"/>
                    <a:pt x="2256" y="2530"/>
                    <a:pt x="1782" y="2733"/>
                  </a:cubicBezTo>
                  <a:cubicBezTo>
                    <a:pt x="1319" y="2933"/>
                    <a:pt x="790" y="3158"/>
                    <a:pt x="299" y="3158"/>
                  </a:cubicBezTo>
                  <a:cubicBezTo>
                    <a:pt x="285" y="3158"/>
                    <a:pt x="272" y="3157"/>
                    <a:pt x="258" y="3157"/>
                  </a:cubicBezTo>
                  <a:cubicBezTo>
                    <a:pt x="251" y="3156"/>
                    <a:pt x="243" y="3156"/>
                    <a:pt x="236" y="3156"/>
                  </a:cubicBezTo>
                  <a:cubicBezTo>
                    <a:pt x="123" y="3156"/>
                    <a:pt x="37" y="3274"/>
                    <a:pt x="0" y="3415"/>
                  </a:cubicBezTo>
                  <a:lnTo>
                    <a:pt x="190" y="3647"/>
                  </a:lnTo>
                  <a:lnTo>
                    <a:pt x="1456" y="3291"/>
                  </a:lnTo>
                  <a:lnTo>
                    <a:pt x="2337" y="2938"/>
                  </a:lnTo>
                  <a:lnTo>
                    <a:pt x="4691" y="1577"/>
                  </a:lnTo>
                  <a:lnTo>
                    <a:pt x="5128" y="1169"/>
                  </a:lnTo>
                  <a:lnTo>
                    <a:pt x="5781" y="409"/>
                  </a:lnTo>
                  <a:lnTo>
                    <a:pt x="5631" y="246"/>
                  </a:lnTo>
                  <a:lnTo>
                    <a:pt x="5386"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5"/>
            <p:cNvSpPr/>
            <p:nvPr/>
          </p:nvSpPr>
          <p:spPr>
            <a:xfrm>
              <a:off x="4897200" y="1487025"/>
              <a:ext cx="92800" cy="76500"/>
            </a:xfrm>
            <a:custGeom>
              <a:avLst/>
              <a:gdLst/>
              <a:ahLst/>
              <a:cxnLst/>
              <a:rect l="l" t="t" r="r" b="b"/>
              <a:pathLst>
                <a:path w="3712" h="3060" extrusionOk="0">
                  <a:moveTo>
                    <a:pt x="803" y="1"/>
                  </a:moveTo>
                  <a:cubicBezTo>
                    <a:pt x="803" y="1"/>
                    <a:pt x="435" y="353"/>
                    <a:pt x="0" y="667"/>
                  </a:cubicBezTo>
                  <a:lnTo>
                    <a:pt x="3557" y="2906"/>
                  </a:lnTo>
                  <a:lnTo>
                    <a:pt x="3557" y="2906"/>
                  </a:lnTo>
                  <a:cubicBezTo>
                    <a:pt x="3228" y="2517"/>
                    <a:pt x="2335" y="1472"/>
                    <a:pt x="1659" y="774"/>
                  </a:cubicBezTo>
                  <a:cubicBezTo>
                    <a:pt x="1388" y="504"/>
                    <a:pt x="1100" y="246"/>
                    <a:pt x="803" y="1"/>
                  </a:cubicBezTo>
                  <a:close/>
                  <a:moveTo>
                    <a:pt x="3557" y="2906"/>
                  </a:moveTo>
                  <a:cubicBezTo>
                    <a:pt x="3638" y="3003"/>
                    <a:pt x="3685" y="3059"/>
                    <a:pt x="3685" y="3059"/>
                  </a:cubicBezTo>
                  <a:lnTo>
                    <a:pt x="3712" y="3004"/>
                  </a:lnTo>
                  <a:lnTo>
                    <a:pt x="3557" y="2906"/>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5"/>
            <p:cNvSpPr/>
            <p:nvPr/>
          </p:nvSpPr>
          <p:spPr>
            <a:xfrm>
              <a:off x="4857050" y="1548225"/>
              <a:ext cx="132300" cy="87025"/>
            </a:xfrm>
            <a:custGeom>
              <a:avLst/>
              <a:gdLst/>
              <a:ahLst/>
              <a:cxnLst/>
              <a:rect l="l" t="t" r="r" b="b"/>
              <a:pathLst>
                <a:path w="5292" h="3481" extrusionOk="0">
                  <a:moveTo>
                    <a:pt x="4218" y="1"/>
                  </a:moveTo>
                  <a:lnTo>
                    <a:pt x="2285" y="1225"/>
                  </a:lnTo>
                  <a:lnTo>
                    <a:pt x="1972" y="2025"/>
                  </a:lnTo>
                  <a:lnTo>
                    <a:pt x="0" y="3102"/>
                  </a:lnTo>
                  <a:cubicBezTo>
                    <a:pt x="14" y="3115"/>
                    <a:pt x="30" y="3115"/>
                    <a:pt x="30" y="3128"/>
                  </a:cubicBezTo>
                  <a:cubicBezTo>
                    <a:pt x="69" y="3183"/>
                    <a:pt x="111" y="3223"/>
                    <a:pt x="138" y="3265"/>
                  </a:cubicBezTo>
                  <a:cubicBezTo>
                    <a:pt x="151" y="3278"/>
                    <a:pt x="151" y="3278"/>
                    <a:pt x="164" y="3291"/>
                  </a:cubicBezTo>
                  <a:cubicBezTo>
                    <a:pt x="177" y="3304"/>
                    <a:pt x="177" y="3304"/>
                    <a:pt x="177" y="3317"/>
                  </a:cubicBezTo>
                  <a:lnTo>
                    <a:pt x="193" y="3317"/>
                  </a:lnTo>
                  <a:cubicBezTo>
                    <a:pt x="193" y="3330"/>
                    <a:pt x="206" y="3330"/>
                    <a:pt x="206" y="3330"/>
                  </a:cubicBezTo>
                  <a:lnTo>
                    <a:pt x="219" y="3347"/>
                  </a:lnTo>
                  <a:lnTo>
                    <a:pt x="232" y="3360"/>
                  </a:lnTo>
                  <a:lnTo>
                    <a:pt x="245" y="3373"/>
                  </a:lnTo>
                  <a:lnTo>
                    <a:pt x="245" y="3386"/>
                  </a:lnTo>
                  <a:lnTo>
                    <a:pt x="258" y="3399"/>
                  </a:lnTo>
                  <a:lnTo>
                    <a:pt x="275" y="3399"/>
                  </a:lnTo>
                  <a:lnTo>
                    <a:pt x="288" y="3412"/>
                  </a:lnTo>
                  <a:lnTo>
                    <a:pt x="301" y="3428"/>
                  </a:lnTo>
                  <a:lnTo>
                    <a:pt x="314" y="3441"/>
                  </a:lnTo>
                  <a:lnTo>
                    <a:pt x="327" y="3441"/>
                  </a:lnTo>
                  <a:lnTo>
                    <a:pt x="340" y="3454"/>
                  </a:lnTo>
                  <a:lnTo>
                    <a:pt x="356" y="3454"/>
                  </a:lnTo>
                  <a:lnTo>
                    <a:pt x="422" y="3480"/>
                  </a:lnTo>
                  <a:cubicBezTo>
                    <a:pt x="696" y="3428"/>
                    <a:pt x="941" y="3386"/>
                    <a:pt x="1091" y="3317"/>
                  </a:cubicBezTo>
                  <a:cubicBezTo>
                    <a:pt x="1091" y="3317"/>
                    <a:pt x="1401" y="3236"/>
                    <a:pt x="1796" y="3059"/>
                  </a:cubicBezTo>
                  <a:cubicBezTo>
                    <a:pt x="2259" y="2857"/>
                    <a:pt x="2843" y="2544"/>
                    <a:pt x="3359" y="2230"/>
                  </a:cubicBezTo>
                  <a:cubicBezTo>
                    <a:pt x="4449" y="1590"/>
                    <a:pt x="4733" y="1333"/>
                    <a:pt x="4733" y="1333"/>
                  </a:cubicBezTo>
                  <a:lnTo>
                    <a:pt x="5223" y="801"/>
                  </a:lnTo>
                  <a:cubicBezTo>
                    <a:pt x="5265" y="706"/>
                    <a:pt x="5291" y="611"/>
                    <a:pt x="5291" y="504"/>
                  </a:cubicBezTo>
                  <a:cubicBezTo>
                    <a:pt x="5252" y="435"/>
                    <a:pt x="5197" y="340"/>
                    <a:pt x="5128" y="229"/>
                  </a:cubicBezTo>
                  <a:lnTo>
                    <a:pt x="5102" y="216"/>
                  </a:lnTo>
                  <a:lnTo>
                    <a:pt x="421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5"/>
            <p:cNvSpPr/>
            <p:nvPr/>
          </p:nvSpPr>
          <p:spPr>
            <a:xfrm>
              <a:off x="4788750" y="1528500"/>
              <a:ext cx="145525" cy="115975"/>
            </a:xfrm>
            <a:custGeom>
              <a:avLst/>
              <a:gdLst/>
              <a:ahLst/>
              <a:cxnLst/>
              <a:rect l="l" t="t" r="r" b="b"/>
              <a:pathLst>
                <a:path w="5821" h="4639" extrusionOk="0">
                  <a:moveTo>
                    <a:pt x="2693" y="0"/>
                  </a:moveTo>
                  <a:lnTo>
                    <a:pt x="1264" y="464"/>
                  </a:lnTo>
                  <a:lnTo>
                    <a:pt x="0" y="1198"/>
                  </a:lnTo>
                  <a:cubicBezTo>
                    <a:pt x="190" y="1443"/>
                    <a:pt x="542" y="1890"/>
                    <a:pt x="1114" y="2474"/>
                  </a:cubicBezTo>
                  <a:cubicBezTo>
                    <a:pt x="2041" y="3466"/>
                    <a:pt x="2543" y="4364"/>
                    <a:pt x="3046" y="4596"/>
                  </a:cubicBezTo>
                  <a:cubicBezTo>
                    <a:pt x="3072" y="4609"/>
                    <a:pt x="3088" y="4625"/>
                    <a:pt x="3127" y="4638"/>
                  </a:cubicBezTo>
                  <a:lnTo>
                    <a:pt x="4149" y="4351"/>
                  </a:lnTo>
                  <a:lnTo>
                    <a:pt x="5030" y="3998"/>
                  </a:lnTo>
                  <a:lnTo>
                    <a:pt x="5820" y="3548"/>
                  </a:lnTo>
                  <a:cubicBezTo>
                    <a:pt x="4038" y="1100"/>
                    <a:pt x="2693" y="0"/>
                    <a:pt x="2693"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5"/>
            <p:cNvSpPr/>
            <p:nvPr/>
          </p:nvSpPr>
          <p:spPr>
            <a:xfrm>
              <a:off x="4688450" y="1424450"/>
              <a:ext cx="232600" cy="134675"/>
            </a:xfrm>
            <a:custGeom>
              <a:avLst/>
              <a:gdLst/>
              <a:ahLst/>
              <a:cxnLst/>
              <a:rect l="l" t="t" r="r" b="b"/>
              <a:pathLst>
                <a:path w="9304" h="5387" extrusionOk="0">
                  <a:moveTo>
                    <a:pt x="5357" y="0"/>
                  </a:moveTo>
                  <a:lnTo>
                    <a:pt x="4326" y="408"/>
                  </a:lnTo>
                  <a:lnTo>
                    <a:pt x="3291" y="911"/>
                  </a:lnTo>
                  <a:lnTo>
                    <a:pt x="1930" y="1688"/>
                  </a:lnTo>
                  <a:lnTo>
                    <a:pt x="843" y="2422"/>
                  </a:lnTo>
                  <a:lnTo>
                    <a:pt x="1" y="3101"/>
                  </a:lnTo>
                  <a:lnTo>
                    <a:pt x="3944" y="5386"/>
                  </a:lnTo>
                  <a:lnTo>
                    <a:pt x="5060" y="4952"/>
                  </a:lnTo>
                  <a:lnTo>
                    <a:pt x="6310" y="4312"/>
                  </a:lnTo>
                  <a:lnTo>
                    <a:pt x="7982" y="3346"/>
                  </a:lnTo>
                  <a:lnTo>
                    <a:pt x="8540" y="2925"/>
                  </a:lnTo>
                  <a:lnTo>
                    <a:pt x="9303" y="2285"/>
                  </a:lnTo>
                  <a:lnTo>
                    <a:pt x="7629" y="1182"/>
                  </a:lnTo>
                  <a:lnTo>
                    <a:pt x="5357"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5"/>
            <p:cNvSpPr/>
            <p:nvPr/>
          </p:nvSpPr>
          <p:spPr>
            <a:xfrm>
              <a:off x="4577250" y="1392775"/>
              <a:ext cx="176100" cy="90200"/>
            </a:xfrm>
            <a:custGeom>
              <a:avLst/>
              <a:gdLst/>
              <a:ahLst/>
              <a:cxnLst/>
              <a:rect l="l" t="t" r="r" b="b"/>
              <a:pathLst>
                <a:path w="7044" h="3608" extrusionOk="0">
                  <a:moveTo>
                    <a:pt x="5330" y="1"/>
                  </a:moveTo>
                  <a:lnTo>
                    <a:pt x="4380" y="327"/>
                  </a:lnTo>
                  <a:lnTo>
                    <a:pt x="3440" y="722"/>
                  </a:lnTo>
                  <a:lnTo>
                    <a:pt x="1306" y="1959"/>
                  </a:lnTo>
                  <a:lnTo>
                    <a:pt x="516" y="2560"/>
                  </a:lnTo>
                  <a:lnTo>
                    <a:pt x="0" y="3089"/>
                  </a:lnTo>
                  <a:lnTo>
                    <a:pt x="1619" y="3608"/>
                  </a:lnTo>
                  <a:lnTo>
                    <a:pt x="2340" y="2955"/>
                  </a:lnTo>
                  <a:lnTo>
                    <a:pt x="3225" y="2286"/>
                  </a:lnTo>
                  <a:lnTo>
                    <a:pt x="4883" y="1323"/>
                  </a:lnTo>
                  <a:lnTo>
                    <a:pt x="5836" y="928"/>
                  </a:lnTo>
                  <a:lnTo>
                    <a:pt x="7044" y="478"/>
                  </a:lnTo>
                  <a:lnTo>
                    <a:pt x="5330"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5"/>
            <p:cNvSpPr/>
            <p:nvPr/>
          </p:nvSpPr>
          <p:spPr>
            <a:xfrm>
              <a:off x="4566050" y="1469000"/>
              <a:ext cx="405600" cy="304975"/>
            </a:xfrm>
            <a:custGeom>
              <a:avLst/>
              <a:gdLst/>
              <a:ahLst/>
              <a:cxnLst/>
              <a:rect l="l" t="t" r="r" b="b"/>
              <a:pathLst>
                <a:path w="16224" h="12199" extrusionOk="0">
                  <a:moveTo>
                    <a:pt x="611" y="1"/>
                  </a:moveTo>
                  <a:lnTo>
                    <a:pt x="448" y="40"/>
                  </a:lnTo>
                  <a:lnTo>
                    <a:pt x="367" y="435"/>
                  </a:lnTo>
                  <a:lnTo>
                    <a:pt x="272" y="830"/>
                  </a:lnTo>
                  <a:lnTo>
                    <a:pt x="367" y="1019"/>
                  </a:lnTo>
                  <a:lnTo>
                    <a:pt x="272" y="1701"/>
                  </a:lnTo>
                  <a:lnTo>
                    <a:pt x="83" y="1809"/>
                  </a:lnTo>
                  <a:lnTo>
                    <a:pt x="1" y="2419"/>
                  </a:lnTo>
                  <a:lnTo>
                    <a:pt x="1" y="2462"/>
                  </a:lnTo>
                  <a:cubicBezTo>
                    <a:pt x="1" y="2462"/>
                    <a:pt x="203" y="3235"/>
                    <a:pt x="409" y="3480"/>
                  </a:cubicBezTo>
                  <a:cubicBezTo>
                    <a:pt x="572" y="3673"/>
                    <a:pt x="1388" y="4120"/>
                    <a:pt x="1796" y="4378"/>
                  </a:cubicBezTo>
                  <a:cubicBezTo>
                    <a:pt x="1891" y="4446"/>
                    <a:pt x="1959" y="4489"/>
                    <a:pt x="1959" y="4489"/>
                  </a:cubicBezTo>
                  <a:lnTo>
                    <a:pt x="1972" y="4502"/>
                  </a:lnTo>
                  <a:lnTo>
                    <a:pt x="1878" y="4107"/>
                  </a:lnTo>
                  <a:cubicBezTo>
                    <a:pt x="1878" y="3511"/>
                    <a:pt x="2177" y="3158"/>
                    <a:pt x="2612" y="3158"/>
                  </a:cubicBezTo>
                  <a:cubicBezTo>
                    <a:pt x="2792" y="3158"/>
                    <a:pt x="2995" y="3218"/>
                    <a:pt x="3209" y="3346"/>
                  </a:cubicBezTo>
                  <a:cubicBezTo>
                    <a:pt x="3944" y="3767"/>
                    <a:pt x="4541" y="4802"/>
                    <a:pt x="4541" y="5657"/>
                  </a:cubicBezTo>
                  <a:lnTo>
                    <a:pt x="4636" y="6241"/>
                  </a:lnTo>
                  <a:lnTo>
                    <a:pt x="4665" y="6271"/>
                  </a:lnTo>
                  <a:lnTo>
                    <a:pt x="11751" y="10364"/>
                  </a:lnTo>
                  <a:lnTo>
                    <a:pt x="11654" y="9763"/>
                  </a:lnTo>
                  <a:cubicBezTo>
                    <a:pt x="11654" y="9166"/>
                    <a:pt x="11955" y="8822"/>
                    <a:pt x="12393" y="8822"/>
                  </a:cubicBezTo>
                  <a:cubicBezTo>
                    <a:pt x="12572" y="8822"/>
                    <a:pt x="12775" y="8880"/>
                    <a:pt x="12989" y="9003"/>
                  </a:cubicBezTo>
                  <a:cubicBezTo>
                    <a:pt x="13723" y="9437"/>
                    <a:pt x="14320" y="10472"/>
                    <a:pt x="14320" y="11314"/>
                  </a:cubicBezTo>
                  <a:lnTo>
                    <a:pt x="14415" y="11914"/>
                  </a:lnTo>
                  <a:lnTo>
                    <a:pt x="14457" y="11940"/>
                  </a:lnTo>
                  <a:lnTo>
                    <a:pt x="14552" y="11983"/>
                  </a:lnTo>
                  <a:lnTo>
                    <a:pt x="14591" y="12009"/>
                  </a:lnTo>
                  <a:lnTo>
                    <a:pt x="15721" y="12198"/>
                  </a:lnTo>
                  <a:lnTo>
                    <a:pt x="15926" y="12172"/>
                  </a:lnTo>
                  <a:lnTo>
                    <a:pt x="15965" y="12035"/>
                  </a:lnTo>
                  <a:lnTo>
                    <a:pt x="15871" y="12035"/>
                  </a:lnTo>
                  <a:lnTo>
                    <a:pt x="16076" y="11833"/>
                  </a:lnTo>
                  <a:lnTo>
                    <a:pt x="16089" y="11777"/>
                  </a:lnTo>
                  <a:lnTo>
                    <a:pt x="16115" y="11656"/>
                  </a:lnTo>
                  <a:lnTo>
                    <a:pt x="16223" y="10334"/>
                  </a:lnTo>
                  <a:lnTo>
                    <a:pt x="16223" y="10308"/>
                  </a:lnTo>
                  <a:cubicBezTo>
                    <a:pt x="16223" y="10308"/>
                    <a:pt x="15965" y="9913"/>
                    <a:pt x="15570" y="9535"/>
                  </a:cubicBezTo>
                  <a:cubicBezTo>
                    <a:pt x="15179" y="9153"/>
                    <a:pt x="14252" y="8853"/>
                    <a:pt x="13423" y="8281"/>
                  </a:cubicBezTo>
                  <a:cubicBezTo>
                    <a:pt x="12594" y="7697"/>
                    <a:pt x="11791" y="7087"/>
                    <a:pt x="11791" y="7087"/>
                  </a:cubicBezTo>
                  <a:cubicBezTo>
                    <a:pt x="11791" y="7087"/>
                    <a:pt x="11301" y="6499"/>
                    <a:pt x="10854" y="5970"/>
                  </a:cubicBezTo>
                  <a:cubicBezTo>
                    <a:pt x="10416" y="5438"/>
                    <a:pt x="9764" y="4365"/>
                    <a:pt x="8840" y="3604"/>
                  </a:cubicBezTo>
                  <a:cubicBezTo>
                    <a:pt x="7916" y="2844"/>
                    <a:pt x="7165" y="2449"/>
                    <a:pt x="6663" y="2161"/>
                  </a:cubicBezTo>
                  <a:cubicBezTo>
                    <a:pt x="6147" y="1877"/>
                    <a:pt x="5125" y="1264"/>
                    <a:pt x="3931" y="950"/>
                  </a:cubicBezTo>
                  <a:cubicBezTo>
                    <a:pt x="2733" y="624"/>
                    <a:pt x="1646" y="396"/>
                    <a:pt x="1646" y="396"/>
                  </a:cubicBezTo>
                  <a:lnTo>
                    <a:pt x="611"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5"/>
            <p:cNvSpPr/>
            <p:nvPr/>
          </p:nvSpPr>
          <p:spPr>
            <a:xfrm>
              <a:off x="4608500" y="1533525"/>
              <a:ext cx="75175" cy="76925"/>
            </a:xfrm>
            <a:custGeom>
              <a:avLst/>
              <a:gdLst/>
              <a:ahLst/>
              <a:cxnLst/>
              <a:rect l="l" t="t" r="r" b="b"/>
              <a:pathLst>
                <a:path w="3007" h="3077" extrusionOk="0">
                  <a:moveTo>
                    <a:pt x="1037" y="0"/>
                  </a:moveTo>
                  <a:cubicBezTo>
                    <a:pt x="724" y="0"/>
                    <a:pt x="488" y="124"/>
                    <a:pt x="343" y="246"/>
                  </a:cubicBezTo>
                  <a:cubicBezTo>
                    <a:pt x="82" y="465"/>
                    <a:pt x="0" y="968"/>
                    <a:pt x="0" y="1431"/>
                  </a:cubicBezTo>
                  <a:cubicBezTo>
                    <a:pt x="261" y="778"/>
                    <a:pt x="193" y="628"/>
                    <a:pt x="682" y="478"/>
                  </a:cubicBezTo>
                  <a:cubicBezTo>
                    <a:pt x="746" y="460"/>
                    <a:pt x="810" y="452"/>
                    <a:pt x="873" y="452"/>
                  </a:cubicBezTo>
                  <a:cubicBezTo>
                    <a:pt x="1281" y="452"/>
                    <a:pt x="1649" y="778"/>
                    <a:pt x="1649" y="778"/>
                  </a:cubicBezTo>
                  <a:lnTo>
                    <a:pt x="2190" y="1242"/>
                  </a:lnTo>
                  <a:lnTo>
                    <a:pt x="2654" y="1960"/>
                  </a:lnTo>
                  <a:lnTo>
                    <a:pt x="3006" y="3076"/>
                  </a:lnTo>
                  <a:cubicBezTo>
                    <a:pt x="2873" y="1323"/>
                    <a:pt x="2817" y="928"/>
                    <a:pt x="2014" y="357"/>
                  </a:cubicBezTo>
                  <a:cubicBezTo>
                    <a:pt x="1636" y="92"/>
                    <a:pt x="1307" y="0"/>
                    <a:pt x="1037"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5"/>
            <p:cNvSpPr/>
            <p:nvPr/>
          </p:nvSpPr>
          <p:spPr>
            <a:xfrm>
              <a:off x="4688800" y="1600525"/>
              <a:ext cx="162175" cy="105600"/>
            </a:xfrm>
            <a:custGeom>
              <a:avLst/>
              <a:gdLst/>
              <a:ahLst/>
              <a:cxnLst/>
              <a:rect l="l" t="t" r="r" b="b"/>
              <a:pathLst>
                <a:path w="6487" h="4224" extrusionOk="0">
                  <a:moveTo>
                    <a:pt x="23" y="0"/>
                  </a:moveTo>
                  <a:cubicBezTo>
                    <a:pt x="8" y="0"/>
                    <a:pt x="0" y="1"/>
                    <a:pt x="0" y="1"/>
                  </a:cubicBezTo>
                  <a:cubicBezTo>
                    <a:pt x="0" y="1"/>
                    <a:pt x="6254" y="4163"/>
                    <a:pt x="6378" y="4218"/>
                  </a:cubicBezTo>
                  <a:cubicBezTo>
                    <a:pt x="6384" y="4222"/>
                    <a:pt x="6390" y="4224"/>
                    <a:pt x="6395" y="4224"/>
                  </a:cubicBezTo>
                  <a:cubicBezTo>
                    <a:pt x="6487" y="4224"/>
                    <a:pt x="6375" y="3673"/>
                    <a:pt x="6091" y="3441"/>
                  </a:cubicBezTo>
                  <a:cubicBezTo>
                    <a:pt x="5781" y="3213"/>
                    <a:pt x="2040" y="980"/>
                    <a:pt x="1224" y="465"/>
                  </a:cubicBezTo>
                  <a:cubicBezTo>
                    <a:pt x="529" y="30"/>
                    <a:pt x="121" y="0"/>
                    <a:pt x="23"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5"/>
            <p:cNvSpPr/>
            <p:nvPr/>
          </p:nvSpPr>
          <p:spPr>
            <a:xfrm>
              <a:off x="4575200" y="1469000"/>
              <a:ext cx="396450" cy="258375"/>
            </a:xfrm>
            <a:custGeom>
              <a:avLst/>
              <a:gdLst/>
              <a:ahLst/>
              <a:cxnLst/>
              <a:rect l="l" t="t" r="r" b="b"/>
              <a:pathLst>
                <a:path w="15858" h="10335" extrusionOk="0">
                  <a:moveTo>
                    <a:pt x="245" y="1"/>
                  </a:moveTo>
                  <a:lnTo>
                    <a:pt x="82" y="40"/>
                  </a:lnTo>
                  <a:lnTo>
                    <a:pt x="1" y="435"/>
                  </a:lnTo>
                  <a:lnTo>
                    <a:pt x="1104" y="1264"/>
                  </a:lnTo>
                  <a:cubicBezTo>
                    <a:pt x="1104" y="1264"/>
                    <a:pt x="2165" y="1809"/>
                    <a:pt x="3307" y="2475"/>
                  </a:cubicBezTo>
                  <a:cubicBezTo>
                    <a:pt x="4433" y="3141"/>
                    <a:pt x="9656" y="6297"/>
                    <a:pt x="10827" y="7044"/>
                  </a:cubicBezTo>
                  <a:cubicBezTo>
                    <a:pt x="10840" y="7044"/>
                    <a:pt x="10840" y="7044"/>
                    <a:pt x="10853" y="7057"/>
                  </a:cubicBezTo>
                  <a:cubicBezTo>
                    <a:pt x="11996" y="7779"/>
                    <a:pt x="13954" y="8990"/>
                    <a:pt x="13954" y="8990"/>
                  </a:cubicBezTo>
                  <a:lnTo>
                    <a:pt x="15710" y="10188"/>
                  </a:lnTo>
                  <a:lnTo>
                    <a:pt x="15857" y="10334"/>
                  </a:lnTo>
                  <a:lnTo>
                    <a:pt x="15857" y="10308"/>
                  </a:lnTo>
                  <a:cubicBezTo>
                    <a:pt x="15857" y="10308"/>
                    <a:pt x="15599" y="9913"/>
                    <a:pt x="15204" y="9535"/>
                  </a:cubicBezTo>
                  <a:cubicBezTo>
                    <a:pt x="15015" y="9355"/>
                    <a:pt x="14757" y="9179"/>
                    <a:pt x="14444" y="8977"/>
                  </a:cubicBezTo>
                  <a:cubicBezTo>
                    <a:pt x="14078" y="8745"/>
                    <a:pt x="13670" y="8487"/>
                    <a:pt x="13220" y="8174"/>
                  </a:cubicBezTo>
                  <a:cubicBezTo>
                    <a:pt x="12404" y="7616"/>
                    <a:pt x="11451" y="7100"/>
                    <a:pt x="11425" y="7087"/>
                  </a:cubicBezTo>
                  <a:cubicBezTo>
                    <a:pt x="11425" y="7087"/>
                    <a:pt x="11098" y="6405"/>
                    <a:pt x="10664" y="5876"/>
                  </a:cubicBezTo>
                  <a:cubicBezTo>
                    <a:pt x="10214" y="5344"/>
                    <a:pt x="9398" y="4365"/>
                    <a:pt x="8474" y="3604"/>
                  </a:cubicBezTo>
                  <a:cubicBezTo>
                    <a:pt x="7550" y="2844"/>
                    <a:pt x="6799" y="2449"/>
                    <a:pt x="6297" y="2161"/>
                  </a:cubicBezTo>
                  <a:cubicBezTo>
                    <a:pt x="5781" y="1877"/>
                    <a:pt x="4759" y="1264"/>
                    <a:pt x="3565" y="950"/>
                  </a:cubicBezTo>
                  <a:cubicBezTo>
                    <a:pt x="2367" y="624"/>
                    <a:pt x="1280" y="396"/>
                    <a:pt x="1280" y="396"/>
                  </a:cubicBezTo>
                  <a:lnTo>
                    <a:pt x="245"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5"/>
            <p:cNvSpPr/>
            <p:nvPr/>
          </p:nvSpPr>
          <p:spPr>
            <a:xfrm>
              <a:off x="4740125" y="1573700"/>
              <a:ext cx="10225" cy="79250"/>
            </a:xfrm>
            <a:custGeom>
              <a:avLst/>
              <a:gdLst/>
              <a:ahLst/>
              <a:cxnLst/>
              <a:rect l="l" t="t" r="r" b="b"/>
              <a:pathLst>
                <a:path w="409" h="3170" extrusionOk="0">
                  <a:moveTo>
                    <a:pt x="327" y="0"/>
                  </a:moveTo>
                  <a:lnTo>
                    <a:pt x="202" y="395"/>
                  </a:lnTo>
                  <a:cubicBezTo>
                    <a:pt x="189" y="434"/>
                    <a:pt x="0" y="1117"/>
                    <a:pt x="0" y="1469"/>
                  </a:cubicBezTo>
                  <a:cubicBezTo>
                    <a:pt x="0" y="1796"/>
                    <a:pt x="69" y="2066"/>
                    <a:pt x="82" y="2122"/>
                  </a:cubicBezTo>
                  <a:lnTo>
                    <a:pt x="0" y="2461"/>
                  </a:lnTo>
                  <a:lnTo>
                    <a:pt x="39" y="3170"/>
                  </a:lnTo>
                  <a:lnTo>
                    <a:pt x="121" y="3170"/>
                  </a:lnTo>
                  <a:lnTo>
                    <a:pt x="69" y="2461"/>
                  </a:lnTo>
                  <a:lnTo>
                    <a:pt x="163" y="2122"/>
                  </a:lnTo>
                  <a:lnTo>
                    <a:pt x="150" y="2109"/>
                  </a:lnTo>
                  <a:cubicBezTo>
                    <a:pt x="150" y="2109"/>
                    <a:pt x="82" y="1809"/>
                    <a:pt x="82" y="1469"/>
                  </a:cubicBezTo>
                  <a:cubicBezTo>
                    <a:pt x="82" y="1117"/>
                    <a:pt x="271" y="434"/>
                    <a:pt x="271" y="421"/>
                  </a:cubicBezTo>
                  <a:lnTo>
                    <a:pt x="408" y="13"/>
                  </a:lnTo>
                  <a:lnTo>
                    <a:pt x="327"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5"/>
            <p:cNvSpPr/>
            <p:nvPr/>
          </p:nvSpPr>
          <p:spPr>
            <a:xfrm>
              <a:off x="4843825" y="1637250"/>
              <a:ext cx="127825" cy="90125"/>
            </a:xfrm>
            <a:custGeom>
              <a:avLst/>
              <a:gdLst/>
              <a:ahLst/>
              <a:cxnLst/>
              <a:rect l="l" t="t" r="r" b="b"/>
              <a:pathLst>
                <a:path w="5113" h="3605" extrusionOk="0">
                  <a:moveTo>
                    <a:pt x="1" y="1"/>
                  </a:moveTo>
                  <a:lnTo>
                    <a:pt x="82" y="314"/>
                  </a:lnTo>
                  <a:cubicBezTo>
                    <a:pt x="95" y="314"/>
                    <a:pt x="95" y="314"/>
                    <a:pt x="108" y="327"/>
                  </a:cubicBezTo>
                  <a:cubicBezTo>
                    <a:pt x="1251" y="1049"/>
                    <a:pt x="3209" y="2260"/>
                    <a:pt x="3209" y="2260"/>
                  </a:cubicBezTo>
                  <a:lnTo>
                    <a:pt x="4965" y="3458"/>
                  </a:lnTo>
                  <a:lnTo>
                    <a:pt x="5112" y="3604"/>
                  </a:lnTo>
                  <a:lnTo>
                    <a:pt x="5112" y="3578"/>
                  </a:lnTo>
                  <a:cubicBezTo>
                    <a:pt x="5112" y="3578"/>
                    <a:pt x="4854" y="3183"/>
                    <a:pt x="4459" y="2805"/>
                  </a:cubicBezTo>
                  <a:cubicBezTo>
                    <a:pt x="4270" y="2625"/>
                    <a:pt x="4012" y="2449"/>
                    <a:pt x="3699" y="2247"/>
                  </a:cubicBezTo>
                  <a:cubicBezTo>
                    <a:pt x="3467" y="2152"/>
                    <a:pt x="3265" y="2054"/>
                    <a:pt x="3128" y="1959"/>
                  </a:cubicBezTo>
                  <a:cubicBezTo>
                    <a:pt x="2951" y="1865"/>
                    <a:pt x="2380" y="1525"/>
                    <a:pt x="1796" y="1156"/>
                  </a:cubicBezTo>
                  <a:cubicBezTo>
                    <a:pt x="1048" y="709"/>
                    <a:pt x="259" y="233"/>
                    <a:pt x="259" y="233"/>
                  </a:cubicBezTo>
                  <a:lnTo>
                    <a:pt x="1"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5"/>
            <p:cNvSpPr/>
            <p:nvPr/>
          </p:nvSpPr>
          <p:spPr>
            <a:xfrm>
              <a:off x="4661200" y="1525050"/>
              <a:ext cx="187050" cy="190075"/>
            </a:xfrm>
            <a:custGeom>
              <a:avLst/>
              <a:gdLst/>
              <a:ahLst/>
              <a:cxnLst/>
              <a:rect l="l" t="t" r="r" b="b"/>
              <a:pathLst>
                <a:path w="7482" h="7603" extrusionOk="0">
                  <a:moveTo>
                    <a:pt x="56" y="1"/>
                  </a:moveTo>
                  <a:lnTo>
                    <a:pt x="1" y="340"/>
                  </a:lnTo>
                  <a:lnTo>
                    <a:pt x="43" y="912"/>
                  </a:lnTo>
                  <a:lnTo>
                    <a:pt x="288" y="1293"/>
                  </a:lnTo>
                  <a:cubicBezTo>
                    <a:pt x="314" y="1336"/>
                    <a:pt x="765" y="2165"/>
                    <a:pt x="872" y="2462"/>
                  </a:cubicBezTo>
                  <a:cubicBezTo>
                    <a:pt x="993" y="2818"/>
                    <a:pt x="1199" y="3905"/>
                    <a:pt x="1199" y="3918"/>
                  </a:cubicBezTo>
                  <a:lnTo>
                    <a:pt x="1199" y="3931"/>
                  </a:lnTo>
                  <a:lnTo>
                    <a:pt x="7319" y="7603"/>
                  </a:lnTo>
                  <a:lnTo>
                    <a:pt x="7387" y="7130"/>
                  </a:lnTo>
                  <a:lnTo>
                    <a:pt x="7387" y="6816"/>
                  </a:lnTo>
                  <a:cubicBezTo>
                    <a:pt x="7400" y="6774"/>
                    <a:pt x="7482" y="6082"/>
                    <a:pt x="7469" y="5563"/>
                  </a:cubicBezTo>
                  <a:cubicBezTo>
                    <a:pt x="7456" y="5047"/>
                    <a:pt x="7456" y="4815"/>
                    <a:pt x="7456" y="4815"/>
                  </a:cubicBezTo>
                  <a:lnTo>
                    <a:pt x="7456" y="4802"/>
                  </a:lnTo>
                  <a:lnTo>
                    <a:pt x="7263" y="4339"/>
                  </a:lnTo>
                  <a:lnTo>
                    <a:pt x="7182" y="4381"/>
                  </a:lnTo>
                  <a:lnTo>
                    <a:pt x="7374" y="4815"/>
                  </a:lnTo>
                  <a:cubicBezTo>
                    <a:pt x="7374" y="4871"/>
                    <a:pt x="7374" y="5103"/>
                    <a:pt x="7387" y="5563"/>
                  </a:cubicBezTo>
                  <a:cubicBezTo>
                    <a:pt x="7413" y="6095"/>
                    <a:pt x="7319" y="6803"/>
                    <a:pt x="7306" y="6816"/>
                  </a:cubicBezTo>
                  <a:lnTo>
                    <a:pt x="7306" y="7113"/>
                  </a:lnTo>
                  <a:lnTo>
                    <a:pt x="7250" y="7482"/>
                  </a:lnTo>
                  <a:lnTo>
                    <a:pt x="1280" y="3892"/>
                  </a:lnTo>
                  <a:cubicBezTo>
                    <a:pt x="1254" y="3742"/>
                    <a:pt x="1062" y="2775"/>
                    <a:pt x="941" y="2436"/>
                  </a:cubicBezTo>
                  <a:cubicBezTo>
                    <a:pt x="830" y="2136"/>
                    <a:pt x="383" y="1293"/>
                    <a:pt x="357" y="1254"/>
                  </a:cubicBezTo>
                  <a:lnTo>
                    <a:pt x="112" y="885"/>
                  </a:lnTo>
                  <a:lnTo>
                    <a:pt x="82" y="340"/>
                  </a:lnTo>
                  <a:lnTo>
                    <a:pt x="138" y="14"/>
                  </a:lnTo>
                  <a:lnTo>
                    <a:pt x="56"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5"/>
            <p:cNvSpPr/>
            <p:nvPr/>
          </p:nvSpPr>
          <p:spPr>
            <a:xfrm>
              <a:off x="4640800" y="1497225"/>
              <a:ext cx="211550" cy="145850"/>
            </a:xfrm>
            <a:custGeom>
              <a:avLst/>
              <a:gdLst/>
              <a:ahLst/>
              <a:cxnLst/>
              <a:rect l="l" t="t" r="r" b="b"/>
              <a:pathLst>
                <a:path w="8462" h="5834" extrusionOk="0">
                  <a:moveTo>
                    <a:pt x="112" y="1"/>
                  </a:moveTo>
                  <a:cubicBezTo>
                    <a:pt x="112" y="1"/>
                    <a:pt x="1" y="285"/>
                    <a:pt x="1" y="298"/>
                  </a:cubicBezTo>
                  <a:cubicBezTo>
                    <a:pt x="1" y="311"/>
                    <a:pt x="396" y="801"/>
                    <a:pt x="396" y="801"/>
                  </a:cubicBezTo>
                  <a:lnTo>
                    <a:pt x="8380" y="5834"/>
                  </a:lnTo>
                  <a:lnTo>
                    <a:pt x="8461" y="5795"/>
                  </a:lnTo>
                  <a:cubicBezTo>
                    <a:pt x="8461" y="5795"/>
                    <a:pt x="7508" y="4244"/>
                    <a:pt x="6666" y="3373"/>
                  </a:cubicBezTo>
                  <a:cubicBezTo>
                    <a:pt x="5824" y="2514"/>
                    <a:pt x="4747" y="1796"/>
                    <a:pt x="4205" y="1483"/>
                  </a:cubicBezTo>
                  <a:cubicBezTo>
                    <a:pt x="3660" y="1182"/>
                    <a:pt x="2233" y="409"/>
                    <a:pt x="1744" y="259"/>
                  </a:cubicBezTo>
                  <a:cubicBezTo>
                    <a:pt x="1238" y="109"/>
                    <a:pt x="112" y="1"/>
                    <a:pt x="112"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5"/>
            <p:cNvSpPr/>
            <p:nvPr/>
          </p:nvSpPr>
          <p:spPr>
            <a:xfrm>
              <a:off x="4643900" y="1499925"/>
              <a:ext cx="202325" cy="137350"/>
            </a:xfrm>
            <a:custGeom>
              <a:avLst/>
              <a:gdLst/>
              <a:ahLst/>
              <a:cxnLst/>
              <a:rect l="l" t="t" r="r" b="b"/>
              <a:pathLst>
                <a:path w="8093" h="5494" extrusionOk="0">
                  <a:moveTo>
                    <a:pt x="53" y="1"/>
                  </a:moveTo>
                  <a:cubicBezTo>
                    <a:pt x="27" y="69"/>
                    <a:pt x="14" y="121"/>
                    <a:pt x="1" y="164"/>
                  </a:cubicBezTo>
                  <a:cubicBezTo>
                    <a:pt x="53" y="245"/>
                    <a:pt x="203" y="435"/>
                    <a:pt x="340" y="611"/>
                  </a:cubicBezTo>
                  <a:lnTo>
                    <a:pt x="8092" y="5494"/>
                  </a:lnTo>
                  <a:cubicBezTo>
                    <a:pt x="7792" y="5034"/>
                    <a:pt x="7100" y="3986"/>
                    <a:pt x="6473" y="3346"/>
                  </a:cubicBezTo>
                  <a:cubicBezTo>
                    <a:pt x="5700" y="2543"/>
                    <a:pt x="4665" y="1835"/>
                    <a:pt x="4025" y="1469"/>
                  </a:cubicBezTo>
                  <a:cubicBezTo>
                    <a:pt x="3549" y="1199"/>
                    <a:pt x="2080" y="396"/>
                    <a:pt x="1577" y="245"/>
                  </a:cubicBezTo>
                  <a:cubicBezTo>
                    <a:pt x="1182" y="121"/>
                    <a:pt x="327" y="27"/>
                    <a:pt x="53"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5"/>
            <p:cNvSpPr/>
            <p:nvPr/>
          </p:nvSpPr>
          <p:spPr>
            <a:xfrm>
              <a:off x="4663975" y="1503675"/>
              <a:ext cx="31275" cy="29250"/>
            </a:xfrm>
            <a:custGeom>
              <a:avLst/>
              <a:gdLst/>
              <a:ahLst/>
              <a:cxnLst/>
              <a:rect l="l" t="t" r="r" b="b"/>
              <a:pathLst>
                <a:path w="1251" h="1170" extrusionOk="0">
                  <a:moveTo>
                    <a:pt x="817" y="1"/>
                  </a:moveTo>
                  <a:lnTo>
                    <a:pt x="1" y="869"/>
                  </a:lnTo>
                  <a:lnTo>
                    <a:pt x="461" y="1169"/>
                  </a:lnTo>
                  <a:lnTo>
                    <a:pt x="1251" y="164"/>
                  </a:lnTo>
                  <a:lnTo>
                    <a:pt x="817"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5"/>
            <p:cNvSpPr/>
            <p:nvPr/>
          </p:nvSpPr>
          <p:spPr>
            <a:xfrm>
              <a:off x="4745175" y="1541700"/>
              <a:ext cx="15375" cy="37825"/>
            </a:xfrm>
            <a:custGeom>
              <a:avLst/>
              <a:gdLst/>
              <a:ahLst/>
              <a:cxnLst/>
              <a:rect l="l" t="t" r="r" b="b"/>
              <a:pathLst>
                <a:path w="615" h="1513" extrusionOk="0">
                  <a:moveTo>
                    <a:pt x="356" y="1"/>
                  </a:moveTo>
                  <a:lnTo>
                    <a:pt x="0" y="1306"/>
                  </a:lnTo>
                  <a:lnTo>
                    <a:pt x="301" y="1512"/>
                  </a:lnTo>
                  <a:lnTo>
                    <a:pt x="614" y="125"/>
                  </a:lnTo>
                  <a:lnTo>
                    <a:pt x="356"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5"/>
            <p:cNvSpPr/>
            <p:nvPr/>
          </p:nvSpPr>
          <p:spPr>
            <a:xfrm>
              <a:off x="4919300" y="1693725"/>
              <a:ext cx="48675" cy="34050"/>
            </a:xfrm>
            <a:custGeom>
              <a:avLst/>
              <a:gdLst/>
              <a:ahLst/>
              <a:cxnLst/>
              <a:rect l="l" t="t" r="r" b="b"/>
              <a:pathLst>
                <a:path w="1947" h="1362" extrusionOk="0">
                  <a:moveTo>
                    <a:pt x="190" y="1"/>
                  </a:moveTo>
                  <a:lnTo>
                    <a:pt x="1" y="56"/>
                  </a:lnTo>
                  <a:lnTo>
                    <a:pt x="530" y="693"/>
                  </a:lnTo>
                  <a:lnTo>
                    <a:pt x="1101" y="1143"/>
                  </a:lnTo>
                  <a:lnTo>
                    <a:pt x="1251" y="1143"/>
                  </a:lnTo>
                  <a:lnTo>
                    <a:pt x="1809" y="1362"/>
                  </a:lnTo>
                  <a:lnTo>
                    <a:pt x="1946" y="1199"/>
                  </a:lnTo>
                  <a:lnTo>
                    <a:pt x="951" y="546"/>
                  </a:lnTo>
                  <a:lnTo>
                    <a:pt x="190"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5"/>
            <p:cNvSpPr/>
            <p:nvPr/>
          </p:nvSpPr>
          <p:spPr>
            <a:xfrm>
              <a:off x="4963450" y="1728725"/>
              <a:ext cx="8600" cy="31700"/>
            </a:xfrm>
            <a:custGeom>
              <a:avLst/>
              <a:gdLst/>
              <a:ahLst/>
              <a:cxnLst/>
              <a:rect l="l" t="t" r="r" b="b"/>
              <a:pathLst>
                <a:path w="344" h="1268" extrusionOk="0">
                  <a:moveTo>
                    <a:pt x="344" y="1"/>
                  </a:moveTo>
                  <a:lnTo>
                    <a:pt x="193" y="246"/>
                  </a:lnTo>
                  <a:lnTo>
                    <a:pt x="1" y="859"/>
                  </a:lnTo>
                  <a:lnTo>
                    <a:pt x="219" y="1267"/>
                  </a:lnTo>
                  <a:lnTo>
                    <a:pt x="344"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5"/>
            <p:cNvSpPr/>
            <p:nvPr/>
          </p:nvSpPr>
          <p:spPr>
            <a:xfrm>
              <a:off x="4572825" y="1476425"/>
              <a:ext cx="25900" cy="27600"/>
            </a:xfrm>
            <a:custGeom>
              <a:avLst/>
              <a:gdLst/>
              <a:ahLst/>
              <a:cxnLst/>
              <a:rect l="l" t="t" r="r" b="b"/>
              <a:pathLst>
                <a:path w="1036" h="1104" extrusionOk="0">
                  <a:moveTo>
                    <a:pt x="96" y="1"/>
                  </a:moveTo>
                  <a:lnTo>
                    <a:pt x="1" y="533"/>
                  </a:lnTo>
                  <a:lnTo>
                    <a:pt x="96" y="683"/>
                  </a:lnTo>
                  <a:lnTo>
                    <a:pt x="791" y="1104"/>
                  </a:lnTo>
                  <a:lnTo>
                    <a:pt x="1019" y="1078"/>
                  </a:lnTo>
                  <a:lnTo>
                    <a:pt x="1036" y="996"/>
                  </a:lnTo>
                  <a:lnTo>
                    <a:pt x="1036" y="941"/>
                  </a:lnTo>
                  <a:lnTo>
                    <a:pt x="383" y="219"/>
                  </a:lnTo>
                  <a:lnTo>
                    <a:pt x="233" y="99"/>
                  </a:lnTo>
                  <a:lnTo>
                    <a:pt x="177" y="43"/>
                  </a:lnTo>
                  <a:lnTo>
                    <a:pt x="9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5"/>
            <p:cNvSpPr/>
            <p:nvPr/>
          </p:nvSpPr>
          <p:spPr>
            <a:xfrm>
              <a:off x="4566050" y="1529475"/>
              <a:ext cx="49000" cy="51750"/>
            </a:xfrm>
            <a:custGeom>
              <a:avLst/>
              <a:gdLst/>
              <a:ahLst/>
              <a:cxnLst/>
              <a:rect l="l" t="t" r="r" b="b"/>
              <a:pathLst>
                <a:path w="1960" h="2070" extrusionOk="0">
                  <a:moveTo>
                    <a:pt x="1" y="0"/>
                  </a:moveTo>
                  <a:lnTo>
                    <a:pt x="1" y="43"/>
                  </a:lnTo>
                  <a:cubicBezTo>
                    <a:pt x="1" y="43"/>
                    <a:pt x="203" y="816"/>
                    <a:pt x="409" y="1061"/>
                  </a:cubicBezTo>
                  <a:cubicBezTo>
                    <a:pt x="572" y="1254"/>
                    <a:pt x="1388" y="1701"/>
                    <a:pt x="1796" y="1959"/>
                  </a:cubicBezTo>
                  <a:cubicBezTo>
                    <a:pt x="1891" y="2027"/>
                    <a:pt x="1959" y="2070"/>
                    <a:pt x="1959" y="2070"/>
                  </a:cubicBezTo>
                  <a:lnTo>
                    <a:pt x="637" y="1061"/>
                  </a:lnTo>
                  <a:lnTo>
                    <a:pt x="246" y="382"/>
                  </a:lnTo>
                  <a:lnTo>
                    <a:pt x="1" y="0"/>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5"/>
            <p:cNvSpPr/>
            <p:nvPr/>
          </p:nvSpPr>
          <p:spPr>
            <a:xfrm>
              <a:off x="4564350" y="1497225"/>
              <a:ext cx="42850" cy="47600"/>
            </a:xfrm>
            <a:custGeom>
              <a:avLst/>
              <a:gdLst/>
              <a:ahLst/>
              <a:cxnLst/>
              <a:rect l="l" t="t" r="r" b="b"/>
              <a:pathLst>
                <a:path w="1714" h="1904" extrusionOk="0">
                  <a:moveTo>
                    <a:pt x="421" y="1"/>
                  </a:moveTo>
                  <a:cubicBezTo>
                    <a:pt x="421" y="1"/>
                    <a:pt x="40" y="259"/>
                    <a:pt x="151" y="680"/>
                  </a:cubicBezTo>
                  <a:cubicBezTo>
                    <a:pt x="151" y="680"/>
                    <a:pt x="148" y="680"/>
                    <a:pt x="145" y="680"/>
                  </a:cubicBezTo>
                  <a:cubicBezTo>
                    <a:pt x="117" y="680"/>
                    <a:pt x="1" y="690"/>
                    <a:pt x="245" y="882"/>
                  </a:cubicBezTo>
                  <a:cubicBezTo>
                    <a:pt x="516" y="1101"/>
                    <a:pt x="1714" y="1904"/>
                    <a:pt x="1714" y="1904"/>
                  </a:cubicBezTo>
                  <a:cubicBezTo>
                    <a:pt x="1714" y="1904"/>
                    <a:pt x="1577" y="1809"/>
                    <a:pt x="1440" y="1604"/>
                  </a:cubicBezTo>
                  <a:cubicBezTo>
                    <a:pt x="774" y="1169"/>
                    <a:pt x="421" y="654"/>
                    <a:pt x="340" y="572"/>
                  </a:cubicBezTo>
                  <a:cubicBezTo>
                    <a:pt x="340" y="504"/>
                    <a:pt x="421" y="1"/>
                    <a:pt x="421" y="1"/>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5"/>
            <p:cNvSpPr/>
            <p:nvPr/>
          </p:nvSpPr>
          <p:spPr>
            <a:xfrm>
              <a:off x="4862200" y="1695825"/>
              <a:ext cx="57125" cy="73600"/>
            </a:xfrm>
            <a:custGeom>
              <a:avLst/>
              <a:gdLst/>
              <a:ahLst/>
              <a:cxnLst/>
              <a:rect l="l" t="t" r="r" b="b"/>
              <a:pathLst>
                <a:path w="2285" h="2944" extrusionOk="0">
                  <a:moveTo>
                    <a:pt x="627" y="1"/>
                  </a:moveTo>
                  <a:cubicBezTo>
                    <a:pt x="256" y="1"/>
                    <a:pt x="0" y="296"/>
                    <a:pt x="0" y="814"/>
                  </a:cubicBezTo>
                  <a:cubicBezTo>
                    <a:pt x="0" y="1536"/>
                    <a:pt x="516" y="2420"/>
                    <a:pt x="1143" y="2786"/>
                  </a:cubicBezTo>
                  <a:cubicBezTo>
                    <a:pt x="1324" y="2893"/>
                    <a:pt x="1497" y="2944"/>
                    <a:pt x="1651" y="2944"/>
                  </a:cubicBezTo>
                  <a:cubicBezTo>
                    <a:pt x="2024" y="2944"/>
                    <a:pt x="2285" y="2644"/>
                    <a:pt x="2285" y="2133"/>
                  </a:cubicBezTo>
                  <a:cubicBezTo>
                    <a:pt x="2285" y="1412"/>
                    <a:pt x="1766" y="527"/>
                    <a:pt x="1143" y="161"/>
                  </a:cubicBezTo>
                  <a:cubicBezTo>
                    <a:pt x="958" y="53"/>
                    <a:pt x="783" y="1"/>
                    <a:pt x="62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5"/>
            <p:cNvSpPr/>
            <p:nvPr/>
          </p:nvSpPr>
          <p:spPr>
            <a:xfrm>
              <a:off x="4617725" y="1554125"/>
              <a:ext cx="57125" cy="73600"/>
            </a:xfrm>
            <a:custGeom>
              <a:avLst/>
              <a:gdLst/>
              <a:ahLst/>
              <a:cxnLst/>
              <a:rect l="l" t="t" r="r" b="b"/>
              <a:pathLst>
                <a:path w="2285" h="2944" extrusionOk="0">
                  <a:moveTo>
                    <a:pt x="629" y="1"/>
                  </a:moveTo>
                  <a:cubicBezTo>
                    <a:pt x="253" y="1"/>
                    <a:pt x="0" y="300"/>
                    <a:pt x="0" y="809"/>
                  </a:cubicBezTo>
                  <a:cubicBezTo>
                    <a:pt x="0" y="1544"/>
                    <a:pt x="503" y="2415"/>
                    <a:pt x="1142" y="2784"/>
                  </a:cubicBezTo>
                  <a:cubicBezTo>
                    <a:pt x="1327" y="2892"/>
                    <a:pt x="1502" y="2943"/>
                    <a:pt x="1657" y="2943"/>
                  </a:cubicBezTo>
                  <a:cubicBezTo>
                    <a:pt x="2028" y="2943"/>
                    <a:pt x="2285" y="2649"/>
                    <a:pt x="2285" y="2131"/>
                  </a:cubicBezTo>
                  <a:cubicBezTo>
                    <a:pt x="2285" y="1410"/>
                    <a:pt x="1769" y="525"/>
                    <a:pt x="1142" y="157"/>
                  </a:cubicBezTo>
                  <a:cubicBezTo>
                    <a:pt x="957" y="51"/>
                    <a:pt x="783" y="1"/>
                    <a:pt x="62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5"/>
            <p:cNvSpPr/>
            <p:nvPr/>
          </p:nvSpPr>
          <p:spPr>
            <a:xfrm>
              <a:off x="4608500" y="1542375"/>
              <a:ext cx="77950" cy="85450"/>
            </a:xfrm>
            <a:custGeom>
              <a:avLst/>
              <a:gdLst/>
              <a:ahLst/>
              <a:cxnLst/>
              <a:rect l="l" t="t" r="r" b="b"/>
              <a:pathLst>
                <a:path w="3118" h="3418" extrusionOk="0">
                  <a:moveTo>
                    <a:pt x="838" y="1"/>
                  </a:moveTo>
                  <a:cubicBezTo>
                    <a:pt x="343" y="1"/>
                    <a:pt x="0" y="392"/>
                    <a:pt x="0" y="1077"/>
                  </a:cubicBezTo>
                  <a:lnTo>
                    <a:pt x="98" y="1443"/>
                  </a:lnTo>
                  <a:cubicBezTo>
                    <a:pt x="193" y="1511"/>
                    <a:pt x="261" y="1554"/>
                    <a:pt x="261" y="1554"/>
                  </a:cubicBezTo>
                  <a:lnTo>
                    <a:pt x="274" y="1567"/>
                  </a:lnTo>
                  <a:lnTo>
                    <a:pt x="180" y="1172"/>
                  </a:lnTo>
                  <a:cubicBezTo>
                    <a:pt x="180" y="576"/>
                    <a:pt x="479" y="223"/>
                    <a:pt x="914" y="223"/>
                  </a:cubicBezTo>
                  <a:cubicBezTo>
                    <a:pt x="1094" y="223"/>
                    <a:pt x="1297" y="283"/>
                    <a:pt x="1511" y="411"/>
                  </a:cubicBezTo>
                  <a:cubicBezTo>
                    <a:pt x="2246" y="832"/>
                    <a:pt x="2843" y="1867"/>
                    <a:pt x="2843" y="2722"/>
                  </a:cubicBezTo>
                  <a:lnTo>
                    <a:pt x="2938" y="3306"/>
                  </a:lnTo>
                  <a:lnTo>
                    <a:pt x="2967" y="3336"/>
                  </a:lnTo>
                  <a:lnTo>
                    <a:pt x="3117" y="3417"/>
                  </a:lnTo>
                  <a:lnTo>
                    <a:pt x="3019" y="2817"/>
                  </a:lnTo>
                  <a:cubicBezTo>
                    <a:pt x="3019" y="1867"/>
                    <a:pt x="2341" y="695"/>
                    <a:pt x="1511" y="206"/>
                  </a:cubicBezTo>
                  <a:cubicBezTo>
                    <a:pt x="1270" y="67"/>
                    <a:pt x="1041" y="1"/>
                    <a:pt x="838"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5"/>
            <p:cNvSpPr/>
            <p:nvPr/>
          </p:nvSpPr>
          <p:spPr>
            <a:xfrm>
              <a:off x="4916200" y="1481575"/>
              <a:ext cx="84400" cy="102350"/>
            </a:xfrm>
            <a:custGeom>
              <a:avLst/>
              <a:gdLst/>
              <a:ahLst/>
              <a:cxnLst/>
              <a:rect l="l" t="t" r="r" b="b"/>
              <a:pathLst>
                <a:path w="3376" h="4094" extrusionOk="0">
                  <a:moveTo>
                    <a:pt x="193" y="0"/>
                  </a:moveTo>
                  <a:lnTo>
                    <a:pt x="1" y="13"/>
                  </a:lnTo>
                  <a:cubicBezTo>
                    <a:pt x="1" y="13"/>
                    <a:pt x="1212" y="1074"/>
                    <a:pt x="1891" y="1851"/>
                  </a:cubicBezTo>
                  <a:cubicBezTo>
                    <a:pt x="2380" y="2406"/>
                    <a:pt x="2707" y="2801"/>
                    <a:pt x="2912" y="3075"/>
                  </a:cubicBezTo>
                  <a:cubicBezTo>
                    <a:pt x="3196" y="3440"/>
                    <a:pt x="2788" y="4093"/>
                    <a:pt x="2788" y="4093"/>
                  </a:cubicBezTo>
                  <a:lnTo>
                    <a:pt x="3376" y="3359"/>
                  </a:lnTo>
                  <a:lnTo>
                    <a:pt x="2041" y="1782"/>
                  </a:lnTo>
                  <a:lnTo>
                    <a:pt x="193"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5"/>
            <p:cNvSpPr/>
            <p:nvPr/>
          </p:nvSpPr>
          <p:spPr>
            <a:xfrm>
              <a:off x="4617050" y="1473725"/>
              <a:ext cx="92500" cy="27950"/>
            </a:xfrm>
            <a:custGeom>
              <a:avLst/>
              <a:gdLst/>
              <a:ahLst/>
              <a:cxnLst/>
              <a:rect l="l" t="t" r="r" b="b"/>
              <a:pathLst>
                <a:path w="3700" h="1118" extrusionOk="0">
                  <a:moveTo>
                    <a:pt x="435" y="1"/>
                  </a:moveTo>
                  <a:lnTo>
                    <a:pt x="1" y="340"/>
                  </a:lnTo>
                  <a:lnTo>
                    <a:pt x="2883" y="1117"/>
                  </a:lnTo>
                  <a:lnTo>
                    <a:pt x="3699" y="451"/>
                  </a:lnTo>
                  <a:lnTo>
                    <a:pt x="3699" y="451"/>
                  </a:lnTo>
                  <a:lnTo>
                    <a:pt x="3020" y="954"/>
                  </a:lnTo>
                  <a:lnTo>
                    <a:pt x="435" y="164"/>
                  </a:lnTo>
                  <a:lnTo>
                    <a:pt x="435"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5"/>
            <p:cNvSpPr/>
            <p:nvPr/>
          </p:nvSpPr>
          <p:spPr>
            <a:xfrm>
              <a:off x="4744200" y="1404050"/>
              <a:ext cx="78925" cy="21400"/>
            </a:xfrm>
            <a:custGeom>
              <a:avLst/>
              <a:gdLst/>
              <a:ahLst/>
              <a:cxnLst/>
              <a:rect l="l" t="t" r="r" b="b"/>
              <a:pathLst>
                <a:path w="3157" h="856" extrusionOk="0">
                  <a:moveTo>
                    <a:pt x="366" y="0"/>
                  </a:moveTo>
                  <a:lnTo>
                    <a:pt x="0" y="151"/>
                  </a:lnTo>
                  <a:lnTo>
                    <a:pt x="434" y="151"/>
                  </a:lnTo>
                  <a:lnTo>
                    <a:pt x="3059" y="816"/>
                  </a:lnTo>
                  <a:lnTo>
                    <a:pt x="3046" y="856"/>
                  </a:lnTo>
                  <a:lnTo>
                    <a:pt x="3046" y="856"/>
                  </a:lnTo>
                  <a:lnTo>
                    <a:pt x="3157" y="816"/>
                  </a:lnTo>
                  <a:lnTo>
                    <a:pt x="366"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5"/>
            <p:cNvSpPr/>
            <p:nvPr/>
          </p:nvSpPr>
          <p:spPr>
            <a:xfrm>
              <a:off x="4862200" y="1695825"/>
              <a:ext cx="57125" cy="73600"/>
            </a:xfrm>
            <a:custGeom>
              <a:avLst/>
              <a:gdLst/>
              <a:ahLst/>
              <a:cxnLst/>
              <a:rect l="l" t="t" r="r" b="b"/>
              <a:pathLst>
                <a:path w="2285" h="2944" extrusionOk="0">
                  <a:moveTo>
                    <a:pt x="627" y="1"/>
                  </a:moveTo>
                  <a:cubicBezTo>
                    <a:pt x="256" y="1"/>
                    <a:pt x="0" y="296"/>
                    <a:pt x="0" y="814"/>
                  </a:cubicBezTo>
                  <a:cubicBezTo>
                    <a:pt x="0" y="1536"/>
                    <a:pt x="516" y="2420"/>
                    <a:pt x="1143" y="2786"/>
                  </a:cubicBezTo>
                  <a:cubicBezTo>
                    <a:pt x="1324" y="2893"/>
                    <a:pt x="1497" y="2944"/>
                    <a:pt x="1651" y="2944"/>
                  </a:cubicBezTo>
                  <a:cubicBezTo>
                    <a:pt x="2024" y="2944"/>
                    <a:pt x="2285" y="2644"/>
                    <a:pt x="2285" y="2133"/>
                  </a:cubicBezTo>
                  <a:cubicBezTo>
                    <a:pt x="2285" y="1412"/>
                    <a:pt x="1766" y="527"/>
                    <a:pt x="1143" y="161"/>
                  </a:cubicBezTo>
                  <a:cubicBezTo>
                    <a:pt x="958" y="53"/>
                    <a:pt x="783" y="1"/>
                    <a:pt x="627"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5"/>
            <p:cNvSpPr/>
            <p:nvPr/>
          </p:nvSpPr>
          <p:spPr>
            <a:xfrm>
              <a:off x="4862525" y="1697550"/>
              <a:ext cx="55100" cy="70725"/>
            </a:xfrm>
            <a:custGeom>
              <a:avLst/>
              <a:gdLst/>
              <a:ahLst/>
              <a:cxnLst/>
              <a:rect l="l" t="t" r="r" b="b"/>
              <a:pathLst>
                <a:path w="2204" h="2829" extrusionOk="0">
                  <a:moveTo>
                    <a:pt x="606" y="1"/>
                  </a:moveTo>
                  <a:cubicBezTo>
                    <a:pt x="246" y="1"/>
                    <a:pt x="0" y="281"/>
                    <a:pt x="0" y="771"/>
                  </a:cubicBezTo>
                  <a:cubicBezTo>
                    <a:pt x="0" y="1480"/>
                    <a:pt x="490" y="2322"/>
                    <a:pt x="1100" y="2678"/>
                  </a:cubicBezTo>
                  <a:cubicBezTo>
                    <a:pt x="1279" y="2780"/>
                    <a:pt x="1447" y="2829"/>
                    <a:pt x="1595" y="2829"/>
                  </a:cubicBezTo>
                  <a:cubicBezTo>
                    <a:pt x="1957" y="2829"/>
                    <a:pt x="2203" y="2541"/>
                    <a:pt x="2203" y="2051"/>
                  </a:cubicBezTo>
                  <a:cubicBezTo>
                    <a:pt x="2203" y="1356"/>
                    <a:pt x="1714" y="500"/>
                    <a:pt x="1100" y="148"/>
                  </a:cubicBezTo>
                  <a:cubicBezTo>
                    <a:pt x="922" y="48"/>
                    <a:pt x="755" y="1"/>
                    <a:pt x="606"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5"/>
            <p:cNvSpPr/>
            <p:nvPr/>
          </p:nvSpPr>
          <p:spPr>
            <a:xfrm>
              <a:off x="4866925" y="1703025"/>
              <a:ext cx="46625" cy="60200"/>
            </a:xfrm>
            <a:custGeom>
              <a:avLst/>
              <a:gdLst/>
              <a:ahLst/>
              <a:cxnLst/>
              <a:rect l="l" t="t" r="r" b="b"/>
              <a:pathLst>
                <a:path w="1865" h="2408" extrusionOk="0">
                  <a:moveTo>
                    <a:pt x="514" y="0"/>
                  </a:moveTo>
                  <a:cubicBezTo>
                    <a:pt x="209" y="0"/>
                    <a:pt x="0" y="240"/>
                    <a:pt x="0" y="663"/>
                  </a:cubicBezTo>
                  <a:cubicBezTo>
                    <a:pt x="0" y="1261"/>
                    <a:pt x="421" y="1982"/>
                    <a:pt x="940" y="2279"/>
                  </a:cubicBezTo>
                  <a:cubicBezTo>
                    <a:pt x="1087" y="2367"/>
                    <a:pt x="1227" y="2408"/>
                    <a:pt x="1351" y="2408"/>
                  </a:cubicBezTo>
                  <a:cubicBezTo>
                    <a:pt x="1653" y="2408"/>
                    <a:pt x="1864" y="2164"/>
                    <a:pt x="1864" y="1750"/>
                  </a:cubicBezTo>
                  <a:cubicBezTo>
                    <a:pt x="1864" y="1153"/>
                    <a:pt x="1443" y="432"/>
                    <a:pt x="940" y="131"/>
                  </a:cubicBezTo>
                  <a:cubicBezTo>
                    <a:pt x="787" y="43"/>
                    <a:pt x="642" y="0"/>
                    <a:pt x="514" y="0"/>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5"/>
            <p:cNvSpPr/>
            <p:nvPr/>
          </p:nvSpPr>
          <p:spPr>
            <a:xfrm>
              <a:off x="4868625" y="1703725"/>
              <a:ext cx="44275" cy="57025"/>
            </a:xfrm>
            <a:custGeom>
              <a:avLst/>
              <a:gdLst/>
              <a:ahLst/>
              <a:cxnLst/>
              <a:rect l="l" t="t" r="r" b="b"/>
              <a:pathLst>
                <a:path w="1771" h="2281" extrusionOk="0">
                  <a:moveTo>
                    <a:pt x="493" y="1"/>
                  </a:moveTo>
                  <a:cubicBezTo>
                    <a:pt x="201" y="1"/>
                    <a:pt x="1" y="229"/>
                    <a:pt x="1" y="635"/>
                  </a:cubicBezTo>
                  <a:cubicBezTo>
                    <a:pt x="1" y="1190"/>
                    <a:pt x="396" y="1872"/>
                    <a:pt x="886" y="2156"/>
                  </a:cubicBezTo>
                  <a:cubicBezTo>
                    <a:pt x="1029" y="2240"/>
                    <a:pt x="1164" y="2280"/>
                    <a:pt x="1283" y="2280"/>
                  </a:cubicBezTo>
                  <a:cubicBezTo>
                    <a:pt x="1572" y="2280"/>
                    <a:pt x="1770" y="2049"/>
                    <a:pt x="1770" y="1654"/>
                  </a:cubicBezTo>
                  <a:cubicBezTo>
                    <a:pt x="1770" y="1096"/>
                    <a:pt x="1375" y="404"/>
                    <a:pt x="886" y="116"/>
                  </a:cubicBezTo>
                  <a:cubicBezTo>
                    <a:pt x="744" y="38"/>
                    <a:pt x="611" y="1"/>
                    <a:pt x="493"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5"/>
            <p:cNvSpPr/>
            <p:nvPr/>
          </p:nvSpPr>
          <p:spPr>
            <a:xfrm>
              <a:off x="4869625" y="1705575"/>
              <a:ext cx="41875" cy="53475"/>
            </a:xfrm>
            <a:custGeom>
              <a:avLst/>
              <a:gdLst/>
              <a:ahLst/>
              <a:cxnLst/>
              <a:rect l="l" t="t" r="r" b="b"/>
              <a:pathLst>
                <a:path w="1675" h="2139" extrusionOk="0">
                  <a:moveTo>
                    <a:pt x="472" y="1"/>
                  </a:moveTo>
                  <a:cubicBezTo>
                    <a:pt x="323" y="1"/>
                    <a:pt x="198" y="65"/>
                    <a:pt x="111" y="193"/>
                  </a:cubicBezTo>
                  <a:cubicBezTo>
                    <a:pt x="111" y="206"/>
                    <a:pt x="111" y="206"/>
                    <a:pt x="98" y="206"/>
                  </a:cubicBezTo>
                  <a:cubicBezTo>
                    <a:pt x="82" y="248"/>
                    <a:pt x="56" y="287"/>
                    <a:pt x="43" y="330"/>
                  </a:cubicBezTo>
                  <a:cubicBezTo>
                    <a:pt x="16" y="450"/>
                    <a:pt x="0" y="587"/>
                    <a:pt x="30" y="725"/>
                  </a:cubicBezTo>
                  <a:cubicBezTo>
                    <a:pt x="56" y="1051"/>
                    <a:pt x="219" y="1417"/>
                    <a:pt x="477" y="1717"/>
                  </a:cubicBezTo>
                  <a:cubicBezTo>
                    <a:pt x="724" y="1989"/>
                    <a:pt x="999" y="2139"/>
                    <a:pt x="1225" y="2139"/>
                  </a:cubicBezTo>
                  <a:cubicBezTo>
                    <a:pt x="1235" y="2139"/>
                    <a:pt x="1244" y="2138"/>
                    <a:pt x="1254" y="2138"/>
                  </a:cubicBezTo>
                  <a:cubicBezTo>
                    <a:pt x="1348" y="2125"/>
                    <a:pt x="1443" y="2095"/>
                    <a:pt x="1511" y="2014"/>
                  </a:cubicBezTo>
                  <a:cubicBezTo>
                    <a:pt x="1538" y="2001"/>
                    <a:pt x="1567" y="1975"/>
                    <a:pt x="1580" y="1932"/>
                  </a:cubicBezTo>
                  <a:lnTo>
                    <a:pt x="1593" y="1919"/>
                  </a:lnTo>
                  <a:cubicBezTo>
                    <a:pt x="1606" y="1893"/>
                    <a:pt x="1606" y="1880"/>
                    <a:pt x="1619" y="1851"/>
                  </a:cubicBezTo>
                  <a:cubicBezTo>
                    <a:pt x="1632" y="1825"/>
                    <a:pt x="1648" y="1785"/>
                    <a:pt x="1648" y="1756"/>
                  </a:cubicBezTo>
                  <a:cubicBezTo>
                    <a:pt x="1662" y="1687"/>
                    <a:pt x="1675" y="1622"/>
                    <a:pt x="1675" y="1554"/>
                  </a:cubicBezTo>
                  <a:lnTo>
                    <a:pt x="1675" y="1443"/>
                  </a:lnTo>
                  <a:cubicBezTo>
                    <a:pt x="1675" y="1430"/>
                    <a:pt x="1662" y="1417"/>
                    <a:pt x="1662" y="1403"/>
                  </a:cubicBezTo>
                  <a:lnTo>
                    <a:pt x="1662" y="1361"/>
                  </a:lnTo>
                  <a:lnTo>
                    <a:pt x="1662" y="1335"/>
                  </a:lnTo>
                  <a:cubicBezTo>
                    <a:pt x="1648" y="1296"/>
                    <a:pt x="1648" y="1266"/>
                    <a:pt x="1632" y="1240"/>
                  </a:cubicBezTo>
                  <a:cubicBezTo>
                    <a:pt x="1632" y="1214"/>
                    <a:pt x="1632" y="1198"/>
                    <a:pt x="1619" y="1185"/>
                  </a:cubicBezTo>
                  <a:cubicBezTo>
                    <a:pt x="1619" y="1172"/>
                    <a:pt x="1619" y="1159"/>
                    <a:pt x="1606" y="1146"/>
                  </a:cubicBezTo>
                  <a:cubicBezTo>
                    <a:pt x="1606" y="1133"/>
                    <a:pt x="1606" y="1103"/>
                    <a:pt x="1593" y="1090"/>
                  </a:cubicBezTo>
                  <a:cubicBezTo>
                    <a:pt x="1593" y="1077"/>
                    <a:pt x="1580" y="1064"/>
                    <a:pt x="1580" y="1051"/>
                  </a:cubicBezTo>
                  <a:cubicBezTo>
                    <a:pt x="1551" y="982"/>
                    <a:pt x="1524" y="927"/>
                    <a:pt x="1498" y="858"/>
                  </a:cubicBezTo>
                  <a:cubicBezTo>
                    <a:pt x="1498" y="845"/>
                    <a:pt x="1485" y="845"/>
                    <a:pt x="1485" y="832"/>
                  </a:cubicBezTo>
                  <a:cubicBezTo>
                    <a:pt x="1456" y="790"/>
                    <a:pt x="1443" y="751"/>
                    <a:pt x="1417" y="708"/>
                  </a:cubicBezTo>
                  <a:cubicBezTo>
                    <a:pt x="1417" y="695"/>
                    <a:pt x="1404" y="682"/>
                    <a:pt x="1404" y="669"/>
                  </a:cubicBezTo>
                  <a:cubicBezTo>
                    <a:pt x="1387" y="656"/>
                    <a:pt x="1374" y="643"/>
                    <a:pt x="1361" y="627"/>
                  </a:cubicBezTo>
                  <a:cubicBezTo>
                    <a:pt x="1322" y="545"/>
                    <a:pt x="1267" y="493"/>
                    <a:pt x="1211" y="424"/>
                  </a:cubicBezTo>
                  <a:cubicBezTo>
                    <a:pt x="1185" y="398"/>
                    <a:pt x="1159" y="369"/>
                    <a:pt x="1129" y="343"/>
                  </a:cubicBezTo>
                  <a:cubicBezTo>
                    <a:pt x="1116" y="330"/>
                    <a:pt x="1103" y="317"/>
                    <a:pt x="1090" y="300"/>
                  </a:cubicBezTo>
                  <a:lnTo>
                    <a:pt x="1077" y="287"/>
                  </a:lnTo>
                  <a:cubicBezTo>
                    <a:pt x="1061" y="274"/>
                    <a:pt x="1061" y="261"/>
                    <a:pt x="1048" y="261"/>
                  </a:cubicBezTo>
                  <a:cubicBezTo>
                    <a:pt x="914" y="137"/>
                    <a:pt x="777" y="72"/>
                    <a:pt x="653" y="29"/>
                  </a:cubicBezTo>
                  <a:cubicBezTo>
                    <a:pt x="590" y="10"/>
                    <a:pt x="529" y="1"/>
                    <a:pt x="472"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5"/>
            <p:cNvSpPr/>
            <p:nvPr/>
          </p:nvSpPr>
          <p:spPr>
            <a:xfrm>
              <a:off x="4872400" y="1705575"/>
              <a:ext cx="32325" cy="17725"/>
            </a:xfrm>
            <a:custGeom>
              <a:avLst/>
              <a:gdLst/>
              <a:ahLst/>
              <a:cxnLst/>
              <a:rect l="l" t="t" r="r" b="b"/>
              <a:pathLst>
                <a:path w="1293" h="709" extrusionOk="0">
                  <a:moveTo>
                    <a:pt x="361" y="1"/>
                  </a:moveTo>
                  <a:cubicBezTo>
                    <a:pt x="212" y="1"/>
                    <a:pt x="87" y="65"/>
                    <a:pt x="0" y="193"/>
                  </a:cubicBezTo>
                  <a:cubicBezTo>
                    <a:pt x="120" y="152"/>
                    <a:pt x="229" y="135"/>
                    <a:pt x="329" y="135"/>
                  </a:cubicBezTo>
                  <a:cubicBezTo>
                    <a:pt x="764" y="135"/>
                    <a:pt x="1005" y="450"/>
                    <a:pt x="1005" y="450"/>
                  </a:cubicBezTo>
                  <a:lnTo>
                    <a:pt x="1018" y="708"/>
                  </a:lnTo>
                  <a:cubicBezTo>
                    <a:pt x="1100" y="695"/>
                    <a:pt x="1195" y="682"/>
                    <a:pt x="1293" y="669"/>
                  </a:cubicBezTo>
                  <a:cubicBezTo>
                    <a:pt x="1276" y="656"/>
                    <a:pt x="1263" y="643"/>
                    <a:pt x="1250" y="627"/>
                  </a:cubicBezTo>
                  <a:cubicBezTo>
                    <a:pt x="1211" y="545"/>
                    <a:pt x="1156" y="493"/>
                    <a:pt x="1100" y="424"/>
                  </a:cubicBezTo>
                  <a:cubicBezTo>
                    <a:pt x="1074" y="398"/>
                    <a:pt x="1048" y="369"/>
                    <a:pt x="1018" y="343"/>
                  </a:cubicBezTo>
                  <a:cubicBezTo>
                    <a:pt x="1005" y="330"/>
                    <a:pt x="992" y="317"/>
                    <a:pt x="979" y="300"/>
                  </a:cubicBezTo>
                  <a:lnTo>
                    <a:pt x="966" y="287"/>
                  </a:lnTo>
                  <a:cubicBezTo>
                    <a:pt x="950" y="274"/>
                    <a:pt x="950" y="261"/>
                    <a:pt x="937" y="261"/>
                  </a:cubicBezTo>
                  <a:cubicBezTo>
                    <a:pt x="803" y="137"/>
                    <a:pt x="666" y="72"/>
                    <a:pt x="542" y="29"/>
                  </a:cubicBezTo>
                  <a:cubicBezTo>
                    <a:pt x="479" y="10"/>
                    <a:pt x="418" y="1"/>
                    <a:pt x="361"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5"/>
            <p:cNvSpPr/>
            <p:nvPr/>
          </p:nvSpPr>
          <p:spPr>
            <a:xfrm>
              <a:off x="4871325" y="1723275"/>
              <a:ext cx="27275" cy="24175"/>
            </a:xfrm>
            <a:custGeom>
              <a:avLst/>
              <a:gdLst/>
              <a:ahLst/>
              <a:cxnLst/>
              <a:rect l="l" t="t" r="r" b="b"/>
              <a:pathLst>
                <a:path w="1091" h="967" extrusionOk="0">
                  <a:moveTo>
                    <a:pt x="1061" y="0"/>
                  </a:moveTo>
                  <a:cubicBezTo>
                    <a:pt x="795" y="16"/>
                    <a:pt x="514" y="19"/>
                    <a:pt x="308" y="19"/>
                  </a:cubicBezTo>
                  <a:cubicBezTo>
                    <a:pt x="124" y="19"/>
                    <a:pt x="1" y="17"/>
                    <a:pt x="1" y="17"/>
                  </a:cubicBezTo>
                  <a:lnTo>
                    <a:pt x="1" y="17"/>
                  </a:lnTo>
                  <a:cubicBezTo>
                    <a:pt x="1" y="17"/>
                    <a:pt x="219" y="301"/>
                    <a:pt x="438" y="369"/>
                  </a:cubicBezTo>
                  <a:cubicBezTo>
                    <a:pt x="667" y="451"/>
                    <a:pt x="1091" y="966"/>
                    <a:pt x="1091" y="966"/>
                  </a:cubicBezTo>
                  <a:lnTo>
                    <a:pt x="1061" y="0"/>
                  </a:ln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5"/>
            <p:cNvSpPr/>
            <p:nvPr/>
          </p:nvSpPr>
          <p:spPr>
            <a:xfrm>
              <a:off x="4882275" y="1706300"/>
              <a:ext cx="29225" cy="43525"/>
            </a:xfrm>
            <a:custGeom>
              <a:avLst/>
              <a:gdLst/>
              <a:ahLst/>
              <a:cxnLst/>
              <a:rect l="l" t="t" r="r" b="b"/>
              <a:pathLst>
                <a:path w="1169" h="1741" extrusionOk="0">
                  <a:moveTo>
                    <a:pt x="147" y="0"/>
                  </a:moveTo>
                  <a:cubicBezTo>
                    <a:pt x="121" y="26"/>
                    <a:pt x="95" y="56"/>
                    <a:pt x="82" y="82"/>
                  </a:cubicBezTo>
                  <a:cubicBezTo>
                    <a:pt x="65" y="124"/>
                    <a:pt x="39" y="150"/>
                    <a:pt x="39" y="190"/>
                  </a:cubicBezTo>
                  <a:cubicBezTo>
                    <a:pt x="13" y="245"/>
                    <a:pt x="13" y="301"/>
                    <a:pt x="0" y="369"/>
                  </a:cubicBezTo>
                  <a:cubicBezTo>
                    <a:pt x="0" y="421"/>
                    <a:pt x="0" y="464"/>
                    <a:pt x="13" y="516"/>
                  </a:cubicBezTo>
                  <a:cubicBezTo>
                    <a:pt x="39" y="803"/>
                    <a:pt x="176" y="1117"/>
                    <a:pt x="408" y="1374"/>
                  </a:cubicBezTo>
                  <a:cubicBezTo>
                    <a:pt x="516" y="1512"/>
                    <a:pt x="653" y="1606"/>
                    <a:pt x="774" y="1675"/>
                  </a:cubicBezTo>
                  <a:cubicBezTo>
                    <a:pt x="881" y="1714"/>
                    <a:pt x="979" y="1740"/>
                    <a:pt x="1061" y="1740"/>
                  </a:cubicBezTo>
                  <a:cubicBezTo>
                    <a:pt x="1074" y="1740"/>
                    <a:pt x="1074" y="1740"/>
                    <a:pt x="1087" y="1727"/>
                  </a:cubicBezTo>
                  <a:lnTo>
                    <a:pt x="1142" y="1727"/>
                  </a:lnTo>
                  <a:cubicBezTo>
                    <a:pt x="1156" y="1658"/>
                    <a:pt x="1169" y="1593"/>
                    <a:pt x="1169" y="1525"/>
                  </a:cubicBezTo>
                  <a:lnTo>
                    <a:pt x="1169" y="1414"/>
                  </a:lnTo>
                  <a:cubicBezTo>
                    <a:pt x="1169" y="1401"/>
                    <a:pt x="1156" y="1388"/>
                    <a:pt x="1156" y="1374"/>
                  </a:cubicBezTo>
                  <a:lnTo>
                    <a:pt x="1156" y="1332"/>
                  </a:lnTo>
                  <a:lnTo>
                    <a:pt x="1156" y="1306"/>
                  </a:lnTo>
                  <a:cubicBezTo>
                    <a:pt x="1142" y="1267"/>
                    <a:pt x="1142" y="1237"/>
                    <a:pt x="1126" y="1211"/>
                  </a:cubicBezTo>
                  <a:cubicBezTo>
                    <a:pt x="1126" y="1185"/>
                    <a:pt x="1126" y="1169"/>
                    <a:pt x="1113" y="1156"/>
                  </a:cubicBezTo>
                  <a:cubicBezTo>
                    <a:pt x="1113" y="1143"/>
                    <a:pt x="1113" y="1130"/>
                    <a:pt x="1100" y="1117"/>
                  </a:cubicBezTo>
                  <a:cubicBezTo>
                    <a:pt x="1100" y="1104"/>
                    <a:pt x="1100" y="1074"/>
                    <a:pt x="1087" y="1061"/>
                  </a:cubicBezTo>
                  <a:cubicBezTo>
                    <a:pt x="1087" y="1048"/>
                    <a:pt x="1074" y="1035"/>
                    <a:pt x="1074" y="1022"/>
                  </a:cubicBezTo>
                  <a:cubicBezTo>
                    <a:pt x="1045" y="953"/>
                    <a:pt x="1018" y="898"/>
                    <a:pt x="992" y="829"/>
                  </a:cubicBezTo>
                  <a:cubicBezTo>
                    <a:pt x="992" y="816"/>
                    <a:pt x="979" y="816"/>
                    <a:pt x="979" y="803"/>
                  </a:cubicBezTo>
                  <a:cubicBezTo>
                    <a:pt x="950" y="761"/>
                    <a:pt x="937" y="722"/>
                    <a:pt x="911" y="679"/>
                  </a:cubicBezTo>
                  <a:cubicBezTo>
                    <a:pt x="898" y="653"/>
                    <a:pt x="868" y="627"/>
                    <a:pt x="855" y="598"/>
                  </a:cubicBezTo>
                  <a:cubicBezTo>
                    <a:pt x="816" y="516"/>
                    <a:pt x="761" y="464"/>
                    <a:pt x="705" y="395"/>
                  </a:cubicBezTo>
                  <a:cubicBezTo>
                    <a:pt x="679" y="369"/>
                    <a:pt x="653" y="340"/>
                    <a:pt x="623" y="314"/>
                  </a:cubicBezTo>
                  <a:cubicBezTo>
                    <a:pt x="610" y="301"/>
                    <a:pt x="597" y="288"/>
                    <a:pt x="584" y="271"/>
                  </a:cubicBezTo>
                  <a:lnTo>
                    <a:pt x="571" y="258"/>
                  </a:lnTo>
                  <a:cubicBezTo>
                    <a:pt x="555" y="245"/>
                    <a:pt x="555" y="232"/>
                    <a:pt x="542" y="232"/>
                  </a:cubicBezTo>
                  <a:cubicBezTo>
                    <a:pt x="408" y="108"/>
                    <a:pt x="271" y="43"/>
                    <a:pt x="147"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5"/>
            <p:cNvSpPr/>
            <p:nvPr/>
          </p:nvSpPr>
          <p:spPr>
            <a:xfrm>
              <a:off x="4895150" y="1712750"/>
              <a:ext cx="9900" cy="18375"/>
            </a:xfrm>
            <a:custGeom>
              <a:avLst/>
              <a:gdLst/>
              <a:ahLst/>
              <a:cxnLst/>
              <a:rect l="l" t="t" r="r" b="b"/>
              <a:pathLst>
                <a:path w="396" h="735" extrusionOk="0">
                  <a:moveTo>
                    <a:pt x="56" y="0"/>
                  </a:moveTo>
                  <a:cubicBezTo>
                    <a:pt x="27" y="13"/>
                    <a:pt x="1" y="30"/>
                    <a:pt x="1" y="30"/>
                  </a:cubicBezTo>
                  <a:lnTo>
                    <a:pt x="190" y="245"/>
                  </a:lnTo>
                  <a:lnTo>
                    <a:pt x="138" y="735"/>
                  </a:lnTo>
                  <a:lnTo>
                    <a:pt x="285" y="640"/>
                  </a:lnTo>
                  <a:lnTo>
                    <a:pt x="396" y="421"/>
                  </a:lnTo>
                  <a:cubicBezTo>
                    <a:pt x="383" y="395"/>
                    <a:pt x="353" y="369"/>
                    <a:pt x="340" y="340"/>
                  </a:cubicBezTo>
                  <a:cubicBezTo>
                    <a:pt x="301" y="258"/>
                    <a:pt x="246" y="206"/>
                    <a:pt x="190" y="137"/>
                  </a:cubicBezTo>
                  <a:cubicBezTo>
                    <a:pt x="164" y="111"/>
                    <a:pt x="138" y="82"/>
                    <a:pt x="108" y="56"/>
                  </a:cubicBezTo>
                  <a:cubicBezTo>
                    <a:pt x="95" y="43"/>
                    <a:pt x="82" y="30"/>
                    <a:pt x="69" y="13"/>
                  </a:cubicBezTo>
                  <a:lnTo>
                    <a:pt x="56"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5"/>
            <p:cNvSpPr/>
            <p:nvPr/>
          </p:nvSpPr>
          <p:spPr>
            <a:xfrm>
              <a:off x="4897850" y="1728725"/>
              <a:ext cx="12275" cy="28600"/>
            </a:xfrm>
            <a:custGeom>
              <a:avLst/>
              <a:gdLst/>
              <a:ahLst/>
              <a:cxnLst/>
              <a:rect l="l" t="t" r="r" b="b"/>
              <a:pathLst>
                <a:path w="491" h="1144" extrusionOk="0">
                  <a:moveTo>
                    <a:pt x="177" y="1"/>
                  </a:moveTo>
                  <a:lnTo>
                    <a:pt x="30" y="96"/>
                  </a:lnTo>
                  <a:lnTo>
                    <a:pt x="0" y="288"/>
                  </a:lnTo>
                  <a:lnTo>
                    <a:pt x="151" y="778"/>
                  </a:lnTo>
                  <a:lnTo>
                    <a:pt x="219" y="993"/>
                  </a:lnTo>
                  <a:cubicBezTo>
                    <a:pt x="245" y="1036"/>
                    <a:pt x="177" y="1143"/>
                    <a:pt x="206" y="1143"/>
                  </a:cubicBezTo>
                  <a:cubicBezTo>
                    <a:pt x="258" y="1130"/>
                    <a:pt x="382" y="1062"/>
                    <a:pt x="451" y="1006"/>
                  </a:cubicBezTo>
                  <a:lnTo>
                    <a:pt x="464" y="993"/>
                  </a:lnTo>
                  <a:cubicBezTo>
                    <a:pt x="477" y="967"/>
                    <a:pt x="477" y="954"/>
                    <a:pt x="490" y="925"/>
                  </a:cubicBezTo>
                  <a:cubicBezTo>
                    <a:pt x="490" y="912"/>
                    <a:pt x="490" y="899"/>
                    <a:pt x="477" y="885"/>
                  </a:cubicBezTo>
                  <a:lnTo>
                    <a:pt x="464" y="830"/>
                  </a:lnTo>
                  <a:lnTo>
                    <a:pt x="193" y="27"/>
                  </a:lnTo>
                  <a:lnTo>
                    <a:pt x="177"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5"/>
            <p:cNvSpPr/>
            <p:nvPr/>
          </p:nvSpPr>
          <p:spPr>
            <a:xfrm>
              <a:off x="4871325" y="1712825"/>
              <a:ext cx="24175" cy="17975"/>
            </a:xfrm>
            <a:custGeom>
              <a:avLst/>
              <a:gdLst/>
              <a:ahLst/>
              <a:cxnLst/>
              <a:rect l="l" t="t" r="r" b="b"/>
              <a:pathLst>
                <a:path w="967" h="719" extrusionOk="0">
                  <a:moveTo>
                    <a:pt x="199" y="0"/>
                  </a:moveTo>
                  <a:cubicBezTo>
                    <a:pt x="192" y="0"/>
                    <a:pt x="185" y="4"/>
                    <a:pt x="177" y="10"/>
                  </a:cubicBezTo>
                  <a:cubicBezTo>
                    <a:pt x="164" y="10"/>
                    <a:pt x="14" y="79"/>
                    <a:pt x="14" y="92"/>
                  </a:cubicBezTo>
                  <a:cubicBezTo>
                    <a:pt x="1" y="173"/>
                    <a:pt x="138" y="190"/>
                    <a:pt x="138" y="271"/>
                  </a:cubicBezTo>
                  <a:cubicBezTo>
                    <a:pt x="138" y="324"/>
                    <a:pt x="164" y="366"/>
                    <a:pt x="206" y="392"/>
                  </a:cubicBezTo>
                  <a:lnTo>
                    <a:pt x="804" y="624"/>
                  </a:lnTo>
                  <a:lnTo>
                    <a:pt x="967" y="719"/>
                  </a:lnTo>
                  <a:lnTo>
                    <a:pt x="967" y="324"/>
                  </a:lnTo>
                  <a:lnTo>
                    <a:pt x="954" y="324"/>
                  </a:lnTo>
                  <a:lnTo>
                    <a:pt x="219" y="10"/>
                  </a:lnTo>
                  <a:cubicBezTo>
                    <a:pt x="213" y="4"/>
                    <a:pt x="206" y="0"/>
                    <a:pt x="199"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5"/>
            <p:cNvSpPr/>
            <p:nvPr/>
          </p:nvSpPr>
          <p:spPr>
            <a:xfrm>
              <a:off x="4887000" y="1713275"/>
              <a:ext cx="16025" cy="25350"/>
            </a:xfrm>
            <a:custGeom>
              <a:avLst/>
              <a:gdLst/>
              <a:ahLst/>
              <a:cxnLst/>
              <a:rect l="l" t="t" r="r" b="b"/>
              <a:pathLst>
                <a:path w="641" h="1014" extrusionOk="0">
                  <a:moveTo>
                    <a:pt x="353" y="1"/>
                  </a:moveTo>
                  <a:cubicBezTo>
                    <a:pt x="341" y="1"/>
                    <a:pt x="333" y="8"/>
                    <a:pt x="327" y="22"/>
                  </a:cubicBezTo>
                  <a:lnTo>
                    <a:pt x="0" y="674"/>
                  </a:lnTo>
                  <a:lnTo>
                    <a:pt x="314" y="1014"/>
                  </a:lnTo>
                  <a:lnTo>
                    <a:pt x="627" y="374"/>
                  </a:lnTo>
                  <a:cubicBezTo>
                    <a:pt x="640" y="348"/>
                    <a:pt x="627" y="293"/>
                    <a:pt x="598" y="253"/>
                  </a:cubicBezTo>
                  <a:cubicBezTo>
                    <a:pt x="572" y="211"/>
                    <a:pt x="545" y="172"/>
                    <a:pt x="503" y="142"/>
                  </a:cubicBezTo>
                  <a:cubicBezTo>
                    <a:pt x="477" y="103"/>
                    <a:pt x="434" y="61"/>
                    <a:pt x="408" y="35"/>
                  </a:cubicBezTo>
                  <a:cubicBezTo>
                    <a:pt x="385" y="12"/>
                    <a:pt x="367" y="1"/>
                    <a:pt x="353"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5"/>
            <p:cNvSpPr/>
            <p:nvPr/>
          </p:nvSpPr>
          <p:spPr>
            <a:xfrm>
              <a:off x="4870675" y="1714975"/>
              <a:ext cx="21075" cy="18200"/>
            </a:xfrm>
            <a:custGeom>
              <a:avLst/>
              <a:gdLst/>
              <a:ahLst/>
              <a:cxnLst/>
              <a:rect l="l" t="t" r="r" b="b"/>
              <a:pathLst>
                <a:path w="843" h="728" extrusionOk="0">
                  <a:moveTo>
                    <a:pt x="74" y="1"/>
                  </a:moveTo>
                  <a:cubicBezTo>
                    <a:pt x="55" y="1"/>
                    <a:pt x="36" y="14"/>
                    <a:pt x="27" y="35"/>
                  </a:cubicBezTo>
                  <a:cubicBezTo>
                    <a:pt x="14" y="117"/>
                    <a:pt x="1" y="185"/>
                    <a:pt x="14" y="280"/>
                  </a:cubicBezTo>
                  <a:cubicBezTo>
                    <a:pt x="14" y="319"/>
                    <a:pt x="40" y="375"/>
                    <a:pt x="82" y="388"/>
                  </a:cubicBezTo>
                  <a:lnTo>
                    <a:pt x="679" y="633"/>
                  </a:lnTo>
                  <a:lnTo>
                    <a:pt x="843" y="727"/>
                  </a:lnTo>
                  <a:lnTo>
                    <a:pt x="843" y="332"/>
                  </a:lnTo>
                  <a:lnTo>
                    <a:pt x="817" y="319"/>
                  </a:lnTo>
                  <a:lnTo>
                    <a:pt x="95" y="6"/>
                  </a:lnTo>
                  <a:cubicBezTo>
                    <a:pt x="88" y="2"/>
                    <a:pt x="81" y="1"/>
                    <a:pt x="7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5"/>
            <p:cNvSpPr/>
            <p:nvPr/>
          </p:nvSpPr>
          <p:spPr>
            <a:xfrm>
              <a:off x="4891725" y="1731100"/>
              <a:ext cx="15050" cy="26550"/>
            </a:xfrm>
            <a:custGeom>
              <a:avLst/>
              <a:gdLst/>
              <a:ahLst/>
              <a:cxnLst/>
              <a:rect l="l" t="t" r="r" b="b"/>
              <a:pathLst>
                <a:path w="602" h="1062" extrusionOk="0">
                  <a:moveTo>
                    <a:pt x="275" y="1"/>
                  </a:moveTo>
                  <a:lnTo>
                    <a:pt x="1" y="82"/>
                  </a:lnTo>
                  <a:lnTo>
                    <a:pt x="95" y="288"/>
                  </a:lnTo>
                  <a:lnTo>
                    <a:pt x="314" y="980"/>
                  </a:lnTo>
                  <a:cubicBezTo>
                    <a:pt x="340" y="1035"/>
                    <a:pt x="383" y="1061"/>
                    <a:pt x="409" y="1061"/>
                  </a:cubicBezTo>
                  <a:cubicBezTo>
                    <a:pt x="464" y="1048"/>
                    <a:pt x="520" y="1022"/>
                    <a:pt x="572" y="980"/>
                  </a:cubicBezTo>
                  <a:cubicBezTo>
                    <a:pt x="585" y="967"/>
                    <a:pt x="601" y="928"/>
                    <a:pt x="572" y="885"/>
                  </a:cubicBezTo>
                  <a:lnTo>
                    <a:pt x="288" y="30"/>
                  </a:lnTo>
                  <a:lnTo>
                    <a:pt x="27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5"/>
            <p:cNvSpPr/>
            <p:nvPr/>
          </p:nvSpPr>
          <p:spPr>
            <a:xfrm>
              <a:off x="4873050" y="1716500"/>
              <a:ext cx="30950" cy="38775"/>
            </a:xfrm>
            <a:custGeom>
              <a:avLst/>
              <a:gdLst/>
              <a:ahLst/>
              <a:cxnLst/>
              <a:rect l="l" t="t" r="r" b="b"/>
              <a:pathLst>
                <a:path w="1238" h="1551" extrusionOk="0">
                  <a:moveTo>
                    <a:pt x="924" y="0"/>
                  </a:moveTo>
                  <a:lnTo>
                    <a:pt x="761" y="382"/>
                  </a:lnTo>
                  <a:lnTo>
                    <a:pt x="13" y="69"/>
                  </a:lnTo>
                  <a:cubicBezTo>
                    <a:pt x="13" y="108"/>
                    <a:pt x="0" y="164"/>
                    <a:pt x="13" y="206"/>
                  </a:cubicBezTo>
                  <a:cubicBezTo>
                    <a:pt x="13" y="219"/>
                    <a:pt x="26" y="245"/>
                    <a:pt x="26" y="245"/>
                  </a:cubicBezTo>
                  <a:lnTo>
                    <a:pt x="653" y="490"/>
                  </a:lnTo>
                  <a:lnTo>
                    <a:pt x="924" y="816"/>
                  </a:lnTo>
                  <a:lnTo>
                    <a:pt x="1143" y="1525"/>
                  </a:lnTo>
                  <a:cubicBezTo>
                    <a:pt x="1143" y="1538"/>
                    <a:pt x="1156" y="1538"/>
                    <a:pt x="1156" y="1551"/>
                  </a:cubicBezTo>
                  <a:cubicBezTo>
                    <a:pt x="1185" y="1538"/>
                    <a:pt x="1211" y="1525"/>
                    <a:pt x="1237" y="1512"/>
                  </a:cubicBezTo>
                  <a:lnTo>
                    <a:pt x="924" y="598"/>
                  </a:lnTo>
                  <a:lnTo>
                    <a:pt x="1087" y="206"/>
                  </a:lnTo>
                  <a:lnTo>
                    <a:pt x="1087" y="177"/>
                  </a:lnTo>
                  <a:cubicBezTo>
                    <a:pt x="1061" y="137"/>
                    <a:pt x="1022" y="108"/>
                    <a:pt x="992" y="69"/>
                  </a:cubicBezTo>
                  <a:cubicBezTo>
                    <a:pt x="966" y="43"/>
                    <a:pt x="953" y="13"/>
                    <a:pt x="924" y="0"/>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5"/>
            <p:cNvSpPr/>
            <p:nvPr/>
          </p:nvSpPr>
          <p:spPr>
            <a:xfrm>
              <a:off x="4617725" y="1554125"/>
              <a:ext cx="57125" cy="73600"/>
            </a:xfrm>
            <a:custGeom>
              <a:avLst/>
              <a:gdLst/>
              <a:ahLst/>
              <a:cxnLst/>
              <a:rect l="l" t="t" r="r" b="b"/>
              <a:pathLst>
                <a:path w="2285" h="2944" extrusionOk="0">
                  <a:moveTo>
                    <a:pt x="629" y="1"/>
                  </a:moveTo>
                  <a:cubicBezTo>
                    <a:pt x="253" y="1"/>
                    <a:pt x="0" y="300"/>
                    <a:pt x="0" y="809"/>
                  </a:cubicBezTo>
                  <a:cubicBezTo>
                    <a:pt x="0" y="1544"/>
                    <a:pt x="503" y="2415"/>
                    <a:pt x="1142" y="2784"/>
                  </a:cubicBezTo>
                  <a:cubicBezTo>
                    <a:pt x="1327" y="2892"/>
                    <a:pt x="1502" y="2943"/>
                    <a:pt x="1657" y="2943"/>
                  </a:cubicBezTo>
                  <a:cubicBezTo>
                    <a:pt x="2028" y="2943"/>
                    <a:pt x="2285" y="2649"/>
                    <a:pt x="2285" y="2131"/>
                  </a:cubicBezTo>
                  <a:cubicBezTo>
                    <a:pt x="2285" y="1410"/>
                    <a:pt x="1769" y="525"/>
                    <a:pt x="1142" y="157"/>
                  </a:cubicBezTo>
                  <a:cubicBezTo>
                    <a:pt x="957" y="51"/>
                    <a:pt x="783" y="1"/>
                    <a:pt x="629"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5"/>
            <p:cNvSpPr/>
            <p:nvPr/>
          </p:nvSpPr>
          <p:spPr>
            <a:xfrm>
              <a:off x="4617725" y="1554125"/>
              <a:ext cx="57125" cy="73600"/>
            </a:xfrm>
            <a:custGeom>
              <a:avLst/>
              <a:gdLst/>
              <a:ahLst/>
              <a:cxnLst/>
              <a:rect l="l" t="t" r="r" b="b"/>
              <a:pathLst>
                <a:path w="2285" h="2944" extrusionOk="0">
                  <a:moveTo>
                    <a:pt x="629" y="1"/>
                  </a:moveTo>
                  <a:cubicBezTo>
                    <a:pt x="253" y="1"/>
                    <a:pt x="0" y="300"/>
                    <a:pt x="0" y="809"/>
                  </a:cubicBezTo>
                  <a:cubicBezTo>
                    <a:pt x="0" y="1544"/>
                    <a:pt x="503" y="2415"/>
                    <a:pt x="1142" y="2784"/>
                  </a:cubicBezTo>
                  <a:cubicBezTo>
                    <a:pt x="1327" y="2892"/>
                    <a:pt x="1502" y="2943"/>
                    <a:pt x="1657" y="2943"/>
                  </a:cubicBezTo>
                  <a:cubicBezTo>
                    <a:pt x="2028" y="2943"/>
                    <a:pt x="2285" y="2649"/>
                    <a:pt x="2285" y="2131"/>
                  </a:cubicBezTo>
                  <a:cubicBezTo>
                    <a:pt x="2285" y="1410"/>
                    <a:pt x="1769" y="525"/>
                    <a:pt x="1142" y="157"/>
                  </a:cubicBezTo>
                  <a:cubicBezTo>
                    <a:pt x="957" y="51"/>
                    <a:pt x="783" y="1"/>
                    <a:pt x="629"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5"/>
            <p:cNvSpPr/>
            <p:nvPr/>
          </p:nvSpPr>
          <p:spPr>
            <a:xfrm>
              <a:off x="4618050" y="1555950"/>
              <a:ext cx="54775" cy="70575"/>
            </a:xfrm>
            <a:custGeom>
              <a:avLst/>
              <a:gdLst/>
              <a:ahLst/>
              <a:cxnLst/>
              <a:rect l="l" t="t" r="r" b="b"/>
              <a:pathLst>
                <a:path w="2191" h="2823" extrusionOk="0">
                  <a:moveTo>
                    <a:pt x="607" y="1"/>
                  </a:moveTo>
                  <a:cubicBezTo>
                    <a:pt x="246" y="1"/>
                    <a:pt x="0" y="287"/>
                    <a:pt x="0" y="779"/>
                  </a:cubicBezTo>
                  <a:cubicBezTo>
                    <a:pt x="0" y="1471"/>
                    <a:pt x="490" y="2329"/>
                    <a:pt x="1103" y="2669"/>
                  </a:cubicBezTo>
                  <a:cubicBezTo>
                    <a:pt x="1280" y="2773"/>
                    <a:pt x="1447" y="2823"/>
                    <a:pt x="1595" y="2823"/>
                  </a:cubicBezTo>
                  <a:cubicBezTo>
                    <a:pt x="1947" y="2823"/>
                    <a:pt x="2190" y="2541"/>
                    <a:pt x="2190" y="2042"/>
                  </a:cubicBezTo>
                  <a:cubicBezTo>
                    <a:pt x="2190" y="1350"/>
                    <a:pt x="1701" y="508"/>
                    <a:pt x="1103" y="152"/>
                  </a:cubicBezTo>
                  <a:cubicBezTo>
                    <a:pt x="924" y="49"/>
                    <a:pt x="756" y="1"/>
                    <a:pt x="607"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5"/>
            <p:cNvSpPr/>
            <p:nvPr/>
          </p:nvSpPr>
          <p:spPr>
            <a:xfrm>
              <a:off x="4622450" y="1561325"/>
              <a:ext cx="46625" cy="60225"/>
            </a:xfrm>
            <a:custGeom>
              <a:avLst/>
              <a:gdLst/>
              <a:ahLst/>
              <a:cxnLst/>
              <a:rect l="l" t="t" r="r" b="b"/>
              <a:pathLst>
                <a:path w="1865" h="2409" extrusionOk="0">
                  <a:moveTo>
                    <a:pt x="509" y="1"/>
                  </a:moveTo>
                  <a:cubicBezTo>
                    <a:pt x="205" y="1"/>
                    <a:pt x="0" y="245"/>
                    <a:pt x="0" y="658"/>
                  </a:cubicBezTo>
                  <a:cubicBezTo>
                    <a:pt x="0" y="1256"/>
                    <a:pt x="408" y="1977"/>
                    <a:pt x="927" y="2277"/>
                  </a:cubicBezTo>
                  <a:cubicBezTo>
                    <a:pt x="1080" y="2366"/>
                    <a:pt x="1224" y="2408"/>
                    <a:pt x="1351" y="2408"/>
                  </a:cubicBezTo>
                  <a:cubicBezTo>
                    <a:pt x="1655" y="2408"/>
                    <a:pt x="1864" y="2168"/>
                    <a:pt x="1864" y="1745"/>
                  </a:cubicBezTo>
                  <a:cubicBezTo>
                    <a:pt x="1864" y="1148"/>
                    <a:pt x="1443" y="427"/>
                    <a:pt x="927" y="130"/>
                  </a:cubicBezTo>
                  <a:cubicBezTo>
                    <a:pt x="776" y="42"/>
                    <a:pt x="634" y="1"/>
                    <a:pt x="509" y="1"/>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5"/>
            <p:cNvSpPr/>
            <p:nvPr/>
          </p:nvSpPr>
          <p:spPr>
            <a:xfrm>
              <a:off x="4624150" y="1562125"/>
              <a:ext cx="44275" cy="57150"/>
            </a:xfrm>
            <a:custGeom>
              <a:avLst/>
              <a:gdLst/>
              <a:ahLst/>
              <a:cxnLst/>
              <a:rect l="l" t="t" r="r" b="b"/>
              <a:pathLst>
                <a:path w="1771" h="2286" extrusionOk="0">
                  <a:moveTo>
                    <a:pt x="488" y="0"/>
                  </a:moveTo>
                  <a:cubicBezTo>
                    <a:pt x="199" y="0"/>
                    <a:pt x="1" y="232"/>
                    <a:pt x="1" y="626"/>
                  </a:cubicBezTo>
                  <a:cubicBezTo>
                    <a:pt x="1" y="1185"/>
                    <a:pt x="396" y="1877"/>
                    <a:pt x="885" y="2164"/>
                  </a:cubicBezTo>
                  <a:cubicBezTo>
                    <a:pt x="1028" y="2247"/>
                    <a:pt x="1163" y="2286"/>
                    <a:pt x="1282" y="2286"/>
                  </a:cubicBezTo>
                  <a:cubicBezTo>
                    <a:pt x="1572" y="2286"/>
                    <a:pt x="1770" y="2053"/>
                    <a:pt x="1770" y="1648"/>
                  </a:cubicBezTo>
                  <a:cubicBezTo>
                    <a:pt x="1770" y="1090"/>
                    <a:pt x="1375" y="408"/>
                    <a:pt x="885" y="124"/>
                  </a:cubicBezTo>
                  <a:cubicBezTo>
                    <a:pt x="742" y="40"/>
                    <a:pt x="607" y="0"/>
                    <a:pt x="48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5"/>
            <p:cNvSpPr/>
            <p:nvPr/>
          </p:nvSpPr>
          <p:spPr>
            <a:xfrm>
              <a:off x="4625225" y="1563825"/>
              <a:ext cx="41800" cy="53425"/>
            </a:xfrm>
            <a:custGeom>
              <a:avLst/>
              <a:gdLst/>
              <a:ahLst/>
              <a:cxnLst/>
              <a:rect l="l" t="t" r="r" b="b"/>
              <a:pathLst>
                <a:path w="1672" h="2137" extrusionOk="0">
                  <a:moveTo>
                    <a:pt x="468" y="1"/>
                  </a:moveTo>
                  <a:cubicBezTo>
                    <a:pt x="315" y="1"/>
                    <a:pt x="186" y="67"/>
                    <a:pt x="108" y="206"/>
                  </a:cubicBezTo>
                  <a:cubicBezTo>
                    <a:pt x="108" y="206"/>
                    <a:pt x="95" y="206"/>
                    <a:pt x="95" y="219"/>
                  </a:cubicBezTo>
                  <a:cubicBezTo>
                    <a:pt x="66" y="258"/>
                    <a:pt x="53" y="301"/>
                    <a:pt x="40" y="340"/>
                  </a:cubicBezTo>
                  <a:cubicBezTo>
                    <a:pt x="13" y="451"/>
                    <a:pt x="0" y="585"/>
                    <a:pt x="13" y="735"/>
                  </a:cubicBezTo>
                  <a:cubicBezTo>
                    <a:pt x="53" y="1048"/>
                    <a:pt x="216" y="1417"/>
                    <a:pt x="474" y="1714"/>
                  </a:cubicBezTo>
                  <a:cubicBezTo>
                    <a:pt x="705" y="1998"/>
                    <a:pt x="987" y="2136"/>
                    <a:pt x="1213" y="2136"/>
                  </a:cubicBezTo>
                  <a:cubicBezTo>
                    <a:pt x="1226" y="2136"/>
                    <a:pt x="1238" y="2136"/>
                    <a:pt x="1250" y="2135"/>
                  </a:cubicBezTo>
                  <a:cubicBezTo>
                    <a:pt x="1345" y="2135"/>
                    <a:pt x="1440" y="2096"/>
                    <a:pt x="1508" y="2027"/>
                  </a:cubicBezTo>
                  <a:cubicBezTo>
                    <a:pt x="1534" y="2001"/>
                    <a:pt x="1551" y="1972"/>
                    <a:pt x="1577" y="1946"/>
                  </a:cubicBezTo>
                  <a:lnTo>
                    <a:pt x="1577" y="1933"/>
                  </a:lnTo>
                  <a:cubicBezTo>
                    <a:pt x="1590" y="1907"/>
                    <a:pt x="1603" y="1877"/>
                    <a:pt x="1616" y="1864"/>
                  </a:cubicBezTo>
                  <a:cubicBezTo>
                    <a:pt x="1632" y="1825"/>
                    <a:pt x="1645" y="1796"/>
                    <a:pt x="1645" y="1756"/>
                  </a:cubicBezTo>
                  <a:cubicBezTo>
                    <a:pt x="1658" y="1688"/>
                    <a:pt x="1672" y="1619"/>
                    <a:pt x="1672" y="1551"/>
                  </a:cubicBezTo>
                  <a:cubicBezTo>
                    <a:pt x="1672" y="1525"/>
                    <a:pt x="1672" y="1482"/>
                    <a:pt x="1658" y="1456"/>
                  </a:cubicBezTo>
                  <a:lnTo>
                    <a:pt x="1658" y="1401"/>
                  </a:lnTo>
                  <a:lnTo>
                    <a:pt x="1658" y="1375"/>
                  </a:lnTo>
                  <a:cubicBezTo>
                    <a:pt x="1658" y="1361"/>
                    <a:pt x="1645" y="1348"/>
                    <a:pt x="1645" y="1335"/>
                  </a:cubicBezTo>
                  <a:cubicBezTo>
                    <a:pt x="1645" y="1306"/>
                    <a:pt x="1632" y="1267"/>
                    <a:pt x="1632" y="1237"/>
                  </a:cubicBezTo>
                  <a:cubicBezTo>
                    <a:pt x="1632" y="1224"/>
                    <a:pt x="1616" y="1211"/>
                    <a:pt x="1616" y="1198"/>
                  </a:cubicBezTo>
                  <a:cubicBezTo>
                    <a:pt x="1616" y="1185"/>
                    <a:pt x="1603" y="1172"/>
                    <a:pt x="1603" y="1156"/>
                  </a:cubicBezTo>
                  <a:cubicBezTo>
                    <a:pt x="1603" y="1130"/>
                    <a:pt x="1590" y="1117"/>
                    <a:pt x="1590" y="1091"/>
                  </a:cubicBezTo>
                  <a:cubicBezTo>
                    <a:pt x="1577" y="1074"/>
                    <a:pt x="1577" y="1061"/>
                    <a:pt x="1577" y="1048"/>
                  </a:cubicBezTo>
                  <a:cubicBezTo>
                    <a:pt x="1551" y="993"/>
                    <a:pt x="1521" y="927"/>
                    <a:pt x="1495" y="872"/>
                  </a:cubicBezTo>
                  <a:cubicBezTo>
                    <a:pt x="1495" y="859"/>
                    <a:pt x="1482" y="846"/>
                    <a:pt x="1482" y="829"/>
                  </a:cubicBezTo>
                  <a:cubicBezTo>
                    <a:pt x="1453" y="790"/>
                    <a:pt x="1440" y="748"/>
                    <a:pt x="1414" y="709"/>
                  </a:cubicBezTo>
                  <a:lnTo>
                    <a:pt x="1388" y="683"/>
                  </a:lnTo>
                  <a:cubicBezTo>
                    <a:pt x="1388" y="666"/>
                    <a:pt x="1371" y="640"/>
                    <a:pt x="1358" y="627"/>
                  </a:cubicBezTo>
                  <a:cubicBezTo>
                    <a:pt x="1319" y="558"/>
                    <a:pt x="1264" y="490"/>
                    <a:pt x="1208" y="438"/>
                  </a:cubicBezTo>
                  <a:cubicBezTo>
                    <a:pt x="1182" y="395"/>
                    <a:pt x="1156" y="369"/>
                    <a:pt x="1126" y="340"/>
                  </a:cubicBezTo>
                  <a:lnTo>
                    <a:pt x="1087" y="301"/>
                  </a:lnTo>
                  <a:lnTo>
                    <a:pt x="1074" y="288"/>
                  </a:lnTo>
                  <a:cubicBezTo>
                    <a:pt x="1061" y="288"/>
                    <a:pt x="1045" y="275"/>
                    <a:pt x="1045" y="258"/>
                  </a:cubicBezTo>
                  <a:cubicBezTo>
                    <a:pt x="911" y="150"/>
                    <a:pt x="774" y="69"/>
                    <a:pt x="653" y="30"/>
                  </a:cubicBezTo>
                  <a:cubicBezTo>
                    <a:pt x="589" y="11"/>
                    <a:pt x="527" y="1"/>
                    <a:pt x="46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5"/>
            <p:cNvSpPr/>
            <p:nvPr/>
          </p:nvSpPr>
          <p:spPr>
            <a:xfrm>
              <a:off x="4627925" y="1563825"/>
              <a:ext cx="32000" cy="17725"/>
            </a:xfrm>
            <a:custGeom>
              <a:avLst/>
              <a:gdLst/>
              <a:ahLst/>
              <a:cxnLst/>
              <a:rect l="l" t="t" r="r" b="b"/>
              <a:pathLst>
                <a:path w="1280" h="709" extrusionOk="0">
                  <a:moveTo>
                    <a:pt x="360" y="1"/>
                  </a:moveTo>
                  <a:cubicBezTo>
                    <a:pt x="207" y="1"/>
                    <a:pt x="78" y="67"/>
                    <a:pt x="0" y="206"/>
                  </a:cubicBezTo>
                  <a:cubicBezTo>
                    <a:pt x="123" y="162"/>
                    <a:pt x="235" y="144"/>
                    <a:pt x="337" y="144"/>
                  </a:cubicBezTo>
                  <a:cubicBezTo>
                    <a:pt x="766" y="144"/>
                    <a:pt x="1005" y="464"/>
                    <a:pt x="1005" y="464"/>
                  </a:cubicBezTo>
                  <a:lnTo>
                    <a:pt x="1005" y="709"/>
                  </a:lnTo>
                  <a:cubicBezTo>
                    <a:pt x="1100" y="696"/>
                    <a:pt x="1198" y="696"/>
                    <a:pt x="1280" y="683"/>
                  </a:cubicBezTo>
                  <a:cubicBezTo>
                    <a:pt x="1280" y="666"/>
                    <a:pt x="1263" y="640"/>
                    <a:pt x="1250" y="627"/>
                  </a:cubicBezTo>
                  <a:cubicBezTo>
                    <a:pt x="1211" y="558"/>
                    <a:pt x="1156" y="490"/>
                    <a:pt x="1100" y="438"/>
                  </a:cubicBezTo>
                  <a:cubicBezTo>
                    <a:pt x="1074" y="395"/>
                    <a:pt x="1048" y="369"/>
                    <a:pt x="1018" y="340"/>
                  </a:cubicBezTo>
                  <a:lnTo>
                    <a:pt x="979" y="301"/>
                  </a:lnTo>
                  <a:lnTo>
                    <a:pt x="966" y="288"/>
                  </a:lnTo>
                  <a:cubicBezTo>
                    <a:pt x="953" y="288"/>
                    <a:pt x="937" y="275"/>
                    <a:pt x="937" y="258"/>
                  </a:cubicBezTo>
                  <a:cubicBezTo>
                    <a:pt x="803" y="150"/>
                    <a:pt x="666" y="69"/>
                    <a:pt x="545" y="30"/>
                  </a:cubicBezTo>
                  <a:cubicBezTo>
                    <a:pt x="481" y="11"/>
                    <a:pt x="419" y="1"/>
                    <a:pt x="36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5"/>
            <p:cNvSpPr/>
            <p:nvPr/>
          </p:nvSpPr>
          <p:spPr>
            <a:xfrm>
              <a:off x="4626850" y="1581525"/>
              <a:ext cx="27275" cy="24175"/>
            </a:xfrm>
            <a:custGeom>
              <a:avLst/>
              <a:gdLst/>
              <a:ahLst/>
              <a:cxnLst/>
              <a:rect l="l" t="t" r="r" b="b"/>
              <a:pathLst>
                <a:path w="1091" h="967" extrusionOk="0">
                  <a:moveTo>
                    <a:pt x="1048" y="1"/>
                  </a:moveTo>
                  <a:cubicBezTo>
                    <a:pt x="833" y="17"/>
                    <a:pt x="610" y="22"/>
                    <a:pt x="425" y="22"/>
                  </a:cubicBezTo>
                  <a:cubicBezTo>
                    <a:pt x="179" y="22"/>
                    <a:pt x="1" y="14"/>
                    <a:pt x="1" y="14"/>
                  </a:cubicBezTo>
                  <a:lnTo>
                    <a:pt x="1" y="14"/>
                  </a:lnTo>
                  <a:cubicBezTo>
                    <a:pt x="1" y="14"/>
                    <a:pt x="219" y="301"/>
                    <a:pt x="438" y="383"/>
                  </a:cubicBezTo>
                  <a:cubicBezTo>
                    <a:pt x="653" y="448"/>
                    <a:pt x="1091" y="967"/>
                    <a:pt x="1091" y="967"/>
                  </a:cubicBezTo>
                  <a:lnTo>
                    <a:pt x="1048" y="1"/>
                  </a:ln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5"/>
            <p:cNvSpPr/>
            <p:nvPr/>
          </p:nvSpPr>
          <p:spPr>
            <a:xfrm>
              <a:off x="4637800" y="1564550"/>
              <a:ext cx="29225" cy="43525"/>
            </a:xfrm>
            <a:custGeom>
              <a:avLst/>
              <a:gdLst/>
              <a:ahLst/>
              <a:cxnLst/>
              <a:rect l="l" t="t" r="r" b="b"/>
              <a:pathLst>
                <a:path w="1169" h="1741" extrusionOk="0">
                  <a:moveTo>
                    <a:pt x="150" y="1"/>
                  </a:moveTo>
                  <a:cubicBezTo>
                    <a:pt x="121" y="27"/>
                    <a:pt x="95" y="53"/>
                    <a:pt x="82" y="95"/>
                  </a:cubicBezTo>
                  <a:cubicBezTo>
                    <a:pt x="52" y="121"/>
                    <a:pt x="39" y="164"/>
                    <a:pt x="26" y="190"/>
                  </a:cubicBezTo>
                  <a:cubicBezTo>
                    <a:pt x="13" y="246"/>
                    <a:pt x="0" y="311"/>
                    <a:pt x="0" y="366"/>
                  </a:cubicBezTo>
                  <a:cubicBezTo>
                    <a:pt x="0" y="422"/>
                    <a:pt x="0" y="474"/>
                    <a:pt x="13" y="529"/>
                  </a:cubicBezTo>
                  <a:cubicBezTo>
                    <a:pt x="39" y="800"/>
                    <a:pt x="176" y="1127"/>
                    <a:pt x="395" y="1372"/>
                  </a:cubicBezTo>
                  <a:cubicBezTo>
                    <a:pt x="516" y="1509"/>
                    <a:pt x="653" y="1616"/>
                    <a:pt x="774" y="1672"/>
                  </a:cubicBezTo>
                  <a:cubicBezTo>
                    <a:pt x="868" y="1727"/>
                    <a:pt x="979" y="1740"/>
                    <a:pt x="1061" y="1740"/>
                  </a:cubicBezTo>
                  <a:lnTo>
                    <a:pt x="1087" y="1740"/>
                  </a:lnTo>
                  <a:cubicBezTo>
                    <a:pt x="1100" y="1740"/>
                    <a:pt x="1129" y="1740"/>
                    <a:pt x="1142" y="1727"/>
                  </a:cubicBezTo>
                  <a:cubicBezTo>
                    <a:pt x="1155" y="1659"/>
                    <a:pt x="1169" y="1590"/>
                    <a:pt x="1169" y="1522"/>
                  </a:cubicBezTo>
                  <a:cubicBezTo>
                    <a:pt x="1169" y="1496"/>
                    <a:pt x="1169" y="1453"/>
                    <a:pt x="1155" y="1427"/>
                  </a:cubicBezTo>
                  <a:lnTo>
                    <a:pt x="1155" y="1372"/>
                  </a:lnTo>
                  <a:lnTo>
                    <a:pt x="1155" y="1346"/>
                  </a:lnTo>
                  <a:cubicBezTo>
                    <a:pt x="1155" y="1332"/>
                    <a:pt x="1142" y="1319"/>
                    <a:pt x="1142" y="1306"/>
                  </a:cubicBezTo>
                  <a:cubicBezTo>
                    <a:pt x="1142" y="1277"/>
                    <a:pt x="1129" y="1238"/>
                    <a:pt x="1129" y="1208"/>
                  </a:cubicBezTo>
                  <a:cubicBezTo>
                    <a:pt x="1129" y="1195"/>
                    <a:pt x="1113" y="1182"/>
                    <a:pt x="1113" y="1169"/>
                  </a:cubicBezTo>
                  <a:cubicBezTo>
                    <a:pt x="1113" y="1156"/>
                    <a:pt x="1100" y="1143"/>
                    <a:pt x="1100" y="1127"/>
                  </a:cubicBezTo>
                  <a:cubicBezTo>
                    <a:pt x="1100" y="1101"/>
                    <a:pt x="1087" y="1088"/>
                    <a:pt x="1087" y="1062"/>
                  </a:cubicBezTo>
                  <a:cubicBezTo>
                    <a:pt x="1074" y="1045"/>
                    <a:pt x="1074" y="1032"/>
                    <a:pt x="1074" y="1019"/>
                  </a:cubicBezTo>
                  <a:cubicBezTo>
                    <a:pt x="1048" y="964"/>
                    <a:pt x="1018" y="898"/>
                    <a:pt x="992" y="843"/>
                  </a:cubicBezTo>
                  <a:cubicBezTo>
                    <a:pt x="992" y="830"/>
                    <a:pt x="979" y="817"/>
                    <a:pt x="979" y="800"/>
                  </a:cubicBezTo>
                  <a:cubicBezTo>
                    <a:pt x="950" y="761"/>
                    <a:pt x="937" y="719"/>
                    <a:pt x="911" y="680"/>
                  </a:cubicBezTo>
                  <a:cubicBezTo>
                    <a:pt x="898" y="654"/>
                    <a:pt x="868" y="624"/>
                    <a:pt x="855" y="598"/>
                  </a:cubicBezTo>
                  <a:cubicBezTo>
                    <a:pt x="816" y="529"/>
                    <a:pt x="761" y="461"/>
                    <a:pt x="705" y="409"/>
                  </a:cubicBezTo>
                  <a:cubicBezTo>
                    <a:pt x="679" y="366"/>
                    <a:pt x="653" y="340"/>
                    <a:pt x="623" y="311"/>
                  </a:cubicBezTo>
                  <a:lnTo>
                    <a:pt x="584" y="272"/>
                  </a:lnTo>
                  <a:lnTo>
                    <a:pt x="571" y="259"/>
                  </a:lnTo>
                  <a:cubicBezTo>
                    <a:pt x="558" y="259"/>
                    <a:pt x="542" y="246"/>
                    <a:pt x="542" y="229"/>
                  </a:cubicBezTo>
                  <a:cubicBezTo>
                    <a:pt x="408" y="121"/>
                    <a:pt x="271" y="40"/>
                    <a:pt x="150"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5"/>
            <p:cNvSpPr/>
            <p:nvPr/>
          </p:nvSpPr>
          <p:spPr>
            <a:xfrm>
              <a:off x="4650675" y="1571000"/>
              <a:ext cx="9900" cy="18375"/>
            </a:xfrm>
            <a:custGeom>
              <a:avLst/>
              <a:gdLst/>
              <a:ahLst/>
              <a:cxnLst/>
              <a:rect l="l" t="t" r="r" b="b"/>
              <a:pathLst>
                <a:path w="396" h="735" extrusionOk="0">
                  <a:moveTo>
                    <a:pt x="56" y="1"/>
                  </a:moveTo>
                  <a:cubicBezTo>
                    <a:pt x="27" y="27"/>
                    <a:pt x="1" y="40"/>
                    <a:pt x="1" y="40"/>
                  </a:cubicBezTo>
                  <a:lnTo>
                    <a:pt x="190" y="258"/>
                  </a:lnTo>
                  <a:lnTo>
                    <a:pt x="138" y="735"/>
                  </a:lnTo>
                  <a:lnTo>
                    <a:pt x="288" y="653"/>
                  </a:lnTo>
                  <a:lnTo>
                    <a:pt x="396" y="422"/>
                  </a:lnTo>
                  <a:cubicBezTo>
                    <a:pt x="383" y="396"/>
                    <a:pt x="353" y="366"/>
                    <a:pt x="340" y="340"/>
                  </a:cubicBezTo>
                  <a:cubicBezTo>
                    <a:pt x="301" y="271"/>
                    <a:pt x="246" y="203"/>
                    <a:pt x="190" y="151"/>
                  </a:cubicBezTo>
                  <a:cubicBezTo>
                    <a:pt x="164" y="108"/>
                    <a:pt x="138" y="82"/>
                    <a:pt x="108" y="53"/>
                  </a:cubicBezTo>
                  <a:lnTo>
                    <a:pt x="69" y="14"/>
                  </a:lnTo>
                  <a:lnTo>
                    <a:pt x="56"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5"/>
            <p:cNvSpPr/>
            <p:nvPr/>
          </p:nvSpPr>
          <p:spPr>
            <a:xfrm>
              <a:off x="4653375" y="1587325"/>
              <a:ext cx="12275" cy="28275"/>
            </a:xfrm>
            <a:custGeom>
              <a:avLst/>
              <a:gdLst/>
              <a:ahLst/>
              <a:cxnLst/>
              <a:rect l="l" t="t" r="r" b="b"/>
              <a:pathLst>
                <a:path w="491" h="1131" extrusionOk="0">
                  <a:moveTo>
                    <a:pt x="180" y="0"/>
                  </a:moveTo>
                  <a:lnTo>
                    <a:pt x="30" y="82"/>
                  </a:lnTo>
                  <a:lnTo>
                    <a:pt x="0" y="284"/>
                  </a:lnTo>
                  <a:lnTo>
                    <a:pt x="151" y="761"/>
                  </a:lnTo>
                  <a:lnTo>
                    <a:pt x="219" y="980"/>
                  </a:lnTo>
                  <a:cubicBezTo>
                    <a:pt x="244" y="1029"/>
                    <a:pt x="187" y="1131"/>
                    <a:pt x="203" y="1131"/>
                  </a:cubicBezTo>
                  <a:cubicBezTo>
                    <a:pt x="203" y="1131"/>
                    <a:pt x="205" y="1130"/>
                    <a:pt x="206" y="1130"/>
                  </a:cubicBezTo>
                  <a:cubicBezTo>
                    <a:pt x="262" y="1130"/>
                    <a:pt x="382" y="1048"/>
                    <a:pt x="451" y="1006"/>
                  </a:cubicBezTo>
                  <a:lnTo>
                    <a:pt x="451" y="993"/>
                  </a:lnTo>
                  <a:cubicBezTo>
                    <a:pt x="464" y="967"/>
                    <a:pt x="477" y="937"/>
                    <a:pt x="490" y="924"/>
                  </a:cubicBezTo>
                  <a:cubicBezTo>
                    <a:pt x="490" y="911"/>
                    <a:pt x="477" y="898"/>
                    <a:pt x="477" y="885"/>
                  </a:cubicBezTo>
                  <a:lnTo>
                    <a:pt x="464" y="829"/>
                  </a:lnTo>
                  <a:lnTo>
                    <a:pt x="193" y="26"/>
                  </a:lnTo>
                  <a:lnTo>
                    <a:pt x="180" y="0"/>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5"/>
            <p:cNvSpPr/>
            <p:nvPr/>
          </p:nvSpPr>
          <p:spPr>
            <a:xfrm>
              <a:off x="4626850" y="1571325"/>
              <a:ext cx="24175" cy="18050"/>
            </a:xfrm>
            <a:custGeom>
              <a:avLst/>
              <a:gdLst/>
              <a:ahLst/>
              <a:cxnLst/>
              <a:rect l="l" t="t" r="r" b="b"/>
              <a:pathLst>
                <a:path w="967" h="722" extrusionOk="0">
                  <a:moveTo>
                    <a:pt x="164" y="1"/>
                  </a:moveTo>
                  <a:cubicBezTo>
                    <a:pt x="164" y="1"/>
                    <a:pt x="17" y="82"/>
                    <a:pt x="17" y="95"/>
                  </a:cubicBezTo>
                  <a:cubicBezTo>
                    <a:pt x="1" y="164"/>
                    <a:pt x="125" y="177"/>
                    <a:pt x="138" y="272"/>
                  </a:cubicBezTo>
                  <a:cubicBezTo>
                    <a:pt x="138" y="314"/>
                    <a:pt x="164" y="366"/>
                    <a:pt x="206" y="383"/>
                  </a:cubicBezTo>
                  <a:lnTo>
                    <a:pt x="804" y="627"/>
                  </a:lnTo>
                  <a:lnTo>
                    <a:pt x="967" y="722"/>
                  </a:lnTo>
                  <a:lnTo>
                    <a:pt x="967" y="327"/>
                  </a:lnTo>
                  <a:lnTo>
                    <a:pt x="941" y="314"/>
                  </a:lnTo>
                  <a:lnTo>
                    <a:pt x="219"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5"/>
            <p:cNvSpPr/>
            <p:nvPr/>
          </p:nvSpPr>
          <p:spPr>
            <a:xfrm>
              <a:off x="4642525" y="1571825"/>
              <a:ext cx="16025" cy="25400"/>
            </a:xfrm>
            <a:custGeom>
              <a:avLst/>
              <a:gdLst/>
              <a:ahLst/>
              <a:cxnLst/>
              <a:rect l="l" t="t" r="r" b="b"/>
              <a:pathLst>
                <a:path w="641" h="1016" extrusionOk="0">
                  <a:moveTo>
                    <a:pt x="351" y="0"/>
                  </a:moveTo>
                  <a:cubicBezTo>
                    <a:pt x="334" y="0"/>
                    <a:pt x="320" y="7"/>
                    <a:pt x="314" y="20"/>
                  </a:cubicBezTo>
                  <a:lnTo>
                    <a:pt x="0" y="660"/>
                  </a:lnTo>
                  <a:lnTo>
                    <a:pt x="314" y="1015"/>
                  </a:lnTo>
                  <a:lnTo>
                    <a:pt x="627" y="363"/>
                  </a:lnTo>
                  <a:cubicBezTo>
                    <a:pt x="640" y="333"/>
                    <a:pt x="627" y="294"/>
                    <a:pt x="598" y="252"/>
                  </a:cubicBezTo>
                  <a:cubicBezTo>
                    <a:pt x="572" y="212"/>
                    <a:pt x="532" y="170"/>
                    <a:pt x="503" y="131"/>
                  </a:cubicBezTo>
                  <a:cubicBezTo>
                    <a:pt x="477" y="88"/>
                    <a:pt x="434" y="62"/>
                    <a:pt x="408" y="20"/>
                  </a:cubicBezTo>
                  <a:cubicBezTo>
                    <a:pt x="389" y="7"/>
                    <a:pt x="368" y="0"/>
                    <a:pt x="351"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5"/>
            <p:cNvSpPr/>
            <p:nvPr/>
          </p:nvSpPr>
          <p:spPr>
            <a:xfrm>
              <a:off x="4626200" y="1573350"/>
              <a:ext cx="21075" cy="18075"/>
            </a:xfrm>
            <a:custGeom>
              <a:avLst/>
              <a:gdLst/>
              <a:ahLst/>
              <a:cxnLst/>
              <a:rect l="l" t="t" r="r" b="b"/>
              <a:pathLst>
                <a:path w="843" h="723" extrusionOk="0">
                  <a:moveTo>
                    <a:pt x="58" y="1"/>
                  </a:moveTo>
                  <a:cubicBezTo>
                    <a:pt x="39" y="1"/>
                    <a:pt x="27" y="15"/>
                    <a:pt x="27" y="40"/>
                  </a:cubicBezTo>
                  <a:cubicBezTo>
                    <a:pt x="14" y="109"/>
                    <a:pt x="1" y="191"/>
                    <a:pt x="14" y="272"/>
                  </a:cubicBezTo>
                  <a:cubicBezTo>
                    <a:pt x="14" y="315"/>
                    <a:pt x="43" y="367"/>
                    <a:pt x="82" y="396"/>
                  </a:cubicBezTo>
                  <a:lnTo>
                    <a:pt x="679" y="628"/>
                  </a:lnTo>
                  <a:lnTo>
                    <a:pt x="843" y="723"/>
                  </a:lnTo>
                  <a:lnTo>
                    <a:pt x="843" y="328"/>
                  </a:lnTo>
                  <a:lnTo>
                    <a:pt x="817" y="315"/>
                  </a:lnTo>
                  <a:lnTo>
                    <a:pt x="95" y="14"/>
                  </a:lnTo>
                  <a:cubicBezTo>
                    <a:pt x="81" y="5"/>
                    <a:pt x="69" y="1"/>
                    <a:pt x="5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5"/>
            <p:cNvSpPr/>
            <p:nvPr/>
          </p:nvSpPr>
          <p:spPr>
            <a:xfrm>
              <a:off x="4647250" y="1589350"/>
              <a:ext cx="14725" cy="26625"/>
            </a:xfrm>
            <a:custGeom>
              <a:avLst/>
              <a:gdLst/>
              <a:ahLst/>
              <a:cxnLst/>
              <a:rect l="l" t="t" r="r" b="b"/>
              <a:pathLst>
                <a:path w="589" h="1065" extrusionOk="0">
                  <a:moveTo>
                    <a:pt x="275" y="1"/>
                  </a:moveTo>
                  <a:lnTo>
                    <a:pt x="1" y="83"/>
                  </a:lnTo>
                  <a:lnTo>
                    <a:pt x="99" y="285"/>
                  </a:lnTo>
                  <a:lnTo>
                    <a:pt x="314" y="993"/>
                  </a:lnTo>
                  <a:cubicBezTo>
                    <a:pt x="325" y="1027"/>
                    <a:pt x="369" y="1064"/>
                    <a:pt x="398" y="1064"/>
                  </a:cubicBezTo>
                  <a:cubicBezTo>
                    <a:pt x="402" y="1064"/>
                    <a:pt x="405" y="1063"/>
                    <a:pt x="409" y="1062"/>
                  </a:cubicBezTo>
                  <a:cubicBezTo>
                    <a:pt x="464" y="1049"/>
                    <a:pt x="520" y="1019"/>
                    <a:pt x="572" y="993"/>
                  </a:cubicBezTo>
                  <a:cubicBezTo>
                    <a:pt x="588" y="967"/>
                    <a:pt x="588" y="925"/>
                    <a:pt x="572" y="886"/>
                  </a:cubicBezTo>
                  <a:lnTo>
                    <a:pt x="275" y="27"/>
                  </a:lnTo>
                  <a:lnTo>
                    <a:pt x="27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5"/>
            <p:cNvSpPr/>
            <p:nvPr/>
          </p:nvSpPr>
          <p:spPr>
            <a:xfrm>
              <a:off x="4628575" y="1574750"/>
              <a:ext cx="30950" cy="38800"/>
            </a:xfrm>
            <a:custGeom>
              <a:avLst/>
              <a:gdLst/>
              <a:ahLst/>
              <a:cxnLst/>
              <a:rect l="l" t="t" r="r" b="b"/>
              <a:pathLst>
                <a:path w="1238" h="1552" extrusionOk="0">
                  <a:moveTo>
                    <a:pt x="927" y="1"/>
                  </a:moveTo>
                  <a:lnTo>
                    <a:pt x="764" y="392"/>
                  </a:lnTo>
                  <a:lnTo>
                    <a:pt x="13" y="66"/>
                  </a:lnTo>
                  <a:cubicBezTo>
                    <a:pt x="0" y="121"/>
                    <a:pt x="0" y="164"/>
                    <a:pt x="0" y="216"/>
                  </a:cubicBezTo>
                  <a:cubicBezTo>
                    <a:pt x="0" y="229"/>
                    <a:pt x="13" y="246"/>
                    <a:pt x="30" y="259"/>
                  </a:cubicBezTo>
                  <a:lnTo>
                    <a:pt x="640" y="503"/>
                  </a:lnTo>
                  <a:lnTo>
                    <a:pt x="927" y="817"/>
                  </a:lnTo>
                  <a:lnTo>
                    <a:pt x="1143" y="1535"/>
                  </a:lnTo>
                  <a:lnTo>
                    <a:pt x="1156" y="1551"/>
                  </a:lnTo>
                  <a:cubicBezTo>
                    <a:pt x="1185" y="1535"/>
                    <a:pt x="1211" y="1535"/>
                    <a:pt x="1237" y="1522"/>
                  </a:cubicBezTo>
                  <a:lnTo>
                    <a:pt x="927" y="611"/>
                  </a:lnTo>
                  <a:lnTo>
                    <a:pt x="1090" y="216"/>
                  </a:lnTo>
                  <a:cubicBezTo>
                    <a:pt x="1090" y="203"/>
                    <a:pt x="1090" y="190"/>
                    <a:pt x="1074" y="190"/>
                  </a:cubicBezTo>
                  <a:cubicBezTo>
                    <a:pt x="1048" y="148"/>
                    <a:pt x="1022" y="108"/>
                    <a:pt x="992" y="82"/>
                  </a:cubicBezTo>
                  <a:cubicBezTo>
                    <a:pt x="966" y="53"/>
                    <a:pt x="953" y="27"/>
                    <a:pt x="927" y="1"/>
                  </a:cubicBezTo>
                  <a:close/>
                </a:path>
              </a:pathLst>
            </a:cu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5"/>
            <p:cNvSpPr/>
            <p:nvPr/>
          </p:nvSpPr>
          <p:spPr>
            <a:xfrm>
              <a:off x="4968925" y="1669575"/>
              <a:ext cx="128225" cy="90850"/>
            </a:xfrm>
            <a:custGeom>
              <a:avLst/>
              <a:gdLst/>
              <a:ahLst/>
              <a:cxnLst/>
              <a:rect l="l" t="t" r="r" b="b"/>
              <a:pathLst>
                <a:path w="5129" h="3634" extrusionOk="0">
                  <a:moveTo>
                    <a:pt x="5128" y="1"/>
                  </a:moveTo>
                  <a:lnTo>
                    <a:pt x="3973" y="830"/>
                  </a:lnTo>
                  <a:lnTo>
                    <a:pt x="2817" y="1593"/>
                  </a:lnTo>
                  <a:lnTo>
                    <a:pt x="1319" y="2354"/>
                  </a:lnTo>
                  <a:lnTo>
                    <a:pt x="125" y="2367"/>
                  </a:lnTo>
                  <a:lnTo>
                    <a:pt x="0" y="3633"/>
                  </a:lnTo>
                  <a:lnTo>
                    <a:pt x="1619" y="3428"/>
                  </a:lnTo>
                  <a:lnTo>
                    <a:pt x="4515" y="1757"/>
                  </a:lnTo>
                  <a:lnTo>
                    <a:pt x="5102" y="314"/>
                  </a:lnTo>
                  <a:lnTo>
                    <a:pt x="5128"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5"/>
            <p:cNvSpPr/>
            <p:nvPr/>
          </p:nvSpPr>
          <p:spPr>
            <a:xfrm>
              <a:off x="4994475" y="1686225"/>
              <a:ext cx="94175" cy="55825"/>
            </a:xfrm>
            <a:custGeom>
              <a:avLst/>
              <a:gdLst/>
              <a:ahLst/>
              <a:cxnLst/>
              <a:rect l="l" t="t" r="r" b="b"/>
              <a:pathLst>
                <a:path w="3767" h="2233" extrusionOk="0">
                  <a:moveTo>
                    <a:pt x="3767" y="0"/>
                  </a:moveTo>
                  <a:lnTo>
                    <a:pt x="3140" y="95"/>
                  </a:lnTo>
                  <a:cubicBezTo>
                    <a:pt x="3140" y="95"/>
                    <a:pt x="2758" y="382"/>
                    <a:pt x="2229" y="683"/>
                  </a:cubicBezTo>
                  <a:cubicBezTo>
                    <a:pt x="1684" y="993"/>
                    <a:pt x="1018" y="1306"/>
                    <a:pt x="1018" y="1306"/>
                  </a:cubicBezTo>
                  <a:lnTo>
                    <a:pt x="0" y="2233"/>
                  </a:lnTo>
                  <a:cubicBezTo>
                    <a:pt x="0" y="2233"/>
                    <a:pt x="434" y="2096"/>
                    <a:pt x="610" y="2083"/>
                  </a:cubicBezTo>
                  <a:cubicBezTo>
                    <a:pt x="898" y="2070"/>
                    <a:pt x="2775" y="1074"/>
                    <a:pt x="2951" y="872"/>
                  </a:cubicBezTo>
                  <a:cubicBezTo>
                    <a:pt x="3153" y="640"/>
                    <a:pt x="3767" y="0"/>
                    <a:pt x="3767"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5"/>
            <p:cNvSpPr/>
            <p:nvPr/>
          </p:nvSpPr>
          <p:spPr>
            <a:xfrm>
              <a:off x="4924050" y="1693725"/>
              <a:ext cx="90100" cy="34050"/>
            </a:xfrm>
            <a:custGeom>
              <a:avLst/>
              <a:gdLst/>
              <a:ahLst/>
              <a:cxnLst/>
              <a:rect l="l" t="t" r="r" b="b"/>
              <a:pathLst>
                <a:path w="3604" h="1362" extrusionOk="0">
                  <a:moveTo>
                    <a:pt x="0" y="1"/>
                  </a:moveTo>
                  <a:lnTo>
                    <a:pt x="859" y="856"/>
                  </a:lnTo>
                  <a:lnTo>
                    <a:pt x="1619" y="1362"/>
                  </a:lnTo>
                  <a:lnTo>
                    <a:pt x="3062" y="1362"/>
                  </a:lnTo>
                  <a:lnTo>
                    <a:pt x="3509" y="967"/>
                  </a:lnTo>
                  <a:lnTo>
                    <a:pt x="3604" y="722"/>
                  </a:lnTo>
                  <a:lnTo>
                    <a:pt x="2667" y="911"/>
                  </a:lnTo>
                  <a:lnTo>
                    <a:pt x="1525" y="761"/>
                  </a:lnTo>
                  <a:lnTo>
                    <a:pt x="0"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5"/>
            <p:cNvSpPr/>
            <p:nvPr/>
          </p:nvSpPr>
          <p:spPr>
            <a:xfrm>
              <a:off x="4931550" y="1701225"/>
              <a:ext cx="72400" cy="25375"/>
            </a:xfrm>
            <a:custGeom>
              <a:avLst/>
              <a:gdLst/>
              <a:ahLst/>
              <a:cxnLst/>
              <a:rect l="l" t="t" r="r" b="b"/>
              <a:pathLst>
                <a:path w="2896" h="1015" extrusionOk="0">
                  <a:moveTo>
                    <a:pt x="108" y="1"/>
                  </a:moveTo>
                  <a:lnTo>
                    <a:pt x="1" y="148"/>
                  </a:lnTo>
                  <a:cubicBezTo>
                    <a:pt x="1" y="148"/>
                    <a:pt x="121" y="353"/>
                    <a:pt x="314" y="543"/>
                  </a:cubicBezTo>
                  <a:cubicBezTo>
                    <a:pt x="490" y="719"/>
                    <a:pt x="1101" y="980"/>
                    <a:pt x="1277" y="993"/>
                  </a:cubicBezTo>
                  <a:cubicBezTo>
                    <a:pt x="1430" y="1009"/>
                    <a:pt x="1595" y="1015"/>
                    <a:pt x="1758" y="1015"/>
                  </a:cubicBezTo>
                  <a:cubicBezTo>
                    <a:pt x="1872" y="1015"/>
                    <a:pt x="1986" y="1012"/>
                    <a:pt x="2093" y="1006"/>
                  </a:cubicBezTo>
                  <a:lnTo>
                    <a:pt x="2122" y="1006"/>
                  </a:lnTo>
                  <a:cubicBezTo>
                    <a:pt x="2161" y="1006"/>
                    <a:pt x="2204" y="993"/>
                    <a:pt x="2243" y="980"/>
                  </a:cubicBezTo>
                  <a:cubicBezTo>
                    <a:pt x="2256" y="980"/>
                    <a:pt x="2272" y="964"/>
                    <a:pt x="2298" y="964"/>
                  </a:cubicBezTo>
                  <a:cubicBezTo>
                    <a:pt x="2556" y="856"/>
                    <a:pt x="2857" y="624"/>
                    <a:pt x="2896" y="585"/>
                  </a:cubicBezTo>
                  <a:lnTo>
                    <a:pt x="2762" y="530"/>
                  </a:lnTo>
                  <a:cubicBezTo>
                    <a:pt x="2733" y="517"/>
                    <a:pt x="2706" y="517"/>
                    <a:pt x="2680" y="517"/>
                  </a:cubicBezTo>
                  <a:cubicBezTo>
                    <a:pt x="2638" y="504"/>
                    <a:pt x="2582" y="491"/>
                    <a:pt x="2543" y="491"/>
                  </a:cubicBezTo>
                  <a:cubicBezTo>
                    <a:pt x="2191" y="435"/>
                    <a:pt x="1685" y="422"/>
                    <a:pt x="1345" y="353"/>
                  </a:cubicBezTo>
                  <a:cubicBezTo>
                    <a:pt x="1061" y="298"/>
                    <a:pt x="774" y="190"/>
                    <a:pt x="585" y="122"/>
                  </a:cubicBezTo>
                  <a:cubicBezTo>
                    <a:pt x="490" y="83"/>
                    <a:pt x="409" y="53"/>
                    <a:pt x="366" y="40"/>
                  </a:cubicBezTo>
                  <a:cubicBezTo>
                    <a:pt x="298" y="14"/>
                    <a:pt x="232" y="14"/>
                    <a:pt x="190"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5"/>
            <p:cNvSpPr/>
            <p:nvPr/>
          </p:nvSpPr>
          <p:spPr>
            <a:xfrm>
              <a:off x="4931550" y="1701225"/>
              <a:ext cx="72400" cy="25375"/>
            </a:xfrm>
            <a:custGeom>
              <a:avLst/>
              <a:gdLst/>
              <a:ahLst/>
              <a:cxnLst/>
              <a:rect l="l" t="t" r="r" b="b"/>
              <a:pathLst>
                <a:path w="2896" h="1015" extrusionOk="0">
                  <a:moveTo>
                    <a:pt x="108" y="1"/>
                  </a:moveTo>
                  <a:lnTo>
                    <a:pt x="1" y="148"/>
                  </a:lnTo>
                  <a:cubicBezTo>
                    <a:pt x="1" y="148"/>
                    <a:pt x="121" y="353"/>
                    <a:pt x="314" y="543"/>
                  </a:cubicBezTo>
                  <a:cubicBezTo>
                    <a:pt x="490" y="719"/>
                    <a:pt x="1101" y="980"/>
                    <a:pt x="1277" y="993"/>
                  </a:cubicBezTo>
                  <a:cubicBezTo>
                    <a:pt x="1430" y="1009"/>
                    <a:pt x="1595" y="1015"/>
                    <a:pt x="1758" y="1015"/>
                  </a:cubicBezTo>
                  <a:cubicBezTo>
                    <a:pt x="1872" y="1015"/>
                    <a:pt x="1986" y="1012"/>
                    <a:pt x="2093" y="1006"/>
                  </a:cubicBezTo>
                  <a:lnTo>
                    <a:pt x="2122" y="1006"/>
                  </a:lnTo>
                  <a:cubicBezTo>
                    <a:pt x="2148" y="1006"/>
                    <a:pt x="2191" y="993"/>
                    <a:pt x="2243" y="980"/>
                  </a:cubicBezTo>
                  <a:cubicBezTo>
                    <a:pt x="2256" y="980"/>
                    <a:pt x="2272" y="964"/>
                    <a:pt x="2298" y="964"/>
                  </a:cubicBezTo>
                  <a:cubicBezTo>
                    <a:pt x="2556" y="856"/>
                    <a:pt x="2857" y="624"/>
                    <a:pt x="2896" y="585"/>
                  </a:cubicBezTo>
                  <a:lnTo>
                    <a:pt x="2762" y="530"/>
                  </a:lnTo>
                  <a:cubicBezTo>
                    <a:pt x="2733" y="517"/>
                    <a:pt x="2706" y="517"/>
                    <a:pt x="2680" y="517"/>
                  </a:cubicBezTo>
                  <a:cubicBezTo>
                    <a:pt x="2569" y="598"/>
                    <a:pt x="2243" y="830"/>
                    <a:pt x="2080" y="856"/>
                  </a:cubicBezTo>
                  <a:cubicBezTo>
                    <a:pt x="2017" y="870"/>
                    <a:pt x="1906" y="875"/>
                    <a:pt x="1787" y="875"/>
                  </a:cubicBezTo>
                  <a:cubicBezTo>
                    <a:pt x="1550" y="875"/>
                    <a:pt x="1277" y="856"/>
                    <a:pt x="1277" y="856"/>
                  </a:cubicBezTo>
                  <a:cubicBezTo>
                    <a:pt x="1277" y="856"/>
                    <a:pt x="559" y="624"/>
                    <a:pt x="422" y="530"/>
                  </a:cubicBezTo>
                  <a:cubicBezTo>
                    <a:pt x="271" y="435"/>
                    <a:pt x="82" y="135"/>
                    <a:pt x="82" y="135"/>
                  </a:cubicBezTo>
                  <a:lnTo>
                    <a:pt x="190"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5"/>
            <p:cNvSpPr/>
            <p:nvPr/>
          </p:nvSpPr>
          <p:spPr>
            <a:xfrm>
              <a:off x="5075325" y="1634900"/>
              <a:ext cx="23200" cy="43200"/>
            </a:xfrm>
            <a:custGeom>
              <a:avLst/>
              <a:gdLst/>
              <a:ahLst/>
              <a:cxnLst/>
              <a:rect l="l" t="t" r="r" b="b"/>
              <a:pathLst>
                <a:path w="928" h="1728" extrusionOk="0">
                  <a:moveTo>
                    <a:pt x="559" y="0"/>
                  </a:moveTo>
                  <a:cubicBezTo>
                    <a:pt x="559" y="1"/>
                    <a:pt x="748" y="288"/>
                    <a:pt x="765" y="382"/>
                  </a:cubicBezTo>
                  <a:cubicBezTo>
                    <a:pt x="765" y="421"/>
                    <a:pt x="748" y="653"/>
                    <a:pt x="696" y="735"/>
                  </a:cubicBezTo>
                  <a:cubicBezTo>
                    <a:pt x="572" y="911"/>
                    <a:pt x="340" y="1293"/>
                    <a:pt x="125" y="1538"/>
                  </a:cubicBezTo>
                  <a:lnTo>
                    <a:pt x="1" y="1727"/>
                  </a:lnTo>
                  <a:cubicBezTo>
                    <a:pt x="6" y="1727"/>
                    <a:pt x="12" y="1727"/>
                    <a:pt x="18" y="1727"/>
                  </a:cubicBezTo>
                  <a:cubicBezTo>
                    <a:pt x="278" y="1727"/>
                    <a:pt x="723" y="1442"/>
                    <a:pt x="765" y="1388"/>
                  </a:cubicBezTo>
                  <a:cubicBezTo>
                    <a:pt x="791" y="1348"/>
                    <a:pt x="817" y="1319"/>
                    <a:pt x="830" y="1280"/>
                  </a:cubicBezTo>
                  <a:cubicBezTo>
                    <a:pt x="885" y="1061"/>
                    <a:pt x="911" y="872"/>
                    <a:pt x="928" y="872"/>
                  </a:cubicBezTo>
                  <a:cubicBezTo>
                    <a:pt x="928" y="872"/>
                    <a:pt x="911" y="653"/>
                    <a:pt x="817" y="421"/>
                  </a:cubicBezTo>
                  <a:cubicBezTo>
                    <a:pt x="722" y="206"/>
                    <a:pt x="559" y="1"/>
                    <a:pt x="559"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5"/>
            <p:cNvSpPr/>
            <p:nvPr/>
          </p:nvSpPr>
          <p:spPr>
            <a:xfrm>
              <a:off x="4994050" y="1683525"/>
              <a:ext cx="94275" cy="55425"/>
            </a:xfrm>
            <a:custGeom>
              <a:avLst/>
              <a:gdLst/>
              <a:ahLst/>
              <a:cxnLst/>
              <a:rect l="l" t="t" r="r" b="b"/>
              <a:pathLst>
                <a:path w="3771" h="2217" extrusionOk="0">
                  <a:moveTo>
                    <a:pt x="3771" y="1"/>
                  </a:moveTo>
                  <a:lnTo>
                    <a:pt x="3131" y="69"/>
                  </a:lnTo>
                  <a:cubicBezTo>
                    <a:pt x="3131" y="69"/>
                    <a:pt x="2762" y="353"/>
                    <a:pt x="2220" y="653"/>
                  </a:cubicBezTo>
                  <a:cubicBezTo>
                    <a:pt x="1675" y="954"/>
                    <a:pt x="1009" y="1306"/>
                    <a:pt x="1009" y="1306"/>
                  </a:cubicBezTo>
                  <a:lnTo>
                    <a:pt x="1" y="2217"/>
                  </a:lnTo>
                  <a:cubicBezTo>
                    <a:pt x="1" y="2217"/>
                    <a:pt x="438" y="2096"/>
                    <a:pt x="601" y="2080"/>
                  </a:cubicBezTo>
                  <a:cubicBezTo>
                    <a:pt x="885" y="2067"/>
                    <a:pt x="2762" y="1075"/>
                    <a:pt x="2938" y="872"/>
                  </a:cubicBezTo>
                  <a:cubicBezTo>
                    <a:pt x="3157" y="627"/>
                    <a:pt x="3771" y="1"/>
                    <a:pt x="3771"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5"/>
            <p:cNvSpPr/>
            <p:nvPr/>
          </p:nvSpPr>
          <p:spPr>
            <a:xfrm>
              <a:off x="4994050" y="1683525"/>
              <a:ext cx="94275" cy="55425"/>
            </a:xfrm>
            <a:custGeom>
              <a:avLst/>
              <a:gdLst/>
              <a:ahLst/>
              <a:cxnLst/>
              <a:rect l="l" t="t" r="r" b="b"/>
              <a:pathLst>
                <a:path w="3771" h="2217" extrusionOk="0">
                  <a:moveTo>
                    <a:pt x="3771" y="1"/>
                  </a:moveTo>
                  <a:lnTo>
                    <a:pt x="3376" y="40"/>
                  </a:lnTo>
                  <a:cubicBezTo>
                    <a:pt x="3183" y="245"/>
                    <a:pt x="2886" y="559"/>
                    <a:pt x="2749" y="709"/>
                  </a:cubicBezTo>
                  <a:cubicBezTo>
                    <a:pt x="2573" y="911"/>
                    <a:pt x="696" y="1904"/>
                    <a:pt x="409" y="1917"/>
                  </a:cubicBezTo>
                  <a:cubicBezTo>
                    <a:pt x="383" y="1917"/>
                    <a:pt x="357" y="1917"/>
                    <a:pt x="314" y="1933"/>
                  </a:cubicBezTo>
                  <a:lnTo>
                    <a:pt x="1" y="2217"/>
                  </a:lnTo>
                  <a:cubicBezTo>
                    <a:pt x="1" y="2217"/>
                    <a:pt x="438" y="2096"/>
                    <a:pt x="601" y="2080"/>
                  </a:cubicBezTo>
                  <a:cubicBezTo>
                    <a:pt x="885" y="2067"/>
                    <a:pt x="2762" y="1075"/>
                    <a:pt x="2938" y="872"/>
                  </a:cubicBezTo>
                  <a:cubicBezTo>
                    <a:pt x="3157" y="627"/>
                    <a:pt x="3771" y="1"/>
                    <a:pt x="3771"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5"/>
            <p:cNvSpPr/>
            <p:nvPr/>
          </p:nvSpPr>
          <p:spPr>
            <a:xfrm>
              <a:off x="5078425" y="1640000"/>
              <a:ext cx="17650" cy="33350"/>
            </a:xfrm>
            <a:custGeom>
              <a:avLst/>
              <a:gdLst/>
              <a:ahLst/>
              <a:cxnLst/>
              <a:rect l="l" t="t" r="r" b="b"/>
              <a:pathLst>
                <a:path w="706" h="1334" extrusionOk="0">
                  <a:moveTo>
                    <a:pt x="569" y="0"/>
                  </a:moveTo>
                  <a:cubicBezTo>
                    <a:pt x="567" y="0"/>
                    <a:pt x="571" y="13"/>
                    <a:pt x="585" y="41"/>
                  </a:cubicBezTo>
                  <a:cubicBezTo>
                    <a:pt x="611" y="110"/>
                    <a:pt x="611" y="178"/>
                    <a:pt x="598" y="247"/>
                  </a:cubicBezTo>
                  <a:cubicBezTo>
                    <a:pt x="598" y="299"/>
                    <a:pt x="585" y="354"/>
                    <a:pt x="559" y="410"/>
                  </a:cubicBezTo>
                  <a:cubicBezTo>
                    <a:pt x="543" y="449"/>
                    <a:pt x="530" y="475"/>
                    <a:pt x="503" y="505"/>
                  </a:cubicBezTo>
                  <a:cubicBezTo>
                    <a:pt x="435" y="625"/>
                    <a:pt x="177" y="1063"/>
                    <a:pt x="53" y="1265"/>
                  </a:cubicBezTo>
                  <a:cubicBezTo>
                    <a:pt x="40" y="1278"/>
                    <a:pt x="27" y="1291"/>
                    <a:pt x="27" y="1308"/>
                  </a:cubicBezTo>
                  <a:cubicBezTo>
                    <a:pt x="14" y="1321"/>
                    <a:pt x="14" y="1334"/>
                    <a:pt x="1" y="1334"/>
                  </a:cubicBezTo>
                  <a:cubicBezTo>
                    <a:pt x="53" y="1334"/>
                    <a:pt x="95" y="1321"/>
                    <a:pt x="135" y="1308"/>
                  </a:cubicBezTo>
                  <a:cubicBezTo>
                    <a:pt x="327" y="1226"/>
                    <a:pt x="503" y="1007"/>
                    <a:pt x="598" y="789"/>
                  </a:cubicBezTo>
                  <a:cubicBezTo>
                    <a:pt x="680" y="638"/>
                    <a:pt x="706" y="492"/>
                    <a:pt x="706" y="394"/>
                  </a:cubicBezTo>
                  <a:cubicBezTo>
                    <a:pt x="685" y="189"/>
                    <a:pt x="578" y="0"/>
                    <a:pt x="569"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5"/>
            <p:cNvSpPr/>
            <p:nvPr/>
          </p:nvSpPr>
          <p:spPr>
            <a:xfrm>
              <a:off x="4869300" y="1679750"/>
              <a:ext cx="62400" cy="62850"/>
            </a:xfrm>
            <a:custGeom>
              <a:avLst/>
              <a:gdLst/>
              <a:ahLst/>
              <a:cxnLst/>
              <a:rect l="l" t="t" r="r" b="b"/>
              <a:pathLst>
                <a:path w="2496" h="2514" extrusionOk="0">
                  <a:moveTo>
                    <a:pt x="635" y="0"/>
                  </a:moveTo>
                  <a:cubicBezTo>
                    <a:pt x="421" y="0"/>
                    <a:pt x="283" y="115"/>
                    <a:pt x="0" y="191"/>
                  </a:cubicBezTo>
                  <a:cubicBezTo>
                    <a:pt x="1237" y="534"/>
                    <a:pt x="1701" y="1186"/>
                    <a:pt x="1932" y="1620"/>
                  </a:cubicBezTo>
                  <a:cubicBezTo>
                    <a:pt x="2151" y="2055"/>
                    <a:pt x="2314" y="2505"/>
                    <a:pt x="2314" y="2505"/>
                  </a:cubicBezTo>
                  <a:cubicBezTo>
                    <a:pt x="2317" y="2511"/>
                    <a:pt x="2320" y="2514"/>
                    <a:pt x="2324" y="2514"/>
                  </a:cubicBezTo>
                  <a:cubicBezTo>
                    <a:pt x="2392" y="2514"/>
                    <a:pt x="2496" y="1190"/>
                    <a:pt x="1142" y="152"/>
                  </a:cubicBezTo>
                  <a:cubicBezTo>
                    <a:pt x="916" y="40"/>
                    <a:pt x="762" y="0"/>
                    <a:pt x="635"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5"/>
            <p:cNvSpPr/>
            <p:nvPr/>
          </p:nvSpPr>
          <p:spPr>
            <a:xfrm>
              <a:off x="4850925" y="1675075"/>
              <a:ext cx="55425" cy="49600"/>
            </a:xfrm>
            <a:custGeom>
              <a:avLst/>
              <a:gdLst/>
              <a:ahLst/>
              <a:cxnLst/>
              <a:rect l="l" t="t" r="r" b="b"/>
              <a:pathLst>
                <a:path w="2217" h="1984" extrusionOk="0">
                  <a:moveTo>
                    <a:pt x="1034" y="0"/>
                  </a:moveTo>
                  <a:cubicBezTo>
                    <a:pt x="887" y="0"/>
                    <a:pt x="786" y="51"/>
                    <a:pt x="683" y="94"/>
                  </a:cubicBezTo>
                  <a:cubicBezTo>
                    <a:pt x="219" y="296"/>
                    <a:pt x="1" y="978"/>
                    <a:pt x="56" y="1386"/>
                  </a:cubicBezTo>
                  <a:cubicBezTo>
                    <a:pt x="112" y="1794"/>
                    <a:pt x="206" y="1984"/>
                    <a:pt x="206" y="1984"/>
                  </a:cubicBezTo>
                  <a:cubicBezTo>
                    <a:pt x="206" y="1984"/>
                    <a:pt x="125" y="1318"/>
                    <a:pt x="232" y="1099"/>
                  </a:cubicBezTo>
                  <a:cubicBezTo>
                    <a:pt x="340" y="867"/>
                    <a:pt x="370" y="704"/>
                    <a:pt x="667" y="502"/>
                  </a:cubicBezTo>
                  <a:cubicBezTo>
                    <a:pt x="743" y="443"/>
                    <a:pt x="843" y="422"/>
                    <a:pt x="948" y="422"/>
                  </a:cubicBezTo>
                  <a:cubicBezTo>
                    <a:pt x="1236" y="422"/>
                    <a:pt x="1564" y="583"/>
                    <a:pt x="1564" y="583"/>
                  </a:cubicBezTo>
                  <a:lnTo>
                    <a:pt x="2217" y="910"/>
                  </a:lnTo>
                  <a:lnTo>
                    <a:pt x="1877" y="339"/>
                  </a:lnTo>
                  <a:cubicBezTo>
                    <a:pt x="1466" y="77"/>
                    <a:pt x="1215" y="0"/>
                    <a:pt x="1034"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5"/>
            <p:cNvSpPr/>
            <p:nvPr/>
          </p:nvSpPr>
          <p:spPr>
            <a:xfrm>
              <a:off x="4852975" y="1684050"/>
              <a:ext cx="77875" cy="85175"/>
            </a:xfrm>
            <a:custGeom>
              <a:avLst/>
              <a:gdLst/>
              <a:ahLst/>
              <a:cxnLst/>
              <a:rect l="l" t="t" r="r" b="b"/>
              <a:pathLst>
                <a:path w="3115" h="3407" extrusionOk="0">
                  <a:moveTo>
                    <a:pt x="835" y="1"/>
                  </a:moveTo>
                  <a:cubicBezTo>
                    <a:pt x="342" y="1"/>
                    <a:pt x="0" y="395"/>
                    <a:pt x="0" y="1067"/>
                  </a:cubicBezTo>
                  <a:lnTo>
                    <a:pt x="95" y="1667"/>
                  </a:lnTo>
                  <a:lnTo>
                    <a:pt x="274" y="1762"/>
                  </a:lnTo>
                  <a:lnTo>
                    <a:pt x="177" y="1161"/>
                  </a:lnTo>
                  <a:cubicBezTo>
                    <a:pt x="177" y="564"/>
                    <a:pt x="478" y="220"/>
                    <a:pt x="916" y="220"/>
                  </a:cubicBezTo>
                  <a:cubicBezTo>
                    <a:pt x="1095" y="220"/>
                    <a:pt x="1298" y="278"/>
                    <a:pt x="1512" y="401"/>
                  </a:cubicBezTo>
                  <a:cubicBezTo>
                    <a:pt x="2246" y="835"/>
                    <a:pt x="2843" y="1870"/>
                    <a:pt x="2843" y="2712"/>
                  </a:cubicBezTo>
                  <a:lnTo>
                    <a:pt x="2938" y="3312"/>
                  </a:lnTo>
                  <a:lnTo>
                    <a:pt x="3075" y="3381"/>
                  </a:lnTo>
                  <a:lnTo>
                    <a:pt x="3114" y="3407"/>
                  </a:lnTo>
                  <a:lnTo>
                    <a:pt x="3020" y="2810"/>
                  </a:lnTo>
                  <a:cubicBezTo>
                    <a:pt x="3020" y="1856"/>
                    <a:pt x="2341" y="688"/>
                    <a:pt x="1512" y="211"/>
                  </a:cubicBezTo>
                  <a:cubicBezTo>
                    <a:pt x="1269" y="68"/>
                    <a:pt x="1039" y="1"/>
                    <a:pt x="835"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5"/>
            <p:cNvSpPr/>
            <p:nvPr/>
          </p:nvSpPr>
          <p:spPr>
            <a:xfrm>
              <a:off x="4938000" y="1684175"/>
              <a:ext cx="162175" cy="83375"/>
            </a:xfrm>
            <a:custGeom>
              <a:avLst/>
              <a:gdLst/>
              <a:ahLst/>
              <a:cxnLst/>
              <a:rect l="l" t="t" r="r" b="b"/>
              <a:pathLst>
                <a:path w="6487" h="3335" extrusionOk="0">
                  <a:moveTo>
                    <a:pt x="6486" y="1"/>
                  </a:moveTo>
                  <a:lnTo>
                    <a:pt x="6486" y="1"/>
                  </a:lnTo>
                  <a:cubicBezTo>
                    <a:pt x="6160" y="409"/>
                    <a:pt x="5915" y="572"/>
                    <a:pt x="5481" y="928"/>
                  </a:cubicBezTo>
                  <a:cubicBezTo>
                    <a:pt x="5060" y="1267"/>
                    <a:pt x="3454" y="2233"/>
                    <a:pt x="2925" y="2367"/>
                  </a:cubicBezTo>
                  <a:cubicBezTo>
                    <a:pt x="2539" y="2467"/>
                    <a:pt x="2162" y="2593"/>
                    <a:pt x="1704" y="2593"/>
                  </a:cubicBezTo>
                  <a:cubicBezTo>
                    <a:pt x="1530" y="2593"/>
                    <a:pt x="1345" y="2575"/>
                    <a:pt x="1143" y="2530"/>
                  </a:cubicBezTo>
                  <a:cubicBezTo>
                    <a:pt x="395" y="2354"/>
                    <a:pt x="1" y="2233"/>
                    <a:pt x="0" y="2233"/>
                  </a:cubicBezTo>
                  <a:lnTo>
                    <a:pt x="0" y="2233"/>
                  </a:lnTo>
                  <a:lnTo>
                    <a:pt x="121" y="2530"/>
                  </a:lnTo>
                  <a:cubicBezTo>
                    <a:pt x="121" y="2530"/>
                    <a:pt x="190" y="3278"/>
                    <a:pt x="598" y="3320"/>
                  </a:cubicBezTo>
                  <a:cubicBezTo>
                    <a:pt x="668" y="3330"/>
                    <a:pt x="749" y="3335"/>
                    <a:pt x="838" y="3335"/>
                  </a:cubicBezTo>
                  <a:cubicBezTo>
                    <a:pt x="1263" y="3335"/>
                    <a:pt x="1879" y="3230"/>
                    <a:pt x="2543" y="3062"/>
                  </a:cubicBezTo>
                  <a:cubicBezTo>
                    <a:pt x="3333" y="2857"/>
                    <a:pt x="5141" y="1701"/>
                    <a:pt x="5141" y="1701"/>
                  </a:cubicBezTo>
                  <a:lnTo>
                    <a:pt x="5820" y="1156"/>
                  </a:lnTo>
                  <a:lnTo>
                    <a:pt x="6271" y="477"/>
                  </a:lnTo>
                  <a:lnTo>
                    <a:pt x="6447" y="177"/>
                  </a:lnTo>
                  <a:lnTo>
                    <a:pt x="6486"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5"/>
            <p:cNvSpPr/>
            <p:nvPr/>
          </p:nvSpPr>
          <p:spPr>
            <a:xfrm>
              <a:off x="4927475" y="1695450"/>
              <a:ext cx="168275" cy="78525"/>
            </a:xfrm>
            <a:custGeom>
              <a:avLst/>
              <a:gdLst/>
              <a:ahLst/>
              <a:cxnLst/>
              <a:rect l="l" t="t" r="r" b="b"/>
              <a:pathLst>
                <a:path w="6731" h="3141" extrusionOk="0">
                  <a:moveTo>
                    <a:pt x="6692" y="0"/>
                  </a:moveTo>
                  <a:lnTo>
                    <a:pt x="6636" y="39"/>
                  </a:lnTo>
                  <a:lnTo>
                    <a:pt x="6473" y="203"/>
                  </a:lnTo>
                  <a:lnTo>
                    <a:pt x="6284" y="408"/>
                  </a:lnTo>
                  <a:lnTo>
                    <a:pt x="5712" y="911"/>
                  </a:lnTo>
                  <a:lnTo>
                    <a:pt x="3806" y="2027"/>
                  </a:lnTo>
                  <a:lnTo>
                    <a:pt x="2337" y="2611"/>
                  </a:lnTo>
                  <a:cubicBezTo>
                    <a:pt x="2337" y="2611"/>
                    <a:pt x="1985" y="2693"/>
                    <a:pt x="1632" y="2719"/>
                  </a:cubicBezTo>
                  <a:cubicBezTo>
                    <a:pt x="1570" y="2725"/>
                    <a:pt x="1508" y="2728"/>
                    <a:pt x="1448" y="2728"/>
                  </a:cubicBezTo>
                  <a:cubicBezTo>
                    <a:pt x="1363" y="2728"/>
                    <a:pt x="1282" y="2721"/>
                    <a:pt x="1211" y="2706"/>
                  </a:cubicBezTo>
                  <a:lnTo>
                    <a:pt x="1169" y="2706"/>
                  </a:lnTo>
                  <a:cubicBezTo>
                    <a:pt x="816" y="2611"/>
                    <a:pt x="542" y="2079"/>
                    <a:pt x="542" y="2079"/>
                  </a:cubicBezTo>
                  <a:cubicBezTo>
                    <a:pt x="542" y="2079"/>
                    <a:pt x="177" y="2474"/>
                    <a:pt x="134" y="2598"/>
                  </a:cubicBezTo>
                  <a:cubicBezTo>
                    <a:pt x="108" y="2651"/>
                    <a:pt x="13" y="2762"/>
                    <a:pt x="0" y="2882"/>
                  </a:cubicBezTo>
                  <a:lnTo>
                    <a:pt x="95" y="2925"/>
                  </a:lnTo>
                  <a:lnTo>
                    <a:pt x="134" y="2951"/>
                  </a:lnTo>
                  <a:lnTo>
                    <a:pt x="1264" y="3140"/>
                  </a:lnTo>
                  <a:lnTo>
                    <a:pt x="1469" y="3114"/>
                  </a:lnTo>
                  <a:lnTo>
                    <a:pt x="2543" y="2908"/>
                  </a:lnTo>
                  <a:lnTo>
                    <a:pt x="3917" y="2337"/>
                  </a:lnTo>
                  <a:lnTo>
                    <a:pt x="5588" y="1374"/>
                  </a:lnTo>
                  <a:lnTo>
                    <a:pt x="6310" y="735"/>
                  </a:lnTo>
                  <a:lnTo>
                    <a:pt x="6692" y="190"/>
                  </a:lnTo>
                  <a:lnTo>
                    <a:pt x="6731" y="39"/>
                  </a:lnTo>
                  <a:lnTo>
                    <a:pt x="6692" y="39"/>
                  </a:lnTo>
                  <a:lnTo>
                    <a:pt x="6692"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5"/>
            <p:cNvSpPr/>
            <p:nvPr/>
          </p:nvSpPr>
          <p:spPr>
            <a:xfrm>
              <a:off x="4985900" y="1705500"/>
              <a:ext cx="98675" cy="55250"/>
            </a:xfrm>
            <a:custGeom>
              <a:avLst/>
              <a:gdLst/>
              <a:ahLst/>
              <a:cxnLst/>
              <a:rect l="l" t="t" r="r" b="b"/>
              <a:pathLst>
                <a:path w="3947" h="2210" extrusionOk="0">
                  <a:moveTo>
                    <a:pt x="3929" y="0"/>
                  </a:moveTo>
                  <a:cubicBezTo>
                    <a:pt x="3856" y="0"/>
                    <a:pt x="3637" y="168"/>
                    <a:pt x="3552" y="277"/>
                  </a:cubicBezTo>
                  <a:cubicBezTo>
                    <a:pt x="3457" y="385"/>
                    <a:pt x="2873" y="728"/>
                    <a:pt x="2383" y="1012"/>
                  </a:cubicBezTo>
                  <a:cubicBezTo>
                    <a:pt x="1894" y="1299"/>
                    <a:pt x="1091" y="1707"/>
                    <a:pt x="777" y="1772"/>
                  </a:cubicBezTo>
                  <a:cubicBezTo>
                    <a:pt x="464" y="1828"/>
                    <a:pt x="245" y="1922"/>
                    <a:pt x="0" y="2209"/>
                  </a:cubicBezTo>
                  <a:cubicBezTo>
                    <a:pt x="722" y="1991"/>
                    <a:pt x="1198" y="1870"/>
                    <a:pt x="2109" y="1364"/>
                  </a:cubicBezTo>
                  <a:cubicBezTo>
                    <a:pt x="3036" y="848"/>
                    <a:pt x="3470" y="522"/>
                    <a:pt x="3470" y="522"/>
                  </a:cubicBezTo>
                  <a:cubicBezTo>
                    <a:pt x="3470" y="522"/>
                    <a:pt x="3878" y="169"/>
                    <a:pt x="3947" y="6"/>
                  </a:cubicBezTo>
                  <a:cubicBezTo>
                    <a:pt x="3943" y="2"/>
                    <a:pt x="3936" y="0"/>
                    <a:pt x="3929"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5"/>
            <p:cNvSpPr/>
            <p:nvPr/>
          </p:nvSpPr>
          <p:spPr>
            <a:xfrm>
              <a:off x="4572825" y="1456750"/>
              <a:ext cx="17325" cy="33000"/>
            </a:xfrm>
            <a:custGeom>
              <a:avLst/>
              <a:gdLst/>
              <a:ahLst/>
              <a:cxnLst/>
              <a:rect l="l" t="t" r="r" b="b"/>
              <a:pathLst>
                <a:path w="693" h="1320" extrusionOk="0">
                  <a:moveTo>
                    <a:pt x="693" y="1"/>
                  </a:moveTo>
                  <a:lnTo>
                    <a:pt x="177" y="530"/>
                  </a:lnTo>
                  <a:lnTo>
                    <a:pt x="96" y="788"/>
                  </a:lnTo>
                  <a:lnTo>
                    <a:pt x="1" y="1320"/>
                  </a:lnTo>
                  <a:lnTo>
                    <a:pt x="314" y="980"/>
                  </a:lnTo>
                  <a:lnTo>
                    <a:pt x="314" y="693"/>
                  </a:lnTo>
                  <a:lnTo>
                    <a:pt x="220" y="530"/>
                  </a:lnTo>
                  <a:lnTo>
                    <a:pt x="641" y="83"/>
                  </a:lnTo>
                  <a:lnTo>
                    <a:pt x="6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5"/>
            <p:cNvSpPr/>
            <p:nvPr/>
          </p:nvSpPr>
          <p:spPr>
            <a:xfrm>
              <a:off x="4577250" y="1472350"/>
              <a:ext cx="21075" cy="28575"/>
            </a:xfrm>
            <a:custGeom>
              <a:avLst/>
              <a:gdLst/>
              <a:ahLst/>
              <a:cxnLst/>
              <a:rect l="l" t="t" r="r" b="b"/>
              <a:pathLst>
                <a:path w="843" h="1143" extrusionOk="0">
                  <a:moveTo>
                    <a:pt x="95" y="0"/>
                  </a:moveTo>
                  <a:cubicBezTo>
                    <a:pt x="82" y="43"/>
                    <a:pt x="43" y="219"/>
                    <a:pt x="43" y="219"/>
                  </a:cubicBezTo>
                  <a:lnTo>
                    <a:pt x="0" y="559"/>
                  </a:lnTo>
                  <a:lnTo>
                    <a:pt x="108" y="735"/>
                  </a:lnTo>
                  <a:lnTo>
                    <a:pt x="640" y="1143"/>
                  </a:lnTo>
                  <a:lnTo>
                    <a:pt x="829" y="1130"/>
                  </a:lnTo>
                  <a:lnTo>
                    <a:pt x="842" y="1061"/>
                  </a:lnTo>
                  <a:lnTo>
                    <a:pt x="627" y="722"/>
                  </a:lnTo>
                  <a:lnTo>
                    <a:pt x="232" y="219"/>
                  </a:lnTo>
                  <a:cubicBezTo>
                    <a:pt x="232" y="219"/>
                    <a:pt x="150" y="98"/>
                    <a:pt x="95" y="0"/>
                  </a:cubicBezTo>
                  <a:close/>
                </a:path>
              </a:pathLst>
            </a:custGeom>
            <a:solidFill>
              <a:srgbClr val="FFE0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5"/>
            <p:cNvSpPr/>
            <p:nvPr/>
          </p:nvSpPr>
          <p:spPr>
            <a:xfrm>
              <a:off x="4787025" y="1481575"/>
              <a:ext cx="134025" cy="164925"/>
            </a:xfrm>
            <a:custGeom>
              <a:avLst/>
              <a:gdLst/>
              <a:ahLst/>
              <a:cxnLst/>
              <a:rect l="l" t="t" r="r" b="b"/>
              <a:pathLst>
                <a:path w="5361" h="6597" extrusionOk="0">
                  <a:moveTo>
                    <a:pt x="5360" y="0"/>
                  </a:moveTo>
                  <a:lnTo>
                    <a:pt x="1" y="3101"/>
                  </a:lnTo>
                  <a:lnTo>
                    <a:pt x="2952" y="6597"/>
                  </a:lnTo>
                  <a:lnTo>
                    <a:pt x="3755" y="6352"/>
                  </a:lnTo>
                  <a:cubicBezTo>
                    <a:pt x="3755" y="6352"/>
                    <a:pt x="3347" y="6202"/>
                    <a:pt x="3170" y="6133"/>
                  </a:cubicBezTo>
                  <a:cubicBezTo>
                    <a:pt x="2978" y="6065"/>
                    <a:pt x="2651" y="5523"/>
                    <a:pt x="2015" y="4759"/>
                  </a:cubicBezTo>
                  <a:cubicBezTo>
                    <a:pt x="1375" y="3999"/>
                    <a:pt x="367" y="3075"/>
                    <a:pt x="367" y="3075"/>
                  </a:cubicBezTo>
                  <a:cubicBezTo>
                    <a:pt x="367" y="3075"/>
                    <a:pt x="1049" y="2788"/>
                    <a:pt x="1457" y="2585"/>
                  </a:cubicBezTo>
                  <a:cubicBezTo>
                    <a:pt x="1878" y="2380"/>
                    <a:pt x="3742" y="1332"/>
                    <a:pt x="4218" y="1019"/>
                  </a:cubicBezTo>
                  <a:cubicBezTo>
                    <a:pt x="4678" y="722"/>
                    <a:pt x="5318" y="121"/>
                    <a:pt x="5318" y="121"/>
                  </a:cubicBezTo>
                  <a:lnTo>
                    <a:pt x="5360" y="13"/>
                  </a:lnTo>
                  <a:lnTo>
                    <a:pt x="5360"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5"/>
            <p:cNvSpPr/>
            <p:nvPr/>
          </p:nvSpPr>
          <p:spPr>
            <a:xfrm>
              <a:off x="4834600" y="1635125"/>
              <a:ext cx="5825" cy="10650"/>
            </a:xfrm>
            <a:custGeom>
              <a:avLst/>
              <a:gdLst/>
              <a:ahLst/>
              <a:cxnLst/>
              <a:rect l="l" t="t" r="r" b="b"/>
              <a:pathLst>
                <a:path w="233" h="426" extrusionOk="0">
                  <a:moveTo>
                    <a:pt x="143" y="0"/>
                  </a:moveTo>
                  <a:cubicBezTo>
                    <a:pt x="122" y="0"/>
                    <a:pt x="101" y="4"/>
                    <a:pt x="82" y="17"/>
                  </a:cubicBezTo>
                  <a:cubicBezTo>
                    <a:pt x="56" y="34"/>
                    <a:pt x="43" y="73"/>
                    <a:pt x="56" y="141"/>
                  </a:cubicBezTo>
                  <a:cubicBezTo>
                    <a:pt x="82" y="305"/>
                    <a:pt x="14" y="386"/>
                    <a:pt x="1" y="386"/>
                  </a:cubicBezTo>
                  <a:lnTo>
                    <a:pt x="43" y="425"/>
                  </a:lnTo>
                  <a:cubicBezTo>
                    <a:pt x="43" y="412"/>
                    <a:pt x="138" y="318"/>
                    <a:pt x="96" y="128"/>
                  </a:cubicBezTo>
                  <a:cubicBezTo>
                    <a:pt x="96" y="99"/>
                    <a:pt x="96" y="73"/>
                    <a:pt x="112" y="60"/>
                  </a:cubicBezTo>
                  <a:cubicBezTo>
                    <a:pt x="121" y="51"/>
                    <a:pt x="133" y="48"/>
                    <a:pt x="146" y="48"/>
                  </a:cubicBezTo>
                  <a:cubicBezTo>
                    <a:pt x="172" y="48"/>
                    <a:pt x="202" y="60"/>
                    <a:pt x="220" y="60"/>
                  </a:cubicBezTo>
                  <a:lnTo>
                    <a:pt x="233" y="17"/>
                  </a:lnTo>
                  <a:cubicBezTo>
                    <a:pt x="224" y="17"/>
                    <a:pt x="185" y="0"/>
                    <a:pt x="143"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5"/>
            <p:cNvSpPr/>
            <p:nvPr/>
          </p:nvSpPr>
          <p:spPr>
            <a:xfrm>
              <a:off x="4837375" y="1633575"/>
              <a:ext cx="9500" cy="6475"/>
            </a:xfrm>
            <a:custGeom>
              <a:avLst/>
              <a:gdLst/>
              <a:ahLst/>
              <a:cxnLst/>
              <a:rect l="l" t="t" r="r" b="b"/>
              <a:pathLst>
                <a:path w="380" h="259" extrusionOk="0">
                  <a:moveTo>
                    <a:pt x="216" y="0"/>
                  </a:moveTo>
                  <a:cubicBezTo>
                    <a:pt x="126" y="0"/>
                    <a:pt x="1" y="40"/>
                    <a:pt x="1" y="40"/>
                  </a:cubicBezTo>
                  <a:lnTo>
                    <a:pt x="96" y="135"/>
                  </a:lnTo>
                  <a:lnTo>
                    <a:pt x="53" y="259"/>
                  </a:lnTo>
                  <a:lnTo>
                    <a:pt x="203" y="259"/>
                  </a:lnTo>
                  <a:cubicBezTo>
                    <a:pt x="203" y="259"/>
                    <a:pt x="298" y="243"/>
                    <a:pt x="340" y="203"/>
                  </a:cubicBezTo>
                  <a:cubicBezTo>
                    <a:pt x="379" y="177"/>
                    <a:pt x="353" y="53"/>
                    <a:pt x="285" y="14"/>
                  </a:cubicBezTo>
                  <a:cubicBezTo>
                    <a:pt x="269" y="4"/>
                    <a:pt x="244" y="0"/>
                    <a:pt x="216" y="0"/>
                  </a:cubicBez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5"/>
            <p:cNvSpPr/>
            <p:nvPr/>
          </p:nvSpPr>
          <p:spPr>
            <a:xfrm>
              <a:off x="4836000" y="1634900"/>
              <a:ext cx="5500" cy="3125"/>
            </a:xfrm>
            <a:custGeom>
              <a:avLst/>
              <a:gdLst/>
              <a:ahLst/>
              <a:cxnLst/>
              <a:rect l="l" t="t" r="r" b="b"/>
              <a:pathLst>
                <a:path w="220" h="125" extrusionOk="0">
                  <a:moveTo>
                    <a:pt x="121" y="0"/>
                  </a:moveTo>
                  <a:lnTo>
                    <a:pt x="0" y="108"/>
                  </a:lnTo>
                  <a:lnTo>
                    <a:pt x="219" y="124"/>
                  </a:lnTo>
                  <a:lnTo>
                    <a:pt x="219" y="124"/>
                  </a:lnTo>
                  <a:lnTo>
                    <a:pt x="137" y="56"/>
                  </a:lnTo>
                  <a:lnTo>
                    <a:pt x="121"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5"/>
            <p:cNvSpPr/>
            <p:nvPr/>
          </p:nvSpPr>
          <p:spPr>
            <a:xfrm>
              <a:off x="4813875" y="1641800"/>
              <a:ext cx="24175" cy="26725"/>
            </a:xfrm>
            <a:custGeom>
              <a:avLst/>
              <a:gdLst/>
              <a:ahLst/>
              <a:cxnLst/>
              <a:rect l="l" t="t" r="r" b="b"/>
              <a:pathLst>
                <a:path w="967" h="1069" extrusionOk="0">
                  <a:moveTo>
                    <a:pt x="614" y="0"/>
                  </a:moveTo>
                  <a:cubicBezTo>
                    <a:pt x="506" y="0"/>
                    <a:pt x="408" y="79"/>
                    <a:pt x="353" y="188"/>
                  </a:cubicBezTo>
                  <a:cubicBezTo>
                    <a:pt x="353" y="188"/>
                    <a:pt x="177" y="420"/>
                    <a:pt x="69" y="635"/>
                  </a:cubicBezTo>
                  <a:cubicBezTo>
                    <a:pt x="14" y="730"/>
                    <a:pt x="1" y="854"/>
                    <a:pt x="109" y="961"/>
                  </a:cubicBezTo>
                  <a:cubicBezTo>
                    <a:pt x="125" y="974"/>
                    <a:pt x="125" y="974"/>
                    <a:pt x="138" y="991"/>
                  </a:cubicBezTo>
                  <a:cubicBezTo>
                    <a:pt x="181" y="1025"/>
                    <a:pt x="238" y="1068"/>
                    <a:pt x="314" y="1068"/>
                  </a:cubicBezTo>
                  <a:cubicBezTo>
                    <a:pt x="383" y="1068"/>
                    <a:pt x="468" y="1033"/>
                    <a:pt x="572" y="922"/>
                  </a:cubicBezTo>
                  <a:cubicBezTo>
                    <a:pt x="778" y="704"/>
                    <a:pt x="872" y="446"/>
                    <a:pt x="898" y="377"/>
                  </a:cubicBezTo>
                  <a:cubicBezTo>
                    <a:pt x="925" y="309"/>
                    <a:pt x="967" y="214"/>
                    <a:pt x="778" y="64"/>
                  </a:cubicBezTo>
                  <a:cubicBezTo>
                    <a:pt x="724" y="19"/>
                    <a:pt x="668" y="0"/>
                    <a:pt x="614"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5"/>
            <p:cNvSpPr/>
            <p:nvPr/>
          </p:nvSpPr>
          <p:spPr>
            <a:xfrm>
              <a:off x="4816250" y="1642225"/>
              <a:ext cx="21150" cy="24900"/>
            </a:xfrm>
            <a:custGeom>
              <a:avLst/>
              <a:gdLst/>
              <a:ahLst/>
              <a:cxnLst/>
              <a:rect l="l" t="t" r="r" b="b"/>
              <a:pathLst>
                <a:path w="846" h="996" extrusionOk="0">
                  <a:moveTo>
                    <a:pt x="579" y="1"/>
                  </a:moveTo>
                  <a:cubicBezTo>
                    <a:pt x="568" y="1"/>
                    <a:pt x="556" y="3"/>
                    <a:pt x="546" y="8"/>
                  </a:cubicBezTo>
                  <a:cubicBezTo>
                    <a:pt x="451" y="60"/>
                    <a:pt x="327" y="252"/>
                    <a:pt x="219" y="429"/>
                  </a:cubicBezTo>
                  <a:cubicBezTo>
                    <a:pt x="111" y="605"/>
                    <a:pt x="0" y="713"/>
                    <a:pt x="138" y="876"/>
                  </a:cubicBezTo>
                  <a:cubicBezTo>
                    <a:pt x="218" y="964"/>
                    <a:pt x="274" y="996"/>
                    <a:pt x="323" y="996"/>
                  </a:cubicBezTo>
                  <a:cubicBezTo>
                    <a:pt x="357" y="996"/>
                    <a:pt x="388" y="980"/>
                    <a:pt x="422" y="957"/>
                  </a:cubicBezTo>
                  <a:cubicBezTo>
                    <a:pt x="490" y="905"/>
                    <a:pt x="601" y="781"/>
                    <a:pt x="722" y="566"/>
                  </a:cubicBezTo>
                  <a:cubicBezTo>
                    <a:pt x="846" y="334"/>
                    <a:pt x="830" y="279"/>
                    <a:pt x="816" y="197"/>
                  </a:cubicBezTo>
                  <a:cubicBezTo>
                    <a:pt x="793" y="136"/>
                    <a:pt x="672" y="1"/>
                    <a:pt x="579"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5"/>
            <p:cNvSpPr/>
            <p:nvPr/>
          </p:nvSpPr>
          <p:spPr>
            <a:xfrm>
              <a:off x="4953250" y="1657000"/>
              <a:ext cx="135075" cy="55150"/>
            </a:xfrm>
            <a:custGeom>
              <a:avLst/>
              <a:gdLst/>
              <a:ahLst/>
              <a:cxnLst/>
              <a:rect l="l" t="t" r="r" b="b"/>
              <a:pathLst>
                <a:path w="5403" h="2206" extrusionOk="0">
                  <a:moveTo>
                    <a:pt x="5403" y="1"/>
                  </a:moveTo>
                  <a:lnTo>
                    <a:pt x="4450" y="598"/>
                  </a:lnTo>
                  <a:lnTo>
                    <a:pt x="3836" y="774"/>
                  </a:lnTo>
                  <a:cubicBezTo>
                    <a:pt x="3836" y="774"/>
                    <a:pt x="3526" y="1169"/>
                    <a:pt x="3213" y="1293"/>
                  </a:cubicBezTo>
                  <a:cubicBezTo>
                    <a:pt x="2886" y="1401"/>
                    <a:pt x="2410" y="1754"/>
                    <a:pt x="2410" y="1754"/>
                  </a:cubicBezTo>
                  <a:cubicBezTo>
                    <a:pt x="2410" y="1754"/>
                    <a:pt x="2436" y="1728"/>
                    <a:pt x="2057" y="1728"/>
                  </a:cubicBezTo>
                  <a:cubicBezTo>
                    <a:pt x="1696" y="1728"/>
                    <a:pt x="1415" y="2041"/>
                    <a:pt x="1275" y="2041"/>
                  </a:cubicBezTo>
                  <a:cubicBezTo>
                    <a:pt x="1273" y="2041"/>
                    <a:pt x="1270" y="2041"/>
                    <a:pt x="1267" y="2041"/>
                  </a:cubicBezTo>
                  <a:cubicBezTo>
                    <a:pt x="1130" y="2041"/>
                    <a:pt x="1" y="1946"/>
                    <a:pt x="1" y="1946"/>
                  </a:cubicBezTo>
                  <a:lnTo>
                    <a:pt x="1" y="1946"/>
                  </a:lnTo>
                  <a:cubicBezTo>
                    <a:pt x="1" y="1946"/>
                    <a:pt x="370" y="2096"/>
                    <a:pt x="1049" y="2178"/>
                  </a:cubicBezTo>
                  <a:cubicBezTo>
                    <a:pt x="1089" y="2178"/>
                    <a:pt x="1409" y="2206"/>
                    <a:pt x="1691" y="2206"/>
                  </a:cubicBezTo>
                  <a:cubicBezTo>
                    <a:pt x="1797" y="2206"/>
                    <a:pt x="1897" y="2202"/>
                    <a:pt x="1976" y="2191"/>
                  </a:cubicBezTo>
                  <a:cubicBezTo>
                    <a:pt x="2259" y="2149"/>
                    <a:pt x="2641" y="1998"/>
                    <a:pt x="2641" y="1998"/>
                  </a:cubicBezTo>
                  <a:lnTo>
                    <a:pt x="4694" y="856"/>
                  </a:lnTo>
                  <a:lnTo>
                    <a:pt x="5403"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5"/>
            <p:cNvSpPr/>
            <p:nvPr/>
          </p:nvSpPr>
          <p:spPr>
            <a:xfrm>
              <a:off x="4878825" y="1656675"/>
              <a:ext cx="81975" cy="49650"/>
            </a:xfrm>
            <a:custGeom>
              <a:avLst/>
              <a:gdLst/>
              <a:ahLst/>
              <a:cxnLst/>
              <a:rect l="l" t="t" r="r" b="b"/>
              <a:pathLst>
                <a:path w="3279" h="1986" extrusionOk="0">
                  <a:moveTo>
                    <a:pt x="1" y="1"/>
                  </a:moveTo>
                  <a:lnTo>
                    <a:pt x="1333" y="898"/>
                  </a:lnTo>
                  <a:lnTo>
                    <a:pt x="2978" y="1959"/>
                  </a:lnTo>
                  <a:lnTo>
                    <a:pt x="3278" y="1985"/>
                  </a:lnTo>
                  <a:lnTo>
                    <a:pt x="2178" y="530"/>
                  </a:lnTo>
                  <a:lnTo>
                    <a:pt x="1401" y="543"/>
                  </a:lnTo>
                  <a:lnTo>
                    <a:pt x="1183" y="1"/>
                  </a:ln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5"/>
            <p:cNvSpPr/>
            <p:nvPr/>
          </p:nvSpPr>
          <p:spPr>
            <a:xfrm>
              <a:off x="4933275" y="1596125"/>
              <a:ext cx="151950" cy="110200"/>
            </a:xfrm>
            <a:custGeom>
              <a:avLst/>
              <a:gdLst/>
              <a:ahLst/>
              <a:cxnLst/>
              <a:rect l="l" t="t" r="r" b="b"/>
              <a:pathLst>
                <a:path w="6078" h="4408" extrusionOk="0">
                  <a:moveTo>
                    <a:pt x="5059" y="1"/>
                  </a:moveTo>
                  <a:lnTo>
                    <a:pt x="3153" y="1169"/>
                  </a:lnTo>
                  <a:lnTo>
                    <a:pt x="1426" y="1865"/>
                  </a:lnTo>
                  <a:lnTo>
                    <a:pt x="0" y="2952"/>
                  </a:lnTo>
                  <a:lnTo>
                    <a:pt x="1100" y="4407"/>
                  </a:lnTo>
                  <a:lnTo>
                    <a:pt x="2461" y="3278"/>
                  </a:lnTo>
                  <a:lnTo>
                    <a:pt x="4351" y="2544"/>
                  </a:lnTo>
                  <a:lnTo>
                    <a:pt x="6078" y="1564"/>
                  </a:lnTo>
                  <a:lnTo>
                    <a:pt x="5059"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5"/>
            <p:cNvSpPr/>
            <p:nvPr/>
          </p:nvSpPr>
          <p:spPr>
            <a:xfrm>
              <a:off x="4913850" y="1596125"/>
              <a:ext cx="145925" cy="74125"/>
            </a:xfrm>
            <a:custGeom>
              <a:avLst/>
              <a:gdLst/>
              <a:ahLst/>
              <a:cxnLst/>
              <a:rect l="l" t="t" r="r" b="b"/>
              <a:pathLst>
                <a:path w="5837" h="2965" extrusionOk="0">
                  <a:moveTo>
                    <a:pt x="5046" y="1"/>
                  </a:moveTo>
                  <a:lnTo>
                    <a:pt x="3741" y="980"/>
                  </a:lnTo>
                  <a:lnTo>
                    <a:pt x="1838" y="1715"/>
                  </a:lnTo>
                  <a:lnTo>
                    <a:pt x="0" y="2965"/>
                  </a:lnTo>
                  <a:lnTo>
                    <a:pt x="777" y="2952"/>
                  </a:lnTo>
                  <a:lnTo>
                    <a:pt x="2203" y="1865"/>
                  </a:lnTo>
                  <a:lnTo>
                    <a:pt x="3930" y="1169"/>
                  </a:lnTo>
                  <a:lnTo>
                    <a:pt x="5836"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5"/>
            <p:cNvSpPr/>
            <p:nvPr/>
          </p:nvSpPr>
          <p:spPr>
            <a:xfrm>
              <a:off x="4908375" y="1582500"/>
              <a:ext cx="131650" cy="87750"/>
            </a:xfrm>
            <a:custGeom>
              <a:avLst/>
              <a:gdLst/>
              <a:ahLst/>
              <a:cxnLst/>
              <a:rect l="l" t="t" r="r" b="b"/>
              <a:pathLst>
                <a:path w="5266" h="3510" extrusionOk="0">
                  <a:moveTo>
                    <a:pt x="5047" y="1"/>
                  </a:moveTo>
                  <a:lnTo>
                    <a:pt x="3552" y="941"/>
                  </a:lnTo>
                  <a:lnTo>
                    <a:pt x="1499" y="1688"/>
                  </a:lnTo>
                  <a:lnTo>
                    <a:pt x="1" y="2968"/>
                  </a:lnTo>
                  <a:lnTo>
                    <a:pt x="219" y="3510"/>
                  </a:lnTo>
                  <a:lnTo>
                    <a:pt x="2057" y="2260"/>
                  </a:lnTo>
                  <a:lnTo>
                    <a:pt x="3960" y="1525"/>
                  </a:lnTo>
                  <a:lnTo>
                    <a:pt x="5265" y="546"/>
                  </a:lnTo>
                  <a:lnTo>
                    <a:pt x="5047"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5"/>
            <p:cNvSpPr/>
            <p:nvPr/>
          </p:nvSpPr>
          <p:spPr>
            <a:xfrm>
              <a:off x="4878825" y="1578425"/>
              <a:ext cx="155725" cy="78275"/>
            </a:xfrm>
            <a:custGeom>
              <a:avLst/>
              <a:gdLst/>
              <a:ahLst/>
              <a:cxnLst/>
              <a:rect l="l" t="t" r="r" b="b"/>
              <a:pathLst>
                <a:path w="6229" h="3131" extrusionOk="0">
                  <a:moveTo>
                    <a:pt x="5263" y="1"/>
                  </a:moveTo>
                  <a:lnTo>
                    <a:pt x="4150" y="941"/>
                  </a:lnTo>
                  <a:lnTo>
                    <a:pt x="1822" y="1851"/>
                  </a:lnTo>
                  <a:lnTo>
                    <a:pt x="1" y="3131"/>
                  </a:lnTo>
                  <a:lnTo>
                    <a:pt x="1183" y="3131"/>
                  </a:lnTo>
                  <a:lnTo>
                    <a:pt x="2681" y="1851"/>
                  </a:lnTo>
                  <a:lnTo>
                    <a:pt x="4734" y="1104"/>
                  </a:lnTo>
                  <a:lnTo>
                    <a:pt x="6229" y="164"/>
                  </a:lnTo>
                  <a:lnTo>
                    <a:pt x="5263"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5"/>
            <p:cNvSpPr/>
            <p:nvPr/>
          </p:nvSpPr>
          <p:spPr>
            <a:xfrm>
              <a:off x="4918575" y="1515600"/>
              <a:ext cx="15050" cy="91425"/>
            </a:xfrm>
            <a:custGeom>
              <a:avLst/>
              <a:gdLst/>
              <a:ahLst/>
              <a:cxnLst/>
              <a:rect l="l" t="t" r="r" b="b"/>
              <a:pathLst>
                <a:path w="602" h="3657" extrusionOk="0">
                  <a:moveTo>
                    <a:pt x="125" y="0"/>
                  </a:moveTo>
                  <a:cubicBezTo>
                    <a:pt x="151" y="66"/>
                    <a:pt x="138" y="190"/>
                    <a:pt x="151" y="271"/>
                  </a:cubicBezTo>
                  <a:cubicBezTo>
                    <a:pt x="164" y="366"/>
                    <a:pt x="219" y="490"/>
                    <a:pt x="301" y="529"/>
                  </a:cubicBezTo>
                  <a:cubicBezTo>
                    <a:pt x="343" y="666"/>
                    <a:pt x="301" y="816"/>
                    <a:pt x="301" y="963"/>
                  </a:cubicBezTo>
                  <a:cubicBezTo>
                    <a:pt x="288" y="963"/>
                    <a:pt x="288" y="980"/>
                    <a:pt x="301" y="993"/>
                  </a:cubicBezTo>
                  <a:lnTo>
                    <a:pt x="301" y="1019"/>
                  </a:lnTo>
                  <a:cubicBezTo>
                    <a:pt x="327" y="1074"/>
                    <a:pt x="327" y="1156"/>
                    <a:pt x="301" y="1208"/>
                  </a:cubicBezTo>
                  <a:cubicBezTo>
                    <a:pt x="288" y="1250"/>
                    <a:pt x="275" y="1277"/>
                    <a:pt x="262" y="1306"/>
                  </a:cubicBezTo>
                  <a:cubicBezTo>
                    <a:pt x="245" y="1332"/>
                    <a:pt x="245" y="1358"/>
                    <a:pt x="232" y="1388"/>
                  </a:cubicBezTo>
                  <a:cubicBezTo>
                    <a:pt x="151" y="1534"/>
                    <a:pt x="82" y="1685"/>
                    <a:pt x="1" y="1848"/>
                  </a:cubicBezTo>
                  <a:cubicBezTo>
                    <a:pt x="41" y="1822"/>
                    <a:pt x="90" y="1818"/>
                    <a:pt x="138" y="1818"/>
                  </a:cubicBezTo>
                  <a:cubicBezTo>
                    <a:pt x="154" y="1818"/>
                    <a:pt x="170" y="1819"/>
                    <a:pt x="186" y="1819"/>
                  </a:cubicBezTo>
                  <a:cubicBezTo>
                    <a:pt x="217" y="1819"/>
                    <a:pt x="248" y="1817"/>
                    <a:pt x="275" y="1809"/>
                  </a:cubicBezTo>
                  <a:lnTo>
                    <a:pt x="275" y="1809"/>
                  </a:lnTo>
                  <a:cubicBezTo>
                    <a:pt x="245" y="1998"/>
                    <a:pt x="219" y="2174"/>
                    <a:pt x="193" y="2367"/>
                  </a:cubicBezTo>
                  <a:lnTo>
                    <a:pt x="193" y="2393"/>
                  </a:lnTo>
                  <a:cubicBezTo>
                    <a:pt x="193" y="2406"/>
                    <a:pt x="206" y="2406"/>
                    <a:pt x="219" y="2419"/>
                  </a:cubicBezTo>
                  <a:cubicBezTo>
                    <a:pt x="261" y="2448"/>
                    <a:pt x="287" y="2474"/>
                    <a:pt x="313" y="2512"/>
                  </a:cubicBezTo>
                  <a:lnTo>
                    <a:pt x="313" y="2512"/>
                  </a:lnTo>
                  <a:cubicBezTo>
                    <a:pt x="312" y="2511"/>
                    <a:pt x="311" y="2511"/>
                    <a:pt x="310" y="2511"/>
                  </a:cubicBezTo>
                  <a:cubicBezTo>
                    <a:pt x="287" y="2511"/>
                    <a:pt x="206" y="2651"/>
                    <a:pt x="206" y="2651"/>
                  </a:cubicBezTo>
                  <a:cubicBezTo>
                    <a:pt x="180" y="2719"/>
                    <a:pt x="151" y="2788"/>
                    <a:pt x="112" y="2856"/>
                  </a:cubicBezTo>
                  <a:lnTo>
                    <a:pt x="112" y="2882"/>
                  </a:lnTo>
                  <a:lnTo>
                    <a:pt x="125" y="2882"/>
                  </a:lnTo>
                  <a:cubicBezTo>
                    <a:pt x="219" y="2964"/>
                    <a:pt x="206" y="3085"/>
                    <a:pt x="232" y="3196"/>
                  </a:cubicBezTo>
                  <a:cubicBezTo>
                    <a:pt x="262" y="3264"/>
                    <a:pt x="288" y="3317"/>
                    <a:pt x="314" y="3385"/>
                  </a:cubicBezTo>
                  <a:cubicBezTo>
                    <a:pt x="343" y="3480"/>
                    <a:pt x="369" y="3574"/>
                    <a:pt x="369" y="3656"/>
                  </a:cubicBezTo>
                  <a:cubicBezTo>
                    <a:pt x="409" y="3643"/>
                    <a:pt x="438" y="3617"/>
                    <a:pt x="477" y="3604"/>
                  </a:cubicBezTo>
                  <a:cubicBezTo>
                    <a:pt x="464" y="3574"/>
                    <a:pt x="451" y="3535"/>
                    <a:pt x="451" y="3493"/>
                  </a:cubicBezTo>
                  <a:lnTo>
                    <a:pt x="451" y="3493"/>
                  </a:lnTo>
                  <a:cubicBezTo>
                    <a:pt x="490" y="3509"/>
                    <a:pt x="546" y="3509"/>
                    <a:pt x="601" y="3509"/>
                  </a:cubicBezTo>
                  <a:lnTo>
                    <a:pt x="572" y="3441"/>
                  </a:lnTo>
                  <a:cubicBezTo>
                    <a:pt x="559" y="3398"/>
                    <a:pt x="559" y="3398"/>
                    <a:pt x="520" y="3398"/>
                  </a:cubicBezTo>
                  <a:cubicBezTo>
                    <a:pt x="438" y="3398"/>
                    <a:pt x="396" y="3346"/>
                    <a:pt x="369" y="3290"/>
                  </a:cubicBezTo>
                  <a:cubicBezTo>
                    <a:pt x="343" y="3196"/>
                    <a:pt x="301" y="3114"/>
                    <a:pt x="275" y="3033"/>
                  </a:cubicBezTo>
                  <a:cubicBezTo>
                    <a:pt x="262" y="3003"/>
                    <a:pt x="245" y="2977"/>
                    <a:pt x="245" y="2964"/>
                  </a:cubicBezTo>
                  <a:cubicBezTo>
                    <a:pt x="262" y="2909"/>
                    <a:pt x="245" y="2856"/>
                    <a:pt x="232" y="2814"/>
                  </a:cubicBezTo>
                  <a:cubicBezTo>
                    <a:pt x="219" y="2801"/>
                    <a:pt x="219" y="2788"/>
                    <a:pt x="219" y="2788"/>
                  </a:cubicBezTo>
                  <a:cubicBezTo>
                    <a:pt x="219" y="2775"/>
                    <a:pt x="232" y="2775"/>
                    <a:pt x="232" y="2758"/>
                  </a:cubicBezTo>
                  <a:cubicBezTo>
                    <a:pt x="262" y="2745"/>
                    <a:pt x="275" y="2732"/>
                    <a:pt x="301" y="2706"/>
                  </a:cubicBezTo>
                  <a:cubicBezTo>
                    <a:pt x="343" y="2664"/>
                    <a:pt x="396" y="2612"/>
                    <a:pt x="464" y="2595"/>
                  </a:cubicBezTo>
                  <a:cubicBezTo>
                    <a:pt x="425" y="2582"/>
                    <a:pt x="382" y="2582"/>
                    <a:pt x="369" y="2556"/>
                  </a:cubicBezTo>
                  <a:cubicBezTo>
                    <a:pt x="356" y="2514"/>
                    <a:pt x="356" y="2461"/>
                    <a:pt x="327" y="2419"/>
                  </a:cubicBezTo>
                  <a:cubicBezTo>
                    <a:pt x="314" y="2380"/>
                    <a:pt x="288" y="2337"/>
                    <a:pt x="262" y="2298"/>
                  </a:cubicBezTo>
                  <a:lnTo>
                    <a:pt x="262" y="2285"/>
                  </a:lnTo>
                  <a:lnTo>
                    <a:pt x="262" y="2256"/>
                  </a:lnTo>
                  <a:cubicBezTo>
                    <a:pt x="275" y="2187"/>
                    <a:pt x="301" y="2122"/>
                    <a:pt x="327" y="2053"/>
                  </a:cubicBezTo>
                  <a:lnTo>
                    <a:pt x="327" y="2040"/>
                  </a:lnTo>
                  <a:lnTo>
                    <a:pt x="343" y="2040"/>
                  </a:lnTo>
                  <a:cubicBezTo>
                    <a:pt x="382" y="2053"/>
                    <a:pt x="425" y="2066"/>
                    <a:pt x="451" y="2079"/>
                  </a:cubicBezTo>
                  <a:cubicBezTo>
                    <a:pt x="438" y="2066"/>
                    <a:pt x="425" y="1985"/>
                    <a:pt x="409" y="1972"/>
                  </a:cubicBezTo>
                  <a:cubicBezTo>
                    <a:pt x="371" y="1972"/>
                    <a:pt x="330" y="1984"/>
                    <a:pt x="292" y="1996"/>
                  </a:cubicBezTo>
                  <a:lnTo>
                    <a:pt x="292" y="1996"/>
                  </a:lnTo>
                  <a:cubicBezTo>
                    <a:pt x="317" y="1980"/>
                    <a:pt x="343" y="1833"/>
                    <a:pt x="343" y="1809"/>
                  </a:cubicBezTo>
                  <a:cubicBezTo>
                    <a:pt x="369" y="1753"/>
                    <a:pt x="369" y="1698"/>
                    <a:pt x="356" y="1645"/>
                  </a:cubicBezTo>
                  <a:lnTo>
                    <a:pt x="356" y="1645"/>
                  </a:lnTo>
                  <a:cubicBezTo>
                    <a:pt x="356" y="1658"/>
                    <a:pt x="343" y="1671"/>
                    <a:pt x="327" y="1685"/>
                  </a:cubicBezTo>
                  <a:cubicBezTo>
                    <a:pt x="314" y="1698"/>
                    <a:pt x="288" y="1714"/>
                    <a:pt x="275" y="1714"/>
                  </a:cubicBezTo>
                  <a:cubicBezTo>
                    <a:pt x="245" y="1727"/>
                    <a:pt x="206" y="1727"/>
                    <a:pt x="164" y="1727"/>
                  </a:cubicBezTo>
                  <a:cubicBezTo>
                    <a:pt x="151" y="1685"/>
                    <a:pt x="164" y="1645"/>
                    <a:pt x="180" y="1616"/>
                  </a:cubicBezTo>
                  <a:cubicBezTo>
                    <a:pt x="206" y="1577"/>
                    <a:pt x="232" y="1551"/>
                    <a:pt x="262" y="1521"/>
                  </a:cubicBezTo>
                  <a:cubicBezTo>
                    <a:pt x="288" y="1495"/>
                    <a:pt x="301" y="1453"/>
                    <a:pt x="314" y="1414"/>
                  </a:cubicBezTo>
                  <a:cubicBezTo>
                    <a:pt x="327" y="1371"/>
                    <a:pt x="343" y="1319"/>
                    <a:pt x="369" y="1277"/>
                  </a:cubicBezTo>
                  <a:cubicBezTo>
                    <a:pt x="382" y="1237"/>
                    <a:pt x="382" y="1195"/>
                    <a:pt x="382" y="1156"/>
                  </a:cubicBezTo>
                  <a:cubicBezTo>
                    <a:pt x="369" y="1061"/>
                    <a:pt x="369" y="963"/>
                    <a:pt x="369" y="869"/>
                  </a:cubicBezTo>
                  <a:cubicBezTo>
                    <a:pt x="369" y="748"/>
                    <a:pt x="343" y="611"/>
                    <a:pt x="356" y="490"/>
                  </a:cubicBezTo>
                  <a:cubicBezTo>
                    <a:pt x="369" y="447"/>
                    <a:pt x="382" y="408"/>
                    <a:pt x="396" y="366"/>
                  </a:cubicBezTo>
                  <a:cubicBezTo>
                    <a:pt x="425" y="310"/>
                    <a:pt x="438" y="245"/>
                    <a:pt x="464" y="177"/>
                  </a:cubicBezTo>
                  <a:lnTo>
                    <a:pt x="464" y="177"/>
                  </a:lnTo>
                  <a:cubicBezTo>
                    <a:pt x="396" y="229"/>
                    <a:pt x="343" y="310"/>
                    <a:pt x="301" y="392"/>
                  </a:cubicBezTo>
                  <a:cubicBezTo>
                    <a:pt x="245" y="271"/>
                    <a:pt x="180" y="134"/>
                    <a:pt x="125"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5"/>
            <p:cNvSpPr/>
            <p:nvPr/>
          </p:nvSpPr>
          <p:spPr>
            <a:xfrm>
              <a:off x="4928775" y="1529875"/>
              <a:ext cx="31350" cy="56750"/>
            </a:xfrm>
            <a:custGeom>
              <a:avLst/>
              <a:gdLst/>
              <a:ahLst/>
              <a:cxnLst/>
              <a:rect l="l" t="t" r="r" b="b"/>
              <a:pathLst>
                <a:path w="1254" h="2270" extrusionOk="0">
                  <a:moveTo>
                    <a:pt x="1048" y="1"/>
                  </a:moveTo>
                  <a:cubicBezTo>
                    <a:pt x="980" y="203"/>
                    <a:pt x="996" y="422"/>
                    <a:pt x="980" y="624"/>
                  </a:cubicBezTo>
                  <a:cubicBezTo>
                    <a:pt x="954" y="787"/>
                    <a:pt x="941" y="963"/>
                    <a:pt x="885" y="1114"/>
                  </a:cubicBezTo>
                  <a:cubicBezTo>
                    <a:pt x="872" y="1182"/>
                    <a:pt x="859" y="1238"/>
                    <a:pt x="833" y="1290"/>
                  </a:cubicBezTo>
                  <a:cubicBezTo>
                    <a:pt x="804" y="1345"/>
                    <a:pt x="817" y="1401"/>
                    <a:pt x="790" y="1440"/>
                  </a:cubicBezTo>
                  <a:cubicBezTo>
                    <a:pt x="764" y="1469"/>
                    <a:pt x="735" y="1495"/>
                    <a:pt x="709" y="1508"/>
                  </a:cubicBezTo>
                  <a:cubicBezTo>
                    <a:pt x="653" y="1551"/>
                    <a:pt x="588" y="1603"/>
                    <a:pt x="520" y="1633"/>
                  </a:cubicBezTo>
                  <a:cubicBezTo>
                    <a:pt x="507" y="1637"/>
                    <a:pt x="496" y="1639"/>
                    <a:pt x="486" y="1639"/>
                  </a:cubicBezTo>
                  <a:cubicBezTo>
                    <a:pt x="441" y="1639"/>
                    <a:pt x="415" y="1596"/>
                    <a:pt x="369" y="1564"/>
                  </a:cubicBezTo>
                  <a:cubicBezTo>
                    <a:pt x="343" y="1535"/>
                    <a:pt x="314" y="1508"/>
                    <a:pt x="288" y="1508"/>
                  </a:cubicBezTo>
                  <a:cubicBezTo>
                    <a:pt x="245" y="1508"/>
                    <a:pt x="219" y="1535"/>
                    <a:pt x="193" y="1551"/>
                  </a:cubicBezTo>
                  <a:lnTo>
                    <a:pt x="164" y="1551"/>
                  </a:lnTo>
                  <a:cubicBezTo>
                    <a:pt x="151" y="1551"/>
                    <a:pt x="138" y="1551"/>
                    <a:pt x="125" y="1535"/>
                  </a:cubicBezTo>
                  <a:cubicBezTo>
                    <a:pt x="82" y="1522"/>
                    <a:pt x="43" y="1508"/>
                    <a:pt x="1" y="1482"/>
                  </a:cubicBezTo>
                  <a:lnTo>
                    <a:pt x="1" y="1482"/>
                  </a:lnTo>
                  <a:cubicBezTo>
                    <a:pt x="17" y="1508"/>
                    <a:pt x="17" y="1535"/>
                    <a:pt x="17" y="1564"/>
                  </a:cubicBezTo>
                  <a:cubicBezTo>
                    <a:pt x="26" y="1562"/>
                    <a:pt x="36" y="1561"/>
                    <a:pt x="46" y="1561"/>
                  </a:cubicBezTo>
                  <a:cubicBezTo>
                    <a:pt x="89" y="1561"/>
                    <a:pt x="132" y="1582"/>
                    <a:pt x="164" y="1603"/>
                  </a:cubicBezTo>
                  <a:lnTo>
                    <a:pt x="206" y="1603"/>
                  </a:lnTo>
                  <a:cubicBezTo>
                    <a:pt x="219" y="1603"/>
                    <a:pt x="232" y="1590"/>
                    <a:pt x="245" y="1590"/>
                  </a:cubicBezTo>
                  <a:cubicBezTo>
                    <a:pt x="275" y="1577"/>
                    <a:pt x="301" y="1577"/>
                    <a:pt x="327" y="1577"/>
                  </a:cubicBezTo>
                  <a:cubicBezTo>
                    <a:pt x="356" y="1590"/>
                    <a:pt x="409" y="1616"/>
                    <a:pt x="425" y="1646"/>
                  </a:cubicBezTo>
                  <a:cubicBezTo>
                    <a:pt x="425" y="1672"/>
                    <a:pt x="396" y="1714"/>
                    <a:pt x="396" y="1740"/>
                  </a:cubicBezTo>
                  <a:cubicBezTo>
                    <a:pt x="382" y="1809"/>
                    <a:pt x="369" y="1848"/>
                    <a:pt x="343" y="1903"/>
                  </a:cubicBezTo>
                  <a:cubicBezTo>
                    <a:pt x="301" y="1959"/>
                    <a:pt x="301" y="2041"/>
                    <a:pt x="275" y="2093"/>
                  </a:cubicBezTo>
                  <a:cubicBezTo>
                    <a:pt x="262" y="2148"/>
                    <a:pt x="219" y="2243"/>
                    <a:pt x="180" y="2269"/>
                  </a:cubicBezTo>
                  <a:cubicBezTo>
                    <a:pt x="245" y="2230"/>
                    <a:pt x="314" y="2174"/>
                    <a:pt x="356" y="2093"/>
                  </a:cubicBezTo>
                  <a:cubicBezTo>
                    <a:pt x="369" y="2067"/>
                    <a:pt x="382" y="2024"/>
                    <a:pt x="382" y="1998"/>
                  </a:cubicBezTo>
                  <a:cubicBezTo>
                    <a:pt x="451" y="1740"/>
                    <a:pt x="670" y="1535"/>
                    <a:pt x="914" y="1469"/>
                  </a:cubicBezTo>
                  <a:cubicBezTo>
                    <a:pt x="928" y="1332"/>
                    <a:pt x="954" y="1208"/>
                    <a:pt x="980" y="1087"/>
                  </a:cubicBezTo>
                  <a:cubicBezTo>
                    <a:pt x="1022" y="937"/>
                    <a:pt x="1091" y="800"/>
                    <a:pt x="1159" y="666"/>
                  </a:cubicBezTo>
                  <a:cubicBezTo>
                    <a:pt x="1198" y="598"/>
                    <a:pt x="1254" y="516"/>
                    <a:pt x="1254" y="435"/>
                  </a:cubicBezTo>
                  <a:lnTo>
                    <a:pt x="1254" y="435"/>
                  </a:lnTo>
                  <a:cubicBezTo>
                    <a:pt x="1185" y="516"/>
                    <a:pt x="1117" y="598"/>
                    <a:pt x="1048" y="666"/>
                  </a:cubicBezTo>
                  <a:lnTo>
                    <a:pt x="1048" y="1"/>
                  </a:ln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5"/>
            <p:cNvSpPr/>
            <p:nvPr/>
          </p:nvSpPr>
          <p:spPr>
            <a:xfrm>
              <a:off x="4950575" y="1562775"/>
              <a:ext cx="34700" cy="28650"/>
            </a:xfrm>
            <a:custGeom>
              <a:avLst/>
              <a:gdLst/>
              <a:ahLst/>
              <a:cxnLst/>
              <a:rect l="l" t="t" r="r" b="b"/>
              <a:pathLst>
                <a:path w="1388" h="1146" extrusionOk="0">
                  <a:moveTo>
                    <a:pt x="24" y="1"/>
                  </a:moveTo>
                  <a:cubicBezTo>
                    <a:pt x="16" y="1"/>
                    <a:pt x="8" y="1"/>
                    <a:pt x="0" y="3"/>
                  </a:cubicBezTo>
                  <a:cubicBezTo>
                    <a:pt x="13" y="29"/>
                    <a:pt x="56" y="55"/>
                    <a:pt x="82" y="72"/>
                  </a:cubicBezTo>
                  <a:cubicBezTo>
                    <a:pt x="137" y="111"/>
                    <a:pt x="189" y="137"/>
                    <a:pt x="245" y="179"/>
                  </a:cubicBezTo>
                  <a:cubicBezTo>
                    <a:pt x="245" y="192"/>
                    <a:pt x="258" y="192"/>
                    <a:pt x="258" y="206"/>
                  </a:cubicBezTo>
                  <a:cubicBezTo>
                    <a:pt x="271" y="219"/>
                    <a:pt x="258" y="235"/>
                    <a:pt x="245" y="248"/>
                  </a:cubicBezTo>
                  <a:cubicBezTo>
                    <a:pt x="232" y="300"/>
                    <a:pt x="232" y="356"/>
                    <a:pt x="245" y="398"/>
                  </a:cubicBezTo>
                  <a:cubicBezTo>
                    <a:pt x="258" y="480"/>
                    <a:pt x="271" y="561"/>
                    <a:pt x="287" y="643"/>
                  </a:cubicBezTo>
                  <a:lnTo>
                    <a:pt x="287" y="669"/>
                  </a:lnTo>
                  <a:cubicBezTo>
                    <a:pt x="271" y="682"/>
                    <a:pt x="258" y="695"/>
                    <a:pt x="245" y="695"/>
                  </a:cubicBezTo>
                  <a:cubicBezTo>
                    <a:pt x="219" y="725"/>
                    <a:pt x="176" y="764"/>
                    <a:pt x="163" y="806"/>
                  </a:cubicBezTo>
                  <a:cubicBezTo>
                    <a:pt x="150" y="806"/>
                    <a:pt x="150" y="819"/>
                    <a:pt x="150" y="832"/>
                  </a:cubicBezTo>
                  <a:cubicBezTo>
                    <a:pt x="150" y="832"/>
                    <a:pt x="150" y="845"/>
                    <a:pt x="163" y="858"/>
                  </a:cubicBezTo>
                  <a:cubicBezTo>
                    <a:pt x="189" y="953"/>
                    <a:pt x="219" y="1051"/>
                    <a:pt x="232" y="1146"/>
                  </a:cubicBezTo>
                  <a:cubicBezTo>
                    <a:pt x="245" y="1064"/>
                    <a:pt x="271" y="982"/>
                    <a:pt x="258" y="888"/>
                  </a:cubicBezTo>
                  <a:cubicBezTo>
                    <a:pt x="245" y="858"/>
                    <a:pt x="245" y="819"/>
                    <a:pt x="258" y="790"/>
                  </a:cubicBezTo>
                  <a:cubicBezTo>
                    <a:pt x="271" y="764"/>
                    <a:pt x="313" y="751"/>
                    <a:pt x="326" y="725"/>
                  </a:cubicBezTo>
                  <a:cubicBezTo>
                    <a:pt x="353" y="695"/>
                    <a:pt x="353" y="656"/>
                    <a:pt x="340" y="627"/>
                  </a:cubicBezTo>
                  <a:cubicBezTo>
                    <a:pt x="340" y="587"/>
                    <a:pt x="326" y="561"/>
                    <a:pt x="313" y="532"/>
                  </a:cubicBezTo>
                  <a:cubicBezTo>
                    <a:pt x="300" y="463"/>
                    <a:pt x="313" y="411"/>
                    <a:pt x="313" y="343"/>
                  </a:cubicBezTo>
                  <a:cubicBezTo>
                    <a:pt x="313" y="330"/>
                    <a:pt x="313" y="330"/>
                    <a:pt x="326" y="317"/>
                  </a:cubicBezTo>
                  <a:lnTo>
                    <a:pt x="340" y="317"/>
                  </a:lnTo>
                  <a:cubicBezTo>
                    <a:pt x="353" y="313"/>
                    <a:pt x="366" y="312"/>
                    <a:pt x="379" y="312"/>
                  </a:cubicBezTo>
                  <a:cubicBezTo>
                    <a:pt x="434" y="312"/>
                    <a:pt x="487" y="337"/>
                    <a:pt x="532" y="369"/>
                  </a:cubicBezTo>
                  <a:cubicBezTo>
                    <a:pt x="597" y="411"/>
                    <a:pt x="653" y="480"/>
                    <a:pt x="721" y="480"/>
                  </a:cubicBezTo>
                  <a:cubicBezTo>
                    <a:pt x="721" y="437"/>
                    <a:pt x="734" y="398"/>
                    <a:pt x="777" y="382"/>
                  </a:cubicBezTo>
                  <a:cubicBezTo>
                    <a:pt x="803" y="369"/>
                    <a:pt x="842" y="369"/>
                    <a:pt x="885" y="369"/>
                  </a:cubicBezTo>
                  <a:cubicBezTo>
                    <a:pt x="1005" y="369"/>
                    <a:pt x="1116" y="411"/>
                    <a:pt x="1224" y="463"/>
                  </a:cubicBezTo>
                  <a:cubicBezTo>
                    <a:pt x="1267" y="411"/>
                    <a:pt x="1332" y="369"/>
                    <a:pt x="1387" y="343"/>
                  </a:cubicBezTo>
                  <a:cubicBezTo>
                    <a:pt x="1374" y="317"/>
                    <a:pt x="1348" y="317"/>
                    <a:pt x="1319" y="317"/>
                  </a:cubicBezTo>
                  <a:cubicBezTo>
                    <a:pt x="1306" y="330"/>
                    <a:pt x="1293" y="356"/>
                    <a:pt x="1267" y="369"/>
                  </a:cubicBezTo>
                  <a:cubicBezTo>
                    <a:pt x="1251" y="384"/>
                    <a:pt x="1234" y="390"/>
                    <a:pt x="1216" y="390"/>
                  </a:cubicBezTo>
                  <a:cubicBezTo>
                    <a:pt x="1184" y="390"/>
                    <a:pt x="1150" y="372"/>
                    <a:pt x="1116" y="356"/>
                  </a:cubicBezTo>
                  <a:cubicBezTo>
                    <a:pt x="1074" y="330"/>
                    <a:pt x="1035" y="287"/>
                    <a:pt x="979" y="274"/>
                  </a:cubicBezTo>
                  <a:cubicBezTo>
                    <a:pt x="953" y="274"/>
                    <a:pt x="911" y="274"/>
                    <a:pt x="885" y="287"/>
                  </a:cubicBezTo>
                  <a:cubicBezTo>
                    <a:pt x="859" y="300"/>
                    <a:pt x="842" y="317"/>
                    <a:pt x="816" y="330"/>
                  </a:cubicBezTo>
                  <a:cubicBezTo>
                    <a:pt x="790" y="343"/>
                    <a:pt x="761" y="343"/>
                    <a:pt x="734" y="343"/>
                  </a:cubicBezTo>
                  <a:cubicBezTo>
                    <a:pt x="708" y="356"/>
                    <a:pt x="666" y="369"/>
                    <a:pt x="666" y="411"/>
                  </a:cubicBezTo>
                  <a:cubicBezTo>
                    <a:pt x="614" y="382"/>
                    <a:pt x="571" y="330"/>
                    <a:pt x="516" y="287"/>
                  </a:cubicBezTo>
                  <a:cubicBezTo>
                    <a:pt x="482" y="262"/>
                    <a:pt x="441" y="240"/>
                    <a:pt x="401" y="240"/>
                  </a:cubicBezTo>
                  <a:cubicBezTo>
                    <a:pt x="380" y="240"/>
                    <a:pt x="359" y="246"/>
                    <a:pt x="340" y="261"/>
                  </a:cubicBezTo>
                  <a:cubicBezTo>
                    <a:pt x="353" y="219"/>
                    <a:pt x="369" y="179"/>
                    <a:pt x="382" y="137"/>
                  </a:cubicBezTo>
                  <a:cubicBezTo>
                    <a:pt x="313" y="98"/>
                    <a:pt x="245" y="72"/>
                    <a:pt x="176" y="42"/>
                  </a:cubicBezTo>
                  <a:cubicBezTo>
                    <a:pt x="131" y="31"/>
                    <a:pt x="74" y="1"/>
                    <a:pt x="2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5"/>
            <p:cNvSpPr/>
            <p:nvPr/>
          </p:nvSpPr>
          <p:spPr>
            <a:xfrm>
              <a:off x="4898175" y="1555325"/>
              <a:ext cx="84075" cy="71100"/>
            </a:xfrm>
            <a:custGeom>
              <a:avLst/>
              <a:gdLst/>
              <a:ahLst/>
              <a:cxnLst/>
              <a:rect l="l" t="t" r="r" b="b"/>
              <a:pathLst>
                <a:path w="3363" h="2844" extrusionOk="0">
                  <a:moveTo>
                    <a:pt x="1456" y="1"/>
                  </a:moveTo>
                  <a:cubicBezTo>
                    <a:pt x="1430" y="1"/>
                    <a:pt x="1404" y="27"/>
                    <a:pt x="1362" y="43"/>
                  </a:cubicBezTo>
                  <a:cubicBezTo>
                    <a:pt x="1241" y="125"/>
                    <a:pt x="1104" y="220"/>
                    <a:pt x="967" y="301"/>
                  </a:cubicBezTo>
                  <a:cubicBezTo>
                    <a:pt x="898" y="340"/>
                    <a:pt x="846" y="396"/>
                    <a:pt x="777" y="435"/>
                  </a:cubicBezTo>
                  <a:cubicBezTo>
                    <a:pt x="722" y="451"/>
                    <a:pt x="709" y="517"/>
                    <a:pt x="709" y="572"/>
                  </a:cubicBezTo>
                  <a:lnTo>
                    <a:pt x="709" y="598"/>
                  </a:lnTo>
                  <a:cubicBezTo>
                    <a:pt x="709" y="598"/>
                    <a:pt x="696" y="598"/>
                    <a:pt x="696" y="615"/>
                  </a:cubicBezTo>
                  <a:cubicBezTo>
                    <a:pt x="683" y="628"/>
                    <a:pt x="670" y="628"/>
                    <a:pt x="640" y="641"/>
                  </a:cubicBezTo>
                  <a:lnTo>
                    <a:pt x="614" y="667"/>
                  </a:lnTo>
                  <a:lnTo>
                    <a:pt x="614" y="680"/>
                  </a:lnTo>
                  <a:cubicBezTo>
                    <a:pt x="601" y="735"/>
                    <a:pt x="601" y="804"/>
                    <a:pt x="601" y="859"/>
                  </a:cubicBezTo>
                  <a:cubicBezTo>
                    <a:pt x="546" y="859"/>
                    <a:pt x="506" y="885"/>
                    <a:pt x="464" y="912"/>
                  </a:cubicBezTo>
                  <a:cubicBezTo>
                    <a:pt x="451" y="912"/>
                    <a:pt x="425" y="912"/>
                    <a:pt x="425" y="925"/>
                  </a:cubicBezTo>
                  <a:cubicBezTo>
                    <a:pt x="396" y="941"/>
                    <a:pt x="382" y="967"/>
                    <a:pt x="369" y="980"/>
                  </a:cubicBezTo>
                  <a:lnTo>
                    <a:pt x="369" y="993"/>
                  </a:lnTo>
                  <a:lnTo>
                    <a:pt x="369" y="1006"/>
                  </a:lnTo>
                  <a:cubicBezTo>
                    <a:pt x="382" y="1088"/>
                    <a:pt x="409" y="1156"/>
                    <a:pt x="425" y="1225"/>
                  </a:cubicBezTo>
                  <a:cubicBezTo>
                    <a:pt x="382" y="1238"/>
                    <a:pt x="356" y="1251"/>
                    <a:pt x="314" y="1267"/>
                  </a:cubicBezTo>
                  <a:cubicBezTo>
                    <a:pt x="301" y="1280"/>
                    <a:pt x="288" y="1280"/>
                    <a:pt x="275" y="1293"/>
                  </a:cubicBezTo>
                  <a:cubicBezTo>
                    <a:pt x="262" y="1306"/>
                    <a:pt x="262" y="1320"/>
                    <a:pt x="245" y="1333"/>
                  </a:cubicBezTo>
                  <a:cubicBezTo>
                    <a:pt x="219" y="1375"/>
                    <a:pt x="206" y="1431"/>
                    <a:pt x="180" y="1470"/>
                  </a:cubicBezTo>
                  <a:cubicBezTo>
                    <a:pt x="164" y="1496"/>
                    <a:pt x="164" y="1512"/>
                    <a:pt x="164" y="1538"/>
                  </a:cubicBezTo>
                  <a:lnTo>
                    <a:pt x="164" y="1607"/>
                  </a:lnTo>
                  <a:cubicBezTo>
                    <a:pt x="180" y="1688"/>
                    <a:pt x="180" y="1783"/>
                    <a:pt x="193" y="1865"/>
                  </a:cubicBezTo>
                  <a:cubicBezTo>
                    <a:pt x="164" y="1878"/>
                    <a:pt x="138" y="1878"/>
                    <a:pt x="112" y="1891"/>
                  </a:cubicBezTo>
                  <a:cubicBezTo>
                    <a:pt x="98" y="1904"/>
                    <a:pt x="82" y="1920"/>
                    <a:pt x="82" y="1920"/>
                  </a:cubicBezTo>
                  <a:cubicBezTo>
                    <a:pt x="30" y="1985"/>
                    <a:pt x="1" y="2028"/>
                    <a:pt x="17" y="2109"/>
                  </a:cubicBezTo>
                  <a:cubicBezTo>
                    <a:pt x="30" y="2191"/>
                    <a:pt x="56" y="2286"/>
                    <a:pt x="56" y="2367"/>
                  </a:cubicBezTo>
                  <a:cubicBezTo>
                    <a:pt x="69" y="2531"/>
                    <a:pt x="30" y="2694"/>
                    <a:pt x="1" y="2844"/>
                  </a:cubicBezTo>
                  <a:cubicBezTo>
                    <a:pt x="43" y="2788"/>
                    <a:pt x="69" y="2736"/>
                    <a:pt x="82" y="2668"/>
                  </a:cubicBezTo>
                  <a:cubicBezTo>
                    <a:pt x="138" y="2462"/>
                    <a:pt x="180" y="2286"/>
                    <a:pt x="112" y="2054"/>
                  </a:cubicBezTo>
                  <a:lnTo>
                    <a:pt x="112" y="2028"/>
                  </a:lnTo>
                  <a:cubicBezTo>
                    <a:pt x="112" y="1985"/>
                    <a:pt x="151" y="1972"/>
                    <a:pt x="180" y="1959"/>
                  </a:cubicBezTo>
                  <a:cubicBezTo>
                    <a:pt x="219" y="1920"/>
                    <a:pt x="232" y="1839"/>
                    <a:pt x="245" y="1770"/>
                  </a:cubicBezTo>
                  <a:cubicBezTo>
                    <a:pt x="245" y="1701"/>
                    <a:pt x="232" y="1620"/>
                    <a:pt x="219" y="1538"/>
                  </a:cubicBezTo>
                  <a:lnTo>
                    <a:pt x="219" y="1512"/>
                  </a:lnTo>
                  <a:lnTo>
                    <a:pt x="232" y="1496"/>
                  </a:lnTo>
                  <a:lnTo>
                    <a:pt x="356" y="1375"/>
                  </a:lnTo>
                  <a:cubicBezTo>
                    <a:pt x="369" y="1362"/>
                    <a:pt x="382" y="1362"/>
                    <a:pt x="382" y="1349"/>
                  </a:cubicBezTo>
                  <a:cubicBezTo>
                    <a:pt x="409" y="1333"/>
                    <a:pt x="425" y="1333"/>
                    <a:pt x="451" y="1320"/>
                  </a:cubicBezTo>
                  <a:cubicBezTo>
                    <a:pt x="464" y="1293"/>
                    <a:pt x="477" y="1267"/>
                    <a:pt x="477" y="1238"/>
                  </a:cubicBezTo>
                  <a:lnTo>
                    <a:pt x="477" y="1104"/>
                  </a:lnTo>
                  <a:cubicBezTo>
                    <a:pt x="477" y="1075"/>
                    <a:pt x="477" y="1036"/>
                    <a:pt x="490" y="1006"/>
                  </a:cubicBezTo>
                  <a:lnTo>
                    <a:pt x="490" y="993"/>
                  </a:lnTo>
                  <a:cubicBezTo>
                    <a:pt x="506" y="980"/>
                    <a:pt x="546" y="967"/>
                    <a:pt x="559" y="967"/>
                  </a:cubicBezTo>
                  <a:cubicBezTo>
                    <a:pt x="572" y="954"/>
                    <a:pt x="670" y="912"/>
                    <a:pt x="670" y="898"/>
                  </a:cubicBezTo>
                  <a:cubicBezTo>
                    <a:pt x="670" y="843"/>
                    <a:pt x="683" y="791"/>
                    <a:pt x="683" y="735"/>
                  </a:cubicBezTo>
                  <a:lnTo>
                    <a:pt x="683" y="709"/>
                  </a:lnTo>
                  <a:cubicBezTo>
                    <a:pt x="696" y="709"/>
                    <a:pt x="696" y="696"/>
                    <a:pt x="696" y="696"/>
                  </a:cubicBezTo>
                  <a:cubicBezTo>
                    <a:pt x="709" y="680"/>
                    <a:pt x="735" y="667"/>
                    <a:pt x="751" y="654"/>
                  </a:cubicBezTo>
                  <a:cubicBezTo>
                    <a:pt x="777" y="628"/>
                    <a:pt x="735" y="559"/>
                    <a:pt x="764" y="533"/>
                  </a:cubicBezTo>
                  <a:cubicBezTo>
                    <a:pt x="764" y="517"/>
                    <a:pt x="777" y="504"/>
                    <a:pt x="790" y="504"/>
                  </a:cubicBezTo>
                  <a:cubicBezTo>
                    <a:pt x="817" y="490"/>
                    <a:pt x="833" y="477"/>
                    <a:pt x="859" y="464"/>
                  </a:cubicBezTo>
                  <a:cubicBezTo>
                    <a:pt x="885" y="435"/>
                    <a:pt x="914" y="422"/>
                    <a:pt x="941" y="396"/>
                  </a:cubicBezTo>
                  <a:cubicBezTo>
                    <a:pt x="954" y="383"/>
                    <a:pt x="980" y="370"/>
                    <a:pt x="1009" y="340"/>
                  </a:cubicBezTo>
                  <a:cubicBezTo>
                    <a:pt x="1022" y="327"/>
                    <a:pt x="1048" y="327"/>
                    <a:pt x="1078" y="327"/>
                  </a:cubicBezTo>
                  <a:cubicBezTo>
                    <a:pt x="1172" y="288"/>
                    <a:pt x="1280" y="259"/>
                    <a:pt x="1362" y="190"/>
                  </a:cubicBezTo>
                  <a:cubicBezTo>
                    <a:pt x="1404" y="151"/>
                    <a:pt x="1443" y="96"/>
                    <a:pt x="1499" y="96"/>
                  </a:cubicBezTo>
                  <a:cubicBezTo>
                    <a:pt x="1593" y="96"/>
                    <a:pt x="1633" y="233"/>
                    <a:pt x="1714" y="233"/>
                  </a:cubicBezTo>
                  <a:cubicBezTo>
                    <a:pt x="1796" y="233"/>
                    <a:pt x="1851" y="109"/>
                    <a:pt x="1933" y="109"/>
                  </a:cubicBezTo>
                  <a:cubicBezTo>
                    <a:pt x="1988" y="109"/>
                    <a:pt x="2028" y="164"/>
                    <a:pt x="2070" y="190"/>
                  </a:cubicBezTo>
                  <a:cubicBezTo>
                    <a:pt x="2104" y="212"/>
                    <a:pt x="2141" y="220"/>
                    <a:pt x="2179" y="220"/>
                  </a:cubicBezTo>
                  <a:cubicBezTo>
                    <a:pt x="2264" y="220"/>
                    <a:pt x="2357" y="182"/>
                    <a:pt x="2449" y="164"/>
                  </a:cubicBezTo>
                  <a:lnTo>
                    <a:pt x="2517" y="164"/>
                  </a:lnTo>
                  <a:cubicBezTo>
                    <a:pt x="2530" y="177"/>
                    <a:pt x="2560" y="190"/>
                    <a:pt x="2573" y="207"/>
                  </a:cubicBezTo>
                  <a:cubicBezTo>
                    <a:pt x="2654" y="287"/>
                    <a:pt x="2744" y="378"/>
                    <a:pt x="2838" y="378"/>
                  </a:cubicBezTo>
                  <a:cubicBezTo>
                    <a:pt x="2854" y="378"/>
                    <a:pt x="2870" y="375"/>
                    <a:pt x="2886" y="370"/>
                  </a:cubicBezTo>
                  <a:cubicBezTo>
                    <a:pt x="2937" y="358"/>
                    <a:pt x="2985" y="326"/>
                    <a:pt x="3030" y="326"/>
                  </a:cubicBezTo>
                  <a:cubicBezTo>
                    <a:pt x="3046" y="326"/>
                    <a:pt x="3061" y="330"/>
                    <a:pt x="3075" y="340"/>
                  </a:cubicBezTo>
                  <a:cubicBezTo>
                    <a:pt x="3088" y="340"/>
                    <a:pt x="3101" y="370"/>
                    <a:pt x="3131" y="383"/>
                  </a:cubicBezTo>
                  <a:cubicBezTo>
                    <a:pt x="3170" y="435"/>
                    <a:pt x="3238" y="490"/>
                    <a:pt x="3320" y="517"/>
                  </a:cubicBezTo>
                  <a:cubicBezTo>
                    <a:pt x="3294" y="598"/>
                    <a:pt x="3307" y="709"/>
                    <a:pt x="3363" y="778"/>
                  </a:cubicBezTo>
                  <a:lnTo>
                    <a:pt x="3363" y="477"/>
                  </a:lnTo>
                  <a:cubicBezTo>
                    <a:pt x="3269" y="375"/>
                    <a:pt x="3156" y="258"/>
                    <a:pt x="3016" y="258"/>
                  </a:cubicBezTo>
                  <a:cubicBezTo>
                    <a:pt x="3008" y="258"/>
                    <a:pt x="3001" y="258"/>
                    <a:pt x="2994" y="259"/>
                  </a:cubicBezTo>
                  <a:cubicBezTo>
                    <a:pt x="2938" y="259"/>
                    <a:pt x="2899" y="288"/>
                    <a:pt x="2844" y="288"/>
                  </a:cubicBezTo>
                  <a:cubicBezTo>
                    <a:pt x="2723" y="272"/>
                    <a:pt x="2641" y="138"/>
                    <a:pt x="2530" y="96"/>
                  </a:cubicBezTo>
                  <a:cubicBezTo>
                    <a:pt x="2508" y="90"/>
                    <a:pt x="2487" y="88"/>
                    <a:pt x="2464" y="88"/>
                  </a:cubicBezTo>
                  <a:cubicBezTo>
                    <a:pt x="2361" y="88"/>
                    <a:pt x="2254" y="136"/>
                    <a:pt x="2154" y="136"/>
                  </a:cubicBezTo>
                  <a:cubicBezTo>
                    <a:pt x="2115" y="136"/>
                    <a:pt x="2077" y="128"/>
                    <a:pt x="2041" y="109"/>
                  </a:cubicBezTo>
                  <a:cubicBezTo>
                    <a:pt x="2001" y="82"/>
                    <a:pt x="1959" y="43"/>
                    <a:pt x="1920" y="43"/>
                  </a:cubicBezTo>
                  <a:cubicBezTo>
                    <a:pt x="1838" y="43"/>
                    <a:pt x="1783" y="138"/>
                    <a:pt x="1714" y="151"/>
                  </a:cubicBezTo>
                  <a:cubicBezTo>
                    <a:pt x="1606" y="151"/>
                    <a:pt x="1567" y="1"/>
                    <a:pt x="1456"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5"/>
            <p:cNvSpPr/>
            <p:nvPr/>
          </p:nvSpPr>
          <p:spPr>
            <a:xfrm>
              <a:off x="4868300" y="1559425"/>
              <a:ext cx="38800" cy="73775"/>
            </a:xfrm>
            <a:custGeom>
              <a:avLst/>
              <a:gdLst/>
              <a:ahLst/>
              <a:cxnLst/>
              <a:rect l="l" t="t" r="r" b="b"/>
              <a:pathLst>
                <a:path w="1552" h="2951" extrusionOk="0">
                  <a:moveTo>
                    <a:pt x="1551" y="0"/>
                  </a:moveTo>
                  <a:cubicBezTo>
                    <a:pt x="1483" y="108"/>
                    <a:pt x="1320" y="124"/>
                    <a:pt x="1251" y="232"/>
                  </a:cubicBezTo>
                  <a:cubicBezTo>
                    <a:pt x="1238" y="245"/>
                    <a:pt x="1225" y="271"/>
                    <a:pt x="1212" y="300"/>
                  </a:cubicBezTo>
                  <a:cubicBezTo>
                    <a:pt x="1196" y="313"/>
                    <a:pt x="1182" y="326"/>
                    <a:pt x="1156" y="353"/>
                  </a:cubicBezTo>
                  <a:cubicBezTo>
                    <a:pt x="1114" y="382"/>
                    <a:pt x="1088" y="434"/>
                    <a:pt x="1062" y="490"/>
                  </a:cubicBezTo>
                  <a:cubicBezTo>
                    <a:pt x="1062" y="490"/>
                    <a:pt x="1062" y="503"/>
                    <a:pt x="1049" y="516"/>
                  </a:cubicBezTo>
                  <a:lnTo>
                    <a:pt x="1019" y="516"/>
                  </a:lnTo>
                  <a:cubicBezTo>
                    <a:pt x="967" y="516"/>
                    <a:pt x="912" y="516"/>
                    <a:pt x="856" y="532"/>
                  </a:cubicBezTo>
                  <a:cubicBezTo>
                    <a:pt x="830" y="545"/>
                    <a:pt x="804" y="558"/>
                    <a:pt x="774" y="571"/>
                  </a:cubicBezTo>
                  <a:cubicBezTo>
                    <a:pt x="766" y="589"/>
                    <a:pt x="757" y="602"/>
                    <a:pt x="748" y="616"/>
                  </a:cubicBezTo>
                  <a:lnTo>
                    <a:pt x="748" y="616"/>
                  </a:lnTo>
                  <a:cubicBezTo>
                    <a:pt x="773" y="600"/>
                    <a:pt x="806" y="591"/>
                    <a:pt x="843" y="584"/>
                  </a:cubicBezTo>
                  <a:cubicBezTo>
                    <a:pt x="912" y="584"/>
                    <a:pt x="993" y="571"/>
                    <a:pt x="1062" y="558"/>
                  </a:cubicBezTo>
                  <a:cubicBezTo>
                    <a:pt x="1075" y="558"/>
                    <a:pt x="1088" y="545"/>
                    <a:pt x="1101" y="545"/>
                  </a:cubicBezTo>
                  <a:lnTo>
                    <a:pt x="1101" y="516"/>
                  </a:lnTo>
                  <a:cubicBezTo>
                    <a:pt x="1114" y="503"/>
                    <a:pt x="1114" y="490"/>
                    <a:pt x="1130" y="477"/>
                  </a:cubicBezTo>
                  <a:cubicBezTo>
                    <a:pt x="1182" y="408"/>
                    <a:pt x="1251" y="326"/>
                    <a:pt x="1307" y="258"/>
                  </a:cubicBezTo>
                  <a:cubicBezTo>
                    <a:pt x="1320" y="245"/>
                    <a:pt x="1333" y="232"/>
                    <a:pt x="1346" y="219"/>
                  </a:cubicBezTo>
                  <a:lnTo>
                    <a:pt x="1401" y="219"/>
                  </a:lnTo>
                  <a:cubicBezTo>
                    <a:pt x="1427" y="219"/>
                    <a:pt x="1440" y="189"/>
                    <a:pt x="1470" y="163"/>
                  </a:cubicBezTo>
                  <a:cubicBezTo>
                    <a:pt x="1496" y="124"/>
                    <a:pt x="1522" y="69"/>
                    <a:pt x="1551" y="0"/>
                  </a:cubicBezTo>
                  <a:close/>
                  <a:moveTo>
                    <a:pt x="748" y="616"/>
                  </a:moveTo>
                  <a:cubicBezTo>
                    <a:pt x="740" y="622"/>
                    <a:pt x="732" y="629"/>
                    <a:pt x="725" y="638"/>
                  </a:cubicBezTo>
                  <a:lnTo>
                    <a:pt x="725" y="638"/>
                  </a:lnTo>
                  <a:cubicBezTo>
                    <a:pt x="721" y="637"/>
                    <a:pt x="717" y="637"/>
                    <a:pt x="713" y="637"/>
                  </a:cubicBezTo>
                  <a:cubicBezTo>
                    <a:pt x="627" y="637"/>
                    <a:pt x="639" y="783"/>
                    <a:pt x="624" y="859"/>
                  </a:cubicBezTo>
                  <a:cubicBezTo>
                    <a:pt x="624" y="872"/>
                    <a:pt x="611" y="898"/>
                    <a:pt x="611" y="911"/>
                  </a:cubicBezTo>
                  <a:cubicBezTo>
                    <a:pt x="598" y="940"/>
                    <a:pt x="572" y="953"/>
                    <a:pt x="572" y="979"/>
                  </a:cubicBezTo>
                  <a:cubicBezTo>
                    <a:pt x="572" y="1005"/>
                    <a:pt x="585" y="1035"/>
                    <a:pt x="585" y="1061"/>
                  </a:cubicBezTo>
                  <a:cubicBezTo>
                    <a:pt x="585" y="1142"/>
                    <a:pt x="517" y="1211"/>
                    <a:pt x="517" y="1293"/>
                  </a:cubicBezTo>
                  <a:lnTo>
                    <a:pt x="517" y="1319"/>
                  </a:lnTo>
                  <a:cubicBezTo>
                    <a:pt x="504" y="1319"/>
                    <a:pt x="504" y="1332"/>
                    <a:pt x="491" y="1332"/>
                  </a:cubicBezTo>
                  <a:cubicBezTo>
                    <a:pt x="461" y="1332"/>
                    <a:pt x="435" y="1348"/>
                    <a:pt x="396" y="1361"/>
                  </a:cubicBezTo>
                  <a:cubicBezTo>
                    <a:pt x="380" y="1413"/>
                    <a:pt x="340" y="1469"/>
                    <a:pt x="314" y="1511"/>
                  </a:cubicBezTo>
                  <a:cubicBezTo>
                    <a:pt x="285" y="1537"/>
                    <a:pt x="246" y="1577"/>
                    <a:pt x="233" y="1619"/>
                  </a:cubicBezTo>
                  <a:lnTo>
                    <a:pt x="233" y="1701"/>
                  </a:lnTo>
                  <a:cubicBezTo>
                    <a:pt x="216" y="1769"/>
                    <a:pt x="216" y="1821"/>
                    <a:pt x="216" y="1890"/>
                  </a:cubicBezTo>
                  <a:cubicBezTo>
                    <a:pt x="216" y="1919"/>
                    <a:pt x="216" y="1932"/>
                    <a:pt x="203" y="1945"/>
                  </a:cubicBezTo>
                  <a:cubicBezTo>
                    <a:pt x="190" y="1945"/>
                    <a:pt x="177" y="1945"/>
                    <a:pt x="164" y="1959"/>
                  </a:cubicBezTo>
                  <a:cubicBezTo>
                    <a:pt x="122" y="1972"/>
                    <a:pt x="96" y="2014"/>
                    <a:pt x="83" y="2053"/>
                  </a:cubicBezTo>
                  <a:cubicBezTo>
                    <a:pt x="69" y="2122"/>
                    <a:pt x="40" y="2190"/>
                    <a:pt x="27" y="2259"/>
                  </a:cubicBezTo>
                  <a:cubicBezTo>
                    <a:pt x="1" y="2327"/>
                    <a:pt x="1" y="2340"/>
                    <a:pt x="27" y="2393"/>
                  </a:cubicBezTo>
                  <a:cubicBezTo>
                    <a:pt x="122" y="2572"/>
                    <a:pt x="96" y="2761"/>
                    <a:pt x="83" y="2951"/>
                  </a:cubicBezTo>
                  <a:cubicBezTo>
                    <a:pt x="122" y="2951"/>
                    <a:pt x="151" y="2912"/>
                    <a:pt x="164" y="2869"/>
                  </a:cubicBezTo>
                  <a:cubicBezTo>
                    <a:pt x="164" y="2830"/>
                    <a:pt x="151" y="2788"/>
                    <a:pt x="151" y="2748"/>
                  </a:cubicBezTo>
                  <a:cubicBezTo>
                    <a:pt x="109" y="2598"/>
                    <a:pt x="83" y="2448"/>
                    <a:pt x="83" y="2298"/>
                  </a:cubicBezTo>
                  <a:cubicBezTo>
                    <a:pt x="83" y="2229"/>
                    <a:pt x="109" y="2148"/>
                    <a:pt x="135" y="2083"/>
                  </a:cubicBezTo>
                  <a:lnTo>
                    <a:pt x="135" y="2053"/>
                  </a:lnTo>
                  <a:lnTo>
                    <a:pt x="259" y="2053"/>
                  </a:lnTo>
                  <a:cubicBezTo>
                    <a:pt x="259" y="2053"/>
                    <a:pt x="285" y="1903"/>
                    <a:pt x="285" y="1890"/>
                  </a:cubicBezTo>
                  <a:cubicBezTo>
                    <a:pt x="298" y="1821"/>
                    <a:pt x="298" y="1795"/>
                    <a:pt x="298" y="1740"/>
                  </a:cubicBezTo>
                  <a:cubicBezTo>
                    <a:pt x="285" y="1658"/>
                    <a:pt x="298" y="1551"/>
                    <a:pt x="366" y="1511"/>
                  </a:cubicBezTo>
                  <a:cubicBezTo>
                    <a:pt x="409" y="1469"/>
                    <a:pt x="477" y="1469"/>
                    <a:pt x="517" y="1430"/>
                  </a:cubicBezTo>
                  <a:cubicBezTo>
                    <a:pt x="559" y="1387"/>
                    <a:pt x="598" y="1319"/>
                    <a:pt x="611" y="1250"/>
                  </a:cubicBezTo>
                  <a:cubicBezTo>
                    <a:pt x="624" y="1211"/>
                    <a:pt x="611" y="1142"/>
                    <a:pt x="611" y="1103"/>
                  </a:cubicBezTo>
                  <a:cubicBezTo>
                    <a:pt x="624" y="1074"/>
                    <a:pt x="624" y="1035"/>
                    <a:pt x="641" y="1005"/>
                  </a:cubicBezTo>
                  <a:cubicBezTo>
                    <a:pt x="654" y="979"/>
                    <a:pt x="680" y="940"/>
                    <a:pt x="706" y="924"/>
                  </a:cubicBezTo>
                  <a:cubicBezTo>
                    <a:pt x="706" y="842"/>
                    <a:pt x="693" y="761"/>
                    <a:pt x="706" y="679"/>
                  </a:cubicBezTo>
                  <a:cubicBezTo>
                    <a:pt x="710" y="662"/>
                    <a:pt x="717" y="649"/>
                    <a:pt x="725" y="638"/>
                  </a:cubicBezTo>
                  <a:lnTo>
                    <a:pt x="725" y="638"/>
                  </a:lnTo>
                  <a:cubicBezTo>
                    <a:pt x="728" y="638"/>
                    <a:pt x="732" y="639"/>
                    <a:pt x="735" y="640"/>
                  </a:cubicBezTo>
                  <a:cubicBezTo>
                    <a:pt x="740" y="631"/>
                    <a:pt x="744" y="623"/>
                    <a:pt x="748" y="616"/>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5"/>
            <p:cNvSpPr/>
            <p:nvPr/>
          </p:nvSpPr>
          <p:spPr>
            <a:xfrm>
              <a:off x="4856400" y="1595800"/>
              <a:ext cx="18375" cy="6800"/>
            </a:xfrm>
            <a:custGeom>
              <a:avLst/>
              <a:gdLst/>
              <a:ahLst/>
              <a:cxnLst/>
              <a:rect l="l" t="t" r="r" b="b"/>
              <a:pathLst>
                <a:path w="735" h="272" extrusionOk="0">
                  <a:moveTo>
                    <a:pt x="164" y="1"/>
                  </a:moveTo>
                  <a:cubicBezTo>
                    <a:pt x="164" y="27"/>
                    <a:pt x="164" y="69"/>
                    <a:pt x="151" y="96"/>
                  </a:cubicBezTo>
                  <a:cubicBezTo>
                    <a:pt x="127" y="85"/>
                    <a:pt x="62" y="48"/>
                    <a:pt x="24" y="48"/>
                  </a:cubicBezTo>
                  <a:cubicBezTo>
                    <a:pt x="14" y="48"/>
                    <a:pt x="6" y="50"/>
                    <a:pt x="0" y="56"/>
                  </a:cubicBezTo>
                  <a:cubicBezTo>
                    <a:pt x="40" y="96"/>
                    <a:pt x="108" y="122"/>
                    <a:pt x="151" y="151"/>
                  </a:cubicBezTo>
                  <a:cubicBezTo>
                    <a:pt x="177" y="164"/>
                    <a:pt x="219" y="190"/>
                    <a:pt x="245" y="203"/>
                  </a:cubicBezTo>
                  <a:cubicBezTo>
                    <a:pt x="258" y="203"/>
                    <a:pt x="314" y="233"/>
                    <a:pt x="327" y="246"/>
                  </a:cubicBezTo>
                  <a:cubicBezTo>
                    <a:pt x="284" y="177"/>
                    <a:pt x="245" y="122"/>
                    <a:pt x="203" y="56"/>
                  </a:cubicBezTo>
                  <a:lnTo>
                    <a:pt x="203" y="56"/>
                  </a:lnTo>
                  <a:cubicBezTo>
                    <a:pt x="253" y="72"/>
                    <a:pt x="310" y="84"/>
                    <a:pt x="365" y="84"/>
                  </a:cubicBezTo>
                  <a:cubicBezTo>
                    <a:pt x="399" y="84"/>
                    <a:pt x="433" y="79"/>
                    <a:pt x="464" y="69"/>
                  </a:cubicBezTo>
                  <a:cubicBezTo>
                    <a:pt x="490" y="69"/>
                    <a:pt x="516" y="56"/>
                    <a:pt x="559" y="56"/>
                  </a:cubicBezTo>
                  <a:cubicBezTo>
                    <a:pt x="559" y="56"/>
                    <a:pt x="572" y="56"/>
                    <a:pt x="585" y="69"/>
                  </a:cubicBezTo>
                  <a:cubicBezTo>
                    <a:pt x="598" y="69"/>
                    <a:pt x="598" y="96"/>
                    <a:pt x="611" y="109"/>
                  </a:cubicBezTo>
                  <a:cubicBezTo>
                    <a:pt x="640" y="164"/>
                    <a:pt x="679" y="220"/>
                    <a:pt x="735" y="272"/>
                  </a:cubicBezTo>
                  <a:lnTo>
                    <a:pt x="611" y="27"/>
                  </a:lnTo>
                  <a:cubicBezTo>
                    <a:pt x="611" y="27"/>
                    <a:pt x="598" y="14"/>
                    <a:pt x="598" y="1"/>
                  </a:cubicBezTo>
                  <a:lnTo>
                    <a:pt x="545" y="1"/>
                  </a:lnTo>
                  <a:cubicBezTo>
                    <a:pt x="474" y="8"/>
                    <a:pt x="398" y="16"/>
                    <a:pt x="323" y="16"/>
                  </a:cubicBezTo>
                  <a:cubicBezTo>
                    <a:pt x="269" y="16"/>
                    <a:pt x="215" y="12"/>
                    <a:pt x="16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5"/>
            <p:cNvSpPr/>
            <p:nvPr/>
          </p:nvSpPr>
          <p:spPr>
            <a:xfrm>
              <a:off x="4927150" y="1531175"/>
              <a:ext cx="27525" cy="11625"/>
            </a:xfrm>
            <a:custGeom>
              <a:avLst/>
              <a:gdLst/>
              <a:ahLst/>
              <a:cxnLst/>
              <a:rect l="l" t="t" r="r" b="b"/>
              <a:pathLst>
                <a:path w="1101" h="465" extrusionOk="0">
                  <a:moveTo>
                    <a:pt x="203" y="1"/>
                  </a:moveTo>
                  <a:cubicBezTo>
                    <a:pt x="190" y="30"/>
                    <a:pt x="190" y="56"/>
                    <a:pt x="177" y="82"/>
                  </a:cubicBezTo>
                  <a:cubicBezTo>
                    <a:pt x="163" y="82"/>
                    <a:pt x="13" y="43"/>
                    <a:pt x="0" y="43"/>
                  </a:cubicBezTo>
                  <a:lnTo>
                    <a:pt x="0" y="43"/>
                  </a:lnTo>
                  <a:cubicBezTo>
                    <a:pt x="0" y="82"/>
                    <a:pt x="53" y="95"/>
                    <a:pt x="82" y="112"/>
                  </a:cubicBezTo>
                  <a:cubicBezTo>
                    <a:pt x="134" y="138"/>
                    <a:pt x="177" y="151"/>
                    <a:pt x="229" y="164"/>
                  </a:cubicBezTo>
                  <a:lnTo>
                    <a:pt x="229" y="69"/>
                  </a:lnTo>
                  <a:cubicBezTo>
                    <a:pt x="271" y="82"/>
                    <a:pt x="310" y="95"/>
                    <a:pt x="353" y="112"/>
                  </a:cubicBezTo>
                  <a:cubicBezTo>
                    <a:pt x="392" y="112"/>
                    <a:pt x="421" y="125"/>
                    <a:pt x="461" y="138"/>
                  </a:cubicBezTo>
                  <a:cubicBezTo>
                    <a:pt x="529" y="177"/>
                    <a:pt x="585" y="232"/>
                    <a:pt x="637" y="288"/>
                  </a:cubicBezTo>
                  <a:lnTo>
                    <a:pt x="692" y="288"/>
                  </a:lnTo>
                  <a:cubicBezTo>
                    <a:pt x="700" y="285"/>
                    <a:pt x="708" y="284"/>
                    <a:pt x="716" y="284"/>
                  </a:cubicBezTo>
                  <a:cubicBezTo>
                    <a:pt x="749" y="284"/>
                    <a:pt x="779" y="304"/>
                    <a:pt x="800" y="314"/>
                  </a:cubicBezTo>
                  <a:cubicBezTo>
                    <a:pt x="898" y="370"/>
                    <a:pt x="1019" y="396"/>
                    <a:pt x="1100" y="464"/>
                  </a:cubicBezTo>
                  <a:cubicBezTo>
                    <a:pt x="1074" y="409"/>
                    <a:pt x="1006" y="370"/>
                    <a:pt x="950" y="340"/>
                  </a:cubicBezTo>
                  <a:cubicBezTo>
                    <a:pt x="882" y="314"/>
                    <a:pt x="800" y="275"/>
                    <a:pt x="735" y="232"/>
                  </a:cubicBezTo>
                  <a:lnTo>
                    <a:pt x="718" y="232"/>
                  </a:lnTo>
                  <a:cubicBezTo>
                    <a:pt x="701" y="232"/>
                    <a:pt x="689" y="238"/>
                    <a:pt x="676" y="238"/>
                  </a:cubicBezTo>
                  <a:cubicBezTo>
                    <a:pt x="669" y="238"/>
                    <a:pt x="662" y="237"/>
                    <a:pt x="653" y="232"/>
                  </a:cubicBezTo>
                  <a:cubicBezTo>
                    <a:pt x="637" y="232"/>
                    <a:pt x="624" y="206"/>
                    <a:pt x="624" y="193"/>
                  </a:cubicBezTo>
                  <a:cubicBezTo>
                    <a:pt x="598" y="138"/>
                    <a:pt x="542" y="82"/>
                    <a:pt x="490" y="43"/>
                  </a:cubicBezTo>
                  <a:cubicBezTo>
                    <a:pt x="490" y="43"/>
                    <a:pt x="474" y="30"/>
                    <a:pt x="461" y="30"/>
                  </a:cubicBezTo>
                  <a:lnTo>
                    <a:pt x="297" y="30"/>
                  </a:lnTo>
                  <a:cubicBezTo>
                    <a:pt x="258" y="30"/>
                    <a:pt x="216" y="30"/>
                    <a:pt x="203"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5"/>
            <p:cNvSpPr/>
            <p:nvPr/>
          </p:nvSpPr>
          <p:spPr>
            <a:xfrm>
              <a:off x="4872400" y="1567900"/>
              <a:ext cx="66275" cy="25250"/>
            </a:xfrm>
            <a:custGeom>
              <a:avLst/>
              <a:gdLst/>
              <a:ahLst/>
              <a:cxnLst/>
              <a:rect l="l" t="t" r="r" b="b"/>
              <a:pathLst>
                <a:path w="2651" h="1010" extrusionOk="0">
                  <a:moveTo>
                    <a:pt x="0" y="1"/>
                  </a:moveTo>
                  <a:cubicBezTo>
                    <a:pt x="2" y="5"/>
                    <a:pt x="6" y="9"/>
                    <a:pt x="10" y="12"/>
                  </a:cubicBezTo>
                  <a:lnTo>
                    <a:pt x="10" y="12"/>
                  </a:lnTo>
                  <a:cubicBezTo>
                    <a:pt x="7" y="8"/>
                    <a:pt x="4" y="4"/>
                    <a:pt x="0" y="1"/>
                  </a:cubicBezTo>
                  <a:close/>
                  <a:moveTo>
                    <a:pt x="10" y="12"/>
                  </a:moveTo>
                  <a:cubicBezTo>
                    <a:pt x="58" y="63"/>
                    <a:pt x="98" y="114"/>
                    <a:pt x="150" y="151"/>
                  </a:cubicBezTo>
                  <a:cubicBezTo>
                    <a:pt x="245" y="245"/>
                    <a:pt x="340" y="340"/>
                    <a:pt x="477" y="382"/>
                  </a:cubicBezTo>
                  <a:cubicBezTo>
                    <a:pt x="597" y="422"/>
                    <a:pt x="692" y="395"/>
                    <a:pt x="803" y="464"/>
                  </a:cubicBezTo>
                  <a:cubicBezTo>
                    <a:pt x="855" y="490"/>
                    <a:pt x="898" y="520"/>
                    <a:pt x="937" y="533"/>
                  </a:cubicBezTo>
                  <a:cubicBezTo>
                    <a:pt x="958" y="542"/>
                    <a:pt x="977" y="551"/>
                    <a:pt x="995" y="551"/>
                  </a:cubicBezTo>
                  <a:cubicBezTo>
                    <a:pt x="1003" y="551"/>
                    <a:pt x="1011" y="549"/>
                    <a:pt x="1018" y="546"/>
                  </a:cubicBezTo>
                  <a:cubicBezTo>
                    <a:pt x="1048" y="546"/>
                    <a:pt x="1061" y="520"/>
                    <a:pt x="1087" y="503"/>
                  </a:cubicBezTo>
                  <a:cubicBezTo>
                    <a:pt x="1104" y="495"/>
                    <a:pt x="1122" y="492"/>
                    <a:pt x="1141" y="492"/>
                  </a:cubicBezTo>
                  <a:cubicBezTo>
                    <a:pt x="1183" y="492"/>
                    <a:pt x="1227" y="508"/>
                    <a:pt x="1263" y="520"/>
                  </a:cubicBezTo>
                  <a:cubicBezTo>
                    <a:pt x="1306" y="546"/>
                    <a:pt x="1358" y="559"/>
                    <a:pt x="1413" y="572"/>
                  </a:cubicBezTo>
                  <a:cubicBezTo>
                    <a:pt x="1431" y="572"/>
                    <a:pt x="1450" y="566"/>
                    <a:pt x="1468" y="566"/>
                  </a:cubicBezTo>
                  <a:cubicBezTo>
                    <a:pt x="1477" y="566"/>
                    <a:pt x="1486" y="567"/>
                    <a:pt x="1495" y="572"/>
                  </a:cubicBezTo>
                  <a:cubicBezTo>
                    <a:pt x="1537" y="572"/>
                    <a:pt x="1564" y="601"/>
                    <a:pt x="1590" y="614"/>
                  </a:cubicBezTo>
                  <a:cubicBezTo>
                    <a:pt x="1658" y="653"/>
                    <a:pt x="1740" y="640"/>
                    <a:pt x="1821" y="653"/>
                  </a:cubicBezTo>
                  <a:cubicBezTo>
                    <a:pt x="1890" y="653"/>
                    <a:pt x="1959" y="683"/>
                    <a:pt x="2027" y="709"/>
                  </a:cubicBezTo>
                  <a:cubicBezTo>
                    <a:pt x="2040" y="709"/>
                    <a:pt x="2053" y="709"/>
                    <a:pt x="2053" y="722"/>
                  </a:cubicBezTo>
                  <a:cubicBezTo>
                    <a:pt x="2066" y="735"/>
                    <a:pt x="2066" y="735"/>
                    <a:pt x="2079" y="748"/>
                  </a:cubicBezTo>
                  <a:cubicBezTo>
                    <a:pt x="2109" y="790"/>
                    <a:pt x="2161" y="803"/>
                    <a:pt x="2203" y="817"/>
                  </a:cubicBezTo>
                  <a:cubicBezTo>
                    <a:pt x="2353" y="859"/>
                    <a:pt x="2500" y="928"/>
                    <a:pt x="2651" y="1009"/>
                  </a:cubicBezTo>
                  <a:cubicBezTo>
                    <a:pt x="2556" y="885"/>
                    <a:pt x="2419" y="803"/>
                    <a:pt x="2285" y="764"/>
                  </a:cubicBezTo>
                  <a:cubicBezTo>
                    <a:pt x="2203" y="735"/>
                    <a:pt x="2135" y="735"/>
                    <a:pt x="2079" y="683"/>
                  </a:cubicBezTo>
                  <a:cubicBezTo>
                    <a:pt x="2066" y="666"/>
                    <a:pt x="2053" y="653"/>
                    <a:pt x="2040" y="640"/>
                  </a:cubicBezTo>
                  <a:cubicBezTo>
                    <a:pt x="2011" y="627"/>
                    <a:pt x="1985" y="627"/>
                    <a:pt x="1972" y="627"/>
                  </a:cubicBezTo>
                  <a:cubicBezTo>
                    <a:pt x="1903" y="614"/>
                    <a:pt x="1835" y="601"/>
                    <a:pt x="1753" y="601"/>
                  </a:cubicBezTo>
                  <a:cubicBezTo>
                    <a:pt x="1727" y="585"/>
                    <a:pt x="1684" y="585"/>
                    <a:pt x="1645" y="572"/>
                  </a:cubicBezTo>
                  <a:cubicBezTo>
                    <a:pt x="1598" y="550"/>
                    <a:pt x="1572" y="516"/>
                    <a:pt x="1532" y="516"/>
                  </a:cubicBezTo>
                  <a:cubicBezTo>
                    <a:pt x="1525" y="516"/>
                    <a:pt x="1517" y="517"/>
                    <a:pt x="1508" y="520"/>
                  </a:cubicBezTo>
                  <a:cubicBezTo>
                    <a:pt x="1440" y="520"/>
                    <a:pt x="1413" y="520"/>
                    <a:pt x="1345" y="490"/>
                  </a:cubicBezTo>
                  <a:cubicBezTo>
                    <a:pt x="1276" y="464"/>
                    <a:pt x="1211" y="438"/>
                    <a:pt x="1129" y="422"/>
                  </a:cubicBezTo>
                  <a:cubicBezTo>
                    <a:pt x="1121" y="420"/>
                    <a:pt x="1113" y="419"/>
                    <a:pt x="1105" y="419"/>
                  </a:cubicBezTo>
                  <a:cubicBezTo>
                    <a:pt x="1053" y="419"/>
                    <a:pt x="1025" y="456"/>
                    <a:pt x="979" y="490"/>
                  </a:cubicBezTo>
                  <a:cubicBezTo>
                    <a:pt x="924" y="464"/>
                    <a:pt x="868" y="409"/>
                    <a:pt x="803" y="369"/>
                  </a:cubicBezTo>
                  <a:cubicBezTo>
                    <a:pt x="740" y="327"/>
                    <a:pt x="661" y="309"/>
                    <a:pt x="578" y="309"/>
                  </a:cubicBezTo>
                  <a:cubicBezTo>
                    <a:pt x="553" y="309"/>
                    <a:pt x="528" y="311"/>
                    <a:pt x="503" y="314"/>
                  </a:cubicBezTo>
                  <a:cubicBezTo>
                    <a:pt x="490" y="327"/>
                    <a:pt x="460" y="327"/>
                    <a:pt x="447" y="327"/>
                  </a:cubicBezTo>
                  <a:cubicBezTo>
                    <a:pt x="421" y="327"/>
                    <a:pt x="408" y="314"/>
                    <a:pt x="395" y="301"/>
                  </a:cubicBezTo>
                  <a:cubicBezTo>
                    <a:pt x="313" y="232"/>
                    <a:pt x="232" y="164"/>
                    <a:pt x="150" y="95"/>
                  </a:cubicBezTo>
                  <a:cubicBezTo>
                    <a:pt x="121" y="69"/>
                    <a:pt x="121" y="56"/>
                    <a:pt x="95" y="30"/>
                  </a:cubicBezTo>
                  <a:cubicBezTo>
                    <a:pt x="84" y="16"/>
                    <a:pt x="34" y="25"/>
                    <a:pt x="10" y="12"/>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5"/>
            <p:cNvSpPr/>
            <p:nvPr/>
          </p:nvSpPr>
          <p:spPr>
            <a:xfrm>
              <a:off x="4877125" y="1533225"/>
              <a:ext cx="51350" cy="39525"/>
            </a:xfrm>
            <a:custGeom>
              <a:avLst/>
              <a:gdLst/>
              <a:ahLst/>
              <a:cxnLst/>
              <a:rect l="l" t="t" r="r" b="b"/>
              <a:pathLst>
                <a:path w="2054" h="1581" extrusionOk="0">
                  <a:moveTo>
                    <a:pt x="2054" y="0"/>
                  </a:moveTo>
                  <a:lnTo>
                    <a:pt x="2040" y="30"/>
                  </a:lnTo>
                  <a:cubicBezTo>
                    <a:pt x="1946" y="30"/>
                    <a:pt x="1890" y="150"/>
                    <a:pt x="1822" y="193"/>
                  </a:cubicBezTo>
                  <a:cubicBezTo>
                    <a:pt x="1727" y="245"/>
                    <a:pt x="1593" y="232"/>
                    <a:pt x="1538" y="314"/>
                  </a:cubicBezTo>
                  <a:cubicBezTo>
                    <a:pt x="1538" y="327"/>
                    <a:pt x="1525" y="356"/>
                    <a:pt x="1525" y="369"/>
                  </a:cubicBezTo>
                  <a:cubicBezTo>
                    <a:pt x="1495" y="395"/>
                    <a:pt x="1456" y="421"/>
                    <a:pt x="1414" y="438"/>
                  </a:cubicBezTo>
                  <a:cubicBezTo>
                    <a:pt x="1332" y="477"/>
                    <a:pt x="1238" y="532"/>
                    <a:pt x="1156" y="585"/>
                  </a:cubicBezTo>
                  <a:cubicBezTo>
                    <a:pt x="1130" y="614"/>
                    <a:pt x="1087" y="640"/>
                    <a:pt x="1061" y="683"/>
                  </a:cubicBezTo>
                  <a:cubicBezTo>
                    <a:pt x="1048" y="709"/>
                    <a:pt x="1048" y="748"/>
                    <a:pt x="1022" y="777"/>
                  </a:cubicBezTo>
                  <a:cubicBezTo>
                    <a:pt x="940" y="940"/>
                    <a:pt x="666" y="927"/>
                    <a:pt x="572" y="1074"/>
                  </a:cubicBezTo>
                  <a:cubicBezTo>
                    <a:pt x="503" y="1172"/>
                    <a:pt x="464" y="1156"/>
                    <a:pt x="369" y="1198"/>
                  </a:cubicBezTo>
                  <a:cubicBezTo>
                    <a:pt x="288" y="1237"/>
                    <a:pt x="219" y="1348"/>
                    <a:pt x="164" y="1417"/>
                  </a:cubicBezTo>
                  <a:cubicBezTo>
                    <a:pt x="130" y="1450"/>
                    <a:pt x="85" y="1486"/>
                    <a:pt x="39" y="1486"/>
                  </a:cubicBezTo>
                  <a:cubicBezTo>
                    <a:pt x="30" y="1486"/>
                    <a:pt x="22" y="1485"/>
                    <a:pt x="13" y="1482"/>
                  </a:cubicBezTo>
                  <a:lnTo>
                    <a:pt x="13" y="1482"/>
                  </a:lnTo>
                  <a:cubicBezTo>
                    <a:pt x="0" y="1512"/>
                    <a:pt x="13" y="1551"/>
                    <a:pt x="43" y="1580"/>
                  </a:cubicBezTo>
                  <a:cubicBezTo>
                    <a:pt x="82" y="1538"/>
                    <a:pt x="124" y="1482"/>
                    <a:pt x="164" y="1443"/>
                  </a:cubicBezTo>
                  <a:cubicBezTo>
                    <a:pt x="219" y="1388"/>
                    <a:pt x="288" y="1335"/>
                    <a:pt x="353" y="1293"/>
                  </a:cubicBezTo>
                  <a:cubicBezTo>
                    <a:pt x="421" y="1237"/>
                    <a:pt x="503" y="1185"/>
                    <a:pt x="585" y="1156"/>
                  </a:cubicBezTo>
                  <a:cubicBezTo>
                    <a:pt x="653" y="1130"/>
                    <a:pt x="748" y="1117"/>
                    <a:pt x="790" y="1048"/>
                  </a:cubicBezTo>
                  <a:cubicBezTo>
                    <a:pt x="803" y="1022"/>
                    <a:pt x="803" y="993"/>
                    <a:pt x="816" y="966"/>
                  </a:cubicBezTo>
                  <a:cubicBezTo>
                    <a:pt x="843" y="953"/>
                    <a:pt x="872" y="940"/>
                    <a:pt x="898" y="927"/>
                  </a:cubicBezTo>
                  <a:cubicBezTo>
                    <a:pt x="993" y="898"/>
                    <a:pt x="1074" y="872"/>
                    <a:pt x="1169" y="846"/>
                  </a:cubicBezTo>
                  <a:cubicBezTo>
                    <a:pt x="1156" y="777"/>
                    <a:pt x="1156" y="696"/>
                    <a:pt x="1198" y="640"/>
                  </a:cubicBezTo>
                  <a:cubicBezTo>
                    <a:pt x="1211" y="627"/>
                    <a:pt x="1238" y="614"/>
                    <a:pt x="1251" y="601"/>
                  </a:cubicBezTo>
                  <a:cubicBezTo>
                    <a:pt x="1348" y="545"/>
                    <a:pt x="1430" y="490"/>
                    <a:pt x="1512" y="438"/>
                  </a:cubicBezTo>
                  <a:cubicBezTo>
                    <a:pt x="1564" y="408"/>
                    <a:pt x="1606" y="382"/>
                    <a:pt x="1632" y="327"/>
                  </a:cubicBezTo>
                  <a:cubicBezTo>
                    <a:pt x="1632" y="314"/>
                    <a:pt x="1646" y="301"/>
                    <a:pt x="1646" y="288"/>
                  </a:cubicBezTo>
                  <a:cubicBezTo>
                    <a:pt x="1659" y="275"/>
                    <a:pt x="1688" y="275"/>
                    <a:pt x="1701" y="258"/>
                  </a:cubicBezTo>
                  <a:cubicBezTo>
                    <a:pt x="1770" y="245"/>
                    <a:pt x="1851" y="232"/>
                    <a:pt x="1920" y="193"/>
                  </a:cubicBezTo>
                  <a:cubicBezTo>
                    <a:pt x="2001" y="150"/>
                    <a:pt x="2054" y="82"/>
                    <a:pt x="2054"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5"/>
            <p:cNvSpPr/>
            <p:nvPr/>
          </p:nvSpPr>
          <p:spPr>
            <a:xfrm>
              <a:off x="4865525" y="1597200"/>
              <a:ext cx="65000" cy="28325"/>
            </a:xfrm>
            <a:custGeom>
              <a:avLst/>
              <a:gdLst/>
              <a:ahLst/>
              <a:cxnLst/>
              <a:rect l="l" t="t" r="r" b="b"/>
              <a:pathLst>
                <a:path w="2600" h="1133" extrusionOk="0">
                  <a:moveTo>
                    <a:pt x="2543" y="190"/>
                  </a:moveTo>
                  <a:cubicBezTo>
                    <a:pt x="2562" y="195"/>
                    <a:pt x="2580" y="199"/>
                    <a:pt x="2599" y="203"/>
                  </a:cubicBezTo>
                  <a:cubicBezTo>
                    <a:pt x="2581" y="198"/>
                    <a:pt x="2562" y="193"/>
                    <a:pt x="2543" y="190"/>
                  </a:cubicBezTo>
                  <a:close/>
                  <a:moveTo>
                    <a:pt x="872" y="0"/>
                  </a:moveTo>
                  <a:cubicBezTo>
                    <a:pt x="941" y="108"/>
                    <a:pt x="1010" y="190"/>
                    <a:pt x="1104" y="271"/>
                  </a:cubicBezTo>
                  <a:cubicBezTo>
                    <a:pt x="1036" y="327"/>
                    <a:pt x="941" y="340"/>
                    <a:pt x="859" y="340"/>
                  </a:cubicBezTo>
                  <a:cubicBezTo>
                    <a:pt x="833" y="392"/>
                    <a:pt x="804" y="434"/>
                    <a:pt x="804" y="490"/>
                  </a:cubicBezTo>
                  <a:cubicBezTo>
                    <a:pt x="791" y="516"/>
                    <a:pt x="791" y="555"/>
                    <a:pt x="791" y="585"/>
                  </a:cubicBezTo>
                  <a:cubicBezTo>
                    <a:pt x="765" y="666"/>
                    <a:pt x="709" y="718"/>
                    <a:pt x="641" y="761"/>
                  </a:cubicBezTo>
                  <a:cubicBezTo>
                    <a:pt x="572" y="816"/>
                    <a:pt x="507" y="842"/>
                    <a:pt x="425" y="869"/>
                  </a:cubicBezTo>
                  <a:cubicBezTo>
                    <a:pt x="275" y="937"/>
                    <a:pt x="138" y="1032"/>
                    <a:pt x="1" y="1126"/>
                  </a:cubicBezTo>
                  <a:cubicBezTo>
                    <a:pt x="20" y="1131"/>
                    <a:pt x="40" y="1133"/>
                    <a:pt x="60" y="1133"/>
                  </a:cubicBezTo>
                  <a:cubicBezTo>
                    <a:pt x="180" y="1133"/>
                    <a:pt x="303" y="1061"/>
                    <a:pt x="396" y="980"/>
                  </a:cubicBezTo>
                  <a:cubicBezTo>
                    <a:pt x="477" y="924"/>
                    <a:pt x="559" y="869"/>
                    <a:pt x="654" y="856"/>
                  </a:cubicBezTo>
                  <a:cubicBezTo>
                    <a:pt x="683" y="856"/>
                    <a:pt x="722" y="856"/>
                    <a:pt x="752" y="842"/>
                  </a:cubicBezTo>
                  <a:cubicBezTo>
                    <a:pt x="791" y="829"/>
                    <a:pt x="817" y="787"/>
                    <a:pt x="833" y="761"/>
                  </a:cubicBezTo>
                  <a:cubicBezTo>
                    <a:pt x="872" y="705"/>
                    <a:pt x="915" y="666"/>
                    <a:pt x="915" y="598"/>
                  </a:cubicBezTo>
                  <a:cubicBezTo>
                    <a:pt x="915" y="555"/>
                    <a:pt x="885" y="503"/>
                    <a:pt x="899" y="448"/>
                  </a:cubicBezTo>
                  <a:cubicBezTo>
                    <a:pt x="928" y="392"/>
                    <a:pt x="996" y="379"/>
                    <a:pt x="1049" y="379"/>
                  </a:cubicBezTo>
                  <a:cubicBezTo>
                    <a:pt x="1104" y="366"/>
                    <a:pt x="1160" y="366"/>
                    <a:pt x="1212" y="366"/>
                  </a:cubicBezTo>
                  <a:cubicBezTo>
                    <a:pt x="1231" y="366"/>
                    <a:pt x="1244" y="360"/>
                    <a:pt x="1254" y="360"/>
                  </a:cubicBezTo>
                  <a:cubicBezTo>
                    <a:pt x="1259" y="360"/>
                    <a:pt x="1263" y="362"/>
                    <a:pt x="1267" y="366"/>
                  </a:cubicBezTo>
                  <a:cubicBezTo>
                    <a:pt x="1293" y="379"/>
                    <a:pt x="1293" y="434"/>
                    <a:pt x="1336" y="448"/>
                  </a:cubicBezTo>
                  <a:cubicBezTo>
                    <a:pt x="1340" y="449"/>
                    <a:pt x="1344" y="450"/>
                    <a:pt x="1348" y="450"/>
                  </a:cubicBezTo>
                  <a:cubicBezTo>
                    <a:pt x="1377" y="450"/>
                    <a:pt x="1423" y="420"/>
                    <a:pt x="1457" y="408"/>
                  </a:cubicBezTo>
                  <a:cubicBezTo>
                    <a:pt x="1476" y="408"/>
                    <a:pt x="1615" y="395"/>
                    <a:pt x="1705" y="395"/>
                  </a:cubicBezTo>
                  <a:cubicBezTo>
                    <a:pt x="1750" y="395"/>
                    <a:pt x="1783" y="399"/>
                    <a:pt x="1783" y="408"/>
                  </a:cubicBezTo>
                  <a:lnTo>
                    <a:pt x="1783" y="340"/>
                  </a:lnTo>
                  <a:cubicBezTo>
                    <a:pt x="1920" y="297"/>
                    <a:pt x="2070" y="297"/>
                    <a:pt x="2204" y="297"/>
                  </a:cubicBezTo>
                  <a:cubicBezTo>
                    <a:pt x="2191" y="271"/>
                    <a:pt x="2191" y="229"/>
                    <a:pt x="2220" y="216"/>
                  </a:cubicBezTo>
                  <a:cubicBezTo>
                    <a:pt x="2247" y="190"/>
                    <a:pt x="2286" y="190"/>
                    <a:pt x="2315" y="190"/>
                  </a:cubicBezTo>
                  <a:cubicBezTo>
                    <a:pt x="2354" y="184"/>
                    <a:pt x="2394" y="181"/>
                    <a:pt x="2433" y="181"/>
                  </a:cubicBezTo>
                  <a:cubicBezTo>
                    <a:pt x="2470" y="181"/>
                    <a:pt x="2507" y="184"/>
                    <a:pt x="2543" y="190"/>
                  </a:cubicBezTo>
                  <a:lnTo>
                    <a:pt x="2543" y="190"/>
                  </a:lnTo>
                  <a:cubicBezTo>
                    <a:pt x="2444" y="167"/>
                    <a:pt x="2351" y="141"/>
                    <a:pt x="2260" y="108"/>
                  </a:cubicBezTo>
                  <a:cubicBezTo>
                    <a:pt x="2247" y="108"/>
                    <a:pt x="2220" y="108"/>
                    <a:pt x="2204" y="121"/>
                  </a:cubicBezTo>
                  <a:cubicBezTo>
                    <a:pt x="2191" y="134"/>
                    <a:pt x="2191" y="164"/>
                    <a:pt x="2178" y="177"/>
                  </a:cubicBezTo>
                  <a:cubicBezTo>
                    <a:pt x="2165" y="190"/>
                    <a:pt x="2152" y="190"/>
                    <a:pt x="2139" y="203"/>
                  </a:cubicBezTo>
                  <a:cubicBezTo>
                    <a:pt x="2041" y="229"/>
                    <a:pt x="1933" y="245"/>
                    <a:pt x="1839" y="245"/>
                  </a:cubicBezTo>
                  <a:cubicBezTo>
                    <a:pt x="1812" y="245"/>
                    <a:pt x="1796" y="245"/>
                    <a:pt x="1770" y="258"/>
                  </a:cubicBezTo>
                  <a:cubicBezTo>
                    <a:pt x="1757" y="258"/>
                    <a:pt x="1744" y="271"/>
                    <a:pt x="1731" y="284"/>
                  </a:cubicBezTo>
                  <a:cubicBezTo>
                    <a:pt x="1672" y="325"/>
                    <a:pt x="1610" y="337"/>
                    <a:pt x="1546" y="337"/>
                  </a:cubicBezTo>
                  <a:cubicBezTo>
                    <a:pt x="1504" y="337"/>
                    <a:pt x="1461" y="332"/>
                    <a:pt x="1418" y="327"/>
                  </a:cubicBezTo>
                  <a:cubicBezTo>
                    <a:pt x="1375" y="327"/>
                    <a:pt x="1336" y="310"/>
                    <a:pt x="1293" y="297"/>
                  </a:cubicBezTo>
                  <a:lnTo>
                    <a:pt x="1241" y="245"/>
                  </a:lnTo>
                  <a:cubicBezTo>
                    <a:pt x="1212" y="216"/>
                    <a:pt x="1173" y="203"/>
                    <a:pt x="1130" y="190"/>
                  </a:cubicBezTo>
                  <a:cubicBezTo>
                    <a:pt x="1036" y="147"/>
                    <a:pt x="941" y="82"/>
                    <a:pt x="872"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5"/>
            <p:cNvSpPr/>
            <p:nvPr/>
          </p:nvSpPr>
          <p:spPr>
            <a:xfrm>
              <a:off x="4938000" y="1580900"/>
              <a:ext cx="12600" cy="13650"/>
            </a:xfrm>
            <a:custGeom>
              <a:avLst/>
              <a:gdLst/>
              <a:ahLst/>
              <a:cxnLst/>
              <a:rect l="l" t="t" r="r" b="b"/>
              <a:pathLst>
                <a:path w="504" h="546" extrusionOk="0">
                  <a:moveTo>
                    <a:pt x="377" y="43"/>
                  </a:moveTo>
                  <a:cubicBezTo>
                    <a:pt x="404" y="43"/>
                    <a:pt x="434" y="52"/>
                    <a:pt x="464" y="54"/>
                  </a:cubicBezTo>
                  <a:lnTo>
                    <a:pt x="464" y="54"/>
                  </a:lnTo>
                  <a:cubicBezTo>
                    <a:pt x="464" y="67"/>
                    <a:pt x="463" y="82"/>
                    <a:pt x="448" y="94"/>
                  </a:cubicBezTo>
                  <a:lnTo>
                    <a:pt x="448" y="189"/>
                  </a:lnTo>
                  <a:cubicBezTo>
                    <a:pt x="435" y="215"/>
                    <a:pt x="408" y="228"/>
                    <a:pt x="395" y="257"/>
                  </a:cubicBezTo>
                  <a:cubicBezTo>
                    <a:pt x="382" y="283"/>
                    <a:pt x="395" y="310"/>
                    <a:pt x="395" y="339"/>
                  </a:cubicBezTo>
                  <a:cubicBezTo>
                    <a:pt x="353" y="339"/>
                    <a:pt x="327" y="352"/>
                    <a:pt x="301" y="365"/>
                  </a:cubicBezTo>
                  <a:cubicBezTo>
                    <a:pt x="258" y="391"/>
                    <a:pt x="245" y="434"/>
                    <a:pt x="258" y="460"/>
                  </a:cubicBezTo>
                  <a:cubicBezTo>
                    <a:pt x="190" y="460"/>
                    <a:pt x="137" y="460"/>
                    <a:pt x="69" y="473"/>
                  </a:cubicBezTo>
                  <a:cubicBezTo>
                    <a:pt x="95" y="460"/>
                    <a:pt x="108" y="421"/>
                    <a:pt x="95" y="378"/>
                  </a:cubicBezTo>
                  <a:cubicBezTo>
                    <a:pt x="95" y="352"/>
                    <a:pt x="69" y="339"/>
                    <a:pt x="69" y="310"/>
                  </a:cubicBezTo>
                  <a:cubicBezTo>
                    <a:pt x="82" y="270"/>
                    <a:pt x="121" y="257"/>
                    <a:pt x="137" y="228"/>
                  </a:cubicBezTo>
                  <a:lnTo>
                    <a:pt x="137" y="202"/>
                  </a:lnTo>
                  <a:cubicBezTo>
                    <a:pt x="137" y="189"/>
                    <a:pt x="151" y="176"/>
                    <a:pt x="151" y="176"/>
                  </a:cubicBezTo>
                  <a:cubicBezTo>
                    <a:pt x="177" y="146"/>
                    <a:pt x="203" y="133"/>
                    <a:pt x="245" y="120"/>
                  </a:cubicBezTo>
                  <a:cubicBezTo>
                    <a:pt x="271" y="107"/>
                    <a:pt x="284" y="107"/>
                    <a:pt x="314" y="81"/>
                  </a:cubicBezTo>
                  <a:cubicBezTo>
                    <a:pt x="327" y="81"/>
                    <a:pt x="327" y="65"/>
                    <a:pt x="340" y="52"/>
                  </a:cubicBezTo>
                  <a:cubicBezTo>
                    <a:pt x="351" y="45"/>
                    <a:pt x="364" y="43"/>
                    <a:pt x="377" y="43"/>
                  </a:cubicBezTo>
                  <a:close/>
                  <a:moveTo>
                    <a:pt x="384" y="1"/>
                  </a:moveTo>
                  <a:cubicBezTo>
                    <a:pt x="366" y="1"/>
                    <a:pt x="346" y="4"/>
                    <a:pt x="327" y="13"/>
                  </a:cubicBezTo>
                  <a:cubicBezTo>
                    <a:pt x="284" y="26"/>
                    <a:pt x="258" y="52"/>
                    <a:pt x="219" y="81"/>
                  </a:cubicBezTo>
                  <a:cubicBezTo>
                    <a:pt x="190" y="94"/>
                    <a:pt x="151" y="107"/>
                    <a:pt x="121" y="133"/>
                  </a:cubicBezTo>
                  <a:cubicBezTo>
                    <a:pt x="82" y="163"/>
                    <a:pt x="56" y="215"/>
                    <a:pt x="27" y="270"/>
                  </a:cubicBezTo>
                  <a:cubicBezTo>
                    <a:pt x="0" y="310"/>
                    <a:pt x="13" y="326"/>
                    <a:pt x="13" y="365"/>
                  </a:cubicBezTo>
                  <a:cubicBezTo>
                    <a:pt x="27" y="421"/>
                    <a:pt x="0" y="473"/>
                    <a:pt x="0" y="528"/>
                  </a:cubicBezTo>
                  <a:cubicBezTo>
                    <a:pt x="27" y="528"/>
                    <a:pt x="54" y="522"/>
                    <a:pt x="81" y="522"/>
                  </a:cubicBezTo>
                  <a:cubicBezTo>
                    <a:pt x="95" y="522"/>
                    <a:pt x="108" y="524"/>
                    <a:pt x="121" y="528"/>
                  </a:cubicBezTo>
                  <a:cubicBezTo>
                    <a:pt x="145" y="528"/>
                    <a:pt x="174" y="545"/>
                    <a:pt x="207" y="545"/>
                  </a:cubicBezTo>
                  <a:cubicBezTo>
                    <a:pt x="215" y="545"/>
                    <a:pt x="224" y="544"/>
                    <a:pt x="232" y="541"/>
                  </a:cubicBezTo>
                  <a:cubicBezTo>
                    <a:pt x="258" y="541"/>
                    <a:pt x="271" y="515"/>
                    <a:pt x="284" y="502"/>
                  </a:cubicBezTo>
                  <a:cubicBezTo>
                    <a:pt x="327" y="447"/>
                    <a:pt x="382" y="408"/>
                    <a:pt x="435" y="391"/>
                  </a:cubicBezTo>
                  <a:cubicBezTo>
                    <a:pt x="448" y="391"/>
                    <a:pt x="464" y="391"/>
                    <a:pt x="464" y="378"/>
                  </a:cubicBezTo>
                  <a:cubicBezTo>
                    <a:pt x="477" y="365"/>
                    <a:pt x="464" y="310"/>
                    <a:pt x="464" y="297"/>
                  </a:cubicBezTo>
                  <a:cubicBezTo>
                    <a:pt x="464" y="257"/>
                    <a:pt x="477" y="202"/>
                    <a:pt x="490" y="163"/>
                  </a:cubicBezTo>
                  <a:lnTo>
                    <a:pt x="490" y="81"/>
                  </a:lnTo>
                  <a:cubicBezTo>
                    <a:pt x="490" y="72"/>
                    <a:pt x="489" y="63"/>
                    <a:pt x="486" y="54"/>
                  </a:cubicBezTo>
                  <a:lnTo>
                    <a:pt x="486" y="54"/>
                  </a:lnTo>
                  <a:cubicBezTo>
                    <a:pt x="492" y="54"/>
                    <a:pt x="497" y="53"/>
                    <a:pt x="503" y="52"/>
                  </a:cubicBezTo>
                  <a:cubicBezTo>
                    <a:pt x="492" y="41"/>
                    <a:pt x="478" y="30"/>
                    <a:pt x="463" y="22"/>
                  </a:cubicBezTo>
                  <a:lnTo>
                    <a:pt x="463" y="22"/>
                  </a:lnTo>
                  <a:cubicBezTo>
                    <a:pt x="459" y="18"/>
                    <a:pt x="453" y="15"/>
                    <a:pt x="448" y="13"/>
                  </a:cubicBezTo>
                  <a:lnTo>
                    <a:pt x="448" y="13"/>
                  </a:lnTo>
                  <a:cubicBezTo>
                    <a:pt x="449" y="14"/>
                    <a:pt x="450" y="15"/>
                    <a:pt x="451" y="16"/>
                  </a:cubicBezTo>
                  <a:lnTo>
                    <a:pt x="451" y="16"/>
                  </a:lnTo>
                  <a:cubicBezTo>
                    <a:pt x="431" y="6"/>
                    <a:pt x="408" y="1"/>
                    <a:pt x="384"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5"/>
            <p:cNvSpPr/>
            <p:nvPr/>
          </p:nvSpPr>
          <p:spPr>
            <a:xfrm>
              <a:off x="4942075" y="1562100"/>
              <a:ext cx="6150" cy="21175"/>
            </a:xfrm>
            <a:custGeom>
              <a:avLst/>
              <a:gdLst/>
              <a:ahLst/>
              <a:cxnLst/>
              <a:rect l="l" t="t" r="r" b="b"/>
              <a:pathLst>
                <a:path w="246" h="847" extrusionOk="0">
                  <a:moveTo>
                    <a:pt x="108" y="1"/>
                  </a:moveTo>
                  <a:cubicBezTo>
                    <a:pt x="95" y="1"/>
                    <a:pt x="56" y="43"/>
                    <a:pt x="56" y="43"/>
                  </a:cubicBezTo>
                  <a:cubicBezTo>
                    <a:pt x="82" y="138"/>
                    <a:pt x="14" y="233"/>
                    <a:pt x="1" y="327"/>
                  </a:cubicBezTo>
                  <a:cubicBezTo>
                    <a:pt x="40" y="327"/>
                    <a:pt x="82" y="344"/>
                    <a:pt x="95" y="383"/>
                  </a:cubicBezTo>
                  <a:cubicBezTo>
                    <a:pt x="108" y="396"/>
                    <a:pt x="108" y="425"/>
                    <a:pt x="108" y="438"/>
                  </a:cubicBezTo>
                  <a:lnTo>
                    <a:pt x="108" y="627"/>
                  </a:lnTo>
                  <a:lnTo>
                    <a:pt x="108" y="683"/>
                  </a:lnTo>
                  <a:lnTo>
                    <a:pt x="108" y="709"/>
                  </a:lnTo>
                  <a:cubicBezTo>
                    <a:pt x="121" y="709"/>
                    <a:pt x="121" y="722"/>
                    <a:pt x="138" y="722"/>
                  </a:cubicBezTo>
                  <a:cubicBezTo>
                    <a:pt x="151" y="735"/>
                    <a:pt x="151" y="735"/>
                    <a:pt x="151" y="752"/>
                  </a:cubicBezTo>
                  <a:cubicBezTo>
                    <a:pt x="164" y="791"/>
                    <a:pt x="177" y="817"/>
                    <a:pt x="190" y="846"/>
                  </a:cubicBezTo>
                  <a:cubicBezTo>
                    <a:pt x="245" y="722"/>
                    <a:pt x="151" y="572"/>
                    <a:pt x="177" y="438"/>
                  </a:cubicBezTo>
                  <a:cubicBezTo>
                    <a:pt x="177" y="425"/>
                    <a:pt x="190" y="396"/>
                    <a:pt x="190" y="370"/>
                  </a:cubicBezTo>
                  <a:cubicBezTo>
                    <a:pt x="190" y="357"/>
                    <a:pt x="177" y="327"/>
                    <a:pt x="164" y="314"/>
                  </a:cubicBezTo>
                  <a:cubicBezTo>
                    <a:pt x="138" y="301"/>
                    <a:pt x="108" y="301"/>
                    <a:pt x="95" y="275"/>
                  </a:cubicBezTo>
                  <a:cubicBezTo>
                    <a:pt x="82" y="262"/>
                    <a:pt x="82" y="262"/>
                    <a:pt x="82" y="246"/>
                  </a:cubicBezTo>
                  <a:cubicBezTo>
                    <a:pt x="82" y="164"/>
                    <a:pt x="95" y="82"/>
                    <a:pt x="108"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5"/>
            <p:cNvSpPr/>
            <p:nvPr/>
          </p:nvSpPr>
          <p:spPr>
            <a:xfrm>
              <a:off x="4926400" y="1591475"/>
              <a:ext cx="13325" cy="10050"/>
            </a:xfrm>
            <a:custGeom>
              <a:avLst/>
              <a:gdLst/>
              <a:ahLst/>
              <a:cxnLst/>
              <a:rect l="l" t="t" r="r" b="b"/>
              <a:pathLst>
                <a:path w="533" h="402" extrusionOk="0">
                  <a:moveTo>
                    <a:pt x="471" y="1"/>
                  </a:moveTo>
                  <a:cubicBezTo>
                    <a:pt x="451" y="1"/>
                    <a:pt x="430" y="4"/>
                    <a:pt x="409" y="11"/>
                  </a:cubicBezTo>
                  <a:cubicBezTo>
                    <a:pt x="383" y="37"/>
                    <a:pt x="340" y="50"/>
                    <a:pt x="314" y="79"/>
                  </a:cubicBezTo>
                  <a:cubicBezTo>
                    <a:pt x="288" y="105"/>
                    <a:pt x="275" y="118"/>
                    <a:pt x="259" y="148"/>
                  </a:cubicBezTo>
                  <a:lnTo>
                    <a:pt x="259" y="187"/>
                  </a:lnTo>
                  <a:cubicBezTo>
                    <a:pt x="246" y="242"/>
                    <a:pt x="193" y="269"/>
                    <a:pt x="138" y="295"/>
                  </a:cubicBezTo>
                  <a:cubicBezTo>
                    <a:pt x="96" y="311"/>
                    <a:pt x="43" y="324"/>
                    <a:pt x="1" y="376"/>
                  </a:cubicBezTo>
                  <a:lnTo>
                    <a:pt x="1" y="393"/>
                  </a:lnTo>
                  <a:lnTo>
                    <a:pt x="14" y="393"/>
                  </a:lnTo>
                  <a:cubicBezTo>
                    <a:pt x="32" y="399"/>
                    <a:pt x="50" y="402"/>
                    <a:pt x="67" y="402"/>
                  </a:cubicBezTo>
                  <a:cubicBezTo>
                    <a:pt x="155" y="402"/>
                    <a:pt x="233" y="326"/>
                    <a:pt x="301" y="269"/>
                  </a:cubicBezTo>
                  <a:cubicBezTo>
                    <a:pt x="288" y="242"/>
                    <a:pt x="288" y="213"/>
                    <a:pt x="301" y="187"/>
                  </a:cubicBezTo>
                  <a:cubicBezTo>
                    <a:pt x="314" y="161"/>
                    <a:pt x="340" y="131"/>
                    <a:pt x="370" y="105"/>
                  </a:cubicBezTo>
                  <a:cubicBezTo>
                    <a:pt x="409" y="66"/>
                    <a:pt x="477" y="37"/>
                    <a:pt x="533" y="11"/>
                  </a:cubicBezTo>
                  <a:cubicBezTo>
                    <a:pt x="512" y="4"/>
                    <a:pt x="491" y="1"/>
                    <a:pt x="471"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5"/>
            <p:cNvSpPr/>
            <p:nvPr/>
          </p:nvSpPr>
          <p:spPr>
            <a:xfrm>
              <a:off x="4896875" y="1548550"/>
              <a:ext cx="45875" cy="37075"/>
            </a:xfrm>
            <a:custGeom>
              <a:avLst/>
              <a:gdLst/>
              <a:ahLst/>
              <a:cxnLst/>
              <a:rect l="l" t="t" r="r" b="b"/>
              <a:pathLst>
                <a:path w="1835" h="1483" extrusionOk="0">
                  <a:moveTo>
                    <a:pt x="0" y="1"/>
                  </a:moveTo>
                  <a:lnTo>
                    <a:pt x="0" y="1"/>
                  </a:lnTo>
                  <a:cubicBezTo>
                    <a:pt x="39" y="83"/>
                    <a:pt x="164" y="109"/>
                    <a:pt x="216" y="177"/>
                  </a:cubicBezTo>
                  <a:cubicBezTo>
                    <a:pt x="232" y="203"/>
                    <a:pt x="245" y="216"/>
                    <a:pt x="245" y="246"/>
                  </a:cubicBezTo>
                  <a:lnTo>
                    <a:pt x="245" y="298"/>
                  </a:lnTo>
                  <a:cubicBezTo>
                    <a:pt x="245" y="340"/>
                    <a:pt x="271" y="380"/>
                    <a:pt x="297" y="422"/>
                  </a:cubicBezTo>
                  <a:cubicBezTo>
                    <a:pt x="314" y="448"/>
                    <a:pt x="327" y="461"/>
                    <a:pt x="353" y="478"/>
                  </a:cubicBezTo>
                  <a:lnTo>
                    <a:pt x="408" y="478"/>
                  </a:lnTo>
                  <a:cubicBezTo>
                    <a:pt x="434" y="491"/>
                    <a:pt x="461" y="530"/>
                    <a:pt x="461" y="572"/>
                  </a:cubicBezTo>
                  <a:cubicBezTo>
                    <a:pt x="490" y="624"/>
                    <a:pt x="503" y="680"/>
                    <a:pt x="490" y="735"/>
                  </a:cubicBezTo>
                  <a:lnTo>
                    <a:pt x="490" y="761"/>
                  </a:lnTo>
                  <a:cubicBezTo>
                    <a:pt x="503" y="775"/>
                    <a:pt x="503" y="788"/>
                    <a:pt x="516" y="788"/>
                  </a:cubicBezTo>
                  <a:cubicBezTo>
                    <a:pt x="585" y="843"/>
                    <a:pt x="705" y="856"/>
                    <a:pt x="748" y="938"/>
                  </a:cubicBezTo>
                  <a:cubicBezTo>
                    <a:pt x="761" y="967"/>
                    <a:pt x="774" y="993"/>
                    <a:pt x="787" y="1006"/>
                  </a:cubicBezTo>
                  <a:cubicBezTo>
                    <a:pt x="798" y="1012"/>
                    <a:pt x="809" y="1014"/>
                    <a:pt x="820" y="1014"/>
                  </a:cubicBezTo>
                  <a:cubicBezTo>
                    <a:pt x="864" y="1014"/>
                    <a:pt x="906" y="980"/>
                    <a:pt x="937" y="980"/>
                  </a:cubicBezTo>
                  <a:cubicBezTo>
                    <a:pt x="966" y="980"/>
                    <a:pt x="980" y="980"/>
                    <a:pt x="1006" y="993"/>
                  </a:cubicBezTo>
                  <a:cubicBezTo>
                    <a:pt x="1143" y="1062"/>
                    <a:pt x="1277" y="1114"/>
                    <a:pt x="1401" y="1183"/>
                  </a:cubicBezTo>
                  <a:cubicBezTo>
                    <a:pt x="1427" y="1183"/>
                    <a:pt x="1440" y="1196"/>
                    <a:pt x="1440" y="1212"/>
                  </a:cubicBezTo>
                  <a:cubicBezTo>
                    <a:pt x="1456" y="1225"/>
                    <a:pt x="1456" y="1238"/>
                    <a:pt x="1469" y="1251"/>
                  </a:cubicBezTo>
                  <a:cubicBezTo>
                    <a:pt x="1482" y="1264"/>
                    <a:pt x="1495" y="1264"/>
                    <a:pt x="1521" y="1264"/>
                  </a:cubicBezTo>
                  <a:cubicBezTo>
                    <a:pt x="1564" y="1264"/>
                    <a:pt x="1603" y="1264"/>
                    <a:pt x="1645" y="1294"/>
                  </a:cubicBezTo>
                  <a:cubicBezTo>
                    <a:pt x="1727" y="1333"/>
                    <a:pt x="1753" y="1440"/>
                    <a:pt x="1835" y="1483"/>
                  </a:cubicBezTo>
                  <a:cubicBezTo>
                    <a:pt x="1796" y="1414"/>
                    <a:pt x="1766" y="1359"/>
                    <a:pt x="1727" y="1307"/>
                  </a:cubicBezTo>
                  <a:cubicBezTo>
                    <a:pt x="1704" y="1269"/>
                    <a:pt x="1678" y="1223"/>
                    <a:pt x="1635" y="1223"/>
                  </a:cubicBezTo>
                  <a:cubicBezTo>
                    <a:pt x="1630" y="1223"/>
                    <a:pt x="1625" y="1224"/>
                    <a:pt x="1619" y="1225"/>
                  </a:cubicBezTo>
                  <a:cubicBezTo>
                    <a:pt x="1608" y="1225"/>
                    <a:pt x="1599" y="1231"/>
                    <a:pt x="1586" y="1231"/>
                  </a:cubicBezTo>
                  <a:cubicBezTo>
                    <a:pt x="1580" y="1231"/>
                    <a:pt x="1573" y="1229"/>
                    <a:pt x="1564" y="1225"/>
                  </a:cubicBezTo>
                  <a:cubicBezTo>
                    <a:pt x="1508" y="1225"/>
                    <a:pt x="1521" y="1143"/>
                    <a:pt x="1482" y="1101"/>
                  </a:cubicBezTo>
                  <a:cubicBezTo>
                    <a:pt x="1469" y="1088"/>
                    <a:pt x="1440" y="1088"/>
                    <a:pt x="1427" y="1088"/>
                  </a:cubicBezTo>
                  <a:cubicBezTo>
                    <a:pt x="1319" y="1062"/>
                    <a:pt x="1224" y="1032"/>
                    <a:pt x="1130" y="980"/>
                  </a:cubicBezTo>
                  <a:cubicBezTo>
                    <a:pt x="1082" y="955"/>
                    <a:pt x="1024" y="922"/>
                    <a:pt x="965" y="922"/>
                  </a:cubicBezTo>
                  <a:cubicBezTo>
                    <a:pt x="956" y="922"/>
                    <a:pt x="946" y="923"/>
                    <a:pt x="937" y="925"/>
                  </a:cubicBezTo>
                  <a:cubicBezTo>
                    <a:pt x="920" y="925"/>
                    <a:pt x="895" y="930"/>
                    <a:pt x="869" y="930"/>
                  </a:cubicBezTo>
                  <a:cubicBezTo>
                    <a:pt x="856" y="930"/>
                    <a:pt x="842" y="929"/>
                    <a:pt x="829" y="925"/>
                  </a:cubicBezTo>
                  <a:cubicBezTo>
                    <a:pt x="774" y="925"/>
                    <a:pt x="735" y="869"/>
                    <a:pt x="705" y="830"/>
                  </a:cubicBezTo>
                  <a:cubicBezTo>
                    <a:pt x="671" y="807"/>
                    <a:pt x="625" y="772"/>
                    <a:pt x="579" y="772"/>
                  </a:cubicBezTo>
                  <a:cubicBezTo>
                    <a:pt x="572" y="772"/>
                    <a:pt x="565" y="773"/>
                    <a:pt x="558" y="775"/>
                  </a:cubicBezTo>
                  <a:cubicBezTo>
                    <a:pt x="558" y="654"/>
                    <a:pt x="529" y="543"/>
                    <a:pt x="503" y="435"/>
                  </a:cubicBezTo>
                  <a:cubicBezTo>
                    <a:pt x="490" y="422"/>
                    <a:pt x="490" y="409"/>
                    <a:pt x="477" y="396"/>
                  </a:cubicBezTo>
                  <a:cubicBezTo>
                    <a:pt x="471" y="390"/>
                    <a:pt x="465" y="389"/>
                    <a:pt x="458" y="389"/>
                  </a:cubicBezTo>
                  <a:cubicBezTo>
                    <a:pt x="443" y="389"/>
                    <a:pt x="426" y="396"/>
                    <a:pt x="408" y="396"/>
                  </a:cubicBezTo>
                  <a:cubicBezTo>
                    <a:pt x="366" y="396"/>
                    <a:pt x="353" y="353"/>
                    <a:pt x="327" y="314"/>
                  </a:cubicBezTo>
                  <a:cubicBezTo>
                    <a:pt x="297" y="259"/>
                    <a:pt x="314" y="177"/>
                    <a:pt x="271" y="135"/>
                  </a:cubicBezTo>
                  <a:cubicBezTo>
                    <a:pt x="203" y="70"/>
                    <a:pt x="82" y="40"/>
                    <a:pt x="0" y="1"/>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5"/>
            <p:cNvSpPr/>
            <p:nvPr/>
          </p:nvSpPr>
          <p:spPr>
            <a:xfrm>
              <a:off x="4938000" y="1539675"/>
              <a:ext cx="5825" cy="28250"/>
            </a:xfrm>
            <a:custGeom>
              <a:avLst/>
              <a:gdLst/>
              <a:ahLst/>
              <a:cxnLst/>
              <a:rect l="l" t="t" r="r" b="b"/>
              <a:pathLst>
                <a:path w="233" h="1130" extrusionOk="0">
                  <a:moveTo>
                    <a:pt x="108" y="0"/>
                  </a:moveTo>
                  <a:lnTo>
                    <a:pt x="108" y="0"/>
                  </a:lnTo>
                  <a:cubicBezTo>
                    <a:pt x="95" y="69"/>
                    <a:pt x="82" y="150"/>
                    <a:pt x="69" y="219"/>
                  </a:cubicBezTo>
                  <a:cubicBezTo>
                    <a:pt x="69" y="261"/>
                    <a:pt x="40" y="382"/>
                    <a:pt x="0" y="408"/>
                  </a:cubicBezTo>
                  <a:cubicBezTo>
                    <a:pt x="56" y="382"/>
                    <a:pt x="95" y="369"/>
                    <a:pt x="137" y="356"/>
                  </a:cubicBezTo>
                  <a:lnTo>
                    <a:pt x="137" y="356"/>
                  </a:lnTo>
                  <a:cubicBezTo>
                    <a:pt x="151" y="451"/>
                    <a:pt x="137" y="545"/>
                    <a:pt x="121" y="627"/>
                  </a:cubicBezTo>
                  <a:cubicBezTo>
                    <a:pt x="108" y="640"/>
                    <a:pt x="108" y="653"/>
                    <a:pt x="108" y="669"/>
                  </a:cubicBezTo>
                  <a:lnTo>
                    <a:pt x="108" y="695"/>
                  </a:lnTo>
                  <a:cubicBezTo>
                    <a:pt x="108" y="751"/>
                    <a:pt x="108" y="833"/>
                    <a:pt x="121" y="885"/>
                  </a:cubicBezTo>
                  <a:cubicBezTo>
                    <a:pt x="137" y="927"/>
                    <a:pt x="164" y="966"/>
                    <a:pt x="177" y="1009"/>
                  </a:cubicBezTo>
                  <a:cubicBezTo>
                    <a:pt x="190" y="1048"/>
                    <a:pt x="219" y="1103"/>
                    <a:pt x="219" y="1130"/>
                  </a:cubicBezTo>
                  <a:cubicBezTo>
                    <a:pt x="232" y="1009"/>
                    <a:pt x="177" y="872"/>
                    <a:pt x="151" y="751"/>
                  </a:cubicBezTo>
                  <a:cubicBezTo>
                    <a:pt x="151" y="695"/>
                    <a:pt x="137" y="653"/>
                    <a:pt x="151" y="601"/>
                  </a:cubicBezTo>
                  <a:cubicBezTo>
                    <a:pt x="151" y="571"/>
                    <a:pt x="177" y="558"/>
                    <a:pt x="190" y="532"/>
                  </a:cubicBezTo>
                  <a:cubicBezTo>
                    <a:pt x="190" y="519"/>
                    <a:pt x="232" y="274"/>
                    <a:pt x="219" y="274"/>
                  </a:cubicBezTo>
                  <a:lnTo>
                    <a:pt x="219" y="274"/>
                  </a:lnTo>
                  <a:cubicBezTo>
                    <a:pt x="177" y="287"/>
                    <a:pt x="137" y="287"/>
                    <a:pt x="82" y="287"/>
                  </a:cubicBezTo>
                  <a:cubicBezTo>
                    <a:pt x="95" y="193"/>
                    <a:pt x="95" y="98"/>
                    <a:pt x="108"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5"/>
            <p:cNvSpPr/>
            <p:nvPr/>
          </p:nvSpPr>
          <p:spPr>
            <a:xfrm>
              <a:off x="4866275" y="1580475"/>
              <a:ext cx="19025" cy="16350"/>
            </a:xfrm>
            <a:custGeom>
              <a:avLst/>
              <a:gdLst/>
              <a:ahLst/>
              <a:cxnLst/>
              <a:rect l="l" t="t" r="r" b="b"/>
              <a:pathLst>
                <a:path w="761" h="654" extrusionOk="0">
                  <a:moveTo>
                    <a:pt x="53" y="0"/>
                  </a:moveTo>
                  <a:lnTo>
                    <a:pt x="53" y="0"/>
                  </a:lnTo>
                  <a:cubicBezTo>
                    <a:pt x="67" y="28"/>
                    <a:pt x="85" y="52"/>
                    <a:pt x="105" y="72"/>
                  </a:cubicBezTo>
                  <a:lnTo>
                    <a:pt x="105" y="72"/>
                  </a:lnTo>
                  <a:cubicBezTo>
                    <a:pt x="92" y="48"/>
                    <a:pt x="77" y="25"/>
                    <a:pt x="53" y="0"/>
                  </a:cubicBezTo>
                  <a:close/>
                  <a:moveTo>
                    <a:pt x="761" y="0"/>
                  </a:moveTo>
                  <a:lnTo>
                    <a:pt x="761" y="0"/>
                  </a:lnTo>
                  <a:cubicBezTo>
                    <a:pt x="653" y="17"/>
                    <a:pt x="558" y="56"/>
                    <a:pt x="461" y="124"/>
                  </a:cubicBezTo>
                  <a:cubicBezTo>
                    <a:pt x="408" y="163"/>
                    <a:pt x="366" y="206"/>
                    <a:pt x="297" y="232"/>
                  </a:cubicBezTo>
                  <a:cubicBezTo>
                    <a:pt x="297" y="206"/>
                    <a:pt x="271" y="180"/>
                    <a:pt x="245" y="163"/>
                  </a:cubicBezTo>
                  <a:cubicBezTo>
                    <a:pt x="191" y="138"/>
                    <a:pt x="144" y="111"/>
                    <a:pt x="105" y="72"/>
                  </a:cubicBezTo>
                  <a:lnTo>
                    <a:pt x="105" y="72"/>
                  </a:lnTo>
                  <a:cubicBezTo>
                    <a:pt x="114" y="89"/>
                    <a:pt x="123" y="106"/>
                    <a:pt x="134" y="124"/>
                  </a:cubicBezTo>
                  <a:cubicBezTo>
                    <a:pt x="164" y="193"/>
                    <a:pt x="216" y="232"/>
                    <a:pt x="271" y="274"/>
                  </a:cubicBezTo>
                  <a:cubicBezTo>
                    <a:pt x="258" y="300"/>
                    <a:pt x="258" y="327"/>
                    <a:pt x="232" y="356"/>
                  </a:cubicBezTo>
                  <a:cubicBezTo>
                    <a:pt x="216" y="369"/>
                    <a:pt x="203" y="395"/>
                    <a:pt x="177" y="395"/>
                  </a:cubicBezTo>
                  <a:cubicBezTo>
                    <a:pt x="134" y="425"/>
                    <a:pt x="69" y="395"/>
                    <a:pt x="53" y="464"/>
                  </a:cubicBezTo>
                  <a:cubicBezTo>
                    <a:pt x="26" y="519"/>
                    <a:pt x="26" y="601"/>
                    <a:pt x="0" y="653"/>
                  </a:cubicBezTo>
                  <a:cubicBezTo>
                    <a:pt x="39" y="588"/>
                    <a:pt x="82" y="438"/>
                    <a:pt x="177" y="408"/>
                  </a:cubicBezTo>
                  <a:cubicBezTo>
                    <a:pt x="185" y="408"/>
                    <a:pt x="213" y="415"/>
                    <a:pt x="234" y="415"/>
                  </a:cubicBezTo>
                  <a:cubicBezTo>
                    <a:pt x="245" y="415"/>
                    <a:pt x="254" y="414"/>
                    <a:pt x="258" y="408"/>
                  </a:cubicBezTo>
                  <a:cubicBezTo>
                    <a:pt x="271" y="395"/>
                    <a:pt x="284" y="382"/>
                    <a:pt x="284" y="369"/>
                  </a:cubicBezTo>
                  <a:cubicBezTo>
                    <a:pt x="395" y="193"/>
                    <a:pt x="585" y="98"/>
                    <a:pt x="761" y="0"/>
                  </a:cubicBezTo>
                  <a:close/>
                </a:path>
              </a:pathLst>
            </a:custGeom>
            <a:solidFill>
              <a:srgbClr val="87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5"/>
            <p:cNvSpPr/>
            <p:nvPr/>
          </p:nvSpPr>
          <p:spPr>
            <a:xfrm>
              <a:off x="4958725" y="1647800"/>
              <a:ext cx="24175" cy="41875"/>
            </a:xfrm>
            <a:custGeom>
              <a:avLst/>
              <a:gdLst/>
              <a:ahLst/>
              <a:cxnLst/>
              <a:rect l="l" t="t" r="r" b="b"/>
              <a:pathLst>
                <a:path w="967" h="1675" extrusionOk="0">
                  <a:moveTo>
                    <a:pt x="14" y="0"/>
                  </a:moveTo>
                  <a:lnTo>
                    <a:pt x="0" y="111"/>
                  </a:lnTo>
                  <a:lnTo>
                    <a:pt x="885" y="1674"/>
                  </a:lnTo>
                  <a:lnTo>
                    <a:pt x="967" y="1606"/>
                  </a:lnTo>
                  <a:lnTo>
                    <a:pt x="14"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5"/>
            <p:cNvSpPr/>
            <p:nvPr/>
          </p:nvSpPr>
          <p:spPr>
            <a:xfrm>
              <a:off x="4942075" y="1647800"/>
              <a:ext cx="17000" cy="3125"/>
            </a:xfrm>
            <a:custGeom>
              <a:avLst/>
              <a:gdLst/>
              <a:ahLst/>
              <a:cxnLst/>
              <a:rect l="l" t="t" r="r" b="b"/>
              <a:pathLst>
                <a:path w="680" h="125" extrusionOk="0">
                  <a:moveTo>
                    <a:pt x="680" y="0"/>
                  </a:moveTo>
                  <a:lnTo>
                    <a:pt x="56" y="82"/>
                  </a:lnTo>
                  <a:lnTo>
                    <a:pt x="1" y="124"/>
                  </a:lnTo>
                  <a:lnTo>
                    <a:pt x="666" y="111"/>
                  </a:lnTo>
                  <a:lnTo>
                    <a:pt x="680" y="0"/>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5"/>
            <p:cNvSpPr/>
            <p:nvPr/>
          </p:nvSpPr>
          <p:spPr>
            <a:xfrm>
              <a:off x="4932525" y="1633175"/>
              <a:ext cx="10975" cy="17750"/>
            </a:xfrm>
            <a:custGeom>
              <a:avLst/>
              <a:gdLst/>
              <a:ahLst/>
              <a:cxnLst/>
              <a:rect l="l" t="t" r="r" b="b"/>
              <a:pathLst>
                <a:path w="439" h="710" extrusionOk="0">
                  <a:moveTo>
                    <a:pt x="43" y="1"/>
                  </a:moveTo>
                  <a:lnTo>
                    <a:pt x="1" y="112"/>
                  </a:lnTo>
                  <a:lnTo>
                    <a:pt x="383" y="709"/>
                  </a:lnTo>
                  <a:lnTo>
                    <a:pt x="438" y="667"/>
                  </a:lnTo>
                  <a:lnTo>
                    <a:pt x="43"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5"/>
            <p:cNvSpPr/>
            <p:nvPr/>
          </p:nvSpPr>
          <p:spPr>
            <a:xfrm>
              <a:off x="4894500" y="1633175"/>
              <a:ext cx="39125" cy="12600"/>
            </a:xfrm>
            <a:custGeom>
              <a:avLst/>
              <a:gdLst/>
              <a:ahLst/>
              <a:cxnLst/>
              <a:rect l="l" t="t" r="r" b="b"/>
              <a:pathLst>
                <a:path w="1565" h="504" extrusionOk="0">
                  <a:moveTo>
                    <a:pt x="1564" y="1"/>
                  </a:moveTo>
                  <a:lnTo>
                    <a:pt x="40" y="464"/>
                  </a:lnTo>
                  <a:lnTo>
                    <a:pt x="1" y="503"/>
                  </a:lnTo>
                  <a:lnTo>
                    <a:pt x="1522" y="112"/>
                  </a:lnTo>
                  <a:lnTo>
                    <a:pt x="1564" y="1"/>
                  </a:lnTo>
                  <a:close/>
                </a:path>
              </a:pathLst>
            </a:custGeom>
            <a:solidFill>
              <a:srgbClr val="E736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5"/>
            <p:cNvSpPr/>
            <p:nvPr/>
          </p:nvSpPr>
          <p:spPr>
            <a:xfrm>
              <a:off x="4944775" y="1704250"/>
              <a:ext cx="45950" cy="14875"/>
            </a:xfrm>
            <a:custGeom>
              <a:avLst/>
              <a:gdLst/>
              <a:ahLst/>
              <a:cxnLst/>
              <a:rect l="l" t="t" r="r" b="b"/>
              <a:pathLst>
                <a:path w="1838" h="595" extrusionOk="0">
                  <a:moveTo>
                    <a:pt x="56" y="1"/>
                  </a:moveTo>
                  <a:cubicBezTo>
                    <a:pt x="43" y="56"/>
                    <a:pt x="0" y="232"/>
                    <a:pt x="0" y="272"/>
                  </a:cubicBezTo>
                  <a:cubicBezTo>
                    <a:pt x="0" y="314"/>
                    <a:pt x="683" y="559"/>
                    <a:pt x="748" y="585"/>
                  </a:cubicBezTo>
                  <a:cubicBezTo>
                    <a:pt x="782" y="592"/>
                    <a:pt x="962" y="595"/>
                    <a:pt x="1141" y="595"/>
                  </a:cubicBezTo>
                  <a:cubicBezTo>
                    <a:pt x="1320" y="595"/>
                    <a:pt x="1497" y="592"/>
                    <a:pt x="1525" y="585"/>
                  </a:cubicBezTo>
                  <a:cubicBezTo>
                    <a:pt x="1564" y="572"/>
                    <a:pt x="1714" y="451"/>
                    <a:pt x="1838" y="340"/>
                  </a:cubicBezTo>
                  <a:cubicBezTo>
                    <a:pt x="1512" y="314"/>
                    <a:pt x="1104" y="288"/>
                    <a:pt x="816" y="232"/>
                  </a:cubicBezTo>
                  <a:cubicBezTo>
                    <a:pt x="532" y="177"/>
                    <a:pt x="245" y="69"/>
                    <a:pt x="56" y="1"/>
                  </a:cubicBezTo>
                  <a:close/>
                </a:path>
              </a:pathLst>
            </a:custGeom>
            <a:solidFill>
              <a:srgbClr val="383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5"/>
            <p:cNvSpPr/>
            <p:nvPr/>
          </p:nvSpPr>
          <p:spPr>
            <a:xfrm>
              <a:off x="5079750" y="1646150"/>
              <a:ext cx="15350" cy="26550"/>
            </a:xfrm>
            <a:custGeom>
              <a:avLst/>
              <a:gdLst/>
              <a:ahLst/>
              <a:cxnLst/>
              <a:rect l="l" t="t" r="r" b="b"/>
              <a:pathLst>
                <a:path w="614" h="1062" extrusionOk="0">
                  <a:moveTo>
                    <a:pt x="545" y="1"/>
                  </a:moveTo>
                  <a:cubicBezTo>
                    <a:pt x="545" y="53"/>
                    <a:pt x="532" y="108"/>
                    <a:pt x="506" y="164"/>
                  </a:cubicBezTo>
                  <a:cubicBezTo>
                    <a:pt x="490" y="203"/>
                    <a:pt x="477" y="229"/>
                    <a:pt x="450" y="259"/>
                  </a:cubicBezTo>
                  <a:cubicBezTo>
                    <a:pt x="382" y="379"/>
                    <a:pt x="124" y="817"/>
                    <a:pt x="0" y="1019"/>
                  </a:cubicBezTo>
                  <a:cubicBezTo>
                    <a:pt x="29" y="1045"/>
                    <a:pt x="56" y="1062"/>
                    <a:pt x="82" y="1062"/>
                  </a:cubicBezTo>
                  <a:cubicBezTo>
                    <a:pt x="111" y="1062"/>
                    <a:pt x="150" y="1045"/>
                    <a:pt x="206" y="1032"/>
                  </a:cubicBezTo>
                  <a:cubicBezTo>
                    <a:pt x="343" y="1006"/>
                    <a:pt x="424" y="817"/>
                    <a:pt x="477" y="748"/>
                  </a:cubicBezTo>
                  <a:cubicBezTo>
                    <a:pt x="506" y="719"/>
                    <a:pt x="532" y="637"/>
                    <a:pt x="545" y="543"/>
                  </a:cubicBezTo>
                  <a:cubicBezTo>
                    <a:pt x="571" y="448"/>
                    <a:pt x="588" y="340"/>
                    <a:pt x="601" y="298"/>
                  </a:cubicBezTo>
                  <a:cubicBezTo>
                    <a:pt x="614" y="246"/>
                    <a:pt x="588" y="108"/>
                    <a:pt x="545"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5"/>
            <p:cNvSpPr/>
            <p:nvPr/>
          </p:nvSpPr>
          <p:spPr>
            <a:xfrm>
              <a:off x="4748275" y="1592700"/>
              <a:ext cx="14625" cy="14000"/>
            </a:xfrm>
            <a:custGeom>
              <a:avLst/>
              <a:gdLst/>
              <a:ahLst/>
              <a:cxnLst/>
              <a:rect l="l" t="t" r="r" b="b"/>
              <a:pathLst>
                <a:path w="585" h="560" extrusionOk="0">
                  <a:moveTo>
                    <a:pt x="82" y="1"/>
                  </a:moveTo>
                  <a:cubicBezTo>
                    <a:pt x="27" y="69"/>
                    <a:pt x="1" y="164"/>
                    <a:pt x="27" y="220"/>
                  </a:cubicBezTo>
                  <a:cubicBezTo>
                    <a:pt x="40" y="288"/>
                    <a:pt x="477" y="546"/>
                    <a:pt x="516" y="559"/>
                  </a:cubicBezTo>
                  <a:cubicBezTo>
                    <a:pt x="518" y="560"/>
                    <a:pt x="521" y="560"/>
                    <a:pt x="523" y="560"/>
                  </a:cubicBezTo>
                  <a:cubicBezTo>
                    <a:pt x="561" y="560"/>
                    <a:pt x="585" y="449"/>
                    <a:pt x="585" y="409"/>
                  </a:cubicBezTo>
                  <a:cubicBezTo>
                    <a:pt x="585" y="370"/>
                    <a:pt x="82" y="1"/>
                    <a:pt x="82"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5"/>
            <p:cNvSpPr/>
            <p:nvPr/>
          </p:nvSpPr>
          <p:spPr>
            <a:xfrm>
              <a:off x="4750000" y="1592450"/>
              <a:ext cx="13100" cy="11425"/>
            </a:xfrm>
            <a:custGeom>
              <a:avLst/>
              <a:gdLst/>
              <a:ahLst/>
              <a:cxnLst/>
              <a:rect l="l" t="t" r="r" b="b"/>
              <a:pathLst>
                <a:path w="524" h="457" extrusionOk="0">
                  <a:moveTo>
                    <a:pt x="37" y="0"/>
                  </a:moveTo>
                  <a:cubicBezTo>
                    <a:pt x="14" y="0"/>
                    <a:pt x="0" y="23"/>
                    <a:pt x="0" y="53"/>
                  </a:cubicBezTo>
                  <a:lnTo>
                    <a:pt x="0" y="66"/>
                  </a:lnTo>
                  <a:cubicBezTo>
                    <a:pt x="0" y="109"/>
                    <a:pt x="26" y="161"/>
                    <a:pt x="69" y="190"/>
                  </a:cubicBezTo>
                  <a:lnTo>
                    <a:pt x="460" y="448"/>
                  </a:lnTo>
                  <a:cubicBezTo>
                    <a:pt x="469" y="454"/>
                    <a:pt x="478" y="456"/>
                    <a:pt x="485" y="456"/>
                  </a:cubicBezTo>
                  <a:cubicBezTo>
                    <a:pt x="511" y="456"/>
                    <a:pt x="523" y="421"/>
                    <a:pt x="503" y="367"/>
                  </a:cubicBezTo>
                  <a:cubicBezTo>
                    <a:pt x="477" y="298"/>
                    <a:pt x="421" y="243"/>
                    <a:pt x="366" y="203"/>
                  </a:cubicBezTo>
                  <a:lnTo>
                    <a:pt x="69" y="11"/>
                  </a:lnTo>
                  <a:cubicBezTo>
                    <a:pt x="57" y="4"/>
                    <a:pt x="46" y="0"/>
                    <a:pt x="37" y="0"/>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5"/>
            <p:cNvSpPr/>
            <p:nvPr/>
          </p:nvSpPr>
          <p:spPr>
            <a:xfrm>
              <a:off x="4750975" y="1593975"/>
              <a:ext cx="2050" cy="2400"/>
            </a:xfrm>
            <a:custGeom>
              <a:avLst/>
              <a:gdLst/>
              <a:ahLst/>
              <a:cxnLst/>
              <a:rect l="l" t="t" r="r" b="b"/>
              <a:pathLst>
                <a:path w="82" h="96" extrusionOk="0">
                  <a:moveTo>
                    <a:pt x="23" y="0"/>
                  </a:moveTo>
                  <a:cubicBezTo>
                    <a:pt x="7" y="0"/>
                    <a:pt x="0" y="12"/>
                    <a:pt x="0" y="31"/>
                  </a:cubicBezTo>
                  <a:cubicBezTo>
                    <a:pt x="0" y="48"/>
                    <a:pt x="13" y="87"/>
                    <a:pt x="43" y="87"/>
                  </a:cubicBezTo>
                  <a:cubicBezTo>
                    <a:pt x="48" y="92"/>
                    <a:pt x="53" y="95"/>
                    <a:pt x="59" y="95"/>
                  </a:cubicBezTo>
                  <a:cubicBezTo>
                    <a:pt x="67" y="95"/>
                    <a:pt x="74" y="89"/>
                    <a:pt x="82" y="74"/>
                  </a:cubicBezTo>
                  <a:cubicBezTo>
                    <a:pt x="82" y="48"/>
                    <a:pt x="56" y="18"/>
                    <a:pt x="43" y="5"/>
                  </a:cubicBezTo>
                  <a:cubicBezTo>
                    <a:pt x="35" y="2"/>
                    <a:pt x="28" y="0"/>
                    <a:pt x="23" y="0"/>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5"/>
            <p:cNvSpPr/>
            <p:nvPr/>
          </p:nvSpPr>
          <p:spPr>
            <a:xfrm>
              <a:off x="4671400" y="1544475"/>
              <a:ext cx="14650" cy="13975"/>
            </a:xfrm>
            <a:custGeom>
              <a:avLst/>
              <a:gdLst/>
              <a:ahLst/>
              <a:cxnLst/>
              <a:rect l="l" t="t" r="r" b="b"/>
              <a:pathLst>
                <a:path w="586" h="559" extrusionOk="0">
                  <a:moveTo>
                    <a:pt x="82" y="1"/>
                  </a:moveTo>
                  <a:cubicBezTo>
                    <a:pt x="30" y="69"/>
                    <a:pt x="1" y="164"/>
                    <a:pt x="14" y="216"/>
                  </a:cubicBezTo>
                  <a:cubicBezTo>
                    <a:pt x="43" y="285"/>
                    <a:pt x="477" y="543"/>
                    <a:pt x="520" y="559"/>
                  </a:cubicBezTo>
                  <a:cubicBezTo>
                    <a:pt x="559" y="559"/>
                    <a:pt x="585" y="448"/>
                    <a:pt x="585" y="409"/>
                  </a:cubicBezTo>
                  <a:cubicBezTo>
                    <a:pt x="572" y="366"/>
                    <a:pt x="82" y="1"/>
                    <a:pt x="82"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5"/>
            <p:cNvSpPr/>
            <p:nvPr/>
          </p:nvSpPr>
          <p:spPr>
            <a:xfrm>
              <a:off x="4673125" y="1544175"/>
              <a:ext cx="13200" cy="11350"/>
            </a:xfrm>
            <a:custGeom>
              <a:avLst/>
              <a:gdLst/>
              <a:ahLst/>
              <a:cxnLst/>
              <a:rect l="l" t="t" r="r" b="b"/>
              <a:pathLst>
                <a:path w="528" h="454" extrusionOk="0">
                  <a:moveTo>
                    <a:pt x="37" y="1"/>
                  </a:moveTo>
                  <a:cubicBezTo>
                    <a:pt x="14" y="1"/>
                    <a:pt x="0" y="24"/>
                    <a:pt x="0" y="52"/>
                  </a:cubicBezTo>
                  <a:lnTo>
                    <a:pt x="0" y="65"/>
                  </a:lnTo>
                  <a:cubicBezTo>
                    <a:pt x="0" y="107"/>
                    <a:pt x="26" y="163"/>
                    <a:pt x="56" y="189"/>
                  </a:cubicBezTo>
                  <a:lnTo>
                    <a:pt x="464" y="447"/>
                  </a:lnTo>
                  <a:cubicBezTo>
                    <a:pt x="471" y="452"/>
                    <a:pt x="478" y="454"/>
                    <a:pt x="484" y="454"/>
                  </a:cubicBezTo>
                  <a:cubicBezTo>
                    <a:pt x="512" y="454"/>
                    <a:pt x="527" y="411"/>
                    <a:pt x="503" y="365"/>
                  </a:cubicBezTo>
                  <a:cubicBezTo>
                    <a:pt x="464" y="297"/>
                    <a:pt x="408" y="228"/>
                    <a:pt x="353" y="202"/>
                  </a:cubicBezTo>
                  <a:lnTo>
                    <a:pt x="69" y="13"/>
                  </a:lnTo>
                  <a:cubicBezTo>
                    <a:pt x="57" y="4"/>
                    <a:pt x="46" y="1"/>
                    <a:pt x="37" y="1"/>
                  </a:cubicBez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5"/>
            <p:cNvSpPr/>
            <p:nvPr/>
          </p:nvSpPr>
          <p:spPr>
            <a:xfrm>
              <a:off x="4674175" y="1545650"/>
              <a:ext cx="1675" cy="2475"/>
            </a:xfrm>
            <a:custGeom>
              <a:avLst/>
              <a:gdLst/>
              <a:ahLst/>
              <a:cxnLst/>
              <a:rect l="l" t="t" r="r" b="b"/>
              <a:pathLst>
                <a:path w="67" h="99" extrusionOk="0">
                  <a:moveTo>
                    <a:pt x="21" y="1"/>
                  </a:moveTo>
                  <a:cubicBezTo>
                    <a:pt x="7" y="1"/>
                    <a:pt x="1" y="11"/>
                    <a:pt x="1" y="22"/>
                  </a:cubicBezTo>
                  <a:cubicBezTo>
                    <a:pt x="1" y="48"/>
                    <a:pt x="14" y="75"/>
                    <a:pt x="27" y="88"/>
                  </a:cubicBezTo>
                  <a:cubicBezTo>
                    <a:pt x="38" y="95"/>
                    <a:pt x="47" y="99"/>
                    <a:pt x="53" y="99"/>
                  </a:cubicBezTo>
                  <a:cubicBezTo>
                    <a:pt x="62" y="99"/>
                    <a:pt x="66" y="91"/>
                    <a:pt x="66" y="75"/>
                  </a:cubicBezTo>
                  <a:cubicBezTo>
                    <a:pt x="66" y="48"/>
                    <a:pt x="53" y="22"/>
                    <a:pt x="40" y="6"/>
                  </a:cubicBezTo>
                  <a:cubicBezTo>
                    <a:pt x="32" y="2"/>
                    <a:pt x="26" y="1"/>
                    <a:pt x="21" y="1"/>
                  </a:cubicBezTo>
                  <a:close/>
                </a:path>
              </a:pathLst>
            </a:custGeom>
            <a:solidFill>
              <a:srgbClr val="2D2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5"/>
            <p:cNvSpPr/>
            <p:nvPr/>
          </p:nvSpPr>
          <p:spPr>
            <a:xfrm>
              <a:off x="4971300" y="1773300"/>
              <a:ext cx="36400" cy="20425"/>
            </a:xfrm>
            <a:custGeom>
              <a:avLst/>
              <a:gdLst/>
              <a:ahLst/>
              <a:cxnLst/>
              <a:rect l="l" t="t" r="r" b="b"/>
              <a:pathLst>
                <a:path w="1456" h="817" extrusionOk="0">
                  <a:moveTo>
                    <a:pt x="1456" y="0"/>
                  </a:moveTo>
                  <a:lnTo>
                    <a:pt x="979" y="56"/>
                  </a:lnTo>
                  <a:lnTo>
                    <a:pt x="898" y="366"/>
                  </a:lnTo>
                  <a:lnTo>
                    <a:pt x="0" y="408"/>
                  </a:lnTo>
                  <a:lnTo>
                    <a:pt x="382" y="816"/>
                  </a:lnTo>
                  <a:lnTo>
                    <a:pt x="1061" y="477"/>
                  </a:lnTo>
                  <a:lnTo>
                    <a:pt x="1456" y="0"/>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5"/>
            <p:cNvSpPr/>
            <p:nvPr/>
          </p:nvSpPr>
          <p:spPr>
            <a:xfrm>
              <a:off x="4917600" y="1796375"/>
              <a:ext cx="49950" cy="11300"/>
            </a:xfrm>
            <a:custGeom>
              <a:avLst/>
              <a:gdLst/>
              <a:ahLst/>
              <a:cxnLst/>
              <a:rect l="l" t="t" r="r" b="b"/>
              <a:pathLst>
                <a:path w="1998" h="452" extrusionOk="0">
                  <a:moveTo>
                    <a:pt x="1061" y="1"/>
                  </a:moveTo>
                  <a:lnTo>
                    <a:pt x="0" y="259"/>
                  </a:lnTo>
                  <a:lnTo>
                    <a:pt x="1211" y="451"/>
                  </a:lnTo>
                  <a:lnTo>
                    <a:pt x="1998" y="1"/>
                  </a:lnTo>
                  <a:close/>
                </a:path>
              </a:pathLst>
            </a:custGeom>
            <a:solidFill>
              <a:srgbClr val="B1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5"/>
            <p:cNvSpPr/>
            <p:nvPr/>
          </p:nvSpPr>
          <p:spPr>
            <a:xfrm>
              <a:off x="4994800" y="1808950"/>
              <a:ext cx="24500" cy="22875"/>
            </a:xfrm>
            <a:custGeom>
              <a:avLst/>
              <a:gdLst/>
              <a:ahLst/>
              <a:cxnLst/>
              <a:rect l="l" t="t" r="r" b="b"/>
              <a:pathLst>
                <a:path w="980" h="915" extrusionOk="0">
                  <a:moveTo>
                    <a:pt x="735" y="0"/>
                  </a:moveTo>
                  <a:lnTo>
                    <a:pt x="0" y="914"/>
                  </a:lnTo>
                  <a:lnTo>
                    <a:pt x="0" y="914"/>
                  </a:lnTo>
                  <a:lnTo>
                    <a:pt x="979" y="477"/>
                  </a:lnTo>
                  <a:lnTo>
                    <a:pt x="735"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5"/>
            <p:cNvSpPr/>
            <p:nvPr/>
          </p:nvSpPr>
          <p:spPr>
            <a:xfrm>
              <a:off x="4972025" y="1791650"/>
              <a:ext cx="41150" cy="17725"/>
            </a:xfrm>
            <a:custGeom>
              <a:avLst/>
              <a:gdLst/>
              <a:ahLst/>
              <a:cxnLst/>
              <a:rect l="l" t="t" r="r" b="b"/>
              <a:pathLst>
                <a:path w="1646" h="709" extrusionOk="0">
                  <a:moveTo>
                    <a:pt x="1646" y="0"/>
                  </a:moveTo>
                  <a:lnTo>
                    <a:pt x="666" y="190"/>
                  </a:lnTo>
                  <a:lnTo>
                    <a:pt x="1" y="709"/>
                  </a:lnTo>
                  <a:lnTo>
                    <a:pt x="911" y="516"/>
                  </a:lnTo>
                  <a:lnTo>
                    <a:pt x="164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5"/>
            <p:cNvSpPr/>
            <p:nvPr/>
          </p:nvSpPr>
          <p:spPr>
            <a:xfrm>
              <a:off x="4916525" y="1785200"/>
              <a:ext cx="18800" cy="8525"/>
            </a:xfrm>
            <a:custGeom>
              <a:avLst/>
              <a:gdLst/>
              <a:ahLst/>
              <a:cxnLst/>
              <a:rect l="l" t="t" r="r" b="b"/>
              <a:pathLst>
                <a:path w="752" h="341" extrusionOk="0">
                  <a:moveTo>
                    <a:pt x="438" y="1"/>
                  </a:moveTo>
                  <a:lnTo>
                    <a:pt x="1" y="340"/>
                  </a:lnTo>
                  <a:lnTo>
                    <a:pt x="752" y="164"/>
                  </a:lnTo>
                  <a:lnTo>
                    <a:pt x="43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5"/>
            <p:cNvSpPr/>
            <p:nvPr/>
          </p:nvSpPr>
          <p:spPr>
            <a:xfrm>
              <a:off x="4887650" y="1805925"/>
              <a:ext cx="15700" cy="7125"/>
            </a:xfrm>
            <a:custGeom>
              <a:avLst/>
              <a:gdLst/>
              <a:ahLst/>
              <a:cxnLst/>
              <a:rect l="l" t="t" r="r" b="b"/>
              <a:pathLst>
                <a:path w="628" h="285" extrusionOk="0">
                  <a:moveTo>
                    <a:pt x="438" y="1"/>
                  </a:moveTo>
                  <a:lnTo>
                    <a:pt x="0" y="232"/>
                  </a:lnTo>
                  <a:lnTo>
                    <a:pt x="627" y="285"/>
                  </a:lnTo>
                  <a:lnTo>
                    <a:pt x="43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5"/>
            <p:cNvSpPr/>
            <p:nvPr/>
          </p:nvSpPr>
          <p:spPr>
            <a:xfrm>
              <a:off x="5029475" y="1778750"/>
              <a:ext cx="15275" cy="5425"/>
            </a:xfrm>
            <a:custGeom>
              <a:avLst/>
              <a:gdLst/>
              <a:ahLst/>
              <a:cxnLst/>
              <a:rect l="l" t="t" r="r" b="b"/>
              <a:pathLst>
                <a:path w="611" h="217" extrusionOk="0">
                  <a:moveTo>
                    <a:pt x="542" y="1"/>
                  </a:moveTo>
                  <a:lnTo>
                    <a:pt x="0" y="216"/>
                  </a:lnTo>
                  <a:lnTo>
                    <a:pt x="611" y="216"/>
                  </a:lnTo>
                  <a:lnTo>
                    <a:pt x="54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251" name="Google Shape;2251;p5"/>
          <p:cNvPicPr preferRelativeResize="0"/>
          <p:nvPr/>
        </p:nvPicPr>
        <p:blipFill rotWithShape="1">
          <a:blip r:embed="rId4">
            <a:alphaModFix/>
          </a:blip>
          <a:srcRect l="5922" t="13323"/>
          <a:stretch/>
        </p:blipFill>
        <p:spPr>
          <a:xfrm>
            <a:off x="2759615" y="959158"/>
            <a:ext cx="2073020" cy="1224171"/>
          </a:xfrm>
          <a:prstGeom prst="rect">
            <a:avLst/>
          </a:prstGeom>
          <a:noFill/>
          <a:ln>
            <a:noFill/>
          </a:ln>
        </p:spPr>
      </p:pic>
      <p:sp>
        <p:nvSpPr>
          <p:cNvPr id="2252" name="Google Shape;2252;p5"/>
          <p:cNvSpPr txBox="1">
            <a:spLocks noGrp="1"/>
          </p:cNvSpPr>
          <p:nvPr>
            <p:ph type="subTitle" idx="1"/>
          </p:nvPr>
        </p:nvSpPr>
        <p:spPr>
          <a:xfrm>
            <a:off x="456502" y="1295937"/>
            <a:ext cx="2733886" cy="5693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600" b="1"/>
              <a:t>Pengambilan Sumber Data Kecelakaan</a:t>
            </a:r>
            <a:endParaRPr sz="1600" b="1"/>
          </a:p>
        </p:txBody>
      </p:sp>
      <p:sp>
        <p:nvSpPr>
          <p:cNvPr id="2253" name="Google Shape;2253;p5"/>
          <p:cNvSpPr/>
          <p:nvPr/>
        </p:nvSpPr>
        <p:spPr>
          <a:xfrm>
            <a:off x="5242070" y="4408223"/>
            <a:ext cx="957365" cy="462403"/>
          </a:xfrm>
          <a:prstGeom prst="rect">
            <a:avLst/>
          </a:prstGeom>
          <a:solidFill>
            <a:srgbClr val="F4CDC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54" name="Google Shape;2254;p5"/>
          <p:cNvSpPr txBox="1"/>
          <p:nvPr/>
        </p:nvSpPr>
        <p:spPr>
          <a:xfrm>
            <a:off x="1397715" y="2549029"/>
            <a:ext cx="2733886" cy="5693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1600"/>
              <a:buFont typeface="Nunito Light"/>
              <a:buNone/>
            </a:pPr>
            <a:r>
              <a:rPr lang="en-US" sz="1600" b="1" i="0" u="none" strike="noStrike" cap="none">
                <a:solidFill>
                  <a:schemeClr val="dk1"/>
                </a:solidFill>
                <a:latin typeface="Lexend Light"/>
                <a:ea typeface="Lexend Light"/>
                <a:cs typeface="Lexend Light"/>
                <a:sym typeface="Lexend Light"/>
              </a:rPr>
              <a:t>Pembersihan</a:t>
            </a:r>
            <a:r>
              <a:rPr lang="en-US" sz="1800" b="1" i="0" u="none" strike="noStrike" cap="none">
                <a:solidFill>
                  <a:schemeClr val="dk1"/>
                </a:solidFill>
                <a:latin typeface="Lexend Light"/>
                <a:ea typeface="Lexend Light"/>
                <a:cs typeface="Lexend Light"/>
                <a:sym typeface="Lexend Light"/>
              </a:rPr>
              <a:t> </a:t>
            </a:r>
            <a:endParaRPr/>
          </a:p>
          <a:p>
            <a:pPr marL="0" marR="0" lvl="0" indent="0" algn="l" rtl="0">
              <a:lnSpc>
                <a:spcPct val="100000"/>
              </a:lnSpc>
              <a:spcBef>
                <a:spcPts val="0"/>
              </a:spcBef>
              <a:spcAft>
                <a:spcPts val="0"/>
              </a:spcAft>
              <a:buClr>
                <a:schemeClr val="lt1"/>
              </a:buClr>
              <a:buSzPts val="1600"/>
              <a:buFont typeface="Nunito Light"/>
              <a:buNone/>
            </a:pPr>
            <a:r>
              <a:rPr lang="en-US" sz="1600" b="1" i="0" u="none" strike="noStrike" cap="none">
                <a:solidFill>
                  <a:schemeClr val="dk1"/>
                </a:solidFill>
                <a:latin typeface="Lexend Light"/>
                <a:ea typeface="Lexend Light"/>
                <a:cs typeface="Lexend Light"/>
                <a:sym typeface="Lexend Light"/>
              </a:rPr>
              <a:t>Data</a:t>
            </a:r>
            <a:endParaRPr/>
          </a:p>
        </p:txBody>
      </p:sp>
      <p:sp>
        <p:nvSpPr>
          <p:cNvPr id="2255" name="Google Shape;2255;p5"/>
          <p:cNvSpPr txBox="1"/>
          <p:nvPr/>
        </p:nvSpPr>
        <p:spPr>
          <a:xfrm>
            <a:off x="3022880" y="4199318"/>
            <a:ext cx="1939358" cy="5693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1600"/>
              <a:buFont typeface="Nunito Light"/>
              <a:buNone/>
            </a:pPr>
            <a:r>
              <a:rPr lang="en-US" sz="1600" b="1" i="0" u="none" strike="noStrike" cap="none">
                <a:solidFill>
                  <a:schemeClr val="dk1"/>
                </a:solidFill>
                <a:latin typeface="Lexend Light"/>
                <a:ea typeface="Lexend Light"/>
                <a:cs typeface="Lexend Light"/>
                <a:sym typeface="Lexend Light"/>
              </a:rPr>
              <a:t>Analisa Data &amp;</a:t>
            </a:r>
            <a:endParaRPr/>
          </a:p>
          <a:p>
            <a:pPr marL="0" marR="0" lvl="0" indent="0" algn="l" rtl="0">
              <a:lnSpc>
                <a:spcPct val="100000"/>
              </a:lnSpc>
              <a:spcBef>
                <a:spcPts val="0"/>
              </a:spcBef>
              <a:spcAft>
                <a:spcPts val="0"/>
              </a:spcAft>
              <a:buClr>
                <a:schemeClr val="lt1"/>
              </a:buClr>
              <a:buSzPts val="1600"/>
              <a:buFont typeface="Nunito Light"/>
              <a:buNone/>
            </a:pPr>
            <a:r>
              <a:rPr lang="en-US" sz="1600" b="1" i="0" u="none" strike="noStrike" cap="none">
                <a:solidFill>
                  <a:schemeClr val="dk1"/>
                </a:solidFill>
                <a:latin typeface="Lexend Light"/>
                <a:ea typeface="Lexend Light"/>
                <a:cs typeface="Lexend Light"/>
                <a:sym typeface="Lexend Light"/>
              </a:rPr>
              <a:t>Visualisasi</a:t>
            </a:r>
            <a:endParaRPr sz="1600" b="1" i="0" u="none" strike="noStrike" cap="none">
              <a:solidFill>
                <a:schemeClr val="dk1"/>
              </a:solidFill>
              <a:latin typeface="Lexend Light"/>
              <a:ea typeface="Lexend Light"/>
              <a:cs typeface="Lexend Light"/>
              <a:sym typeface="Lexend Light"/>
            </a:endParaRPr>
          </a:p>
        </p:txBody>
      </p:sp>
      <p:sp>
        <p:nvSpPr>
          <p:cNvPr id="2256" name="Google Shape;2256;p5"/>
          <p:cNvSpPr txBox="1"/>
          <p:nvPr/>
        </p:nvSpPr>
        <p:spPr>
          <a:xfrm>
            <a:off x="1774939" y="3716089"/>
            <a:ext cx="2733886" cy="5693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1600"/>
              <a:buFont typeface="Nunito Light"/>
              <a:buNone/>
            </a:pPr>
            <a:r>
              <a:rPr lang="en-US" sz="1600" b="1" i="0" u="none" strike="noStrike" cap="none">
                <a:solidFill>
                  <a:schemeClr val="dk1"/>
                </a:solidFill>
                <a:latin typeface="Lexend Light"/>
                <a:ea typeface="Lexend Light"/>
                <a:cs typeface="Lexend Light"/>
                <a:sym typeface="Lexend Light"/>
              </a:rPr>
              <a:t>Identifikasi Parameter</a:t>
            </a:r>
            <a:endParaRPr/>
          </a:p>
        </p:txBody>
      </p:sp>
      <p:sp>
        <p:nvSpPr>
          <p:cNvPr id="2257" name="Google Shape;2257;p5"/>
          <p:cNvSpPr txBox="1"/>
          <p:nvPr/>
        </p:nvSpPr>
        <p:spPr>
          <a:xfrm>
            <a:off x="5242070" y="4505280"/>
            <a:ext cx="1117686" cy="35779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1600"/>
              <a:buFont typeface="Nunito Light"/>
              <a:buNone/>
            </a:pPr>
            <a:r>
              <a:rPr lang="en-US" sz="1600" b="1" i="0" u="none" strike="noStrike" cap="none">
                <a:solidFill>
                  <a:schemeClr val="dk1"/>
                </a:solidFill>
                <a:latin typeface="Lexend Light"/>
                <a:ea typeface="Lexend Light"/>
                <a:cs typeface="Lexend Light"/>
                <a:sym typeface="Lexend Light"/>
              </a:rPr>
              <a:t>Insight</a:t>
            </a:r>
            <a:endParaRPr sz="1600" b="1" i="0" u="none" strike="noStrike" cap="none">
              <a:solidFill>
                <a:schemeClr val="dk1"/>
              </a:solidFill>
              <a:latin typeface="Lexend Light"/>
              <a:ea typeface="Lexend Light"/>
              <a:cs typeface="Lexend Light"/>
              <a:sym typeface="Lexend Light"/>
            </a:endParaRPr>
          </a:p>
        </p:txBody>
      </p:sp>
      <p:sp>
        <p:nvSpPr>
          <p:cNvPr id="2258" name="Google Shape;2258;p5"/>
          <p:cNvSpPr/>
          <p:nvPr/>
        </p:nvSpPr>
        <p:spPr>
          <a:xfrm rot="10800000" flipH="1">
            <a:off x="828471" y="2163675"/>
            <a:ext cx="443387" cy="485579"/>
          </a:xfrm>
          <a:prstGeom prst="bentArrow">
            <a:avLst>
              <a:gd name="adj1" fmla="val 25000"/>
              <a:gd name="adj2" fmla="val 25000"/>
              <a:gd name="adj3" fmla="val 25000"/>
              <a:gd name="adj4" fmla="val 43750"/>
            </a:avLst>
          </a:prstGeom>
          <a:solidFill>
            <a:srgbClr val="F4CDCF"/>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59" name="Google Shape;2259;p5"/>
          <p:cNvSpPr/>
          <p:nvPr/>
        </p:nvSpPr>
        <p:spPr>
          <a:xfrm rot="10800000" flipH="1">
            <a:off x="1340450" y="3266471"/>
            <a:ext cx="387953" cy="413344"/>
          </a:xfrm>
          <a:prstGeom prst="bentArrow">
            <a:avLst>
              <a:gd name="adj1" fmla="val 25000"/>
              <a:gd name="adj2" fmla="val 25000"/>
              <a:gd name="adj3" fmla="val 25000"/>
              <a:gd name="adj4" fmla="val 43750"/>
            </a:avLst>
          </a:prstGeom>
          <a:solidFill>
            <a:srgbClr val="F4CDCF"/>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60" name="Google Shape;2260;p5"/>
          <p:cNvSpPr/>
          <p:nvPr/>
        </p:nvSpPr>
        <p:spPr>
          <a:xfrm rot="10800000" flipH="1">
            <a:off x="2545974" y="4128617"/>
            <a:ext cx="423930" cy="376663"/>
          </a:xfrm>
          <a:prstGeom prst="bentArrow">
            <a:avLst>
              <a:gd name="adj1" fmla="val 25000"/>
              <a:gd name="adj2" fmla="val 25000"/>
              <a:gd name="adj3" fmla="val 25000"/>
              <a:gd name="adj4" fmla="val 43750"/>
            </a:avLst>
          </a:prstGeom>
          <a:solidFill>
            <a:srgbClr val="F4CDCF"/>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61" name="Google Shape;2261;p5"/>
          <p:cNvSpPr/>
          <p:nvPr/>
        </p:nvSpPr>
        <p:spPr>
          <a:xfrm rot="10800000" flipH="1">
            <a:off x="4718880" y="4452114"/>
            <a:ext cx="423930" cy="376663"/>
          </a:xfrm>
          <a:prstGeom prst="bentArrow">
            <a:avLst>
              <a:gd name="adj1" fmla="val 25000"/>
              <a:gd name="adj2" fmla="val 25000"/>
              <a:gd name="adj3" fmla="val 25000"/>
              <a:gd name="adj4" fmla="val 43750"/>
            </a:avLst>
          </a:prstGeom>
          <a:solidFill>
            <a:srgbClr val="F4CDCF"/>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62" name="Google Shape;2262;p5"/>
          <p:cNvSpPr txBox="1"/>
          <p:nvPr/>
        </p:nvSpPr>
        <p:spPr>
          <a:xfrm>
            <a:off x="6806526" y="4371215"/>
            <a:ext cx="2244389" cy="5693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1600"/>
              <a:buFont typeface="Nunito Light"/>
              <a:buNone/>
            </a:pPr>
            <a:r>
              <a:rPr lang="en-US" sz="1800" b="1" i="0" u="none" strike="noStrike" cap="none">
                <a:solidFill>
                  <a:srgbClr val="841D23"/>
                </a:solidFill>
                <a:latin typeface="Lexend Light"/>
                <a:ea typeface="Lexend Light"/>
                <a:cs typeface="Lexend Light"/>
                <a:sym typeface="Lexend Light"/>
              </a:rPr>
              <a:t>REKOMENDASI</a:t>
            </a:r>
            <a:endParaRPr sz="1800" b="1" i="0" u="none" strike="noStrike" cap="none">
              <a:solidFill>
                <a:srgbClr val="841D23"/>
              </a:solidFill>
              <a:latin typeface="Lexend Light"/>
              <a:ea typeface="Lexend Light"/>
              <a:cs typeface="Lexend Light"/>
              <a:sym typeface="Lexend Light"/>
            </a:endParaRPr>
          </a:p>
        </p:txBody>
      </p:sp>
      <p:sp>
        <p:nvSpPr>
          <p:cNvPr id="2263" name="Google Shape;2263;p5"/>
          <p:cNvSpPr/>
          <p:nvPr/>
        </p:nvSpPr>
        <p:spPr>
          <a:xfrm>
            <a:off x="6359756" y="4464788"/>
            <a:ext cx="383670" cy="361801"/>
          </a:xfrm>
          <a:prstGeom prst="chevron">
            <a:avLst>
              <a:gd name="adj" fmla="val 50000"/>
            </a:avLst>
          </a:prstGeom>
          <a:solidFill>
            <a:srgbClr val="F4CDC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1"/>
                                        </p:tgtEl>
                                        <p:attrNameLst>
                                          <p:attrName>style.visibility</p:attrName>
                                        </p:attrNameLst>
                                      </p:cBhvr>
                                      <p:to>
                                        <p:strVal val="visible"/>
                                      </p:to>
                                    </p:set>
                                    <p:animEffect transition="in" filter="fade">
                                      <p:cBhvr>
                                        <p:cTn id="7" dur="500"/>
                                        <p:tgtEl>
                                          <p:spTgt spid="15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52">
                                            <p:txEl>
                                              <p:pRg st="0" end="0"/>
                                            </p:txEl>
                                          </p:spTgt>
                                        </p:tgtEl>
                                        <p:attrNameLst>
                                          <p:attrName>style.visibility</p:attrName>
                                        </p:attrNameLst>
                                      </p:cBhvr>
                                      <p:to>
                                        <p:strVal val="visible"/>
                                      </p:to>
                                    </p:set>
                                    <p:anim calcmode="lin" valueType="num">
                                      <p:cBhvr additive="base">
                                        <p:cTn id="12" dur="500"/>
                                        <p:tgtEl>
                                          <p:spTgt spid="2252">
                                            <p:txEl>
                                              <p:pRg st="0" end="0"/>
                                            </p:txEl>
                                          </p:spTgt>
                                        </p:tgtEl>
                                        <p:attrNameLst>
                                          <p:attrName>ppt_y</p:attrName>
                                        </p:attrNameLst>
                                      </p:cBhvr>
                                      <p:tavLst>
                                        <p:tav tm="0">
                                          <p:val>
                                            <p:strVal val="#ppt_y+1"/>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1"/>
                                        </p:tgtEl>
                                        <p:attrNameLst>
                                          <p:attrName>style.visibility</p:attrName>
                                        </p:attrNameLst>
                                      </p:cBhvr>
                                      <p:to>
                                        <p:strVal val="visible"/>
                                      </p:to>
                                    </p:set>
                                    <p:anim calcmode="lin" valueType="num">
                                      <p:cBhvr additive="base">
                                        <p:cTn id="15" dur="500"/>
                                        <p:tgtEl>
                                          <p:spTgt spid="2251"/>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258"/>
                                        </p:tgtEl>
                                        <p:attrNameLst>
                                          <p:attrName>style.visibility</p:attrName>
                                        </p:attrNameLst>
                                      </p:cBhvr>
                                      <p:to>
                                        <p:strVal val="visible"/>
                                      </p:to>
                                    </p:set>
                                    <p:anim calcmode="lin" valueType="num">
                                      <p:cBhvr additive="base">
                                        <p:cTn id="18" dur="500"/>
                                        <p:tgtEl>
                                          <p:spTgt spid="225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40"/>
                                        </p:tgtEl>
                                        <p:attrNameLst>
                                          <p:attrName>style.visibility</p:attrName>
                                        </p:attrNameLst>
                                      </p:cBhvr>
                                      <p:to>
                                        <p:strVal val="visible"/>
                                      </p:to>
                                    </p:set>
                                    <p:anim calcmode="lin" valueType="num">
                                      <p:cBhvr additive="base">
                                        <p:cTn id="23" dur="500"/>
                                        <p:tgtEl>
                                          <p:spTgt spid="1540"/>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254"/>
                                        </p:tgtEl>
                                        <p:attrNameLst>
                                          <p:attrName>style.visibility</p:attrName>
                                        </p:attrNameLst>
                                      </p:cBhvr>
                                      <p:to>
                                        <p:strVal val="visible"/>
                                      </p:to>
                                    </p:set>
                                    <p:anim calcmode="lin" valueType="num">
                                      <p:cBhvr additive="base">
                                        <p:cTn id="26" dur="500"/>
                                        <p:tgtEl>
                                          <p:spTgt spid="2254"/>
                                        </p:tgtEl>
                                        <p:attrNameLst>
                                          <p:attrName>ppt_y</p:attrName>
                                        </p:attrNameLst>
                                      </p:cBhvr>
                                      <p:tavLst>
                                        <p:tav tm="0">
                                          <p:val>
                                            <p:strVal val="#ppt_y+1"/>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59"/>
                                        </p:tgtEl>
                                        <p:attrNameLst>
                                          <p:attrName>style.visibility</p:attrName>
                                        </p:attrNameLst>
                                      </p:cBhvr>
                                      <p:to>
                                        <p:strVal val="visible"/>
                                      </p:to>
                                    </p:set>
                                    <p:anim calcmode="lin" valueType="num">
                                      <p:cBhvr additive="base">
                                        <p:cTn id="29" dur="500"/>
                                        <p:tgtEl>
                                          <p:spTgt spid="225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256"/>
                                        </p:tgtEl>
                                        <p:attrNameLst>
                                          <p:attrName>style.visibility</p:attrName>
                                        </p:attrNameLst>
                                      </p:cBhvr>
                                      <p:to>
                                        <p:strVal val="visible"/>
                                      </p:to>
                                    </p:set>
                                    <p:anim calcmode="lin" valueType="num">
                                      <p:cBhvr additive="base">
                                        <p:cTn id="34" dur="500"/>
                                        <p:tgtEl>
                                          <p:spTgt spid="2256"/>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60"/>
                                        </p:tgtEl>
                                        <p:attrNameLst>
                                          <p:attrName>style.visibility</p:attrName>
                                        </p:attrNameLst>
                                      </p:cBhvr>
                                      <p:to>
                                        <p:strVal val="visible"/>
                                      </p:to>
                                    </p:set>
                                    <p:anim calcmode="lin" valueType="num">
                                      <p:cBhvr additive="base">
                                        <p:cTn id="37" dur="500"/>
                                        <p:tgtEl>
                                          <p:spTgt spid="226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253"/>
                                        </p:tgtEl>
                                        <p:attrNameLst>
                                          <p:attrName>style.visibility</p:attrName>
                                        </p:attrNameLst>
                                      </p:cBhvr>
                                      <p:to>
                                        <p:strVal val="visible"/>
                                      </p:to>
                                    </p:set>
                                    <p:anim calcmode="lin" valueType="num">
                                      <p:cBhvr additive="base">
                                        <p:cTn id="42" dur="500"/>
                                        <p:tgtEl>
                                          <p:spTgt spid="2253"/>
                                        </p:tgtEl>
                                        <p:attrNameLst>
                                          <p:attrName>ppt_y</p:attrName>
                                        </p:attrNameLst>
                                      </p:cBhvr>
                                      <p:tavLst>
                                        <p:tav tm="0">
                                          <p:val>
                                            <p:strVal val="#ppt_y+1"/>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255"/>
                                        </p:tgtEl>
                                        <p:attrNameLst>
                                          <p:attrName>style.visibility</p:attrName>
                                        </p:attrNameLst>
                                      </p:cBhvr>
                                      <p:to>
                                        <p:strVal val="visible"/>
                                      </p:to>
                                    </p:set>
                                    <p:anim calcmode="lin" valueType="num">
                                      <p:cBhvr additive="base">
                                        <p:cTn id="45" dur="500"/>
                                        <p:tgtEl>
                                          <p:spTgt spid="2255"/>
                                        </p:tgtEl>
                                        <p:attrNameLst>
                                          <p:attrName>ppt_y</p:attrName>
                                        </p:attrNameLst>
                                      </p:cBhvr>
                                      <p:tavLst>
                                        <p:tav tm="0">
                                          <p:val>
                                            <p:strVal val="#ppt_y+1"/>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257"/>
                                        </p:tgtEl>
                                        <p:attrNameLst>
                                          <p:attrName>style.visibility</p:attrName>
                                        </p:attrNameLst>
                                      </p:cBhvr>
                                      <p:to>
                                        <p:strVal val="visible"/>
                                      </p:to>
                                    </p:set>
                                    <p:anim calcmode="lin" valueType="num">
                                      <p:cBhvr additive="base">
                                        <p:cTn id="48" dur="500"/>
                                        <p:tgtEl>
                                          <p:spTgt spid="2257"/>
                                        </p:tgtEl>
                                        <p:attrNameLst>
                                          <p:attrName>ppt_y</p:attrName>
                                        </p:attrNameLst>
                                      </p:cBhvr>
                                      <p:tavLst>
                                        <p:tav tm="0">
                                          <p:val>
                                            <p:strVal val="#ppt_y+1"/>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61"/>
                                        </p:tgtEl>
                                        <p:attrNameLst>
                                          <p:attrName>style.visibility</p:attrName>
                                        </p:attrNameLst>
                                      </p:cBhvr>
                                      <p:to>
                                        <p:strVal val="visible"/>
                                      </p:to>
                                    </p:set>
                                    <p:anim calcmode="lin" valueType="num">
                                      <p:cBhvr additive="base">
                                        <p:cTn id="51" dur="500"/>
                                        <p:tgtEl>
                                          <p:spTgt spid="226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262"/>
                                        </p:tgtEl>
                                        <p:attrNameLst>
                                          <p:attrName>style.visibility</p:attrName>
                                        </p:attrNameLst>
                                      </p:cBhvr>
                                      <p:to>
                                        <p:strVal val="visible"/>
                                      </p:to>
                                    </p:set>
                                    <p:anim calcmode="lin" valueType="num">
                                      <p:cBhvr additive="base">
                                        <p:cTn id="56" dur="500"/>
                                        <p:tgtEl>
                                          <p:spTgt spid="2262"/>
                                        </p:tgtEl>
                                        <p:attrNameLst>
                                          <p:attrName>ppt_y</p:attrName>
                                        </p:attrNameLst>
                                      </p:cBhvr>
                                      <p:tavLst>
                                        <p:tav tm="0">
                                          <p:val>
                                            <p:strVal val="#ppt_y+1"/>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263"/>
                                        </p:tgtEl>
                                        <p:attrNameLst>
                                          <p:attrName>style.visibility</p:attrName>
                                        </p:attrNameLst>
                                      </p:cBhvr>
                                      <p:to>
                                        <p:strVal val="visible"/>
                                      </p:to>
                                    </p:set>
                                    <p:anim calcmode="lin" valueType="num">
                                      <p:cBhvr additive="base">
                                        <p:cTn id="59" dur="500"/>
                                        <p:tgtEl>
                                          <p:spTgt spid="22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sp>
        <p:nvSpPr>
          <p:cNvPr id="2268" name="Google Shape;2268;p6"/>
          <p:cNvSpPr txBox="1">
            <a:spLocks noGrp="1"/>
          </p:cNvSpPr>
          <p:nvPr>
            <p:ph type="title" idx="9"/>
          </p:nvPr>
        </p:nvSpPr>
        <p:spPr>
          <a:xfrm>
            <a:off x="713561" y="359227"/>
            <a:ext cx="4766400" cy="44633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1600"/>
              <a:t>HASIL ANALISA </a:t>
            </a:r>
            <a:endParaRPr sz="1600"/>
          </a:p>
        </p:txBody>
      </p:sp>
      <p:sp>
        <p:nvSpPr>
          <p:cNvPr id="2269" name="Google Shape;2269;p6"/>
          <p:cNvSpPr txBox="1">
            <a:spLocks noGrp="1"/>
          </p:cNvSpPr>
          <p:nvPr>
            <p:ph type="subTitle" idx="1"/>
          </p:nvPr>
        </p:nvSpPr>
        <p:spPr>
          <a:xfrm>
            <a:off x="1262261" y="956931"/>
            <a:ext cx="6120680" cy="229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b="1">
                <a:solidFill>
                  <a:srgbClr val="002060"/>
                </a:solidFill>
              </a:rPr>
              <a:t>Kondisi yang Meningkatkan Resiko Kecelakaan</a:t>
            </a:r>
            <a:endParaRPr sz="1800" b="1">
              <a:solidFill>
                <a:srgbClr val="002060"/>
              </a:solidFill>
            </a:endParaRPr>
          </a:p>
        </p:txBody>
      </p:sp>
      <p:pic>
        <p:nvPicPr>
          <p:cNvPr id="2270" name="Google Shape;2270;p6"/>
          <p:cNvPicPr preferRelativeResize="0"/>
          <p:nvPr/>
        </p:nvPicPr>
        <p:blipFill rotWithShape="1">
          <a:blip r:embed="rId3">
            <a:alphaModFix/>
          </a:blip>
          <a:srcRect/>
          <a:stretch/>
        </p:blipFill>
        <p:spPr>
          <a:xfrm>
            <a:off x="720001" y="1413901"/>
            <a:ext cx="7934902" cy="3104935"/>
          </a:xfrm>
          <a:prstGeom prst="rect">
            <a:avLst/>
          </a:prstGeom>
          <a:noFill/>
          <a:ln>
            <a:noFill/>
          </a:ln>
        </p:spPr>
      </p:pic>
      <p:grpSp>
        <p:nvGrpSpPr>
          <p:cNvPr id="2271" name="Google Shape;2271;p6"/>
          <p:cNvGrpSpPr/>
          <p:nvPr/>
        </p:nvGrpSpPr>
        <p:grpSpPr>
          <a:xfrm>
            <a:off x="713561" y="865201"/>
            <a:ext cx="548700" cy="548700"/>
            <a:chOff x="4315333" y="3702267"/>
            <a:chExt cx="548700" cy="548700"/>
          </a:xfrm>
        </p:grpSpPr>
        <p:sp>
          <p:nvSpPr>
            <p:cNvPr id="2272" name="Google Shape;2272;p6"/>
            <p:cNvSpPr/>
            <p:nvPr/>
          </p:nvSpPr>
          <p:spPr>
            <a:xfrm>
              <a:off x="4315333" y="3702267"/>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6"/>
            <p:cNvSpPr/>
            <p:nvPr/>
          </p:nvSpPr>
          <p:spPr>
            <a:xfrm>
              <a:off x="4417584" y="3871116"/>
              <a:ext cx="344198" cy="211001"/>
            </a:xfrm>
            <a:custGeom>
              <a:avLst/>
              <a:gdLst/>
              <a:ahLst/>
              <a:cxnLst/>
              <a:rect l="l" t="t" r="r" b="b"/>
              <a:pathLst>
                <a:path w="3409" h="2090" extrusionOk="0">
                  <a:moveTo>
                    <a:pt x="2446" y="281"/>
                  </a:moveTo>
                  <a:cubicBezTo>
                    <a:pt x="2533" y="281"/>
                    <a:pt x="2562" y="310"/>
                    <a:pt x="2627" y="404"/>
                  </a:cubicBezTo>
                  <a:lnTo>
                    <a:pt x="2953" y="946"/>
                  </a:lnTo>
                  <a:lnTo>
                    <a:pt x="1057" y="1091"/>
                  </a:lnTo>
                  <a:lnTo>
                    <a:pt x="1296" y="491"/>
                  </a:lnTo>
                  <a:cubicBezTo>
                    <a:pt x="1361" y="368"/>
                    <a:pt x="1390" y="339"/>
                    <a:pt x="1506" y="339"/>
                  </a:cubicBezTo>
                  <a:lnTo>
                    <a:pt x="2410" y="281"/>
                  </a:lnTo>
                  <a:close/>
                  <a:moveTo>
                    <a:pt x="2941" y="1179"/>
                  </a:moveTo>
                  <a:cubicBezTo>
                    <a:pt x="3039" y="1179"/>
                    <a:pt x="3108" y="1259"/>
                    <a:pt x="3133" y="1366"/>
                  </a:cubicBezTo>
                  <a:cubicBezTo>
                    <a:pt x="3133" y="1489"/>
                    <a:pt x="3047" y="1576"/>
                    <a:pt x="2924" y="1576"/>
                  </a:cubicBezTo>
                  <a:cubicBezTo>
                    <a:pt x="2912" y="1580"/>
                    <a:pt x="2901" y="1581"/>
                    <a:pt x="2889" y="1581"/>
                  </a:cubicBezTo>
                  <a:cubicBezTo>
                    <a:pt x="2813" y="1581"/>
                    <a:pt x="2739" y="1502"/>
                    <a:pt x="2714" y="1395"/>
                  </a:cubicBezTo>
                  <a:cubicBezTo>
                    <a:pt x="2714" y="1272"/>
                    <a:pt x="2808" y="1185"/>
                    <a:pt x="2895" y="1185"/>
                  </a:cubicBezTo>
                  <a:cubicBezTo>
                    <a:pt x="2911" y="1181"/>
                    <a:pt x="2926" y="1179"/>
                    <a:pt x="2941" y="1179"/>
                  </a:cubicBezTo>
                  <a:close/>
                  <a:moveTo>
                    <a:pt x="1144" y="1308"/>
                  </a:moveTo>
                  <a:cubicBezTo>
                    <a:pt x="1238" y="1308"/>
                    <a:pt x="1361" y="1395"/>
                    <a:pt x="1361" y="1518"/>
                  </a:cubicBezTo>
                  <a:cubicBezTo>
                    <a:pt x="1361" y="1605"/>
                    <a:pt x="1296" y="1728"/>
                    <a:pt x="1180" y="1728"/>
                  </a:cubicBezTo>
                  <a:cubicBezTo>
                    <a:pt x="1057" y="1728"/>
                    <a:pt x="963" y="1634"/>
                    <a:pt x="963" y="1547"/>
                  </a:cubicBezTo>
                  <a:cubicBezTo>
                    <a:pt x="934" y="1424"/>
                    <a:pt x="1028" y="1337"/>
                    <a:pt x="1144" y="1308"/>
                  </a:cubicBezTo>
                  <a:close/>
                  <a:moveTo>
                    <a:pt x="391" y="1366"/>
                  </a:moveTo>
                  <a:lnTo>
                    <a:pt x="333" y="1395"/>
                  </a:lnTo>
                  <a:lnTo>
                    <a:pt x="333" y="1453"/>
                  </a:lnTo>
                  <a:lnTo>
                    <a:pt x="666" y="1851"/>
                  </a:lnTo>
                  <a:lnTo>
                    <a:pt x="456" y="1395"/>
                  </a:lnTo>
                  <a:cubicBezTo>
                    <a:pt x="456" y="1366"/>
                    <a:pt x="420" y="1366"/>
                    <a:pt x="420" y="1366"/>
                  </a:cubicBezTo>
                  <a:close/>
                  <a:moveTo>
                    <a:pt x="124" y="1453"/>
                  </a:moveTo>
                  <a:lnTo>
                    <a:pt x="59" y="1518"/>
                  </a:lnTo>
                  <a:cubicBezTo>
                    <a:pt x="30" y="1547"/>
                    <a:pt x="59" y="1576"/>
                    <a:pt x="95" y="1605"/>
                  </a:cubicBezTo>
                  <a:lnTo>
                    <a:pt x="601" y="1995"/>
                  </a:lnTo>
                  <a:lnTo>
                    <a:pt x="601" y="1995"/>
                  </a:lnTo>
                  <a:lnTo>
                    <a:pt x="210" y="1489"/>
                  </a:lnTo>
                  <a:cubicBezTo>
                    <a:pt x="182" y="1453"/>
                    <a:pt x="182" y="1453"/>
                    <a:pt x="153" y="1453"/>
                  </a:cubicBezTo>
                  <a:close/>
                  <a:moveTo>
                    <a:pt x="30" y="1851"/>
                  </a:moveTo>
                  <a:lnTo>
                    <a:pt x="30" y="1938"/>
                  </a:lnTo>
                  <a:cubicBezTo>
                    <a:pt x="1" y="1938"/>
                    <a:pt x="30" y="1966"/>
                    <a:pt x="59" y="1966"/>
                  </a:cubicBezTo>
                  <a:lnTo>
                    <a:pt x="572" y="2032"/>
                  </a:lnTo>
                  <a:lnTo>
                    <a:pt x="95" y="1851"/>
                  </a:lnTo>
                  <a:close/>
                  <a:moveTo>
                    <a:pt x="2550" y="0"/>
                  </a:moveTo>
                  <a:cubicBezTo>
                    <a:pt x="2535" y="0"/>
                    <a:pt x="2519" y="2"/>
                    <a:pt x="2504" y="6"/>
                  </a:cubicBezTo>
                  <a:lnTo>
                    <a:pt x="1361" y="71"/>
                  </a:lnTo>
                  <a:cubicBezTo>
                    <a:pt x="1238" y="100"/>
                    <a:pt x="1115" y="187"/>
                    <a:pt x="1086" y="281"/>
                  </a:cubicBezTo>
                  <a:lnTo>
                    <a:pt x="753" y="1156"/>
                  </a:lnTo>
                  <a:cubicBezTo>
                    <a:pt x="724" y="1243"/>
                    <a:pt x="724" y="1308"/>
                    <a:pt x="724" y="1366"/>
                  </a:cubicBezTo>
                  <a:lnTo>
                    <a:pt x="753" y="1995"/>
                  </a:lnTo>
                  <a:lnTo>
                    <a:pt x="695" y="1995"/>
                  </a:lnTo>
                  <a:cubicBezTo>
                    <a:pt x="666" y="1995"/>
                    <a:pt x="637" y="1995"/>
                    <a:pt x="637" y="2032"/>
                  </a:cubicBezTo>
                  <a:cubicBezTo>
                    <a:pt x="637" y="2061"/>
                    <a:pt x="666" y="2089"/>
                    <a:pt x="695" y="2089"/>
                  </a:cubicBezTo>
                  <a:lnTo>
                    <a:pt x="1144" y="2089"/>
                  </a:lnTo>
                  <a:cubicBezTo>
                    <a:pt x="1209" y="2089"/>
                    <a:pt x="1238" y="2089"/>
                    <a:pt x="1209" y="2032"/>
                  </a:cubicBezTo>
                  <a:lnTo>
                    <a:pt x="1209" y="1966"/>
                  </a:lnTo>
                  <a:lnTo>
                    <a:pt x="2924" y="1851"/>
                  </a:lnTo>
                  <a:lnTo>
                    <a:pt x="2953" y="1938"/>
                  </a:lnTo>
                  <a:lnTo>
                    <a:pt x="2953" y="2032"/>
                  </a:lnTo>
                  <a:cubicBezTo>
                    <a:pt x="2953" y="2061"/>
                    <a:pt x="2989" y="2089"/>
                    <a:pt x="3018" y="2089"/>
                  </a:cubicBezTo>
                  <a:lnTo>
                    <a:pt x="3350" y="2061"/>
                  </a:lnTo>
                  <a:cubicBezTo>
                    <a:pt x="3379" y="2061"/>
                    <a:pt x="3408" y="2032"/>
                    <a:pt x="3408" y="1995"/>
                  </a:cubicBezTo>
                  <a:lnTo>
                    <a:pt x="3408" y="1909"/>
                  </a:lnTo>
                  <a:lnTo>
                    <a:pt x="3350" y="1185"/>
                  </a:lnTo>
                  <a:cubicBezTo>
                    <a:pt x="3350" y="1091"/>
                    <a:pt x="3314" y="1033"/>
                    <a:pt x="3256" y="975"/>
                  </a:cubicBezTo>
                  <a:lnTo>
                    <a:pt x="2808" y="158"/>
                  </a:lnTo>
                  <a:cubicBezTo>
                    <a:pt x="2751" y="82"/>
                    <a:pt x="2655" y="0"/>
                    <a:pt x="25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53868"/>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8"/>
                                        </p:tgtEl>
                                        <p:attrNameLst>
                                          <p:attrName>style.visibility</p:attrName>
                                        </p:attrNameLst>
                                      </p:cBhvr>
                                      <p:to>
                                        <p:strVal val="visible"/>
                                      </p:to>
                                    </p:set>
                                    <p:animEffect transition="in" filter="fade">
                                      <p:cBhvr>
                                        <p:cTn id="7" dur="500"/>
                                        <p:tgtEl>
                                          <p:spTgt spid="22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9">
                                            <p:txEl>
                                              <p:pRg st="0" end="0"/>
                                            </p:txEl>
                                          </p:spTgt>
                                        </p:tgtEl>
                                        <p:attrNameLst>
                                          <p:attrName>style.visibility</p:attrName>
                                        </p:attrNameLst>
                                      </p:cBhvr>
                                      <p:to>
                                        <p:strVal val="visible"/>
                                      </p:to>
                                    </p:set>
                                    <p:animEffect transition="in" filter="fade">
                                      <p:cBhvr>
                                        <p:cTn id="12" dur="500"/>
                                        <p:tgtEl>
                                          <p:spTgt spid="226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71"/>
                                        </p:tgtEl>
                                        <p:attrNameLst>
                                          <p:attrName>style.visibility</p:attrName>
                                        </p:attrNameLst>
                                      </p:cBhvr>
                                      <p:to>
                                        <p:strVal val="visible"/>
                                      </p:to>
                                    </p:set>
                                    <p:animEffect transition="in" filter="fade">
                                      <p:cBhvr>
                                        <p:cTn id="15" dur="500"/>
                                        <p:tgtEl>
                                          <p:spTgt spid="227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70"/>
                                        </p:tgtEl>
                                        <p:attrNameLst>
                                          <p:attrName>style.visibility</p:attrName>
                                        </p:attrNameLst>
                                      </p:cBhvr>
                                      <p:to>
                                        <p:strVal val="visible"/>
                                      </p:to>
                                    </p:set>
                                    <p:animEffect transition="in" filter="fade">
                                      <p:cBhvr>
                                        <p:cTn id="20" dur="500"/>
                                        <p:tgtEl>
                                          <p:spTgt spid="2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278" name="Google Shape;2278;p8"/>
          <p:cNvSpPr txBox="1">
            <a:spLocks noGrp="1"/>
          </p:cNvSpPr>
          <p:nvPr>
            <p:ph type="title" idx="9"/>
          </p:nvPr>
        </p:nvSpPr>
        <p:spPr>
          <a:xfrm>
            <a:off x="720000" y="5212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1600"/>
              <a:t>HASIL ANALISA</a:t>
            </a:r>
            <a:endParaRPr sz="1600"/>
          </a:p>
        </p:txBody>
      </p:sp>
      <p:sp>
        <p:nvSpPr>
          <p:cNvPr id="2279" name="Google Shape;2279;p8"/>
          <p:cNvSpPr txBox="1">
            <a:spLocks noGrp="1"/>
          </p:cNvSpPr>
          <p:nvPr>
            <p:ph type="subTitle" idx="1"/>
          </p:nvPr>
        </p:nvSpPr>
        <p:spPr>
          <a:xfrm>
            <a:off x="1427847" y="1093925"/>
            <a:ext cx="6120680" cy="229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b="1">
                <a:solidFill>
                  <a:srgbClr val="002060"/>
                </a:solidFill>
              </a:rPr>
              <a:t>Kondisi yang Meningkatkan Resiko Kecelakaan</a:t>
            </a:r>
            <a:endParaRPr sz="1800" b="1">
              <a:solidFill>
                <a:srgbClr val="002060"/>
              </a:solidFill>
            </a:endParaRPr>
          </a:p>
        </p:txBody>
      </p:sp>
      <p:pic>
        <p:nvPicPr>
          <p:cNvPr id="2280" name="Google Shape;2280;p8"/>
          <p:cNvPicPr preferRelativeResize="0"/>
          <p:nvPr/>
        </p:nvPicPr>
        <p:blipFill rotWithShape="1">
          <a:blip r:embed="rId3">
            <a:alphaModFix/>
          </a:blip>
          <a:srcRect/>
          <a:stretch/>
        </p:blipFill>
        <p:spPr>
          <a:xfrm>
            <a:off x="683568" y="1616810"/>
            <a:ext cx="8058150" cy="2742539"/>
          </a:xfrm>
          <a:prstGeom prst="rect">
            <a:avLst/>
          </a:prstGeom>
          <a:noFill/>
          <a:ln>
            <a:noFill/>
          </a:ln>
        </p:spPr>
      </p:pic>
      <p:grpSp>
        <p:nvGrpSpPr>
          <p:cNvPr id="2281" name="Google Shape;2281;p8"/>
          <p:cNvGrpSpPr/>
          <p:nvPr/>
        </p:nvGrpSpPr>
        <p:grpSpPr>
          <a:xfrm>
            <a:off x="860237" y="1068110"/>
            <a:ext cx="548700" cy="548700"/>
            <a:chOff x="4315333" y="3702267"/>
            <a:chExt cx="548700" cy="548700"/>
          </a:xfrm>
        </p:grpSpPr>
        <p:sp>
          <p:nvSpPr>
            <p:cNvPr id="2282" name="Google Shape;2282;p8"/>
            <p:cNvSpPr/>
            <p:nvPr/>
          </p:nvSpPr>
          <p:spPr>
            <a:xfrm>
              <a:off x="4315333" y="3702267"/>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8"/>
            <p:cNvSpPr/>
            <p:nvPr/>
          </p:nvSpPr>
          <p:spPr>
            <a:xfrm>
              <a:off x="4417584" y="3871116"/>
              <a:ext cx="344198" cy="211001"/>
            </a:xfrm>
            <a:custGeom>
              <a:avLst/>
              <a:gdLst/>
              <a:ahLst/>
              <a:cxnLst/>
              <a:rect l="l" t="t" r="r" b="b"/>
              <a:pathLst>
                <a:path w="3409" h="2090" extrusionOk="0">
                  <a:moveTo>
                    <a:pt x="2446" y="281"/>
                  </a:moveTo>
                  <a:cubicBezTo>
                    <a:pt x="2533" y="281"/>
                    <a:pt x="2562" y="310"/>
                    <a:pt x="2627" y="404"/>
                  </a:cubicBezTo>
                  <a:lnTo>
                    <a:pt x="2953" y="946"/>
                  </a:lnTo>
                  <a:lnTo>
                    <a:pt x="1057" y="1091"/>
                  </a:lnTo>
                  <a:lnTo>
                    <a:pt x="1296" y="491"/>
                  </a:lnTo>
                  <a:cubicBezTo>
                    <a:pt x="1361" y="368"/>
                    <a:pt x="1390" y="339"/>
                    <a:pt x="1506" y="339"/>
                  </a:cubicBezTo>
                  <a:lnTo>
                    <a:pt x="2410" y="281"/>
                  </a:lnTo>
                  <a:close/>
                  <a:moveTo>
                    <a:pt x="2941" y="1179"/>
                  </a:moveTo>
                  <a:cubicBezTo>
                    <a:pt x="3039" y="1179"/>
                    <a:pt x="3108" y="1259"/>
                    <a:pt x="3133" y="1366"/>
                  </a:cubicBezTo>
                  <a:cubicBezTo>
                    <a:pt x="3133" y="1489"/>
                    <a:pt x="3047" y="1576"/>
                    <a:pt x="2924" y="1576"/>
                  </a:cubicBezTo>
                  <a:cubicBezTo>
                    <a:pt x="2912" y="1580"/>
                    <a:pt x="2901" y="1581"/>
                    <a:pt x="2889" y="1581"/>
                  </a:cubicBezTo>
                  <a:cubicBezTo>
                    <a:pt x="2813" y="1581"/>
                    <a:pt x="2739" y="1502"/>
                    <a:pt x="2714" y="1395"/>
                  </a:cubicBezTo>
                  <a:cubicBezTo>
                    <a:pt x="2714" y="1272"/>
                    <a:pt x="2808" y="1185"/>
                    <a:pt x="2895" y="1185"/>
                  </a:cubicBezTo>
                  <a:cubicBezTo>
                    <a:pt x="2911" y="1181"/>
                    <a:pt x="2926" y="1179"/>
                    <a:pt x="2941" y="1179"/>
                  </a:cubicBezTo>
                  <a:close/>
                  <a:moveTo>
                    <a:pt x="1144" y="1308"/>
                  </a:moveTo>
                  <a:cubicBezTo>
                    <a:pt x="1238" y="1308"/>
                    <a:pt x="1361" y="1395"/>
                    <a:pt x="1361" y="1518"/>
                  </a:cubicBezTo>
                  <a:cubicBezTo>
                    <a:pt x="1361" y="1605"/>
                    <a:pt x="1296" y="1728"/>
                    <a:pt x="1180" y="1728"/>
                  </a:cubicBezTo>
                  <a:cubicBezTo>
                    <a:pt x="1057" y="1728"/>
                    <a:pt x="963" y="1634"/>
                    <a:pt x="963" y="1547"/>
                  </a:cubicBezTo>
                  <a:cubicBezTo>
                    <a:pt x="934" y="1424"/>
                    <a:pt x="1028" y="1337"/>
                    <a:pt x="1144" y="1308"/>
                  </a:cubicBezTo>
                  <a:close/>
                  <a:moveTo>
                    <a:pt x="391" y="1366"/>
                  </a:moveTo>
                  <a:lnTo>
                    <a:pt x="333" y="1395"/>
                  </a:lnTo>
                  <a:lnTo>
                    <a:pt x="333" y="1453"/>
                  </a:lnTo>
                  <a:lnTo>
                    <a:pt x="666" y="1851"/>
                  </a:lnTo>
                  <a:lnTo>
                    <a:pt x="456" y="1395"/>
                  </a:lnTo>
                  <a:cubicBezTo>
                    <a:pt x="456" y="1366"/>
                    <a:pt x="420" y="1366"/>
                    <a:pt x="420" y="1366"/>
                  </a:cubicBezTo>
                  <a:close/>
                  <a:moveTo>
                    <a:pt x="124" y="1453"/>
                  </a:moveTo>
                  <a:lnTo>
                    <a:pt x="59" y="1518"/>
                  </a:lnTo>
                  <a:cubicBezTo>
                    <a:pt x="30" y="1547"/>
                    <a:pt x="59" y="1576"/>
                    <a:pt x="95" y="1605"/>
                  </a:cubicBezTo>
                  <a:lnTo>
                    <a:pt x="601" y="1995"/>
                  </a:lnTo>
                  <a:lnTo>
                    <a:pt x="601" y="1995"/>
                  </a:lnTo>
                  <a:lnTo>
                    <a:pt x="210" y="1489"/>
                  </a:lnTo>
                  <a:cubicBezTo>
                    <a:pt x="182" y="1453"/>
                    <a:pt x="182" y="1453"/>
                    <a:pt x="153" y="1453"/>
                  </a:cubicBezTo>
                  <a:close/>
                  <a:moveTo>
                    <a:pt x="30" y="1851"/>
                  </a:moveTo>
                  <a:lnTo>
                    <a:pt x="30" y="1938"/>
                  </a:lnTo>
                  <a:cubicBezTo>
                    <a:pt x="1" y="1938"/>
                    <a:pt x="30" y="1966"/>
                    <a:pt x="59" y="1966"/>
                  </a:cubicBezTo>
                  <a:lnTo>
                    <a:pt x="572" y="2032"/>
                  </a:lnTo>
                  <a:lnTo>
                    <a:pt x="95" y="1851"/>
                  </a:lnTo>
                  <a:close/>
                  <a:moveTo>
                    <a:pt x="2550" y="0"/>
                  </a:moveTo>
                  <a:cubicBezTo>
                    <a:pt x="2535" y="0"/>
                    <a:pt x="2519" y="2"/>
                    <a:pt x="2504" y="6"/>
                  </a:cubicBezTo>
                  <a:lnTo>
                    <a:pt x="1361" y="71"/>
                  </a:lnTo>
                  <a:cubicBezTo>
                    <a:pt x="1238" y="100"/>
                    <a:pt x="1115" y="187"/>
                    <a:pt x="1086" y="281"/>
                  </a:cubicBezTo>
                  <a:lnTo>
                    <a:pt x="753" y="1156"/>
                  </a:lnTo>
                  <a:cubicBezTo>
                    <a:pt x="724" y="1243"/>
                    <a:pt x="724" y="1308"/>
                    <a:pt x="724" y="1366"/>
                  </a:cubicBezTo>
                  <a:lnTo>
                    <a:pt x="753" y="1995"/>
                  </a:lnTo>
                  <a:lnTo>
                    <a:pt x="695" y="1995"/>
                  </a:lnTo>
                  <a:cubicBezTo>
                    <a:pt x="666" y="1995"/>
                    <a:pt x="637" y="1995"/>
                    <a:pt x="637" y="2032"/>
                  </a:cubicBezTo>
                  <a:cubicBezTo>
                    <a:pt x="637" y="2061"/>
                    <a:pt x="666" y="2089"/>
                    <a:pt x="695" y="2089"/>
                  </a:cubicBezTo>
                  <a:lnTo>
                    <a:pt x="1144" y="2089"/>
                  </a:lnTo>
                  <a:cubicBezTo>
                    <a:pt x="1209" y="2089"/>
                    <a:pt x="1238" y="2089"/>
                    <a:pt x="1209" y="2032"/>
                  </a:cubicBezTo>
                  <a:lnTo>
                    <a:pt x="1209" y="1966"/>
                  </a:lnTo>
                  <a:lnTo>
                    <a:pt x="2924" y="1851"/>
                  </a:lnTo>
                  <a:lnTo>
                    <a:pt x="2953" y="1938"/>
                  </a:lnTo>
                  <a:lnTo>
                    <a:pt x="2953" y="2032"/>
                  </a:lnTo>
                  <a:cubicBezTo>
                    <a:pt x="2953" y="2061"/>
                    <a:pt x="2989" y="2089"/>
                    <a:pt x="3018" y="2089"/>
                  </a:cubicBezTo>
                  <a:lnTo>
                    <a:pt x="3350" y="2061"/>
                  </a:lnTo>
                  <a:cubicBezTo>
                    <a:pt x="3379" y="2061"/>
                    <a:pt x="3408" y="2032"/>
                    <a:pt x="3408" y="1995"/>
                  </a:cubicBezTo>
                  <a:lnTo>
                    <a:pt x="3408" y="1909"/>
                  </a:lnTo>
                  <a:lnTo>
                    <a:pt x="3350" y="1185"/>
                  </a:lnTo>
                  <a:cubicBezTo>
                    <a:pt x="3350" y="1091"/>
                    <a:pt x="3314" y="1033"/>
                    <a:pt x="3256" y="975"/>
                  </a:cubicBezTo>
                  <a:lnTo>
                    <a:pt x="2808" y="158"/>
                  </a:lnTo>
                  <a:cubicBezTo>
                    <a:pt x="2751" y="82"/>
                    <a:pt x="2655" y="0"/>
                    <a:pt x="25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53868"/>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8"/>
                                        </p:tgtEl>
                                        <p:attrNameLst>
                                          <p:attrName>style.visibility</p:attrName>
                                        </p:attrNameLst>
                                      </p:cBhvr>
                                      <p:to>
                                        <p:strVal val="visible"/>
                                      </p:to>
                                    </p:set>
                                    <p:animEffect transition="in" filter="fade">
                                      <p:cBhvr>
                                        <p:cTn id="7" dur="500"/>
                                        <p:tgtEl>
                                          <p:spTgt spid="22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81"/>
                                        </p:tgtEl>
                                        <p:attrNameLst>
                                          <p:attrName>style.visibility</p:attrName>
                                        </p:attrNameLst>
                                      </p:cBhvr>
                                      <p:to>
                                        <p:strVal val="visible"/>
                                      </p:to>
                                    </p:set>
                                    <p:animEffect transition="in" filter="fade">
                                      <p:cBhvr>
                                        <p:cTn id="12" dur="500"/>
                                        <p:tgtEl>
                                          <p:spTgt spid="2281"/>
                                        </p:tgtEl>
                                      </p:cBhvr>
                                    </p:animEffect>
                                  </p:childTnLst>
                                </p:cTn>
                              </p:par>
                              <p:par>
                                <p:cTn id="13" presetID="10" presetClass="entr" presetSubtype="0" fill="hold" nodeType="withEffect">
                                  <p:stCondLst>
                                    <p:cond delay="0"/>
                                  </p:stCondLst>
                                  <p:childTnLst>
                                    <p:set>
                                      <p:cBhvr>
                                        <p:cTn id="14" dur="1" fill="hold">
                                          <p:stCondLst>
                                            <p:cond delay="0"/>
                                          </p:stCondLst>
                                        </p:cTn>
                                        <p:tgtEl>
                                          <p:spTgt spid="2279">
                                            <p:txEl>
                                              <p:pRg st="0" end="0"/>
                                            </p:txEl>
                                          </p:spTgt>
                                        </p:tgtEl>
                                        <p:attrNameLst>
                                          <p:attrName>style.visibility</p:attrName>
                                        </p:attrNameLst>
                                      </p:cBhvr>
                                      <p:to>
                                        <p:strVal val="visible"/>
                                      </p:to>
                                    </p:set>
                                    <p:animEffect transition="in" filter="fade">
                                      <p:cBhvr>
                                        <p:cTn id="15" dur="500"/>
                                        <p:tgtEl>
                                          <p:spTgt spid="227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80"/>
                                        </p:tgtEl>
                                        <p:attrNameLst>
                                          <p:attrName>style.visibility</p:attrName>
                                        </p:attrNameLst>
                                      </p:cBhvr>
                                      <p:to>
                                        <p:strVal val="visible"/>
                                      </p:to>
                                    </p:set>
                                    <p:animEffect transition="in" filter="fade">
                                      <p:cBhvr>
                                        <p:cTn id="20" dur="500"/>
                                        <p:tgtEl>
                                          <p:spTgt spid="2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7"/>
        <p:cNvGrpSpPr/>
        <p:nvPr/>
      </p:nvGrpSpPr>
      <p:grpSpPr>
        <a:xfrm>
          <a:off x="0" y="0"/>
          <a:ext cx="0" cy="0"/>
          <a:chOff x="0" y="0"/>
          <a:chExt cx="0" cy="0"/>
        </a:xfrm>
      </p:grpSpPr>
      <p:sp>
        <p:nvSpPr>
          <p:cNvPr id="2288" name="Google Shape;2288;p7"/>
          <p:cNvSpPr txBox="1">
            <a:spLocks noGrp="1"/>
          </p:cNvSpPr>
          <p:nvPr>
            <p:ph type="title" idx="9"/>
          </p:nvPr>
        </p:nvSpPr>
        <p:spPr>
          <a:xfrm>
            <a:off x="720000" y="478693"/>
            <a:ext cx="7807312" cy="61036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1800"/>
              <a:t>HASIL ANALISA</a:t>
            </a:r>
            <a:endParaRPr sz="1800"/>
          </a:p>
        </p:txBody>
      </p:sp>
      <p:sp>
        <p:nvSpPr>
          <p:cNvPr id="2289" name="Google Shape;2289;p7"/>
          <p:cNvSpPr txBox="1">
            <a:spLocks noGrp="1"/>
          </p:cNvSpPr>
          <p:nvPr>
            <p:ph type="subTitle" idx="1"/>
          </p:nvPr>
        </p:nvSpPr>
        <p:spPr>
          <a:xfrm>
            <a:off x="1511660" y="944250"/>
            <a:ext cx="6120680" cy="228157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b="1">
                <a:solidFill>
                  <a:srgbClr val="002060"/>
                </a:solidFill>
              </a:rPr>
              <a:t>Kondisi yang Meningkatkan Resiko Kecelakaan</a:t>
            </a:r>
            <a:endParaRPr sz="1800" b="1">
              <a:solidFill>
                <a:srgbClr val="002060"/>
              </a:solidFill>
            </a:endParaRPr>
          </a:p>
        </p:txBody>
      </p:sp>
      <p:pic>
        <p:nvPicPr>
          <p:cNvPr id="2290" name="Google Shape;2290;p7"/>
          <p:cNvPicPr preferRelativeResize="0"/>
          <p:nvPr/>
        </p:nvPicPr>
        <p:blipFill rotWithShape="1">
          <a:blip r:embed="rId3">
            <a:alphaModFix/>
          </a:blip>
          <a:srcRect/>
          <a:stretch/>
        </p:blipFill>
        <p:spPr>
          <a:xfrm>
            <a:off x="1115577" y="1492950"/>
            <a:ext cx="7177671" cy="3129325"/>
          </a:xfrm>
          <a:prstGeom prst="rect">
            <a:avLst/>
          </a:prstGeom>
          <a:noFill/>
          <a:ln>
            <a:noFill/>
          </a:ln>
        </p:spPr>
      </p:pic>
      <p:grpSp>
        <p:nvGrpSpPr>
          <p:cNvPr id="2291" name="Google Shape;2291;p7"/>
          <p:cNvGrpSpPr/>
          <p:nvPr/>
        </p:nvGrpSpPr>
        <p:grpSpPr>
          <a:xfrm>
            <a:off x="962960" y="944250"/>
            <a:ext cx="548700" cy="548700"/>
            <a:chOff x="4315333" y="3702267"/>
            <a:chExt cx="548700" cy="548700"/>
          </a:xfrm>
        </p:grpSpPr>
        <p:sp>
          <p:nvSpPr>
            <p:cNvPr id="2292" name="Google Shape;2292;p7"/>
            <p:cNvSpPr/>
            <p:nvPr/>
          </p:nvSpPr>
          <p:spPr>
            <a:xfrm>
              <a:off x="4315333" y="3702267"/>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7"/>
            <p:cNvSpPr/>
            <p:nvPr/>
          </p:nvSpPr>
          <p:spPr>
            <a:xfrm>
              <a:off x="4417584" y="3871116"/>
              <a:ext cx="344198" cy="211001"/>
            </a:xfrm>
            <a:custGeom>
              <a:avLst/>
              <a:gdLst/>
              <a:ahLst/>
              <a:cxnLst/>
              <a:rect l="l" t="t" r="r" b="b"/>
              <a:pathLst>
                <a:path w="3409" h="2090" extrusionOk="0">
                  <a:moveTo>
                    <a:pt x="2446" y="281"/>
                  </a:moveTo>
                  <a:cubicBezTo>
                    <a:pt x="2533" y="281"/>
                    <a:pt x="2562" y="310"/>
                    <a:pt x="2627" y="404"/>
                  </a:cubicBezTo>
                  <a:lnTo>
                    <a:pt x="2953" y="946"/>
                  </a:lnTo>
                  <a:lnTo>
                    <a:pt x="1057" y="1091"/>
                  </a:lnTo>
                  <a:lnTo>
                    <a:pt x="1296" y="491"/>
                  </a:lnTo>
                  <a:cubicBezTo>
                    <a:pt x="1361" y="368"/>
                    <a:pt x="1390" y="339"/>
                    <a:pt x="1506" y="339"/>
                  </a:cubicBezTo>
                  <a:lnTo>
                    <a:pt x="2410" y="281"/>
                  </a:lnTo>
                  <a:close/>
                  <a:moveTo>
                    <a:pt x="2941" y="1179"/>
                  </a:moveTo>
                  <a:cubicBezTo>
                    <a:pt x="3039" y="1179"/>
                    <a:pt x="3108" y="1259"/>
                    <a:pt x="3133" y="1366"/>
                  </a:cubicBezTo>
                  <a:cubicBezTo>
                    <a:pt x="3133" y="1489"/>
                    <a:pt x="3047" y="1576"/>
                    <a:pt x="2924" y="1576"/>
                  </a:cubicBezTo>
                  <a:cubicBezTo>
                    <a:pt x="2912" y="1580"/>
                    <a:pt x="2901" y="1581"/>
                    <a:pt x="2889" y="1581"/>
                  </a:cubicBezTo>
                  <a:cubicBezTo>
                    <a:pt x="2813" y="1581"/>
                    <a:pt x="2739" y="1502"/>
                    <a:pt x="2714" y="1395"/>
                  </a:cubicBezTo>
                  <a:cubicBezTo>
                    <a:pt x="2714" y="1272"/>
                    <a:pt x="2808" y="1185"/>
                    <a:pt x="2895" y="1185"/>
                  </a:cubicBezTo>
                  <a:cubicBezTo>
                    <a:pt x="2911" y="1181"/>
                    <a:pt x="2926" y="1179"/>
                    <a:pt x="2941" y="1179"/>
                  </a:cubicBezTo>
                  <a:close/>
                  <a:moveTo>
                    <a:pt x="1144" y="1308"/>
                  </a:moveTo>
                  <a:cubicBezTo>
                    <a:pt x="1238" y="1308"/>
                    <a:pt x="1361" y="1395"/>
                    <a:pt x="1361" y="1518"/>
                  </a:cubicBezTo>
                  <a:cubicBezTo>
                    <a:pt x="1361" y="1605"/>
                    <a:pt x="1296" y="1728"/>
                    <a:pt x="1180" y="1728"/>
                  </a:cubicBezTo>
                  <a:cubicBezTo>
                    <a:pt x="1057" y="1728"/>
                    <a:pt x="963" y="1634"/>
                    <a:pt x="963" y="1547"/>
                  </a:cubicBezTo>
                  <a:cubicBezTo>
                    <a:pt x="934" y="1424"/>
                    <a:pt x="1028" y="1337"/>
                    <a:pt x="1144" y="1308"/>
                  </a:cubicBezTo>
                  <a:close/>
                  <a:moveTo>
                    <a:pt x="391" y="1366"/>
                  </a:moveTo>
                  <a:lnTo>
                    <a:pt x="333" y="1395"/>
                  </a:lnTo>
                  <a:lnTo>
                    <a:pt x="333" y="1453"/>
                  </a:lnTo>
                  <a:lnTo>
                    <a:pt x="666" y="1851"/>
                  </a:lnTo>
                  <a:lnTo>
                    <a:pt x="456" y="1395"/>
                  </a:lnTo>
                  <a:cubicBezTo>
                    <a:pt x="456" y="1366"/>
                    <a:pt x="420" y="1366"/>
                    <a:pt x="420" y="1366"/>
                  </a:cubicBezTo>
                  <a:close/>
                  <a:moveTo>
                    <a:pt x="124" y="1453"/>
                  </a:moveTo>
                  <a:lnTo>
                    <a:pt x="59" y="1518"/>
                  </a:lnTo>
                  <a:cubicBezTo>
                    <a:pt x="30" y="1547"/>
                    <a:pt x="59" y="1576"/>
                    <a:pt x="95" y="1605"/>
                  </a:cubicBezTo>
                  <a:lnTo>
                    <a:pt x="601" y="1995"/>
                  </a:lnTo>
                  <a:lnTo>
                    <a:pt x="601" y="1995"/>
                  </a:lnTo>
                  <a:lnTo>
                    <a:pt x="210" y="1489"/>
                  </a:lnTo>
                  <a:cubicBezTo>
                    <a:pt x="182" y="1453"/>
                    <a:pt x="182" y="1453"/>
                    <a:pt x="153" y="1453"/>
                  </a:cubicBezTo>
                  <a:close/>
                  <a:moveTo>
                    <a:pt x="30" y="1851"/>
                  </a:moveTo>
                  <a:lnTo>
                    <a:pt x="30" y="1938"/>
                  </a:lnTo>
                  <a:cubicBezTo>
                    <a:pt x="1" y="1938"/>
                    <a:pt x="30" y="1966"/>
                    <a:pt x="59" y="1966"/>
                  </a:cubicBezTo>
                  <a:lnTo>
                    <a:pt x="572" y="2032"/>
                  </a:lnTo>
                  <a:lnTo>
                    <a:pt x="95" y="1851"/>
                  </a:lnTo>
                  <a:close/>
                  <a:moveTo>
                    <a:pt x="2550" y="0"/>
                  </a:moveTo>
                  <a:cubicBezTo>
                    <a:pt x="2535" y="0"/>
                    <a:pt x="2519" y="2"/>
                    <a:pt x="2504" y="6"/>
                  </a:cubicBezTo>
                  <a:lnTo>
                    <a:pt x="1361" y="71"/>
                  </a:lnTo>
                  <a:cubicBezTo>
                    <a:pt x="1238" y="100"/>
                    <a:pt x="1115" y="187"/>
                    <a:pt x="1086" y="281"/>
                  </a:cubicBezTo>
                  <a:lnTo>
                    <a:pt x="753" y="1156"/>
                  </a:lnTo>
                  <a:cubicBezTo>
                    <a:pt x="724" y="1243"/>
                    <a:pt x="724" y="1308"/>
                    <a:pt x="724" y="1366"/>
                  </a:cubicBezTo>
                  <a:lnTo>
                    <a:pt x="753" y="1995"/>
                  </a:lnTo>
                  <a:lnTo>
                    <a:pt x="695" y="1995"/>
                  </a:lnTo>
                  <a:cubicBezTo>
                    <a:pt x="666" y="1995"/>
                    <a:pt x="637" y="1995"/>
                    <a:pt x="637" y="2032"/>
                  </a:cubicBezTo>
                  <a:cubicBezTo>
                    <a:pt x="637" y="2061"/>
                    <a:pt x="666" y="2089"/>
                    <a:pt x="695" y="2089"/>
                  </a:cubicBezTo>
                  <a:lnTo>
                    <a:pt x="1144" y="2089"/>
                  </a:lnTo>
                  <a:cubicBezTo>
                    <a:pt x="1209" y="2089"/>
                    <a:pt x="1238" y="2089"/>
                    <a:pt x="1209" y="2032"/>
                  </a:cubicBezTo>
                  <a:lnTo>
                    <a:pt x="1209" y="1966"/>
                  </a:lnTo>
                  <a:lnTo>
                    <a:pt x="2924" y="1851"/>
                  </a:lnTo>
                  <a:lnTo>
                    <a:pt x="2953" y="1938"/>
                  </a:lnTo>
                  <a:lnTo>
                    <a:pt x="2953" y="2032"/>
                  </a:lnTo>
                  <a:cubicBezTo>
                    <a:pt x="2953" y="2061"/>
                    <a:pt x="2989" y="2089"/>
                    <a:pt x="3018" y="2089"/>
                  </a:cubicBezTo>
                  <a:lnTo>
                    <a:pt x="3350" y="2061"/>
                  </a:lnTo>
                  <a:cubicBezTo>
                    <a:pt x="3379" y="2061"/>
                    <a:pt x="3408" y="2032"/>
                    <a:pt x="3408" y="1995"/>
                  </a:cubicBezTo>
                  <a:lnTo>
                    <a:pt x="3408" y="1909"/>
                  </a:lnTo>
                  <a:lnTo>
                    <a:pt x="3350" y="1185"/>
                  </a:lnTo>
                  <a:cubicBezTo>
                    <a:pt x="3350" y="1091"/>
                    <a:pt x="3314" y="1033"/>
                    <a:pt x="3256" y="975"/>
                  </a:cubicBezTo>
                  <a:lnTo>
                    <a:pt x="2808" y="158"/>
                  </a:lnTo>
                  <a:cubicBezTo>
                    <a:pt x="2751" y="82"/>
                    <a:pt x="2655" y="0"/>
                    <a:pt x="25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53868"/>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8"/>
                                        </p:tgtEl>
                                        <p:attrNameLst>
                                          <p:attrName>style.visibility</p:attrName>
                                        </p:attrNameLst>
                                      </p:cBhvr>
                                      <p:to>
                                        <p:strVal val="visible"/>
                                      </p:to>
                                    </p:set>
                                    <p:animEffect transition="in" filter="fade">
                                      <p:cBhvr>
                                        <p:cTn id="7" dur="500"/>
                                        <p:tgtEl>
                                          <p:spTgt spid="22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1"/>
                                        </p:tgtEl>
                                        <p:attrNameLst>
                                          <p:attrName>style.visibility</p:attrName>
                                        </p:attrNameLst>
                                      </p:cBhvr>
                                      <p:to>
                                        <p:strVal val="visible"/>
                                      </p:to>
                                    </p:set>
                                    <p:animEffect transition="in" filter="fade">
                                      <p:cBhvr>
                                        <p:cTn id="12" dur="500"/>
                                        <p:tgtEl>
                                          <p:spTgt spid="2291"/>
                                        </p:tgtEl>
                                      </p:cBhvr>
                                    </p:animEffect>
                                  </p:childTnLst>
                                </p:cTn>
                              </p:par>
                              <p:par>
                                <p:cTn id="13" presetID="10" presetClass="entr" presetSubtype="0" fill="hold" nodeType="withEffect">
                                  <p:stCondLst>
                                    <p:cond delay="0"/>
                                  </p:stCondLst>
                                  <p:childTnLst>
                                    <p:set>
                                      <p:cBhvr>
                                        <p:cTn id="14" dur="1" fill="hold">
                                          <p:stCondLst>
                                            <p:cond delay="0"/>
                                          </p:stCondLst>
                                        </p:cTn>
                                        <p:tgtEl>
                                          <p:spTgt spid="2289">
                                            <p:txEl>
                                              <p:pRg st="0" end="0"/>
                                            </p:txEl>
                                          </p:spTgt>
                                        </p:tgtEl>
                                        <p:attrNameLst>
                                          <p:attrName>style.visibility</p:attrName>
                                        </p:attrNameLst>
                                      </p:cBhvr>
                                      <p:to>
                                        <p:strVal val="visible"/>
                                      </p:to>
                                    </p:set>
                                    <p:animEffect transition="in" filter="fade">
                                      <p:cBhvr>
                                        <p:cTn id="15" dur="500"/>
                                        <p:tgtEl>
                                          <p:spTgt spid="228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90"/>
                                        </p:tgtEl>
                                        <p:attrNameLst>
                                          <p:attrName>style.visibility</p:attrName>
                                        </p:attrNameLst>
                                      </p:cBhvr>
                                      <p:to>
                                        <p:strVal val="visible"/>
                                      </p:to>
                                    </p:set>
                                    <p:animEffect transition="in" filter="fade">
                                      <p:cBhvr>
                                        <p:cTn id="20" dur="500"/>
                                        <p:tgtEl>
                                          <p:spTgt spid="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7"/>
        <p:cNvGrpSpPr/>
        <p:nvPr/>
      </p:nvGrpSpPr>
      <p:grpSpPr>
        <a:xfrm>
          <a:off x="0" y="0"/>
          <a:ext cx="0" cy="0"/>
          <a:chOff x="0" y="0"/>
          <a:chExt cx="0" cy="0"/>
        </a:xfrm>
      </p:grpSpPr>
      <p:sp>
        <p:nvSpPr>
          <p:cNvPr id="2298" name="Google Shape;2298;p9"/>
          <p:cNvSpPr txBox="1">
            <a:spLocks noGrp="1"/>
          </p:cNvSpPr>
          <p:nvPr>
            <p:ph type="title" idx="9"/>
          </p:nvPr>
        </p:nvSpPr>
        <p:spPr>
          <a:xfrm>
            <a:off x="720000" y="5212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1600"/>
              <a:t>HASIL ANALISA</a:t>
            </a:r>
            <a:endParaRPr sz="1600"/>
          </a:p>
        </p:txBody>
      </p:sp>
      <p:sp>
        <p:nvSpPr>
          <p:cNvPr id="2299" name="Google Shape;2299;p9"/>
          <p:cNvSpPr txBox="1">
            <a:spLocks noGrp="1"/>
          </p:cNvSpPr>
          <p:nvPr>
            <p:ph type="subTitle" idx="1"/>
          </p:nvPr>
        </p:nvSpPr>
        <p:spPr>
          <a:xfrm>
            <a:off x="1119503" y="1060799"/>
            <a:ext cx="6120680" cy="229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b="1">
                <a:solidFill>
                  <a:srgbClr val="002060"/>
                </a:solidFill>
              </a:rPr>
              <a:t>Kondisi yang Meningkatkan Resiko Kecelakaan</a:t>
            </a:r>
            <a:endParaRPr sz="1800" b="1">
              <a:solidFill>
                <a:srgbClr val="002060"/>
              </a:solidFill>
            </a:endParaRPr>
          </a:p>
        </p:txBody>
      </p:sp>
      <p:pic>
        <p:nvPicPr>
          <p:cNvPr id="2300" name="Google Shape;2300;p9"/>
          <p:cNvPicPr preferRelativeResize="0"/>
          <p:nvPr/>
        </p:nvPicPr>
        <p:blipFill rotWithShape="1">
          <a:blip r:embed="rId3">
            <a:alphaModFix/>
          </a:blip>
          <a:srcRect/>
          <a:stretch/>
        </p:blipFill>
        <p:spPr>
          <a:xfrm>
            <a:off x="535031" y="1593405"/>
            <a:ext cx="8268727" cy="2648986"/>
          </a:xfrm>
          <a:prstGeom prst="rect">
            <a:avLst/>
          </a:prstGeom>
          <a:noFill/>
          <a:ln>
            <a:noFill/>
          </a:ln>
        </p:spPr>
      </p:pic>
      <p:grpSp>
        <p:nvGrpSpPr>
          <p:cNvPr id="2301" name="Google Shape;2301;p9"/>
          <p:cNvGrpSpPr/>
          <p:nvPr/>
        </p:nvGrpSpPr>
        <p:grpSpPr>
          <a:xfrm>
            <a:off x="570803" y="986871"/>
            <a:ext cx="548700" cy="548700"/>
            <a:chOff x="4315333" y="3702267"/>
            <a:chExt cx="548700" cy="548700"/>
          </a:xfrm>
        </p:grpSpPr>
        <p:sp>
          <p:nvSpPr>
            <p:cNvPr id="2302" name="Google Shape;2302;p9"/>
            <p:cNvSpPr/>
            <p:nvPr/>
          </p:nvSpPr>
          <p:spPr>
            <a:xfrm>
              <a:off x="4315333" y="3702267"/>
              <a:ext cx="5487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9"/>
            <p:cNvSpPr/>
            <p:nvPr/>
          </p:nvSpPr>
          <p:spPr>
            <a:xfrm>
              <a:off x="4417584" y="3871116"/>
              <a:ext cx="344198" cy="211001"/>
            </a:xfrm>
            <a:custGeom>
              <a:avLst/>
              <a:gdLst/>
              <a:ahLst/>
              <a:cxnLst/>
              <a:rect l="l" t="t" r="r" b="b"/>
              <a:pathLst>
                <a:path w="3409" h="2090" extrusionOk="0">
                  <a:moveTo>
                    <a:pt x="2446" y="281"/>
                  </a:moveTo>
                  <a:cubicBezTo>
                    <a:pt x="2533" y="281"/>
                    <a:pt x="2562" y="310"/>
                    <a:pt x="2627" y="404"/>
                  </a:cubicBezTo>
                  <a:lnTo>
                    <a:pt x="2953" y="946"/>
                  </a:lnTo>
                  <a:lnTo>
                    <a:pt x="1057" y="1091"/>
                  </a:lnTo>
                  <a:lnTo>
                    <a:pt x="1296" y="491"/>
                  </a:lnTo>
                  <a:cubicBezTo>
                    <a:pt x="1361" y="368"/>
                    <a:pt x="1390" y="339"/>
                    <a:pt x="1506" y="339"/>
                  </a:cubicBezTo>
                  <a:lnTo>
                    <a:pt x="2410" y="281"/>
                  </a:lnTo>
                  <a:close/>
                  <a:moveTo>
                    <a:pt x="2941" y="1179"/>
                  </a:moveTo>
                  <a:cubicBezTo>
                    <a:pt x="3039" y="1179"/>
                    <a:pt x="3108" y="1259"/>
                    <a:pt x="3133" y="1366"/>
                  </a:cubicBezTo>
                  <a:cubicBezTo>
                    <a:pt x="3133" y="1489"/>
                    <a:pt x="3047" y="1576"/>
                    <a:pt x="2924" y="1576"/>
                  </a:cubicBezTo>
                  <a:cubicBezTo>
                    <a:pt x="2912" y="1580"/>
                    <a:pt x="2901" y="1581"/>
                    <a:pt x="2889" y="1581"/>
                  </a:cubicBezTo>
                  <a:cubicBezTo>
                    <a:pt x="2813" y="1581"/>
                    <a:pt x="2739" y="1502"/>
                    <a:pt x="2714" y="1395"/>
                  </a:cubicBezTo>
                  <a:cubicBezTo>
                    <a:pt x="2714" y="1272"/>
                    <a:pt x="2808" y="1185"/>
                    <a:pt x="2895" y="1185"/>
                  </a:cubicBezTo>
                  <a:cubicBezTo>
                    <a:pt x="2911" y="1181"/>
                    <a:pt x="2926" y="1179"/>
                    <a:pt x="2941" y="1179"/>
                  </a:cubicBezTo>
                  <a:close/>
                  <a:moveTo>
                    <a:pt x="1144" y="1308"/>
                  </a:moveTo>
                  <a:cubicBezTo>
                    <a:pt x="1238" y="1308"/>
                    <a:pt x="1361" y="1395"/>
                    <a:pt x="1361" y="1518"/>
                  </a:cubicBezTo>
                  <a:cubicBezTo>
                    <a:pt x="1361" y="1605"/>
                    <a:pt x="1296" y="1728"/>
                    <a:pt x="1180" y="1728"/>
                  </a:cubicBezTo>
                  <a:cubicBezTo>
                    <a:pt x="1057" y="1728"/>
                    <a:pt x="963" y="1634"/>
                    <a:pt x="963" y="1547"/>
                  </a:cubicBezTo>
                  <a:cubicBezTo>
                    <a:pt x="934" y="1424"/>
                    <a:pt x="1028" y="1337"/>
                    <a:pt x="1144" y="1308"/>
                  </a:cubicBezTo>
                  <a:close/>
                  <a:moveTo>
                    <a:pt x="391" y="1366"/>
                  </a:moveTo>
                  <a:lnTo>
                    <a:pt x="333" y="1395"/>
                  </a:lnTo>
                  <a:lnTo>
                    <a:pt x="333" y="1453"/>
                  </a:lnTo>
                  <a:lnTo>
                    <a:pt x="666" y="1851"/>
                  </a:lnTo>
                  <a:lnTo>
                    <a:pt x="456" y="1395"/>
                  </a:lnTo>
                  <a:cubicBezTo>
                    <a:pt x="456" y="1366"/>
                    <a:pt x="420" y="1366"/>
                    <a:pt x="420" y="1366"/>
                  </a:cubicBezTo>
                  <a:close/>
                  <a:moveTo>
                    <a:pt x="124" y="1453"/>
                  </a:moveTo>
                  <a:lnTo>
                    <a:pt x="59" y="1518"/>
                  </a:lnTo>
                  <a:cubicBezTo>
                    <a:pt x="30" y="1547"/>
                    <a:pt x="59" y="1576"/>
                    <a:pt x="95" y="1605"/>
                  </a:cubicBezTo>
                  <a:lnTo>
                    <a:pt x="601" y="1995"/>
                  </a:lnTo>
                  <a:lnTo>
                    <a:pt x="601" y="1995"/>
                  </a:lnTo>
                  <a:lnTo>
                    <a:pt x="210" y="1489"/>
                  </a:lnTo>
                  <a:cubicBezTo>
                    <a:pt x="182" y="1453"/>
                    <a:pt x="182" y="1453"/>
                    <a:pt x="153" y="1453"/>
                  </a:cubicBezTo>
                  <a:close/>
                  <a:moveTo>
                    <a:pt x="30" y="1851"/>
                  </a:moveTo>
                  <a:lnTo>
                    <a:pt x="30" y="1938"/>
                  </a:lnTo>
                  <a:cubicBezTo>
                    <a:pt x="1" y="1938"/>
                    <a:pt x="30" y="1966"/>
                    <a:pt x="59" y="1966"/>
                  </a:cubicBezTo>
                  <a:lnTo>
                    <a:pt x="572" y="2032"/>
                  </a:lnTo>
                  <a:lnTo>
                    <a:pt x="95" y="1851"/>
                  </a:lnTo>
                  <a:close/>
                  <a:moveTo>
                    <a:pt x="2550" y="0"/>
                  </a:moveTo>
                  <a:cubicBezTo>
                    <a:pt x="2535" y="0"/>
                    <a:pt x="2519" y="2"/>
                    <a:pt x="2504" y="6"/>
                  </a:cubicBezTo>
                  <a:lnTo>
                    <a:pt x="1361" y="71"/>
                  </a:lnTo>
                  <a:cubicBezTo>
                    <a:pt x="1238" y="100"/>
                    <a:pt x="1115" y="187"/>
                    <a:pt x="1086" y="281"/>
                  </a:cubicBezTo>
                  <a:lnTo>
                    <a:pt x="753" y="1156"/>
                  </a:lnTo>
                  <a:cubicBezTo>
                    <a:pt x="724" y="1243"/>
                    <a:pt x="724" y="1308"/>
                    <a:pt x="724" y="1366"/>
                  </a:cubicBezTo>
                  <a:lnTo>
                    <a:pt x="753" y="1995"/>
                  </a:lnTo>
                  <a:lnTo>
                    <a:pt x="695" y="1995"/>
                  </a:lnTo>
                  <a:cubicBezTo>
                    <a:pt x="666" y="1995"/>
                    <a:pt x="637" y="1995"/>
                    <a:pt x="637" y="2032"/>
                  </a:cubicBezTo>
                  <a:cubicBezTo>
                    <a:pt x="637" y="2061"/>
                    <a:pt x="666" y="2089"/>
                    <a:pt x="695" y="2089"/>
                  </a:cubicBezTo>
                  <a:lnTo>
                    <a:pt x="1144" y="2089"/>
                  </a:lnTo>
                  <a:cubicBezTo>
                    <a:pt x="1209" y="2089"/>
                    <a:pt x="1238" y="2089"/>
                    <a:pt x="1209" y="2032"/>
                  </a:cubicBezTo>
                  <a:lnTo>
                    <a:pt x="1209" y="1966"/>
                  </a:lnTo>
                  <a:lnTo>
                    <a:pt x="2924" y="1851"/>
                  </a:lnTo>
                  <a:lnTo>
                    <a:pt x="2953" y="1938"/>
                  </a:lnTo>
                  <a:lnTo>
                    <a:pt x="2953" y="2032"/>
                  </a:lnTo>
                  <a:cubicBezTo>
                    <a:pt x="2953" y="2061"/>
                    <a:pt x="2989" y="2089"/>
                    <a:pt x="3018" y="2089"/>
                  </a:cubicBezTo>
                  <a:lnTo>
                    <a:pt x="3350" y="2061"/>
                  </a:lnTo>
                  <a:cubicBezTo>
                    <a:pt x="3379" y="2061"/>
                    <a:pt x="3408" y="2032"/>
                    <a:pt x="3408" y="1995"/>
                  </a:cubicBezTo>
                  <a:lnTo>
                    <a:pt x="3408" y="1909"/>
                  </a:lnTo>
                  <a:lnTo>
                    <a:pt x="3350" y="1185"/>
                  </a:lnTo>
                  <a:cubicBezTo>
                    <a:pt x="3350" y="1091"/>
                    <a:pt x="3314" y="1033"/>
                    <a:pt x="3256" y="975"/>
                  </a:cubicBezTo>
                  <a:lnTo>
                    <a:pt x="2808" y="158"/>
                  </a:lnTo>
                  <a:cubicBezTo>
                    <a:pt x="2751" y="82"/>
                    <a:pt x="2655" y="0"/>
                    <a:pt x="25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53868"/>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8"/>
                                        </p:tgtEl>
                                        <p:attrNameLst>
                                          <p:attrName>style.visibility</p:attrName>
                                        </p:attrNameLst>
                                      </p:cBhvr>
                                      <p:to>
                                        <p:strVal val="visible"/>
                                      </p:to>
                                    </p:set>
                                    <p:animEffect transition="in" filter="fade">
                                      <p:cBhvr>
                                        <p:cTn id="7" dur="500"/>
                                        <p:tgtEl>
                                          <p:spTgt spid="22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1"/>
                                        </p:tgtEl>
                                        <p:attrNameLst>
                                          <p:attrName>style.visibility</p:attrName>
                                        </p:attrNameLst>
                                      </p:cBhvr>
                                      <p:to>
                                        <p:strVal val="visible"/>
                                      </p:to>
                                    </p:set>
                                    <p:animEffect transition="in" filter="fade">
                                      <p:cBhvr>
                                        <p:cTn id="12" dur="500"/>
                                        <p:tgtEl>
                                          <p:spTgt spid="2301"/>
                                        </p:tgtEl>
                                      </p:cBhvr>
                                    </p:animEffect>
                                  </p:childTnLst>
                                </p:cTn>
                              </p:par>
                              <p:par>
                                <p:cTn id="13" presetID="10" presetClass="entr" presetSubtype="0" fill="hold" nodeType="withEffect">
                                  <p:stCondLst>
                                    <p:cond delay="0"/>
                                  </p:stCondLst>
                                  <p:childTnLst>
                                    <p:set>
                                      <p:cBhvr>
                                        <p:cTn id="14" dur="1" fill="hold">
                                          <p:stCondLst>
                                            <p:cond delay="0"/>
                                          </p:stCondLst>
                                        </p:cTn>
                                        <p:tgtEl>
                                          <p:spTgt spid="2299">
                                            <p:txEl>
                                              <p:pRg st="0" end="0"/>
                                            </p:txEl>
                                          </p:spTgt>
                                        </p:tgtEl>
                                        <p:attrNameLst>
                                          <p:attrName>style.visibility</p:attrName>
                                        </p:attrNameLst>
                                      </p:cBhvr>
                                      <p:to>
                                        <p:strVal val="visible"/>
                                      </p:to>
                                    </p:set>
                                    <p:animEffect transition="in" filter="fade">
                                      <p:cBhvr>
                                        <p:cTn id="15" dur="500"/>
                                        <p:tgtEl>
                                          <p:spTgt spid="229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00"/>
                                        </p:tgtEl>
                                        <p:attrNameLst>
                                          <p:attrName>style.visibility</p:attrName>
                                        </p:attrNameLst>
                                      </p:cBhvr>
                                      <p:to>
                                        <p:strVal val="visible"/>
                                      </p:to>
                                    </p:set>
                                    <p:animEffect transition="in" filter="fade">
                                      <p:cBhvr>
                                        <p:cTn id="20" dur="500"/>
                                        <p:tgtEl>
                                          <p:spTgt spid="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affic Collision Prevention by Slidesgo">
  <a:themeElements>
    <a:clrScheme name="Simple Light">
      <a:dk1>
        <a:srgbClr val="2D2C37"/>
      </a:dk1>
      <a:lt1>
        <a:srgbClr val="E7363C"/>
      </a:lt1>
      <a:dk2>
        <a:srgbClr val="F5F5F5"/>
      </a:dk2>
      <a:lt2>
        <a:srgbClr val="B1282F"/>
      </a:lt2>
      <a:accent1>
        <a:srgbClr val="505050"/>
      </a:accent1>
      <a:accent2>
        <a:srgbClr val="878787"/>
      </a:accent2>
      <a:accent3>
        <a:srgbClr val="DBAE00"/>
      </a:accent3>
      <a:accent4>
        <a:srgbClr val="FFE034"/>
      </a:accent4>
      <a:accent5>
        <a:srgbClr val="7FA31D"/>
      </a:accent5>
      <a:accent6>
        <a:srgbClr val="5BADFB"/>
      </a:accent6>
      <a:hlink>
        <a:srgbClr val="2D2C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567</Words>
  <Application>Microsoft Office PowerPoint</Application>
  <PresentationFormat>On-screen Show (16:9)</PresentationFormat>
  <Paragraphs>83</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Lexend Black</vt:lpstr>
      <vt:lpstr>Lexend</vt:lpstr>
      <vt:lpstr>Lexend ExtraBold</vt:lpstr>
      <vt:lpstr>PT Sans</vt:lpstr>
      <vt:lpstr>Arial</vt:lpstr>
      <vt:lpstr>Lexend Light</vt:lpstr>
      <vt:lpstr>Bebas Neue</vt:lpstr>
      <vt:lpstr>Nunito Light</vt:lpstr>
      <vt:lpstr>Traffic Collision Prevention by Slidesgo</vt:lpstr>
      <vt:lpstr>REKOMENDASI UNTUK MENGURANGI ANGKA KECELAKAAN LALU LINTAS DI AMERIKA SERIKAT</vt:lpstr>
      <vt:lpstr>PowerPoint Presentation</vt:lpstr>
      <vt:lpstr>LATAR BELAKANG</vt:lpstr>
      <vt:lpstr>TUJUAN ANALISA DATA</vt:lpstr>
      <vt:lpstr>ALUR KERJA</vt:lpstr>
      <vt:lpstr>HASIL ANALISA </vt:lpstr>
      <vt:lpstr>HASIL ANALISA</vt:lpstr>
      <vt:lpstr>HASIL ANALISA</vt:lpstr>
      <vt:lpstr>HASIL ANALISA</vt:lpstr>
      <vt:lpstr>HASIL ANALISA</vt:lpstr>
      <vt:lpstr>HASIL ANALISA</vt:lpstr>
      <vt:lpstr>HASIL ANALISA</vt:lpstr>
      <vt:lpstr>HASIL ANALISA</vt:lpstr>
      <vt:lpstr>HASIL ANALISA</vt:lpstr>
      <vt:lpstr>HASIL ANALISA</vt:lpstr>
      <vt:lpstr>HASIL ANALISA</vt:lpstr>
      <vt:lpstr>HASIL ANALISA</vt:lpstr>
      <vt:lpstr>HASIL ANALISA</vt:lpstr>
      <vt:lpstr>REKOMENDASI</vt:lpstr>
      <vt:lpstr>REKOMENDASI</vt:lpstr>
      <vt:lpstr>REKOMENDASI</vt:lpstr>
      <vt:lpstr>REKOMENDASI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REKOMENDASI UNTUK MENGURANGI ANGKA KECELAKAAN LALU LINTAS DI AMERIKA SERIKAT</dc:title>
  <dc:creator>Naldi</dc:creator>
  <cp:lastModifiedBy>Mirra Afifah</cp:lastModifiedBy>
  <cp:revision>1</cp:revision>
  <dcterms:modified xsi:type="dcterms:W3CDTF">2024-03-22T09:11:08Z</dcterms:modified>
</cp:coreProperties>
</file>