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F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4859655" y="130810"/>
            <a:ext cx="3044825" cy="589280"/>
          </a:xfrm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lang="pt-BR" altLang="en-US" sz="2800" i="1">
                <a:solidFill>
                  <a:srgbClr val="FDF7F7"/>
                </a:solidFill>
              </a:rPr>
              <a:t>Versão Web</a:t>
            </a:r>
            <a:endParaRPr lang="pt-BR" altLang="en-US" sz="2800"/>
          </a:p>
        </p:txBody>
      </p:sp>
      <p:pic>
        <p:nvPicPr>
          <p:cNvPr id="11" name="Espaço Reservado para Conteúdo 10" descr="print_web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81785" y="751840"/>
            <a:ext cx="9220835" cy="5739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Espaço Reservado para Conteúdo 13" descr="print_cell_sob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0260" y="172720"/>
            <a:ext cx="3299460" cy="6479540"/>
          </a:xfrm>
          <a:prstGeom prst="rect">
            <a:avLst/>
          </a:prstGeom>
        </p:spPr>
      </p:pic>
      <p:pic>
        <p:nvPicPr>
          <p:cNvPr id="16" name="Espaço Reservado para Conteúdo 15" descr="qrcode_ecard"/>
          <p:cNvPicPr>
            <a:picLocks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8355" y="2787015"/>
            <a:ext cx="3434080" cy="3434080"/>
          </a:xfrm>
          <a:prstGeom prst="rect">
            <a:avLst/>
          </a:prstGeom>
          <a:effectLst/>
        </p:spPr>
      </p:pic>
      <p:sp>
        <p:nvSpPr>
          <p:cNvPr id="17" name="Espaço Reservado para Texto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720455" y="1806575"/>
            <a:ext cx="2849880" cy="58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pt-BR" altLang="en-US" i="1">
                <a:solidFill>
                  <a:srgbClr val="FDF7F7"/>
                </a:solidFill>
              </a:rPr>
              <a:t>QRCode de Acesso</a:t>
            </a:r>
            <a:endParaRPr lang="pt-BR" altLang="en-US" i="1">
              <a:solidFill>
                <a:srgbClr val="FDF7F7"/>
              </a:solidFill>
            </a:endParaRPr>
          </a:p>
        </p:txBody>
      </p:sp>
      <p:pic>
        <p:nvPicPr>
          <p:cNvPr id="18" name="Espaço Reservado para Conteúdo 9" descr="print_cell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5587" b="-231"/>
          <a:stretch>
            <a:fillRect/>
          </a:stretch>
        </p:blipFill>
        <p:spPr>
          <a:xfrm>
            <a:off x="172085" y="139700"/>
            <a:ext cx="3130550" cy="6560185"/>
          </a:xfrm>
          <a:prstGeom prst="rect">
            <a:avLst/>
          </a:prstGeom>
        </p:spPr>
      </p:pic>
      <p:sp>
        <p:nvSpPr>
          <p:cNvPr id="20" name="Espaço Reservado para Texto 19"/>
          <p:cNvSpPr>
            <a:spLocks noGrp="1"/>
          </p:cNvSpPr>
          <p:nvPr>
            <p:ph type="body" sz="quarter" idx="3"/>
            <p:custDataLst>
              <p:tags r:id="rId7"/>
            </p:custDataLst>
          </p:nvPr>
        </p:nvSpPr>
        <p:spPr>
          <a:xfrm>
            <a:off x="6870700" y="306705"/>
            <a:ext cx="2203450" cy="556260"/>
          </a:xfrm>
        </p:spPr>
        <p:txBody>
          <a:bodyPr>
            <a:normAutofit/>
          </a:bodyPr>
          <a:p>
            <a:pPr algn="ctr">
              <a:lnSpc>
                <a:spcPct val="70000"/>
              </a:lnSpc>
            </a:pPr>
            <a:r>
              <a:rPr lang="pt-BR" altLang="en-US" i="1">
                <a:solidFill>
                  <a:srgbClr val="FDF7F7"/>
                </a:solidFill>
              </a:rPr>
              <a:t>Responsividade</a:t>
            </a:r>
            <a:endParaRPr lang="pt-BR" altLang="en-US" i="1">
              <a:solidFill>
                <a:srgbClr val="FDF7F7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Personalizado 1">
      <a:dk1>
        <a:srgbClr val="000000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mirra</dc:creator>
  <cp:lastModifiedBy>mirra</cp:lastModifiedBy>
  <cp:revision>3</cp:revision>
  <dcterms:created xsi:type="dcterms:W3CDTF">2024-06-20T16:51:26Z</dcterms:created>
  <dcterms:modified xsi:type="dcterms:W3CDTF">2024-06-20T17:50:42Z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1046-12.2.0.17119</vt:lpwstr>
  </property>
  <property fmtid="{D5CDD505-2E9C-101B-9397-08002B2CF9AE}" pid="3" name="ICV">
    <vt:lpwstr>DB8B6FE577984C4995C821F532EF3744_11</vt:lpwstr>
  </property>
</Properties>
</file>