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0C90AAE-5886-4FBF-9097-BB101BDEE517}" type="datetimeFigureOut">
              <a:rPr lang="en-US" smtClean="0"/>
              <a:pPr/>
              <a:t>4/18/2018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BF7FA3B-2A9F-4F32-9D3D-AFC52BED5461}" type="slidenum">
              <a:rPr lang="en-US" smtClean="0"/>
              <a:pPr/>
              <a:t>‹#›</a:t>
            </a:fld>
            <a:endParaRPr lang="en-US"/>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C90AAE-5886-4FBF-9097-BB101BDEE517}" type="datetimeFigureOut">
              <a:rPr lang="en-US" smtClean="0"/>
              <a:pPr/>
              <a:t>4/18/2018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BF7FA3B-2A9F-4F32-9D3D-AFC52BED5461}" type="slidenum">
              <a:rPr lang="en-US" smtClean="0"/>
              <a:pPr/>
              <a:t>‹#›</a:t>
            </a:fld>
            <a:endParaRPr 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C90AAE-5886-4FBF-9097-BB101BDEE517}" type="datetimeFigureOut">
              <a:rPr lang="en-US" smtClean="0"/>
              <a:pPr/>
              <a:t>4/18/2018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BF7FA3B-2A9F-4F32-9D3D-AFC52BED5461}" type="slidenum">
              <a:rPr lang="en-US" smtClean="0"/>
              <a:pPr/>
              <a:t>‹#›</a:t>
            </a:fld>
            <a:endParaRPr 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C90AAE-5886-4FBF-9097-BB101BDEE517}" type="datetimeFigureOut">
              <a:rPr lang="en-US" smtClean="0"/>
              <a:pPr/>
              <a:t>4/18/2018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BF7FA3B-2A9F-4F32-9D3D-AFC52BED546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C90AAE-5886-4FBF-9097-BB101BDEE517}" type="datetimeFigureOut">
              <a:rPr lang="en-US" smtClean="0"/>
              <a:pPr/>
              <a:t>4/18/2018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BF7FA3B-2A9F-4F32-9D3D-AFC52BED546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C90AAE-5886-4FBF-9097-BB101BDEE517}" type="datetimeFigureOut">
              <a:rPr lang="en-US" smtClean="0"/>
              <a:pPr/>
              <a:t>4/18/2018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BF7FA3B-2A9F-4F32-9D3D-AFC52BED546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C90AAE-5886-4FBF-9097-BB101BDEE517}" type="datetimeFigureOut">
              <a:rPr lang="en-US" smtClean="0"/>
              <a:pPr/>
              <a:t>4/18/2018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BF7FA3B-2A9F-4F32-9D3D-AFC52BED5461}" type="slidenum">
              <a:rPr lang="en-US" smtClean="0"/>
              <a:pPr/>
              <a:t>‹#›</a:t>
            </a:fld>
            <a:endParaRPr lang="en-US"/>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0C90AAE-5886-4FBF-9097-BB101BDEE517}" type="datetimeFigureOut">
              <a:rPr lang="en-US" smtClean="0"/>
              <a:pPr/>
              <a:t>4/18/2018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BF7FA3B-2A9F-4F32-9D3D-AFC52BED546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C90AAE-5886-4FBF-9097-BB101BDEE517}" type="datetimeFigureOut">
              <a:rPr lang="en-US" smtClean="0"/>
              <a:pPr/>
              <a:t>4/18/2018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BF7FA3B-2A9F-4F32-9D3D-AFC52BED5461}" type="slidenum">
              <a:rPr lang="en-US" smtClean="0"/>
              <a:pPr/>
              <a:t>‹#›</a:t>
            </a:fld>
            <a:endParaRPr 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0C90AAE-5886-4FBF-9097-BB101BDEE517}" type="datetimeFigureOut">
              <a:rPr lang="en-US" smtClean="0"/>
              <a:pPr/>
              <a:t>4/18/2018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BF7FA3B-2A9F-4F32-9D3D-AFC52BED5461}" type="slidenum">
              <a:rPr lang="en-US" smtClean="0"/>
              <a:pPr/>
              <a:t>‹#›</a:t>
            </a:fld>
            <a:endParaRPr 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0C90AAE-5886-4FBF-9097-BB101BDEE517}" type="datetimeFigureOut">
              <a:rPr lang="en-US" smtClean="0"/>
              <a:pPr/>
              <a:t>4/18/2018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BF7FA3B-2A9F-4F32-9D3D-AFC52BED546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0C90AAE-5886-4FBF-9097-BB101BDEE517}" type="datetimeFigureOut">
              <a:rPr lang="en-US" smtClean="0"/>
              <a:pPr/>
              <a:t>4/18/2018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BF7FA3B-2A9F-4F32-9D3D-AFC52BED54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thruBlk="1"/>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printf</a:t>
            </a:r>
            <a:r>
              <a:rPr lang="en-US" dirty="0" smtClean="0"/>
              <a:t>(“Hello World”);</a:t>
            </a:r>
            <a:endParaRPr lang="en-US" dirty="0"/>
          </a:p>
        </p:txBody>
      </p:sp>
      <p:sp>
        <p:nvSpPr>
          <p:cNvPr id="2" name="Text Placeholder 1"/>
          <p:cNvSpPr>
            <a:spLocks noGrp="1"/>
          </p:cNvSpPr>
          <p:nvPr>
            <p:ph type="body" idx="2"/>
          </p:nvPr>
        </p:nvSpPr>
        <p:spPr/>
        <p:txBody>
          <a:bodyPr/>
          <a:lstStyle/>
          <a:p>
            <a:r>
              <a:rPr lang="en-US" dirty="0" smtClean="0"/>
              <a:t>Hope you are doing alright. Welcome to THE DESIRE CAFE</a:t>
            </a:r>
            <a:endParaRPr lang="en-US" dirty="0"/>
          </a:p>
        </p:txBody>
      </p:sp>
      <p:sp>
        <p:nvSpPr>
          <p:cNvPr id="5" name="Content Placeholder 4"/>
          <p:cNvSpPr>
            <a:spLocks noGrp="1"/>
          </p:cNvSpPr>
          <p:nvPr>
            <p:ph sz="half" idx="1"/>
          </p:nvPr>
        </p:nvSpPr>
        <p:spPr/>
        <p:txBody>
          <a:bodyPr/>
          <a:lstStyle/>
          <a:p>
            <a:endParaRPr lang="en-US"/>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algn="l"/>
            <a:r>
              <a:rPr lang="en-US" dirty="0" smtClean="0"/>
              <a:t>The functions are recurred and error handling is done.</a:t>
            </a:r>
            <a:endParaRPr lang="en-US" dirty="0"/>
          </a:p>
        </p:txBody>
      </p:sp>
      <p:pic>
        <p:nvPicPr>
          <p:cNvPr id="5" name="Picture Placeholder 4" descr="Slide 7.jpg"/>
          <p:cNvPicPr>
            <a:picLocks noGrp="1" noChangeAspect="1"/>
          </p:cNvPicPr>
          <p:nvPr>
            <p:ph type="pic" idx="1"/>
          </p:nvPr>
        </p:nvPicPr>
        <p:blipFill>
          <a:blip r:embed="rId2"/>
          <a:srcRect t="2812" b="5625"/>
          <a:stretch>
            <a:fillRect/>
          </a:stretch>
        </p:blipFill>
        <p:spPr>
          <a:xfrm>
            <a:off x="228600" y="79217"/>
            <a:ext cx="8686800" cy="4473197"/>
          </a:xfrm>
        </p:spPr>
      </p:pic>
      <p:sp>
        <p:nvSpPr>
          <p:cNvPr id="4" name="Title 3"/>
          <p:cNvSpPr>
            <a:spLocks noGrp="1"/>
          </p:cNvSpPr>
          <p:nvPr>
            <p:ph type="title"/>
          </p:nvPr>
        </p:nvSpPr>
        <p:spPr/>
        <p:txBody>
          <a:bodyPr/>
          <a:lstStyle/>
          <a:p>
            <a:r>
              <a:rPr lang="en-US" dirty="0" smtClean="0"/>
              <a:t>Recursion	</a:t>
            </a:r>
            <a:endParaRPr lang="en-US" dirty="0"/>
          </a:p>
        </p:txBody>
      </p:sp>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algn="l"/>
            <a:r>
              <a:rPr lang="en-US" dirty="0" smtClean="0"/>
              <a:t>If Chosen no, the program asks for the users’ choice of payment in either cash or credit. </a:t>
            </a:r>
            <a:endParaRPr lang="en-US" dirty="0"/>
          </a:p>
        </p:txBody>
      </p:sp>
      <p:pic>
        <p:nvPicPr>
          <p:cNvPr id="5" name="Picture Placeholder 4" descr="Slide 10.jpg"/>
          <p:cNvPicPr>
            <a:picLocks noGrp="1" noChangeAspect="1"/>
          </p:cNvPicPr>
          <p:nvPr>
            <p:ph type="pic" idx="1"/>
          </p:nvPr>
        </p:nvPicPr>
        <p:blipFill>
          <a:blip r:embed="rId2"/>
          <a:srcRect t="2812" b="5625"/>
          <a:stretch>
            <a:fillRect/>
          </a:stretch>
        </p:blipFill>
        <p:spPr>
          <a:xfrm>
            <a:off x="228600" y="79217"/>
            <a:ext cx="8686800" cy="4473197"/>
          </a:xfrm>
        </p:spPr>
      </p:pic>
      <p:sp>
        <p:nvSpPr>
          <p:cNvPr id="4" name="Title 3"/>
          <p:cNvSpPr>
            <a:spLocks noGrp="1"/>
          </p:cNvSpPr>
          <p:nvPr>
            <p:ph type="title"/>
          </p:nvPr>
        </p:nvSpPr>
        <p:spPr/>
        <p:txBody>
          <a:bodyPr/>
          <a:lstStyle/>
          <a:p>
            <a:r>
              <a:rPr lang="en-US" dirty="0" smtClean="0"/>
              <a:t>Payment Method</a:t>
            </a:r>
            <a:endParaRPr lang="en-US" dirty="0"/>
          </a:p>
        </p:txBody>
      </p:sp>
    </p:spTree>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algn="l"/>
            <a:r>
              <a:rPr lang="en-US" dirty="0" smtClean="0"/>
              <a:t>If the input ‘m’ the function ‘cash’ is executed. And the user is asked for his/her name, address and mobile number sequentially.</a:t>
            </a:r>
            <a:endParaRPr lang="en-US" dirty="0"/>
          </a:p>
        </p:txBody>
      </p:sp>
      <p:pic>
        <p:nvPicPr>
          <p:cNvPr id="5" name="Picture Placeholder 4" descr="Slide 11.jpg"/>
          <p:cNvPicPr>
            <a:picLocks noGrp="1" noChangeAspect="1"/>
          </p:cNvPicPr>
          <p:nvPr>
            <p:ph type="pic" idx="1"/>
          </p:nvPr>
        </p:nvPicPr>
        <p:blipFill>
          <a:blip r:embed="rId2"/>
          <a:srcRect t="2812" b="5625"/>
          <a:stretch>
            <a:fillRect/>
          </a:stretch>
        </p:blipFill>
        <p:spPr>
          <a:xfrm>
            <a:off x="228600" y="79217"/>
            <a:ext cx="8686800" cy="4473197"/>
          </a:xfrm>
        </p:spPr>
      </p:pic>
      <p:sp>
        <p:nvSpPr>
          <p:cNvPr id="4" name="Title 3"/>
          <p:cNvSpPr>
            <a:spLocks noGrp="1"/>
          </p:cNvSpPr>
          <p:nvPr>
            <p:ph type="title"/>
          </p:nvPr>
        </p:nvSpPr>
        <p:spPr/>
        <p:txBody>
          <a:bodyPr/>
          <a:lstStyle/>
          <a:p>
            <a:r>
              <a:rPr lang="en-US" dirty="0" smtClean="0"/>
              <a:t>Cold Hard Cash</a:t>
            </a:r>
            <a:endParaRPr lang="en-US" dirty="0"/>
          </a:p>
        </p:txBody>
      </p:sp>
    </p:spTree>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algn="just"/>
            <a:r>
              <a:rPr lang="en-US" dirty="0" smtClean="0"/>
              <a:t>If the input ‘c’ the function ‘credit’ is executed. And the user is asked for his/her name, address, mobile number and credit card number sequentially.</a:t>
            </a:r>
          </a:p>
          <a:p>
            <a:pPr algn="just"/>
            <a:endParaRPr lang="en-US" dirty="0"/>
          </a:p>
        </p:txBody>
      </p:sp>
      <p:pic>
        <p:nvPicPr>
          <p:cNvPr id="5" name="Picture Placeholder 4" descr="slide 13.jpg"/>
          <p:cNvPicPr>
            <a:picLocks noGrp="1" noChangeAspect="1"/>
          </p:cNvPicPr>
          <p:nvPr>
            <p:ph type="pic" idx="1"/>
          </p:nvPr>
        </p:nvPicPr>
        <p:blipFill>
          <a:blip r:embed="rId2"/>
          <a:srcRect t="2812" b="5625"/>
          <a:stretch>
            <a:fillRect/>
          </a:stretch>
        </p:blipFill>
        <p:spPr>
          <a:xfrm>
            <a:off x="228600" y="79243"/>
            <a:ext cx="8686800" cy="4473171"/>
          </a:xfrm>
        </p:spPr>
      </p:pic>
      <p:sp>
        <p:nvSpPr>
          <p:cNvPr id="4" name="Title 3"/>
          <p:cNvSpPr>
            <a:spLocks noGrp="1"/>
          </p:cNvSpPr>
          <p:nvPr>
            <p:ph type="title"/>
          </p:nvPr>
        </p:nvSpPr>
        <p:spPr/>
        <p:txBody>
          <a:bodyPr/>
          <a:lstStyle/>
          <a:p>
            <a:r>
              <a:rPr lang="en-US" dirty="0" smtClean="0"/>
              <a:t>The Wonderful Credit Card payment</a:t>
            </a:r>
            <a:endParaRPr lang="en-US" dirty="0"/>
          </a:p>
        </p:txBody>
      </p:sp>
    </p:spTree>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lnSpcReduction="10000"/>
          </a:bodyPr>
          <a:lstStyle/>
          <a:p>
            <a:pPr algn="just"/>
            <a:r>
              <a:rPr lang="en-US" dirty="0" smtClean="0"/>
              <a:t>The list function is executed here. The details of purchase and the customer’s details are shown. Notice that extra sensitive information like the customer’s address isn’t shown. Or like the credit card number, which is partially shown.</a:t>
            </a:r>
            <a:endParaRPr lang="en-US" dirty="0"/>
          </a:p>
        </p:txBody>
      </p:sp>
      <p:pic>
        <p:nvPicPr>
          <p:cNvPr id="5" name="Picture Placeholder 4" descr="Last slide.jpg"/>
          <p:cNvPicPr>
            <a:picLocks noGrp="1" noChangeAspect="1"/>
          </p:cNvPicPr>
          <p:nvPr>
            <p:ph type="pic" idx="1"/>
          </p:nvPr>
        </p:nvPicPr>
        <p:blipFill>
          <a:blip r:embed="rId2"/>
          <a:srcRect t="2813" b="5625"/>
          <a:stretch>
            <a:fillRect/>
          </a:stretch>
        </p:blipFill>
        <p:spPr>
          <a:xfrm>
            <a:off x="593883" y="205002"/>
            <a:ext cx="7956233" cy="4095861"/>
          </a:xfrm>
        </p:spPr>
      </p:pic>
      <p:sp>
        <p:nvSpPr>
          <p:cNvPr id="4" name="Title 3"/>
          <p:cNvSpPr>
            <a:spLocks noGrp="1"/>
          </p:cNvSpPr>
          <p:nvPr>
            <p:ph type="title"/>
          </p:nvPr>
        </p:nvSpPr>
        <p:spPr/>
        <p:txBody>
          <a:bodyPr/>
          <a:lstStyle/>
          <a:p>
            <a:r>
              <a:rPr lang="en-US" dirty="0" smtClean="0"/>
              <a:t>Bill Of Desires</a:t>
            </a:r>
            <a:endParaRPr lang="en-US" dirty="0"/>
          </a:p>
        </p:txBody>
      </p:sp>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Thank you everyone for your Desired Time.</a:t>
            </a:r>
            <a:endParaRPr lang="en-US" dirty="0"/>
          </a:p>
        </p:txBody>
      </p:sp>
      <p:sp>
        <p:nvSpPr>
          <p:cNvPr id="3" name="Picture Placeholder 2"/>
          <p:cNvSpPr>
            <a:spLocks noGrp="1"/>
          </p:cNvSpPr>
          <p:nvPr>
            <p:ph type="pic" idx="1"/>
          </p:nvPr>
        </p:nvSpPr>
        <p:spPr/>
      </p:sp>
      <p:sp>
        <p:nvSpPr>
          <p:cNvPr id="4" name="Title 3"/>
          <p:cNvSpPr>
            <a:spLocks noGrp="1"/>
          </p:cNvSpPr>
          <p:nvPr>
            <p:ph type="title"/>
          </p:nvPr>
        </p:nvSpPr>
        <p:spPr/>
        <p:txBody>
          <a:bodyPr/>
          <a:lstStyle/>
          <a:p>
            <a:r>
              <a:rPr lang="en-US" dirty="0" smtClean="0"/>
              <a:t>The End.</a:t>
            </a:r>
            <a:endParaRPr lang="en-US" dirty="0"/>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Desire Café</a:t>
            </a:r>
            <a:endParaRPr lang="en-US" dirty="0"/>
          </a:p>
        </p:txBody>
      </p:sp>
      <p:sp>
        <p:nvSpPr>
          <p:cNvPr id="3" name="Subtitle 2"/>
          <p:cNvSpPr>
            <a:spLocks noGrp="1"/>
          </p:cNvSpPr>
          <p:nvPr>
            <p:ph type="subTitle" idx="1"/>
          </p:nvPr>
        </p:nvSpPr>
        <p:spPr/>
        <p:txBody>
          <a:bodyPr/>
          <a:lstStyle/>
          <a:p>
            <a:r>
              <a:rPr lang="en-US" dirty="0" smtClean="0"/>
              <a:t>Fulfilling your desire for food</a:t>
            </a:r>
          </a:p>
          <a:p>
            <a:r>
              <a:rPr lang="en-US" dirty="0" smtClean="0"/>
              <a:t>Since </a:t>
            </a:r>
            <a:r>
              <a:rPr lang="en-US" dirty="0" smtClean="0"/>
              <a:t>1997</a:t>
            </a:r>
            <a:endParaRPr lang="en-US" dirty="0" smtClean="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smtClean="0"/>
              <a:t>Coding</a:t>
            </a:r>
          </a:p>
          <a:p>
            <a:pPr lvl="3"/>
            <a:r>
              <a:rPr lang="en-US" dirty="0" smtClean="0"/>
              <a:t>Mir</a:t>
            </a:r>
            <a:r>
              <a:rPr lang="en-US" baseline="0" dirty="0" smtClean="0"/>
              <a:t> </a:t>
            </a:r>
            <a:r>
              <a:rPr lang="en-US" baseline="0" dirty="0" err="1" smtClean="0"/>
              <a:t>Rakibuzzaman</a:t>
            </a:r>
            <a:endParaRPr lang="en-US" dirty="0" smtClean="0"/>
          </a:p>
          <a:p>
            <a:r>
              <a:rPr kumimoji="0" lang="en-US" sz="2700" kern="1200" dirty="0" smtClean="0">
                <a:solidFill>
                  <a:schemeClr val="tx1"/>
                </a:solidFill>
                <a:latin typeface="+mn-lt"/>
                <a:ea typeface="+mn-ea"/>
                <a:cs typeface="+mn-cs"/>
              </a:rPr>
              <a:t>Design &amp; Debugging</a:t>
            </a:r>
          </a:p>
          <a:p>
            <a:pPr lvl="3"/>
            <a:r>
              <a:rPr kumimoji="0" lang="en-US" sz="1900" kern="1200" dirty="0" err="1" smtClean="0">
                <a:solidFill>
                  <a:schemeClr val="tx1"/>
                </a:solidFill>
                <a:latin typeface="+mn-lt"/>
                <a:ea typeface="+mn-ea"/>
                <a:cs typeface="+mn-cs"/>
              </a:rPr>
              <a:t>Walid</a:t>
            </a:r>
            <a:r>
              <a:rPr kumimoji="0" lang="en-US" sz="1900" kern="1200" baseline="0" dirty="0" smtClean="0">
                <a:solidFill>
                  <a:schemeClr val="tx1"/>
                </a:solidFill>
                <a:latin typeface="+mn-lt"/>
                <a:ea typeface="+mn-ea"/>
                <a:cs typeface="+mn-cs"/>
              </a:rPr>
              <a:t> Al </a:t>
            </a:r>
            <a:r>
              <a:rPr kumimoji="0" lang="en-US" sz="1900" kern="1200" baseline="0" dirty="0" err="1" smtClean="0">
                <a:solidFill>
                  <a:schemeClr val="tx1"/>
                </a:solidFill>
                <a:latin typeface="+mn-lt"/>
                <a:ea typeface="+mn-ea"/>
                <a:cs typeface="+mn-cs"/>
              </a:rPr>
              <a:t>Habib</a:t>
            </a:r>
            <a:endParaRPr kumimoji="0" lang="en-US" sz="1900" kern="1200" dirty="0" smtClean="0">
              <a:solidFill>
                <a:schemeClr val="tx1"/>
              </a:solidFill>
              <a:latin typeface="+mn-lt"/>
              <a:ea typeface="+mn-ea"/>
              <a:cs typeface="+mn-cs"/>
            </a:endParaRPr>
          </a:p>
          <a:p>
            <a:pPr lvl="3" rtl="0" eaLnBrk="1" fontAlgn="base" latinLnBrk="0" hangingPunct="1"/>
            <a:r>
              <a:rPr kumimoji="0" lang="en-US" sz="2000" kern="1200" baseline="0" dirty="0" err="1" smtClean="0">
                <a:solidFill>
                  <a:schemeClr val="tx1"/>
                </a:solidFill>
                <a:latin typeface="+mn-lt"/>
                <a:ea typeface="+mn-ea"/>
                <a:cs typeface="+mn-cs"/>
              </a:rPr>
              <a:t>Hasibur</a:t>
            </a:r>
            <a:r>
              <a:rPr kumimoji="0" lang="en-US" sz="2000" kern="1200" baseline="0" dirty="0" smtClean="0">
                <a:solidFill>
                  <a:schemeClr val="tx1"/>
                </a:solidFill>
                <a:latin typeface="+mn-lt"/>
                <a:ea typeface="+mn-ea"/>
                <a:cs typeface="+mn-cs"/>
              </a:rPr>
              <a:t> </a:t>
            </a:r>
            <a:r>
              <a:rPr kumimoji="0" lang="en-US" sz="2000" kern="1200" baseline="0" dirty="0" err="1" smtClean="0">
                <a:solidFill>
                  <a:schemeClr val="tx1"/>
                </a:solidFill>
                <a:latin typeface="+mn-lt"/>
                <a:ea typeface="+mn-ea"/>
                <a:cs typeface="+mn-cs"/>
              </a:rPr>
              <a:t>Rahman</a:t>
            </a:r>
            <a:endParaRPr kumimoji="0" lang="en-US" sz="2000" kern="1200" baseline="0" dirty="0" smtClean="0">
              <a:solidFill>
                <a:schemeClr val="tx1"/>
              </a:solidFill>
              <a:latin typeface="+mn-lt"/>
              <a:ea typeface="+mn-ea"/>
              <a:cs typeface="+mn-cs"/>
            </a:endParaRPr>
          </a:p>
          <a:p>
            <a:pPr lvl="3" rtl="0" eaLnBrk="1" latinLnBrk="0" hangingPunct="1"/>
            <a:r>
              <a:rPr kumimoji="0" lang="en-US" sz="2000" kern="1200" dirty="0" smtClean="0">
                <a:solidFill>
                  <a:schemeClr val="tx1"/>
                </a:solidFill>
                <a:latin typeface="+mn-lt"/>
                <a:ea typeface="+mn-ea"/>
                <a:cs typeface="+mn-cs"/>
              </a:rPr>
              <a:t>Sheikh Mohammad </a:t>
            </a:r>
            <a:r>
              <a:rPr kumimoji="0" lang="en-US" sz="2000" kern="1200" dirty="0" err="1" smtClean="0">
                <a:solidFill>
                  <a:schemeClr val="tx1"/>
                </a:solidFill>
                <a:latin typeface="+mn-lt"/>
                <a:ea typeface="+mn-ea"/>
                <a:cs typeface="+mn-cs"/>
              </a:rPr>
              <a:t>Abrar</a:t>
            </a:r>
            <a:r>
              <a:rPr kumimoji="0" lang="en-US" sz="2000" kern="1200" dirty="0" smtClean="0">
                <a:solidFill>
                  <a:schemeClr val="tx1"/>
                </a:solidFill>
                <a:latin typeface="+mn-lt"/>
                <a:ea typeface="+mn-ea"/>
                <a:cs typeface="+mn-cs"/>
              </a:rPr>
              <a:t> </a:t>
            </a:r>
            <a:r>
              <a:rPr kumimoji="0" lang="en-US" sz="2000" kern="1200" dirty="0" err="1" smtClean="0">
                <a:solidFill>
                  <a:schemeClr val="tx1"/>
                </a:solidFill>
                <a:latin typeface="+mn-lt"/>
                <a:ea typeface="+mn-ea"/>
                <a:cs typeface="+mn-cs"/>
              </a:rPr>
              <a:t>Jahin</a:t>
            </a:r>
            <a:endParaRPr lang="en-US" dirty="0" smtClean="0"/>
          </a:p>
          <a:p>
            <a:r>
              <a:rPr lang="en-US" dirty="0" smtClean="0"/>
              <a:t>Idea Implementation</a:t>
            </a:r>
          </a:p>
          <a:p>
            <a:pPr marL="1371600" lvl="3" indent="-457200"/>
            <a:r>
              <a:rPr lang="en-US" dirty="0" smtClean="0"/>
              <a:t>Mir </a:t>
            </a:r>
            <a:r>
              <a:rPr lang="en-US" dirty="0" err="1" smtClean="0"/>
              <a:t>Rakibuzzaman</a:t>
            </a:r>
            <a:r>
              <a:rPr lang="en-US" dirty="0" smtClean="0"/>
              <a:t>                        (NSU ID-1812596642)</a:t>
            </a:r>
          </a:p>
          <a:p>
            <a:pPr marL="1371600" lvl="3" indent="-457200"/>
            <a:r>
              <a:rPr lang="en-US" dirty="0" err="1" smtClean="0"/>
              <a:t>Walid</a:t>
            </a:r>
            <a:r>
              <a:rPr lang="en-US" dirty="0" smtClean="0"/>
              <a:t> Al </a:t>
            </a:r>
            <a:r>
              <a:rPr lang="en-US" dirty="0" err="1" smtClean="0"/>
              <a:t>Habib</a:t>
            </a:r>
            <a:r>
              <a:rPr lang="en-US" dirty="0" smtClean="0"/>
              <a:t>                              (NSU ID-1812612642)</a:t>
            </a:r>
          </a:p>
          <a:p>
            <a:pPr marL="1371600" lvl="3" indent="-457200"/>
            <a:r>
              <a:rPr lang="en-US" dirty="0" err="1" smtClean="0"/>
              <a:t>Hasibur</a:t>
            </a:r>
            <a:r>
              <a:rPr lang="en-US" dirty="0" smtClean="0"/>
              <a:t> </a:t>
            </a:r>
            <a:r>
              <a:rPr lang="en-US" dirty="0" err="1" smtClean="0"/>
              <a:t>Rahman</a:t>
            </a:r>
            <a:r>
              <a:rPr lang="en-US" dirty="0" smtClean="0"/>
              <a:t>                           (NSU ID-1812046642)</a:t>
            </a:r>
          </a:p>
          <a:p>
            <a:pPr marL="1371600" lvl="3" indent="-457200"/>
            <a:r>
              <a:rPr lang="en-US" dirty="0" smtClean="0"/>
              <a:t>Sheikh Mohammad </a:t>
            </a:r>
            <a:r>
              <a:rPr lang="en-US" dirty="0" err="1" smtClean="0"/>
              <a:t>Abrar</a:t>
            </a:r>
            <a:r>
              <a:rPr lang="en-US" dirty="0" smtClean="0"/>
              <a:t> </a:t>
            </a:r>
            <a:r>
              <a:rPr lang="en-US" dirty="0" err="1" smtClean="0"/>
              <a:t>Jahin</a:t>
            </a:r>
            <a:r>
              <a:rPr lang="en-US" dirty="0" smtClean="0"/>
              <a:t>     (NSU ID-1813302642)</a:t>
            </a:r>
            <a:endParaRPr lang="en-US" dirty="0" smtClean="0"/>
          </a:p>
        </p:txBody>
      </p:sp>
      <p:sp>
        <p:nvSpPr>
          <p:cNvPr id="6" name="Title 5"/>
          <p:cNvSpPr>
            <a:spLocks noGrp="1"/>
          </p:cNvSpPr>
          <p:nvPr>
            <p:ph type="title"/>
          </p:nvPr>
        </p:nvSpPr>
        <p:spPr/>
        <p:txBody>
          <a:bodyPr/>
          <a:lstStyle/>
          <a:p>
            <a:r>
              <a:rPr lang="en-US" dirty="0" smtClean="0"/>
              <a:t>The Team</a:t>
            </a:r>
            <a:endParaRPr lang="en-US" dirty="0"/>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pPr algn="just"/>
            <a:r>
              <a:rPr lang="en-US" dirty="0" smtClean="0"/>
              <a:t>The splash screen function is executed. Which shows the name of our restaurant  in a cascading animation sequence.</a:t>
            </a:r>
            <a:endParaRPr lang="en-US" dirty="0"/>
          </a:p>
        </p:txBody>
      </p:sp>
      <p:pic>
        <p:nvPicPr>
          <p:cNvPr id="6" name="Picture Placeholder 5" descr="Slide 1.jpg"/>
          <p:cNvPicPr>
            <a:picLocks noGrp="1" noChangeAspect="1"/>
          </p:cNvPicPr>
          <p:nvPr>
            <p:ph type="pic" idx="1"/>
          </p:nvPr>
        </p:nvPicPr>
        <p:blipFill>
          <a:blip r:embed="rId2"/>
          <a:srcRect t="5079" b="5079"/>
          <a:stretch>
            <a:fillRect/>
          </a:stretch>
        </p:blipFill>
        <p:spPr/>
      </p:pic>
      <p:sp>
        <p:nvSpPr>
          <p:cNvPr id="3" name="Title 2"/>
          <p:cNvSpPr>
            <a:spLocks noGrp="1"/>
          </p:cNvSpPr>
          <p:nvPr>
            <p:ph type="title"/>
          </p:nvPr>
        </p:nvSpPr>
        <p:spPr/>
        <p:txBody>
          <a:bodyPr/>
          <a:lstStyle/>
          <a:p>
            <a:r>
              <a:rPr lang="en-US" dirty="0" smtClean="0"/>
              <a:t>The Splash screen</a:t>
            </a:r>
            <a:endParaRPr lang="en-US" dirty="0"/>
          </a:p>
        </p:txBody>
      </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algn="l"/>
            <a:r>
              <a:rPr lang="en-US" dirty="0" smtClean="0"/>
              <a:t>The function is completed and the program is delayed for 4000 </a:t>
            </a:r>
            <a:r>
              <a:rPr lang="en-US" dirty="0" err="1" smtClean="0"/>
              <a:t>ms.</a:t>
            </a:r>
            <a:endParaRPr lang="en-US" dirty="0"/>
          </a:p>
        </p:txBody>
      </p:sp>
      <p:pic>
        <p:nvPicPr>
          <p:cNvPr id="5" name="Picture Placeholder 4" descr="Slide 2.jpg"/>
          <p:cNvPicPr>
            <a:picLocks noGrp="1" noChangeAspect="1"/>
          </p:cNvPicPr>
          <p:nvPr>
            <p:ph type="pic" idx="1"/>
          </p:nvPr>
        </p:nvPicPr>
        <p:blipFill>
          <a:blip r:embed="rId2"/>
          <a:srcRect t="5079" b="5079"/>
          <a:stretch>
            <a:fillRect/>
          </a:stretch>
        </p:blipFill>
        <p:spPr/>
      </p:pic>
      <p:sp>
        <p:nvSpPr>
          <p:cNvPr id="4" name="Title 3"/>
          <p:cNvSpPr>
            <a:spLocks noGrp="1"/>
          </p:cNvSpPr>
          <p:nvPr>
            <p:ph type="title"/>
          </p:nvPr>
        </p:nvSpPr>
        <p:spPr/>
        <p:txBody>
          <a:bodyPr/>
          <a:lstStyle/>
          <a:p>
            <a:r>
              <a:rPr lang="en-US" dirty="0" smtClean="0"/>
              <a:t>The Splash screen</a:t>
            </a:r>
            <a:endParaRPr lang="en-US" dirty="0"/>
          </a:p>
        </p:txBody>
      </p:sp>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algn="l"/>
            <a:r>
              <a:rPr lang="en-US" dirty="0" smtClean="0"/>
              <a:t>The menu is shown after the screen is cleared. And the user is asked of his/her choice of whether or not to quench his/her desires.</a:t>
            </a:r>
            <a:endParaRPr lang="en-US" dirty="0"/>
          </a:p>
        </p:txBody>
      </p:sp>
      <p:pic>
        <p:nvPicPr>
          <p:cNvPr id="5" name="Picture Placeholder 4" descr="Slide 3.jpg"/>
          <p:cNvPicPr>
            <a:picLocks noGrp="1" noChangeAspect="1"/>
          </p:cNvPicPr>
          <p:nvPr>
            <p:ph type="pic" idx="1"/>
          </p:nvPr>
        </p:nvPicPr>
        <p:blipFill>
          <a:blip r:embed="rId2"/>
          <a:srcRect t="2812" b="5625"/>
          <a:stretch>
            <a:fillRect/>
          </a:stretch>
        </p:blipFill>
        <p:spPr>
          <a:xfrm>
            <a:off x="228600" y="79243"/>
            <a:ext cx="8686800" cy="4473171"/>
          </a:xfrm>
        </p:spPr>
      </p:pic>
      <p:sp>
        <p:nvSpPr>
          <p:cNvPr id="4" name="Title 3"/>
          <p:cNvSpPr>
            <a:spLocks noGrp="1"/>
          </p:cNvSpPr>
          <p:nvPr>
            <p:ph type="title"/>
          </p:nvPr>
        </p:nvSpPr>
        <p:spPr/>
        <p:txBody>
          <a:bodyPr/>
          <a:lstStyle/>
          <a:p>
            <a:r>
              <a:rPr lang="en-US" dirty="0" smtClean="0"/>
              <a:t>The Menu Screen</a:t>
            </a:r>
            <a:endParaRPr lang="en-US" dirty="0"/>
          </a:p>
        </p:txBody>
      </p:sp>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algn="l"/>
            <a:r>
              <a:rPr lang="en-US" dirty="0" smtClean="0"/>
              <a:t>The user is again asked to input an item code of choice provided that he/she has chosen to quench his/her desires.</a:t>
            </a:r>
            <a:endParaRPr lang="en-US" dirty="0"/>
          </a:p>
        </p:txBody>
      </p:sp>
      <p:pic>
        <p:nvPicPr>
          <p:cNvPr id="5" name="Picture Placeholder 4" descr="Slide 4.jpg"/>
          <p:cNvPicPr>
            <a:picLocks noGrp="1" noChangeAspect="1"/>
          </p:cNvPicPr>
          <p:nvPr>
            <p:ph type="pic" idx="1"/>
          </p:nvPr>
        </p:nvPicPr>
        <p:blipFill>
          <a:blip r:embed="rId2"/>
          <a:srcRect t="2813" b="5625"/>
          <a:stretch>
            <a:fillRect/>
          </a:stretch>
        </p:blipFill>
        <p:spPr>
          <a:xfrm>
            <a:off x="228600" y="79242"/>
            <a:ext cx="8686800" cy="4473172"/>
          </a:xfrm>
        </p:spPr>
      </p:pic>
      <p:sp>
        <p:nvSpPr>
          <p:cNvPr id="4" name="Title 3"/>
          <p:cNvSpPr>
            <a:spLocks noGrp="1"/>
          </p:cNvSpPr>
          <p:nvPr>
            <p:ph type="title"/>
          </p:nvPr>
        </p:nvSpPr>
        <p:spPr/>
        <p:txBody>
          <a:bodyPr/>
          <a:lstStyle/>
          <a:p>
            <a:r>
              <a:rPr lang="en-US" dirty="0" smtClean="0"/>
              <a:t>The Choice of Desire</a:t>
            </a:r>
            <a:endParaRPr lang="en-US" dirty="0"/>
          </a:p>
        </p:txBody>
      </p:sp>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lnSpcReduction="10000"/>
          </a:bodyPr>
          <a:lstStyle/>
          <a:p>
            <a:pPr algn="l"/>
            <a:r>
              <a:rPr lang="en-US" dirty="0" smtClean="0"/>
              <a:t>The user has input the item code ‘10’ for hot coffee. And required 2 servings of hot coffee. After which he/she is asked whether or not he/she has the desire for more. A simple Yes or No question.</a:t>
            </a:r>
            <a:endParaRPr lang="en-US" dirty="0"/>
          </a:p>
        </p:txBody>
      </p:sp>
      <p:pic>
        <p:nvPicPr>
          <p:cNvPr id="5" name="Picture Placeholder 4" descr="Slide 5.jpg"/>
          <p:cNvPicPr>
            <a:picLocks noGrp="1" noChangeAspect="1"/>
          </p:cNvPicPr>
          <p:nvPr>
            <p:ph type="pic" idx="1"/>
          </p:nvPr>
        </p:nvPicPr>
        <p:blipFill>
          <a:blip r:embed="rId2"/>
          <a:srcRect t="2813" b="5625"/>
          <a:stretch>
            <a:fillRect/>
          </a:stretch>
        </p:blipFill>
        <p:spPr>
          <a:xfrm>
            <a:off x="228600" y="77525"/>
            <a:ext cx="8686800" cy="4543630"/>
          </a:xfrm>
        </p:spPr>
      </p:pic>
      <p:sp>
        <p:nvSpPr>
          <p:cNvPr id="4" name="Title 3"/>
          <p:cNvSpPr>
            <a:spLocks noGrp="1"/>
          </p:cNvSpPr>
          <p:nvPr>
            <p:ph type="title"/>
          </p:nvPr>
        </p:nvSpPr>
        <p:spPr/>
        <p:txBody>
          <a:bodyPr/>
          <a:lstStyle/>
          <a:p>
            <a:r>
              <a:rPr lang="en-US" dirty="0" smtClean="0"/>
              <a:t>More Desire</a:t>
            </a:r>
            <a:endParaRPr lang="en-US" dirty="0"/>
          </a:p>
        </p:txBody>
      </p:sp>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algn="l"/>
            <a:r>
              <a:rPr lang="en-US" dirty="0" smtClean="0"/>
              <a:t>After selecting Yes the screen is cleared and the menu is re-written.</a:t>
            </a:r>
            <a:endParaRPr lang="en-US" dirty="0"/>
          </a:p>
        </p:txBody>
      </p:sp>
      <p:pic>
        <p:nvPicPr>
          <p:cNvPr id="5" name="Picture Placeholder 4" descr="Slide 6.jpg"/>
          <p:cNvPicPr>
            <a:picLocks noGrp="1" noChangeAspect="1"/>
          </p:cNvPicPr>
          <p:nvPr>
            <p:ph type="pic" idx="1"/>
          </p:nvPr>
        </p:nvPicPr>
        <p:blipFill>
          <a:blip r:embed="rId2"/>
          <a:srcRect t="2812" b="5625"/>
          <a:stretch>
            <a:fillRect/>
          </a:stretch>
        </p:blipFill>
        <p:spPr>
          <a:xfrm>
            <a:off x="228600" y="79217"/>
            <a:ext cx="8686800" cy="4473196"/>
          </a:xfrm>
        </p:spPr>
      </p:pic>
      <p:sp>
        <p:nvSpPr>
          <p:cNvPr id="4" name="Title 3"/>
          <p:cNvSpPr>
            <a:spLocks noGrp="1"/>
          </p:cNvSpPr>
          <p:nvPr>
            <p:ph type="title"/>
          </p:nvPr>
        </p:nvSpPr>
        <p:spPr/>
        <p:txBody>
          <a:bodyPr/>
          <a:lstStyle/>
          <a:p>
            <a:r>
              <a:rPr lang="en-US" dirty="0" smtClean="0"/>
              <a:t>More Desire</a:t>
            </a:r>
            <a:endParaRPr lang="en-US" dirty="0"/>
          </a:p>
        </p:txBody>
      </p:sp>
    </p:spTree>
  </p:cSld>
  <p:clrMapOvr>
    <a:masterClrMapping/>
  </p:clrMapOvr>
  <p:transition spd="slow">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267</TotalTime>
  <Words>387</Words>
  <Application>Microsoft Office PowerPoint</Application>
  <PresentationFormat>On-screen Show (4:3)</PresentationFormat>
  <Paragraphs>41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printf(“Hello World”);</vt:lpstr>
      <vt:lpstr>The Desire Café</vt:lpstr>
      <vt:lpstr>The Team</vt:lpstr>
      <vt:lpstr>The Splash screen</vt:lpstr>
      <vt:lpstr>The Splash screen</vt:lpstr>
      <vt:lpstr>The Menu Screen</vt:lpstr>
      <vt:lpstr>The Choice of Desire</vt:lpstr>
      <vt:lpstr>More Desire</vt:lpstr>
      <vt:lpstr>More Desire</vt:lpstr>
      <vt:lpstr>Recursion </vt:lpstr>
      <vt:lpstr>Payment Method</vt:lpstr>
      <vt:lpstr>Cold Hard Cash</vt:lpstr>
      <vt:lpstr>The Wonderful Credit Card payment</vt:lpstr>
      <vt:lpstr>Bill Of Desires</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Desire Café</dc:title>
  <dc:creator>Mir Rakibuzzaman</dc:creator>
  <cp:keywords>Desire Cafe~</cp:keywords>
  <cp:lastModifiedBy>ASUS</cp:lastModifiedBy>
  <cp:revision>31</cp:revision>
  <dcterms:created xsi:type="dcterms:W3CDTF">2018-04-17T15:22:06Z</dcterms:created>
  <dcterms:modified xsi:type="dcterms:W3CDTF">2018-04-18T04:25:40Z</dcterms:modified>
</cp:coreProperties>
</file>