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7" r:id="rId3"/>
    <p:sldId id="276" r:id="rId4"/>
    <p:sldId id="264" r:id="rId5"/>
    <p:sldId id="265" r:id="rId6"/>
    <p:sldId id="268" r:id="rId7"/>
    <p:sldId id="266" r:id="rId8"/>
    <p:sldId id="267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63" r:id="rId17"/>
    <p:sldId id="257" r:id="rId18"/>
    <p:sldId id="261" r:id="rId19"/>
    <p:sldId id="262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8" autoAdjust="0"/>
    <p:restoredTop sz="94660"/>
  </p:normalViewPr>
  <p:slideViewPr>
    <p:cSldViewPr>
      <p:cViewPr varScale="1">
        <p:scale>
          <a:sx n="70" d="100"/>
          <a:sy n="70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306C4-D287-4C66-85D2-5457169376F4}" type="datetimeFigureOut">
              <a:rPr lang="es-ES" smtClean="0"/>
              <a:t>07/12/2016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05199-4048-46EF-9B2D-8C3EAA65B4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30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05199-4048-46EF-9B2D-8C3EAA65B41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69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9C57-0FA2-4720-BF6B-6CD306E221F7}" type="datetime1">
              <a:rPr lang="es-ES" smtClean="0"/>
              <a:t>07/12/2016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3059-AC22-4CBD-85E1-E1D8484AF6BC}" type="datetime1">
              <a:rPr lang="es-ES" smtClean="0"/>
              <a:t>07/12/2016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A3B3-48E5-4703-992F-03A1426E8536}" type="datetime1">
              <a:rPr lang="es-ES" smtClean="0"/>
              <a:t>07/12/2016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0527-80B4-4504-B62C-8650A244049E}" type="datetime1">
              <a:rPr lang="es-ES" smtClean="0"/>
              <a:t>07/12/2016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3EE5E-8673-4946-9D74-BCB77223F57E}" type="datetime1">
              <a:rPr lang="es-ES" smtClean="0"/>
              <a:t>07/12/2016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C7EA-22A7-49DD-BD47-2FB4CA1134FD}" type="datetime1">
              <a:rPr lang="es-ES" smtClean="0"/>
              <a:t>07/12/2016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4E50-BDFB-4936-B687-A681F29D4121}" type="datetime1">
              <a:rPr lang="es-ES" smtClean="0"/>
              <a:t>07/12/2016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AA25-E515-4F03-A274-90F5FAEEEA10}" type="datetime1">
              <a:rPr lang="es-ES" smtClean="0"/>
              <a:t>07/12/2016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8C60-8F2C-435A-9A01-CD7D127124A3}" type="datetime1">
              <a:rPr lang="es-ES" smtClean="0"/>
              <a:t>07/12/2016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417B-41FD-4430-B8C2-023F041B78FF}" type="datetime1">
              <a:rPr lang="es-ES" smtClean="0"/>
              <a:t>07/12/2016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CBA6-829F-4949-BF5B-96F3B8BBC1CC}" type="datetime1">
              <a:rPr lang="es-ES" smtClean="0"/>
              <a:t>07/12/2016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D1E93F1-B55F-4375-BF56-FC6420B5493B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196A17-E1A8-4416-AD40-0D5AAF927DFE}" type="datetime1">
              <a:rPr lang="es-ES" smtClean="0"/>
              <a:t>07/12/2016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308900" y="836712"/>
            <a:ext cx="61926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3800" b="1" dirty="0" smtClean="0"/>
              <a:t>PUZZLE</a:t>
            </a:r>
            <a:endParaRPr lang="es-ES" sz="88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407899" y="6252973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Miriam Romero Sánchez</a:t>
            </a:r>
            <a:endParaRPr lang="es-ES" sz="28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031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smtClean="0"/>
              <a:t>Java 8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1688609"/>
            <a:ext cx="74888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/>
              <a:t>Método </a:t>
            </a:r>
            <a:r>
              <a:rPr lang="es-ES" sz="2800" b="1" dirty="0" err="1"/>
              <a:t>S</a:t>
            </a:r>
            <a:r>
              <a:rPr lang="es-ES" sz="2800" b="1" dirty="0" err="1" smtClean="0"/>
              <a:t>tream</a:t>
            </a:r>
            <a:endParaRPr lang="es-ES" sz="28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Son flujos de datos que permite la concatenación de métodos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No se indican de que tipo son las variables, se coge por el contexto</a:t>
            </a:r>
            <a:endParaRPr lang="es-ES" sz="28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82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smtClean="0"/>
              <a:t>Java 8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1484784"/>
            <a:ext cx="74888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/>
              <a:t>Motor</a:t>
            </a:r>
          </a:p>
          <a:p>
            <a:pPr algn="just"/>
            <a:endParaRPr lang="es-E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Más ligero</a:t>
            </a:r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Más rápido</a:t>
            </a:r>
          </a:p>
          <a:p>
            <a:pPr marL="457200" indent="-457200" algn="just">
              <a:buFontTx/>
              <a:buChar char="-"/>
            </a:pPr>
            <a:endParaRPr lang="es-ES" sz="2800" dirty="0"/>
          </a:p>
          <a:p>
            <a:pPr algn="just"/>
            <a:r>
              <a:rPr lang="es-ES" sz="2800" b="1" dirty="0" smtClean="0"/>
              <a:t>Nueva forma de referenciar objetos</a:t>
            </a:r>
          </a:p>
          <a:p>
            <a:pPr algn="just"/>
            <a:endParaRPr lang="es-E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Se usan los :: lo que permite simplificar los bucles y reducir códigos</a:t>
            </a:r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Se usan contenedores de anotaciones</a:t>
            </a:r>
            <a:endParaRPr lang="es-ES" sz="28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83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Spark</a:t>
            </a:r>
            <a:r>
              <a:rPr lang="es-ES" sz="4000" b="1" dirty="0" smtClean="0"/>
              <a:t> SQL</a:t>
            </a:r>
          </a:p>
          <a:p>
            <a:pPr algn="just"/>
            <a:endParaRPr lang="es-ES" sz="40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755576" y="1914505"/>
            <a:ext cx="698477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/>
              <a:t>Módulo de </a:t>
            </a:r>
            <a:r>
              <a:rPr lang="es-ES" sz="2800" dirty="0" smtClean="0"/>
              <a:t>apache </a:t>
            </a:r>
            <a:r>
              <a:rPr lang="es-ES" sz="2800" dirty="0"/>
              <a:t>más rápido que </a:t>
            </a:r>
            <a:r>
              <a:rPr lang="es-ES" sz="2800" dirty="0" err="1" smtClean="0"/>
              <a:t>Hadoop</a:t>
            </a:r>
            <a:endParaRPr lang="es-ES" sz="2800" dirty="0" smtClean="0"/>
          </a:p>
          <a:p>
            <a:pPr algn="just"/>
            <a:endParaRPr lang="es-E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/>
              <a:t>Mejor estructurado y </a:t>
            </a:r>
            <a:r>
              <a:rPr lang="es-ES" sz="2800" dirty="0" smtClean="0"/>
              <a:t>optimizado</a:t>
            </a:r>
          </a:p>
          <a:p>
            <a:pPr algn="just"/>
            <a:endParaRPr lang="es-E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/>
              <a:t>Permite procesar grandes datos a gran escala</a:t>
            </a:r>
          </a:p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69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Spark</a:t>
            </a:r>
            <a:r>
              <a:rPr lang="es-ES" sz="4000" b="1" dirty="0" smtClean="0"/>
              <a:t> SQL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683568" y="1556792"/>
            <a:ext cx="712879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/>
              <a:t>Lenguajes con los que se puede utilizar</a:t>
            </a:r>
            <a:endParaRPr lang="es-ES" sz="2800" b="1" dirty="0"/>
          </a:p>
          <a:p>
            <a:pPr algn="just"/>
            <a:endParaRPr lang="es-ES" sz="1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/>
              <a:t>Java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err="1"/>
              <a:t>Scala</a:t>
            </a:r>
            <a:endParaRPr lang="es-E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/>
              <a:t>Python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/>
              <a:t>R</a:t>
            </a:r>
          </a:p>
          <a:p>
            <a:pPr marL="457200" indent="-457200" algn="just">
              <a:buFontTx/>
              <a:buChar char="-"/>
            </a:pPr>
            <a:endParaRPr lang="es-ES" sz="2800" dirty="0"/>
          </a:p>
          <a:p>
            <a:pPr algn="just"/>
            <a:r>
              <a:rPr lang="es-ES" sz="2800" dirty="0"/>
              <a:t>Permite procesar datos estructurados y facilita trabajar con APIS </a:t>
            </a:r>
            <a:r>
              <a:rPr lang="es-ES" sz="2800" dirty="0" smtClean="0"/>
              <a:t>diferentes.</a:t>
            </a:r>
            <a:endParaRPr lang="es-ES" sz="2800" dirty="0"/>
          </a:p>
          <a:p>
            <a:endParaRPr lang="es-ES" sz="2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51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Spark</a:t>
            </a:r>
            <a:r>
              <a:rPr lang="es-ES" sz="4000" b="1" dirty="0" smtClean="0"/>
              <a:t> SQL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755576" y="1772816"/>
            <a:ext cx="70567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/>
              <a:t>Posibilita ejecutar </a:t>
            </a:r>
            <a:r>
              <a:rPr lang="es-ES" sz="2800" dirty="0" err="1"/>
              <a:t>queries</a:t>
            </a:r>
            <a:r>
              <a:rPr lang="es-ES" sz="2800" dirty="0"/>
              <a:t> en SQL y </a:t>
            </a:r>
            <a:r>
              <a:rPr lang="es-ES" sz="2800" dirty="0" err="1"/>
              <a:t>Hives</a:t>
            </a:r>
            <a:endParaRPr lang="es-E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/>
              <a:t>Permite trabajar con fuentes de datos de gran diversidad</a:t>
            </a:r>
          </a:p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8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Spark</a:t>
            </a:r>
            <a:r>
              <a:rPr lang="es-ES" sz="4000" b="1" dirty="0" smtClean="0"/>
              <a:t> SQL</a:t>
            </a:r>
          </a:p>
          <a:p>
            <a:pPr algn="just"/>
            <a:endParaRPr lang="es-ES" sz="40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611560" y="1840761"/>
            <a:ext cx="73448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/>
              <a:t>Como conclusión facilita trabajar con grandes cantidades de datos sin importar como </a:t>
            </a:r>
            <a:r>
              <a:rPr lang="es-ES" sz="2800" dirty="0" smtClean="0"/>
              <a:t>estén </a:t>
            </a:r>
            <a:r>
              <a:rPr lang="es-ES" sz="2800" dirty="0"/>
              <a:t>estructurados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/>
              <a:t>Emplea las herramientas de BI tradicionales</a:t>
            </a:r>
          </a:p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6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Maven</a:t>
            </a:r>
            <a:endParaRPr lang="es-ES" sz="28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1484784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err="1"/>
              <a:t>Maven</a:t>
            </a:r>
            <a:r>
              <a:rPr lang="es-ES" sz="2800" dirty="0"/>
              <a:t> es una herramienta de software para la gestión y construcción de proyectos </a:t>
            </a:r>
            <a:r>
              <a:rPr lang="es-ES" sz="2800" dirty="0" smtClean="0"/>
              <a:t>Java con un </a:t>
            </a:r>
            <a:r>
              <a:rPr lang="es-ES" sz="2800" dirty="0"/>
              <a:t>modelo de configuración de </a:t>
            </a:r>
            <a:r>
              <a:rPr lang="es-ES" sz="2800" dirty="0" smtClean="0"/>
              <a:t>construcción </a:t>
            </a:r>
            <a:r>
              <a:rPr lang="es-ES" sz="2800" dirty="0"/>
              <a:t>basado en </a:t>
            </a:r>
            <a:r>
              <a:rPr lang="es-ES" sz="2800" dirty="0" smtClean="0"/>
              <a:t>formato </a:t>
            </a:r>
            <a:r>
              <a:rPr lang="es-ES" sz="2800" dirty="0"/>
              <a:t>XML</a:t>
            </a:r>
            <a:r>
              <a:rPr lang="es-ES" sz="2800" dirty="0" smtClean="0"/>
              <a:t>. </a:t>
            </a:r>
            <a:endParaRPr lang="es-ES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83568" y="3789040"/>
            <a:ext cx="74888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El objetivo es simplificar los procesos de </a:t>
            </a:r>
            <a:r>
              <a:rPr lang="es-ES" sz="2800" dirty="0" err="1"/>
              <a:t>build</a:t>
            </a:r>
            <a:r>
              <a:rPr lang="es-ES" sz="2800" dirty="0"/>
              <a:t> </a:t>
            </a:r>
            <a:r>
              <a:rPr lang="es-ES" sz="2800" dirty="0" smtClean="0"/>
              <a:t>haciendo </a:t>
            </a:r>
            <a:r>
              <a:rPr lang="es-ES" sz="2800" dirty="0"/>
              <a:t>posible la creación de software con dependencias incluidas dentro de la estructura del JAR. </a:t>
            </a:r>
          </a:p>
          <a:p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52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Maven</a:t>
            </a:r>
            <a:endParaRPr lang="es-ES" sz="2800" b="1" dirty="0"/>
          </a:p>
        </p:txBody>
      </p:sp>
      <p:pic>
        <p:nvPicPr>
          <p:cNvPr id="11" name="10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5292080" y="2708920"/>
            <a:ext cx="3096344" cy="3888432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611560" y="1484784"/>
            <a:ext cx="7422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/>
              <a:t>Artefactos: </a:t>
            </a:r>
            <a:r>
              <a:rPr lang="es-ES" sz="2800" dirty="0" smtClean="0"/>
              <a:t>Librería con toda la información necesaria para su correcta gestión.  Se definen en  el fichero POM.xml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62724" y="3767555"/>
            <a:ext cx="42693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POM.xml: </a:t>
            </a:r>
            <a:r>
              <a:rPr lang="es-ES" sz="2800" dirty="0" smtClean="0"/>
              <a:t>Archivo en formato XML que contiene todo lo necesario para generar el fichero ejecutable correctamente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16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Maven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1484784"/>
            <a:ext cx="7128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/>
              <a:t>Capacidad de trabajar en red. </a:t>
            </a:r>
            <a:r>
              <a:rPr lang="es-ES" sz="2800" dirty="0" smtClean="0"/>
              <a:t>Provee un repositorio </a:t>
            </a:r>
            <a:r>
              <a:rPr lang="es-ES" sz="2800" dirty="0"/>
              <a:t>donde alojar, mantener y distribuir </a:t>
            </a:r>
            <a:r>
              <a:rPr lang="es-ES" sz="2800" dirty="0" smtClean="0"/>
              <a:t>los artefactos. Permitiendo </a:t>
            </a:r>
            <a:r>
              <a:rPr lang="es-ES" sz="2800" dirty="0"/>
              <a:t>una gestión correcta de </a:t>
            </a:r>
            <a:r>
              <a:rPr lang="es-ES" sz="2800" dirty="0" smtClean="0"/>
              <a:t>librerías</a:t>
            </a:r>
            <a:r>
              <a:rPr lang="es-ES" sz="2800" dirty="0"/>
              <a:t>, proyectos y dependencias. 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57885"/>
            <a:ext cx="63436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77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Maven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1484784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/>
              <a:t>Comandos básicos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4984106" cy="373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8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smtClean="0"/>
              <a:t>Índice</a:t>
            </a:r>
            <a:endParaRPr lang="es-ES" sz="28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1484784"/>
            <a:ext cx="748883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smtClean="0"/>
              <a:t>Programación funcional</a:t>
            </a:r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smtClean="0"/>
              <a:t>Java 8</a:t>
            </a:r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Spark</a:t>
            </a:r>
            <a:r>
              <a:rPr lang="es-ES" sz="3600" dirty="0" smtClean="0"/>
              <a:t> SQL</a:t>
            </a:r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Maven</a:t>
            </a:r>
            <a:endParaRPr lang="es-ES" sz="3600" dirty="0" smtClean="0"/>
          </a:p>
          <a:p>
            <a:pPr algn="just"/>
            <a:endParaRPr lang="es-ES" sz="2800" dirty="0" smtClean="0"/>
          </a:p>
          <a:p>
            <a:pPr algn="just"/>
            <a:endParaRPr lang="es-ES" sz="28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27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smtClean="0"/>
              <a:t>Programación funcional</a:t>
            </a:r>
            <a:endParaRPr lang="es-ES" sz="28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2198791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600" dirty="0" smtClean="0"/>
              <a:t>Es un paradigma de programación declarativa basado en el uso de funciones matemáticas.</a:t>
            </a:r>
            <a:endParaRPr lang="es-ES" sz="36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10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smtClean="0"/>
              <a:t>Programación funcional</a:t>
            </a:r>
            <a:endParaRPr lang="es-ES" sz="28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1484784"/>
            <a:ext cx="74888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/>
              <a:t>Diferencias</a:t>
            </a:r>
          </a:p>
          <a:p>
            <a:pPr algn="just"/>
            <a:endParaRPr lang="es-ES" sz="2800" dirty="0"/>
          </a:p>
          <a:p>
            <a:pPr algn="just"/>
            <a:r>
              <a:rPr lang="es-ES" sz="2800" dirty="0" smtClean="0"/>
              <a:t>Programación imperativa: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Se van definiendo los pasos </a:t>
            </a:r>
            <a:endParaRPr lang="es-ES" sz="2800" dirty="0"/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Las variables pueden cambiar su estado</a:t>
            </a:r>
          </a:p>
          <a:p>
            <a:pPr algn="just"/>
            <a:endParaRPr lang="es-ES" sz="2800" dirty="0"/>
          </a:p>
          <a:p>
            <a:pPr algn="just"/>
            <a:r>
              <a:rPr lang="es-ES" sz="2800" dirty="0" smtClean="0"/>
              <a:t>Programación funcional: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Se describe el problema pero no los pasos necesarios. </a:t>
            </a:r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Las variables no pueden cambiar su estado</a:t>
            </a:r>
            <a:endParaRPr lang="es-ES" sz="28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95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smtClean="0"/>
              <a:t>Programación funcional</a:t>
            </a:r>
            <a:endParaRPr lang="es-ES" sz="28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1620083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/>
              <a:t>Características</a:t>
            </a:r>
          </a:p>
          <a:p>
            <a:pPr algn="just"/>
            <a:endParaRPr lang="es-E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Funciones matemáticas que verifican la transparencia referencial</a:t>
            </a:r>
            <a:r>
              <a:rPr lang="es-ES" sz="2800" dirty="0"/>
              <a:t> </a:t>
            </a:r>
            <a:r>
              <a:rPr lang="es-ES" sz="2800" dirty="0" smtClean="0"/>
              <a:t>(función que se comporta siempre de la misma manera)</a:t>
            </a:r>
          </a:p>
          <a:p>
            <a:pPr algn="just"/>
            <a:endParaRPr lang="es-E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No existe asignación de variables</a:t>
            </a:r>
          </a:p>
          <a:p>
            <a:pPr algn="just"/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Las funciones pueden recibir y devolver funciones</a:t>
            </a:r>
            <a:endParaRPr lang="es-ES" sz="28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76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smtClean="0"/>
              <a:t>Programación funcional</a:t>
            </a:r>
            <a:endParaRPr lang="es-ES" sz="28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1616601"/>
            <a:ext cx="74888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/>
              <a:t>Lenguajes</a:t>
            </a:r>
          </a:p>
          <a:p>
            <a:pPr algn="just"/>
            <a:endParaRPr lang="es-ES" sz="2800" dirty="0" smtClean="0"/>
          </a:p>
          <a:p>
            <a:pPr algn="just"/>
            <a:r>
              <a:rPr lang="es-ES" sz="2800" dirty="0" smtClean="0"/>
              <a:t>Existen dos tipos.</a:t>
            </a:r>
          </a:p>
          <a:p>
            <a:pPr algn="just"/>
            <a:endParaRPr lang="es-E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Híbridos: permite programación imperativa</a:t>
            </a:r>
          </a:p>
          <a:p>
            <a:pPr algn="just"/>
            <a:endParaRPr lang="es-E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Puros: no permite programación imperativa</a:t>
            </a:r>
            <a:endParaRPr lang="es-ES" sz="28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2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smtClean="0"/>
              <a:t>Java 8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2564904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600" dirty="0" smtClean="0"/>
              <a:t>Última versión del lenguaje de programación orientada a objetos de java</a:t>
            </a:r>
            <a:endParaRPr lang="es-ES" sz="36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95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smtClean="0"/>
              <a:t>Java 8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1640408"/>
            <a:ext cx="748883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/>
              <a:t>Mejoras</a:t>
            </a:r>
            <a:r>
              <a:rPr lang="es-ES" sz="2800" dirty="0" smtClean="0"/>
              <a:t> con respecto a java 7.</a:t>
            </a:r>
          </a:p>
          <a:p>
            <a:pPr algn="just"/>
            <a:endParaRPr lang="es-E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Lambdas expresiones</a:t>
            </a:r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Métodos </a:t>
            </a:r>
            <a:r>
              <a:rPr lang="es-ES" sz="2800" dirty="0" err="1" smtClean="0"/>
              <a:t>Stream</a:t>
            </a:r>
            <a:endParaRPr lang="es-ES" sz="2800" dirty="0" smtClean="0"/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Anotaciones </a:t>
            </a:r>
            <a:r>
              <a:rPr lang="es-ES" sz="2800" dirty="0" err="1" smtClean="0"/>
              <a:t>reiterables</a:t>
            </a:r>
            <a:endParaRPr lang="es-ES" sz="2800" dirty="0" smtClean="0"/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Nuevo motor de java</a:t>
            </a:r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Nuevas formas de referencia de objetos</a:t>
            </a:r>
          </a:p>
          <a:p>
            <a:pPr algn="just"/>
            <a:endParaRPr lang="es-ES" sz="1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API de fecha nueva</a:t>
            </a:r>
            <a:endParaRPr lang="es-ES" sz="28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18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1732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smtClean="0"/>
              <a:t>Java 8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1689770"/>
            <a:ext cx="7488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/>
              <a:t>Lambdas expresiones</a:t>
            </a:r>
          </a:p>
          <a:p>
            <a:pPr algn="just"/>
            <a:endParaRPr lang="es-ES" sz="2800" dirty="0"/>
          </a:p>
          <a:p>
            <a:pPr algn="just"/>
            <a:r>
              <a:rPr lang="es-ES" sz="2800" dirty="0" smtClean="0"/>
              <a:t>- Formas de abreviar código. Se unen los parámetros de entrada con los parámetros de salida mediante el operador flecha.</a:t>
            </a:r>
          </a:p>
          <a:p>
            <a:pPr algn="just"/>
            <a:endParaRPr lang="es-ES" sz="2800" dirty="0"/>
          </a:p>
          <a:p>
            <a:pPr marL="457200" indent="-457200" algn="just">
              <a:buFontTx/>
              <a:buChar char="-"/>
            </a:pPr>
            <a:r>
              <a:rPr lang="es-ES" sz="2800" dirty="0" smtClean="0"/>
              <a:t>Facilita la reutilización de código</a:t>
            </a:r>
          </a:p>
          <a:p>
            <a:pPr algn="just"/>
            <a:endParaRPr lang="es-ES" sz="28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93F1-B55F-4375-BF56-FC6420B5493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641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109</TotalTime>
  <Words>474</Words>
  <Application>Microsoft Office PowerPoint</Application>
  <PresentationFormat>Presentación en pantalla (4:3)</PresentationFormat>
  <Paragraphs>134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Adyacencia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Miriam</dc:creator>
  <cp:lastModifiedBy>Miriam</cp:lastModifiedBy>
  <cp:revision>19</cp:revision>
  <dcterms:created xsi:type="dcterms:W3CDTF">2016-12-07T16:14:09Z</dcterms:created>
  <dcterms:modified xsi:type="dcterms:W3CDTF">2016-12-07T19:35:23Z</dcterms:modified>
</cp:coreProperties>
</file>