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1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7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1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1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5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0CA1-6535-4E44-A177-E21B51AF864B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E5C48-3B5D-49B7-AFFB-F74E5EEC7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3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36850" y="1139483"/>
            <a:ext cx="2174633" cy="2968284"/>
            <a:chOff x="3536850" y="1139483"/>
            <a:chExt cx="2174633" cy="2968284"/>
          </a:xfrm>
        </p:grpSpPr>
        <p:sp>
          <p:nvSpPr>
            <p:cNvPr id="4" name="矩形 3"/>
            <p:cNvSpPr/>
            <p:nvPr/>
          </p:nvSpPr>
          <p:spPr>
            <a:xfrm>
              <a:off x="3615397" y="1139483"/>
              <a:ext cx="2096086" cy="209608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071423" y="1758460"/>
              <a:ext cx="253219" cy="25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062023" y="1758460"/>
              <a:ext cx="253219" cy="25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3536850" y="3235569"/>
              <a:ext cx="1059620" cy="872198"/>
            </a:xfrm>
            <a:custGeom>
              <a:avLst/>
              <a:gdLst>
                <a:gd name="connsiteX0" fmla="*/ 0 w 647114"/>
                <a:gd name="connsiteY0" fmla="*/ 1041009 h 1041009"/>
                <a:gd name="connsiteX1" fmla="*/ 0 w 647114"/>
                <a:gd name="connsiteY1" fmla="*/ 0 h 1041009"/>
                <a:gd name="connsiteX2" fmla="*/ 647114 w 647114"/>
                <a:gd name="connsiteY2" fmla="*/ 1041009 h 1041009"/>
                <a:gd name="connsiteX3" fmla="*/ 0 w 647114"/>
                <a:gd name="connsiteY3" fmla="*/ 1041009 h 1041009"/>
                <a:gd name="connsiteX0" fmla="*/ 900332 w 900332"/>
                <a:gd name="connsiteY0" fmla="*/ 84406 h 1041009"/>
                <a:gd name="connsiteX1" fmla="*/ 0 w 900332"/>
                <a:gd name="connsiteY1" fmla="*/ 0 h 1041009"/>
                <a:gd name="connsiteX2" fmla="*/ 647114 w 900332"/>
                <a:gd name="connsiteY2" fmla="*/ 1041009 h 1041009"/>
                <a:gd name="connsiteX3" fmla="*/ 900332 w 900332"/>
                <a:gd name="connsiteY3" fmla="*/ 84406 h 1041009"/>
                <a:gd name="connsiteX0" fmla="*/ 1266092 w 1266092"/>
                <a:gd name="connsiteY0" fmla="*/ 14067 h 1041009"/>
                <a:gd name="connsiteX1" fmla="*/ 0 w 1266092"/>
                <a:gd name="connsiteY1" fmla="*/ 0 h 1041009"/>
                <a:gd name="connsiteX2" fmla="*/ 647114 w 1266092"/>
                <a:gd name="connsiteY2" fmla="*/ 1041009 h 1041009"/>
                <a:gd name="connsiteX3" fmla="*/ 1266092 w 1266092"/>
                <a:gd name="connsiteY3" fmla="*/ 14067 h 1041009"/>
                <a:gd name="connsiteX0" fmla="*/ 618978 w 618978"/>
                <a:gd name="connsiteY0" fmla="*/ 14067 h 1041009"/>
                <a:gd name="connsiteX1" fmla="*/ 14068 w 618978"/>
                <a:gd name="connsiteY1" fmla="*/ 0 h 1041009"/>
                <a:gd name="connsiteX2" fmla="*/ 0 w 618978"/>
                <a:gd name="connsiteY2" fmla="*/ 1041009 h 1041009"/>
                <a:gd name="connsiteX3" fmla="*/ 618978 w 618978"/>
                <a:gd name="connsiteY3" fmla="*/ 14067 h 1041009"/>
                <a:gd name="connsiteX0" fmla="*/ 960048 w 960048"/>
                <a:gd name="connsiteY0" fmla="*/ 14067 h 896425"/>
                <a:gd name="connsiteX1" fmla="*/ 355138 w 960048"/>
                <a:gd name="connsiteY1" fmla="*/ 0 h 896425"/>
                <a:gd name="connsiteX2" fmla="*/ 0 w 960048"/>
                <a:gd name="connsiteY2" fmla="*/ 896425 h 896425"/>
                <a:gd name="connsiteX3" fmla="*/ 960048 w 960048"/>
                <a:gd name="connsiteY3" fmla="*/ 14067 h 896425"/>
                <a:gd name="connsiteX0" fmla="*/ 951495 w 951495"/>
                <a:gd name="connsiteY0" fmla="*/ 1014 h 896425"/>
                <a:gd name="connsiteX1" fmla="*/ 355138 w 951495"/>
                <a:gd name="connsiteY1" fmla="*/ 0 h 896425"/>
                <a:gd name="connsiteX2" fmla="*/ 0 w 951495"/>
                <a:gd name="connsiteY2" fmla="*/ 896425 h 896425"/>
                <a:gd name="connsiteX3" fmla="*/ 951495 w 951495"/>
                <a:gd name="connsiteY3" fmla="*/ 1014 h 89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495" h="896425">
                  <a:moveTo>
                    <a:pt x="951495" y="1014"/>
                  </a:moveTo>
                  <a:lnTo>
                    <a:pt x="355138" y="0"/>
                  </a:lnTo>
                  <a:lnTo>
                    <a:pt x="0" y="896425"/>
                  </a:lnTo>
                  <a:lnTo>
                    <a:pt x="951495" y="101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69945" y="1139483"/>
            <a:ext cx="2413421" cy="2610867"/>
            <a:chOff x="7469945" y="1139483"/>
            <a:chExt cx="2413421" cy="2610867"/>
          </a:xfrm>
        </p:grpSpPr>
        <p:sp>
          <p:nvSpPr>
            <p:cNvPr id="9" name="椭圆 8"/>
            <p:cNvSpPr/>
            <p:nvPr/>
          </p:nvSpPr>
          <p:spPr>
            <a:xfrm>
              <a:off x="7469945" y="1139483"/>
              <a:ext cx="2363372" cy="1772529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018585" y="1758460"/>
              <a:ext cx="337624" cy="337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904849" y="1758460"/>
              <a:ext cx="337624" cy="3376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4425978">
              <a:off x="8944071" y="2811055"/>
              <a:ext cx="1033981" cy="844609"/>
            </a:xfrm>
            <a:custGeom>
              <a:avLst/>
              <a:gdLst>
                <a:gd name="connsiteX0" fmla="*/ 0 w 1055077"/>
                <a:gd name="connsiteY0" fmla="*/ 576776 h 576776"/>
                <a:gd name="connsiteX1" fmla="*/ 0 w 1055077"/>
                <a:gd name="connsiteY1" fmla="*/ 0 h 576776"/>
                <a:gd name="connsiteX2" fmla="*/ 1055077 w 1055077"/>
                <a:gd name="connsiteY2" fmla="*/ 576776 h 576776"/>
                <a:gd name="connsiteX3" fmla="*/ 0 w 1055077"/>
                <a:gd name="connsiteY3" fmla="*/ 576776 h 576776"/>
                <a:gd name="connsiteX0" fmla="*/ 0 w 1169287"/>
                <a:gd name="connsiteY0" fmla="*/ 616781 h 616781"/>
                <a:gd name="connsiteX1" fmla="*/ 114210 w 1169287"/>
                <a:gd name="connsiteY1" fmla="*/ 0 h 616781"/>
                <a:gd name="connsiteX2" fmla="*/ 1169287 w 1169287"/>
                <a:gd name="connsiteY2" fmla="*/ 576776 h 616781"/>
                <a:gd name="connsiteX3" fmla="*/ 0 w 1169287"/>
                <a:gd name="connsiteY3" fmla="*/ 616781 h 616781"/>
                <a:gd name="connsiteX0" fmla="*/ 2225 w 1171512"/>
                <a:gd name="connsiteY0" fmla="*/ 518816 h 518816"/>
                <a:gd name="connsiteX1" fmla="*/ 0 w 1171512"/>
                <a:gd name="connsiteY1" fmla="*/ 0 h 518816"/>
                <a:gd name="connsiteX2" fmla="*/ 1171512 w 1171512"/>
                <a:gd name="connsiteY2" fmla="*/ 478811 h 518816"/>
                <a:gd name="connsiteX3" fmla="*/ 2225 w 1171512"/>
                <a:gd name="connsiteY3" fmla="*/ 518816 h 518816"/>
                <a:gd name="connsiteX0" fmla="*/ 2225 w 1024836"/>
                <a:gd name="connsiteY0" fmla="*/ 844609 h 844609"/>
                <a:gd name="connsiteX1" fmla="*/ 0 w 1024836"/>
                <a:gd name="connsiteY1" fmla="*/ 325793 h 844609"/>
                <a:gd name="connsiteX2" fmla="*/ 1024836 w 1024836"/>
                <a:gd name="connsiteY2" fmla="*/ 0 h 844609"/>
                <a:gd name="connsiteX3" fmla="*/ 2225 w 1024836"/>
                <a:gd name="connsiteY3" fmla="*/ 844609 h 844609"/>
                <a:gd name="connsiteX0" fmla="*/ 11370 w 1033981"/>
                <a:gd name="connsiteY0" fmla="*/ 844609 h 844609"/>
                <a:gd name="connsiteX1" fmla="*/ 0 w 1033981"/>
                <a:gd name="connsiteY1" fmla="*/ 323130 h 844609"/>
                <a:gd name="connsiteX2" fmla="*/ 1033981 w 1033981"/>
                <a:gd name="connsiteY2" fmla="*/ 0 h 844609"/>
                <a:gd name="connsiteX3" fmla="*/ 11370 w 1033981"/>
                <a:gd name="connsiteY3" fmla="*/ 844609 h 8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3981" h="844609">
                  <a:moveTo>
                    <a:pt x="11370" y="844609"/>
                  </a:moveTo>
                  <a:cubicBezTo>
                    <a:pt x="10628" y="671670"/>
                    <a:pt x="742" y="496069"/>
                    <a:pt x="0" y="323130"/>
                  </a:cubicBezTo>
                  <a:lnTo>
                    <a:pt x="1033981" y="0"/>
                  </a:lnTo>
                  <a:lnTo>
                    <a:pt x="11370" y="844609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乘号 2"/>
          <p:cNvSpPr/>
          <p:nvPr/>
        </p:nvSpPr>
        <p:spPr>
          <a:xfrm>
            <a:off x="678873" y="3048000"/>
            <a:ext cx="2424545" cy="2424545"/>
          </a:xfrm>
          <a:prstGeom prst="mathMultiply">
            <a:avLst>
              <a:gd name="adj1" fmla="val 409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5814" y="177552"/>
            <a:ext cx="180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7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lipeng</dc:creator>
  <cp:lastModifiedBy>lipeng</cp:lastModifiedBy>
  <cp:revision>4</cp:revision>
  <dcterms:created xsi:type="dcterms:W3CDTF">2015-07-10T15:49:19Z</dcterms:created>
  <dcterms:modified xsi:type="dcterms:W3CDTF">2015-07-21T01:50:13Z</dcterms:modified>
</cp:coreProperties>
</file>