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8" r:id="rId10"/>
    <p:sldId id="265" r:id="rId11"/>
    <p:sldId id="266" r:id="rId12"/>
    <p:sldId id="267" r:id="rId13"/>
    <p:sldId id="269" r:id="rId14"/>
    <p:sldId id="27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BFECF-6A03-4F80-B447-557B579A5829}" type="doc">
      <dgm:prSet loTypeId="urn:microsoft.com/office/officeart/2005/8/layout/hierarchy5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03DDA87-A35D-4E23-8B9D-5DBA249B032A}">
      <dgm:prSet phldrT="[文本]" custT="1"/>
      <dgm:spPr/>
      <dgm:t>
        <a:bodyPr/>
        <a:lstStyle/>
        <a:p>
          <a:r>
            <a:rPr lang="zh-CN" altLang="en-US" sz="3200" dirty="0" smtClean="0">
              <a:latin typeface="幼圆" panose="02010509060101010101" pitchFamily="49" charset="-122"/>
              <a:ea typeface="幼圆" panose="02010509060101010101" pitchFamily="49" charset="-122"/>
            </a:rPr>
            <a:t>海洋 国家</a:t>
          </a:r>
          <a:endParaRPr lang="zh-CN" altLang="en-US" sz="3200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C16C427C-1CC6-4AFF-ABE7-8F26286C9814}" type="parTrans" cxnId="{35D5A0C3-44AB-40C7-9415-2A9DA2F3DD98}">
      <dgm:prSet/>
      <dgm:spPr/>
      <dgm:t>
        <a:bodyPr/>
        <a:lstStyle/>
        <a:p>
          <a:endParaRPr lang="zh-CN" altLang="en-US"/>
        </a:p>
      </dgm:t>
    </dgm:pt>
    <dgm:pt modelId="{3B38B5E8-CDD5-4448-BC6D-16042644D159}" type="sibTrans" cxnId="{35D5A0C3-44AB-40C7-9415-2A9DA2F3DD98}">
      <dgm:prSet/>
      <dgm:spPr/>
      <dgm:t>
        <a:bodyPr/>
        <a:lstStyle/>
        <a:p>
          <a:endParaRPr lang="zh-CN" altLang="en-US"/>
        </a:p>
      </dgm:t>
    </dgm:pt>
    <dgm:pt modelId="{3E54455C-8240-4025-80D4-DC23C8241CB7}">
      <dgm:prSet phldrT="[文本]" custT="1"/>
      <dgm:spPr/>
      <dgm:t>
        <a:bodyPr/>
        <a:lstStyle/>
        <a:p>
          <a:r>
            <a:rPr lang="zh-CN" altLang="en-US" sz="2800" dirty="0" smtClean="0">
              <a:latin typeface="幼圆" panose="02010509060101010101" pitchFamily="49" charset="-122"/>
              <a:ea typeface="幼圆" panose="02010509060101010101" pitchFamily="49" charset="-122"/>
            </a:rPr>
            <a:t>城市 乡村</a:t>
          </a:r>
          <a:endParaRPr lang="zh-CN" altLang="en-US" sz="2800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C868DC3F-DD2D-4114-B11F-9A35829225FB}" type="parTrans" cxnId="{01152F03-7A3A-412E-BBD1-971AE41BC601}">
      <dgm:prSet/>
      <dgm:spPr/>
      <dgm:t>
        <a:bodyPr/>
        <a:lstStyle/>
        <a:p>
          <a:endParaRPr lang="zh-CN" altLang="en-US"/>
        </a:p>
      </dgm:t>
    </dgm:pt>
    <dgm:pt modelId="{E961DB49-CA12-4575-840B-1D4F961355DB}" type="sibTrans" cxnId="{01152F03-7A3A-412E-BBD1-971AE41BC601}">
      <dgm:prSet/>
      <dgm:spPr/>
      <dgm:t>
        <a:bodyPr/>
        <a:lstStyle/>
        <a:p>
          <a:endParaRPr lang="zh-CN" altLang="en-US"/>
        </a:p>
      </dgm:t>
    </dgm:pt>
    <dgm:pt modelId="{CF9A0F1C-A688-402B-B6E3-7D7456258861}">
      <dgm:prSet phldrT="[文本]" custT="1"/>
      <dgm:spPr/>
      <dgm:t>
        <a:bodyPr/>
        <a:lstStyle/>
        <a:p>
          <a:r>
            <a:rPr lang="zh-CN" altLang="en-US" sz="2800" dirty="0" smtClean="0">
              <a:latin typeface="幼圆" panose="02010509060101010101" pitchFamily="49" charset="-122"/>
              <a:ea typeface="幼圆" panose="02010509060101010101" pitchFamily="49" charset="-122"/>
            </a:rPr>
            <a:t>小区 街道</a:t>
          </a:r>
          <a:endParaRPr lang="zh-CN" altLang="en-US" sz="2800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8E4B11BB-BF0B-4DE6-BBF8-42AF0D85B6E7}" type="parTrans" cxnId="{2D13CAA4-A6E7-4B9D-B456-5DFE81B303D7}">
      <dgm:prSet/>
      <dgm:spPr/>
      <dgm:t>
        <a:bodyPr/>
        <a:lstStyle/>
        <a:p>
          <a:endParaRPr lang="zh-CN" altLang="en-US"/>
        </a:p>
      </dgm:t>
    </dgm:pt>
    <dgm:pt modelId="{37D85E56-CEAE-4716-A5BF-802C073C0087}" type="sibTrans" cxnId="{2D13CAA4-A6E7-4B9D-B456-5DFE81B303D7}">
      <dgm:prSet/>
      <dgm:spPr/>
      <dgm:t>
        <a:bodyPr/>
        <a:lstStyle/>
        <a:p>
          <a:endParaRPr lang="zh-CN" altLang="en-US"/>
        </a:p>
      </dgm:t>
    </dgm:pt>
    <dgm:pt modelId="{FC0F64DC-8C95-4148-A5E1-ACA86B445371}">
      <dgm:prSet phldrT="[文本]" custT="1"/>
      <dgm:spPr/>
      <dgm:t>
        <a:bodyPr/>
        <a:lstStyle/>
        <a:p>
          <a:r>
            <a:rPr lang="zh-CN" altLang="en-US" sz="2800" dirty="0" smtClean="0">
              <a:latin typeface="幼圆" panose="02010509060101010101" pitchFamily="49" charset="-122"/>
              <a:ea typeface="幼圆" panose="02010509060101010101" pitchFamily="49" charset="-122"/>
            </a:rPr>
            <a:t>个人 店铺</a:t>
          </a:r>
          <a:endParaRPr lang="zh-CN" altLang="en-US" sz="2800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AC2E5EAC-EC47-4115-84FD-58B901E76656}" type="parTrans" cxnId="{EDD5D4C9-D692-472F-BE82-5547C057ABAB}">
      <dgm:prSet/>
      <dgm:spPr/>
      <dgm:t>
        <a:bodyPr/>
        <a:lstStyle/>
        <a:p>
          <a:endParaRPr lang="zh-CN" altLang="en-US"/>
        </a:p>
      </dgm:t>
    </dgm:pt>
    <dgm:pt modelId="{C899AC9E-5807-4BFB-9972-A7F152F5A57E}" type="sibTrans" cxnId="{EDD5D4C9-D692-472F-BE82-5547C057ABAB}">
      <dgm:prSet/>
      <dgm:spPr/>
      <dgm:t>
        <a:bodyPr/>
        <a:lstStyle/>
        <a:p>
          <a:endParaRPr lang="zh-CN" altLang="en-US"/>
        </a:p>
      </dgm:t>
    </dgm:pt>
    <dgm:pt modelId="{372183A0-B1EC-4F1A-9A18-CFFCB79FE2C2}">
      <dgm:prSet phldrT="[文本]" custT="1"/>
      <dgm:spPr/>
      <dgm:t>
        <a:bodyPr/>
        <a:lstStyle/>
        <a:p>
          <a:r>
            <a:rPr lang="en-US" altLang="zh-CN" sz="2400" dirty="0" smtClean="0">
              <a:latin typeface="幼圆" panose="02010509060101010101" pitchFamily="49" charset="-122"/>
              <a:ea typeface="幼圆" panose="02010509060101010101" pitchFamily="49" charset="-122"/>
            </a:rPr>
            <a:t>0-3</a:t>
          </a:r>
          <a:r>
            <a:rPr lang="zh-CN" altLang="en-US" sz="2400" dirty="0" smtClean="0">
              <a:latin typeface="幼圆" panose="02010509060101010101" pitchFamily="49" charset="-122"/>
              <a:ea typeface="幼圆" panose="02010509060101010101" pitchFamily="49" charset="-122"/>
            </a:rPr>
            <a:t>级账号</a:t>
          </a:r>
          <a:endParaRPr lang="zh-CN" altLang="en-US" sz="2400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9C1282EF-9B53-46F4-8768-3210EA543134}" type="parTrans" cxnId="{8EDC4132-F86F-46F5-8201-3B2E739C6782}">
      <dgm:prSet/>
      <dgm:spPr/>
      <dgm:t>
        <a:bodyPr/>
        <a:lstStyle/>
        <a:p>
          <a:endParaRPr lang="zh-CN" altLang="en-US"/>
        </a:p>
      </dgm:t>
    </dgm:pt>
    <dgm:pt modelId="{3303C0FA-C9EC-4F37-8A61-9895E63A35F4}" type="sibTrans" cxnId="{8EDC4132-F86F-46F5-8201-3B2E739C6782}">
      <dgm:prSet/>
      <dgm:spPr/>
      <dgm:t>
        <a:bodyPr/>
        <a:lstStyle/>
        <a:p>
          <a:endParaRPr lang="zh-CN" altLang="en-US"/>
        </a:p>
      </dgm:t>
    </dgm:pt>
    <dgm:pt modelId="{7AB447F0-BBF5-48A8-9A78-7C11FF1899C6}">
      <dgm:prSet phldrT="[文本]" custT="1"/>
      <dgm:spPr/>
      <dgm:t>
        <a:bodyPr/>
        <a:lstStyle/>
        <a:p>
          <a:r>
            <a:rPr lang="en-US" altLang="zh-CN" sz="2400" dirty="0" smtClean="0">
              <a:latin typeface="幼圆" panose="02010509060101010101" pitchFamily="49" charset="-122"/>
              <a:ea typeface="幼圆" panose="02010509060101010101" pitchFamily="49" charset="-122"/>
            </a:rPr>
            <a:t>4-7</a:t>
          </a:r>
          <a:r>
            <a:rPr lang="zh-CN" altLang="en-US" sz="2400" dirty="0" smtClean="0">
              <a:latin typeface="幼圆" panose="02010509060101010101" pitchFamily="49" charset="-122"/>
              <a:ea typeface="幼圆" panose="02010509060101010101" pitchFamily="49" charset="-122"/>
            </a:rPr>
            <a:t>级账号</a:t>
          </a:r>
          <a:endParaRPr lang="zh-CN" altLang="en-US" sz="2400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2587C766-F60F-4CC1-BD07-3815E65471D7}" type="parTrans" cxnId="{A7031EA8-9A91-48C1-AF43-0CE605B9679E}">
      <dgm:prSet/>
      <dgm:spPr/>
      <dgm:t>
        <a:bodyPr/>
        <a:lstStyle/>
        <a:p>
          <a:endParaRPr lang="zh-CN" altLang="en-US"/>
        </a:p>
      </dgm:t>
    </dgm:pt>
    <dgm:pt modelId="{78CD49F2-DA2E-44B9-816F-F5A7104DE943}" type="sibTrans" cxnId="{A7031EA8-9A91-48C1-AF43-0CE605B9679E}">
      <dgm:prSet/>
      <dgm:spPr/>
      <dgm:t>
        <a:bodyPr/>
        <a:lstStyle/>
        <a:p>
          <a:endParaRPr lang="zh-CN" altLang="en-US"/>
        </a:p>
      </dgm:t>
    </dgm:pt>
    <dgm:pt modelId="{63050D22-12FA-47EC-A542-86CDDDDAC2ED}">
      <dgm:prSet phldrT="[文本]" custT="1"/>
      <dgm:spPr/>
      <dgm:t>
        <a:bodyPr/>
        <a:lstStyle/>
        <a:p>
          <a:r>
            <a:rPr lang="en-US" altLang="zh-CN" sz="2400" dirty="0" smtClean="0">
              <a:latin typeface="幼圆" panose="02010509060101010101" pitchFamily="49" charset="-122"/>
              <a:ea typeface="幼圆" panose="02010509060101010101" pitchFamily="49" charset="-122"/>
            </a:rPr>
            <a:t>8-11</a:t>
          </a:r>
          <a:r>
            <a:rPr lang="zh-CN" altLang="en-US" sz="2400" dirty="0" smtClean="0">
              <a:latin typeface="幼圆" panose="02010509060101010101" pitchFamily="49" charset="-122"/>
              <a:ea typeface="幼圆" panose="02010509060101010101" pitchFamily="49" charset="-122"/>
            </a:rPr>
            <a:t>级</a:t>
          </a:r>
          <a:endParaRPr lang="zh-CN" altLang="en-US" sz="2400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D703E6C4-979C-4A0A-BBDF-8673F730668A}" type="parTrans" cxnId="{31FBA6B0-9527-463B-B683-31DDF079DC26}">
      <dgm:prSet/>
      <dgm:spPr/>
      <dgm:t>
        <a:bodyPr/>
        <a:lstStyle/>
        <a:p>
          <a:endParaRPr lang="zh-CN" altLang="en-US"/>
        </a:p>
      </dgm:t>
    </dgm:pt>
    <dgm:pt modelId="{6075C5BA-E301-4165-99B9-C9DE03BD7657}" type="sibTrans" cxnId="{31FBA6B0-9527-463B-B683-31DDF079DC26}">
      <dgm:prSet/>
      <dgm:spPr/>
      <dgm:t>
        <a:bodyPr/>
        <a:lstStyle/>
        <a:p>
          <a:endParaRPr lang="zh-CN" altLang="en-US"/>
        </a:p>
      </dgm:t>
    </dgm:pt>
    <dgm:pt modelId="{E9548C4C-0742-4BE2-B751-90805BEA81D1}">
      <dgm:prSet phldrT="[文本]" custT="1"/>
      <dgm:spPr/>
      <dgm:t>
        <a:bodyPr/>
        <a:lstStyle/>
        <a:p>
          <a:r>
            <a:rPr lang="en-US" altLang="zh-CN" sz="2400" dirty="0" smtClean="0">
              <a:latin typeface="幼圆" panose="02010509060101010101" pitchFamily="49" charset="-122"/>
              <a:ea typeface="幼圆" panose="02010509060101010101" pitchFamily="49" charset="-122"/>
            </a:rPr>
            <a:t>12-15</a:t>
          </a:r>
          <a:r>
            <a:rPr lang="zh-CN" altLang="en-US" sz="2400" dirty="0" smtClean="0">
              <a:latin typeface="幼圆" panose="02010509060101010101" pitchFamily="49" charset="-122"/>
              <a:ea typeface="幼圆" panose="02010509060101010101" pitchFamily="49" charset="-122"/>
            </a:rPr>
            <a:t>账号</a:t>
          </a:r>
          <a:endParaRPr lang="zh-CN" altLang="en-US" sz="2400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ECE87989-4AF1-48FD-A1CE-569781D544A9}" type="parTrans" cxnId="{BDE260E8-59D1-4590-A990-0DAFC0E54758}">
      <dgm:prSet/>
      <dgm:spPr/>
      <dgm:t>
        <a:bodyPr/>
        <a:lstStyle/>
        <a:p>
          <a:endParaRPr lang="zh-CN" altLang="en-US"/>
        </a:p>
      </dgm:t>
    </dgm:pt>
    <dgm:pt modelId="{6EEA056E-70CA-4481-B8A7-3C8BBF1A4AAC}" type="sibTrans" cxnId="{BDE260E8-59D1-4590-A990-0DAFC0E54758}">
      <dgm:prSet/>
      <dgm:spPr/>
      <dgm:t>
        <a:bodyPr/>
        <a:lstStyle/>
        <a:p>
          <a:endParaRPr lang="zh-CN" altLang="en-US"/>
        </a:p>
      </dgm:t>
    </dgm:pt>
    <dgm:pt modelId="{502B9A04-8F8A-4291-AE66-A631A2D43A3C}">
      <dgm:prSet phldrT="[文本]" custT="1"/>
      <dgm:spPr/>
      <dgm:t>
        <a:bodyPr/>
        <a:lstStyle/>
        <a:p>
          <a:r>
            <a:rPr lang="zh-CN" altLang="en-US" sz="2800" dirty="0" smtClean="0">
              <a:latin typeface="幼圆" panose="02010509060101010101" pitchFamily="49" charset="-122"/>
              <a:ea typeface="幼圆" panose="02010509060101010101" pitchFamily="49" charset="-122"/>
            </a:rPr>
            <a:t>大企业</a:t>
          </a:r>
          <a:endParaRPr lang="zh-CN" altLang="en-US" sz="2800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A81AA937-1BA7-458E-A58D-D8C34CFB1E15}" type="parTrans" cxnId="{0A12E810-9303-4D62-B724-F58442D4EF59}">
      <dgm:prSet/>
      <dgm:spPr/>
      <dgm:t>
        <a:bodyPr/>
        <a:lstStyle/>
        <a:p>
          <a:endParaRPr lang="zh-CN" altLang="en-US"/>
        </a:p>
      </dgm:t>
    </dgm:pt>
    <dgm:pt modelId="{D7848B23-0679-41B7-840A-D403672C16ED}" type="sibTrans" cxnId="{0A12E810-9303-4D62-B724-F58442D4EF59}">
      <dgm:prSet/>
      <dgm:spPr/>
      <dgm:t>
        <a:bodyPr/>
        <a:lstStyle/>
        <a:p>
          <a:endParaRPr lang="zh-CN" altLang="en-US"/>
        </a:p>
      </dgm:t>
    </dgm:pt>
    <dgm:pt modelId="{18625DEC-C1B3-40AE-B15D-15BDE6B500F2}">
      <dgm:prSet phldrT="[文本]" custT="1"/>
      <dgm:spPr/>
      <dgm:t>
        <a:bodyPr/>
        <a:lstStyle/>
        <a:p>
          <a:r>
            <a:rPr lang="zh-CN" altLang="en-US" sz="2800" dirty="0" smtClean="0">
              <a:latin typeface="幼圆" panose="02010509060101010101" pitchFamily="49" charset="-122"/>
              <a:ea typeface="幼圆" panose="02010509060101010101" pitchFamily="49" charset="-122"/>
            </a:rPr>
            <a:t>景区</a:t>
          </a:r>
          <a:endParaRPr lang="zh-CN" altLang="en-US" sz="2800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A33615D5-9296-48F5-BFF0-A4B054CD98D7}" type="parTrans" cxnId="{26C9E558-3490-4E5D-A718-4265D45A7966}">
      <dgm:prSet/>
      <dgm:spPr/>
      <dgm:t>
        <a:bodyPr/>
        <a:lstStyle/>
        <a:p>
          <a:endParaRPr lang="zh-CN" altLang="en-US"/>
        </a:p>
      </dgm:t>
    </dgm:pt>
    <dgm:pt modelId="{5ED40606-7C31-4D9A-9604-2059607AA415}" type="sibTrans" cxnId="{26C9E558-3490-4E5D-A718-4265D45A7966}">
      <dgm:prSet/>
      <dgm:spPr/>
      <dgm:t>
        <a:bodyPr/>
        <a:lstStyle/>
        <a:p>
          <a:endParaRPr lang="zh-CN" altLang="en-US"/>
        </a:p>
      </dgm:t>
    </dgm:pt>
    <dgm:pt modelId="{E2F1BCA8-B536-4E2F-9B2B-EB1C9EADF830}">
      <dgm:prSet phldrT="[文本]" custT="1"/>
      <dgm:spPr/>
      <dgm:t>
        <a:bodyPr/>
        <a:lstStyle/>
        <a:p>
          <a:r>
            <a:rPr lang="zh-CN" altLang="en-US" sz="2800" dirty="0" smtClean="0">
              <a:latin typeface="幼圆" panose="02010509060101010101" pitchFamily="49" charset="-122"/>
              <a:ea typeface="幼圆" panose="02010509060101010101" pitchFamily="49" charset="-122"/>
            </a:rPr>
            <a:t>照片</a:t>
          </a:r>
          <a:endParaRPr lang="zh-CN" altLang="en-US" sz="2800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EC9AF266-0DA5-4419-92B2-1F332F99A4AF}" type="parTrans" cxnId="{7FFD3F45-6DFA-43C8-AEF0-0A994F033728}">
      <dgm:prSet/>
      <dgm:spPr/>
      <dgm:t>
        <a:bodyPr/>
        <a:lstStyle/>
        <a:p>
          <a:endParaRPr lang="zh-CN" altLang="en-US"/>
        </a:p>
      </dgm:t>
    </dgm:pt>
    <dgm:pt modelId="{9D613DCD-CD15-47D7-B5FC-616F05B5E249}" type="sibTrans" cxnId="{7FFD3F45-6DFA-43C8-AEF0-0A994F033728}">
      <dgm:prSet/>
      <dgm:spPr/>
      <dgm:t>
        <a:bodyPr/>
        <a:lstStyle/>
        <a:p>
          <a:endParaRPr lang="zh-CN" altLang="en-US"/>
        </a:p>
      </dgm:t>
    </dgm:pt>
    <dgm:pt modelId="{E9FB7BDC-3D89-44C4-9E38-5F3ECE71C35D}">
      <dgm:prSet phldrT="[文本]" custT="1"/>
      <dgm:spPr/>
      <dgm:t>
        <a:bodyPr/>
        <a:lstStyle/>
        <a:p>
          <a:r>
            <a:rPr lang="zh-CN" altLang="en-US" sz="2800" dirty="0" smtClean="0">
              <a:latin typeface="幼圆" panose="02010509060101010101" pitchFamily="49" charset="-122"/>
              <a:ea typeface="幼圆" panose="02010509060101010101" pitchFamily="49" charset="-122"/>
            </a:rPr>
            <a:t>作品</a:t>
          </a:r>
          <a:endParaRPr lang="zh-CN" altLang="en-US" sz="2800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C5193D63-8173-46C5-98E4-DA441599ED75}" type="parTrans" cxnId="{A874A5CD-03F5-41F2-9A85-35ABEBD3B39D}">
      <dgm:prSet/>
      <dgm:spPr/>
      <dgm:t>
        <a:bodyPr/>
        <a:lstStyle/>
        <a:p>
          <a:endParaRPr lang="zh-CN" altLang="en-US"/>
        </a:p>
      </dgm:t>
    </dgm:pt>
    <dgm:pt modelId="{47B94C93-CCFD-4FE9-AA10-CB67A75CF857}" type="sibTrans" cxnId="{A874A5CD-03F5-41F2-9A85-35ABEBD3B39D}">
      <dgm:prSet/>
      <dgm:spPr/>
      <dgm:t>
        <a:bodyPr/>
        <a:lstStyle/>
        <a:p>
          <a:endParaRPr lang="zh-CN" altLang="en-US"/>
        </a:p>
      </dgm:t>
    </dgm:pt>
    <dgm:pt modelId="{AD3CD6A7-3D03-46FF-BC5A-A70AB73C4F83}">
      <dgm:prSet phldrT="[文本]" custT="1"/>
      <dgm:spPr/>
      <dgm:t>
        <a:bodyPr/>
        <a:lstStyle/>
        <a:p>
          <a:r>
            <a:rPr lang="zh-CN" altLang="en-US" sz="2800" dirty="0" smtClean="0">
              <a:latin typeface="幼圆" panose="02010509060101010101" pitchFamily="49" charset="-122"/>
              <a:ea typeface="幼圆" panose="02010509060101010101" pitchFamily="49" charset="-122"/>
            </a:rPr>
            <a:t>事件</a:t>
          </a:r>
          <a:endParaRPr lang="zh-CN" altLang="en-US" sz="2800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3B67AAFE-17EB-4580-A136-C63F1818E66F}" type="parTrans" cxnId="{2AC62019-7920-4672-8E14-D149CED14A18}">
      <dgm:prSet/>
      <dgm:spPr/>
      <dgm:t>
        <a:bodyPr/>
        <a:lstStyle/>
        <a:p>
          <a:endParaRPr lang="zh-CN" altLang="en-US"/>
        </a:p>
      </dgm:t>
    </dgm:pt>
    <dgm:pt modelId="{AE1B9D0D-5D41-416E-AF0F-D55C491FD584}" type="sibTrans" cxnId="{2AC62019-7920-4672-8E14-D149CED14A18}">
      <dgm:prSet/>
      <dgm:spPr/>
      <dgm:t>
        <a:bodyPr/>
        <a:lstStyle/>
        <a:p>
          <a:endParaRPr lang="zh-CN" altLang="en-US"/>
        </a:p>
      </dgm:t>
    </dgm:pt>
    <dgm:pt modelId="{468A6212-94C7-439C-8164-7B667ED9DCE1}">
      <dgm:prSet phldrT="[文本]" custT="1"/>
      <dgm:spPr/>
      <dgm:t>
        <a:bodyPr/>
        <a:lstStyle/>
        <a:p>
          <a:r>
            <a:rPr lang="zh-CN" altLang="en-US" sz="2800" smtClean="0">
              <a:latin typeface="幼圆" panose="02010509060101010101" pitchFamily="49" charset="-122"/>
              <a:ea typeface="幼圆" panose="02010509060101010101" pitchFamily="49" charset="-122"/>
            </a:rPr>
            <a:t>学校 </a:t>
          </a:r>
          <a:endParaRPr lang="zh-CN" altLang="en-US" sz="2800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6C774855-3B75-4EC4-BA16-849002ED09F6}" type="parTrans" cxnId="{042A97B2-1BC6-404D-92CA-CEC81F256828}">
      <dgm:prSet/>
      <dgm:spPr/>
      <dgm:t>
        <a:bodyPr/>
        <a:lstStyle/>
        <a:p>
          <a:endParaRPr lang="zh-CN" altLang="en-US"/>
        </a:p>
      </dgm:t>
    </dgm:pt>
    <dgm:pt modelId="{CF195899-5667-4C48-B838-D4B446ABEEA3}" type="sibTrans" cxnId="{042A97B2-1BC6-404D-92CA-CEC81F256828}">
      <dgm:prSet/>
      <dgm:spPr/>
      <dgm:t>
        <a:bodyPr/>
        <a:lstStyle/>
        <a:p>
          <a:endParaRPr lang="zh-CN" altLang="en-US"/>
        </a:p>
      </dgm:t>
    </dgm:pt>
    <dgm:pt modelId="{BA8B06A3-DD46-4591-9FF5-49D2FD1E783B}" type="pres">
      <dgm:prSet presAssocID="{2D3BFECF-6A03-4F80-B447-557B579A582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89EA337-07F1-4C4A-AB73-4E5A1AC9CCB3}" type="pres">
      <dgm:prSet presAssocID="{2D3BFECF-6A03-4F80-B447-557B579A5829}" presName="hierFlow" presStyleCnt="0"/>
      <dgm:spPr/>
    </dgm:pt>
    <dgm:pt modelId="{21CE7FFB-6C19-4890-9B35-7EC3414D0DB3}" type="pres">
      <dgm:prSet presAssocID="{2D3BFECF-6A03-4F80-B447-557B579A5829}" presName="firstBuf" presStyleCnt="0"/>
      <dgm:spPr/>
    </dgm:pt>
    <dgm:pt modelId="{26CEA903-E836-4015-8F76-2DA0397AB214}" type="pres">
      <dgm:prSet presAssocID="{2D3BFECF-6A03-4F80-B447-557B579A582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D35DF23-2E9E-409B-86B3-B03AD1B5B4E1}" type="pres">
      <dgm:prSet presAssocID="{503DDA87-A35D-4E23-8B9D-5DBA249B032A}" presName="Name17" presStyleCnt="0"/>
      <dgm:spPr/>
    </dgm:pt>
    <dgm:pt modelId="{BD094E81-5CC4-42DD-9C58-39809D69DA69}" type="pres">
      <dgm:prSet presAssocID="{503DDA87-A35D-4E23-8B9D-5DBA249B032A}" presName="level1Shape" presStyleLbl="node0" presStyleIdx="0" presStyleCnt="1" custScaleY="16738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4F5662-BFD3-4EDB-8C70-68127E94381F}" type="pres">
      <dgm:prSet presAssocID="{503DDA87-A35D-4E23-8B9D-5DBA249B032A}" presName="hierChild2" presStyleCnt="0"/>
      <dgm:spPr/>
    </dgm:pt>
    <dgm:pt modelId="{708401AF-2F05-4E08-90CA-C1B6A17E288F}" type="pres">
      <dgm:prSet presAssocID="{A33615D5-9296-48F5-BFF0-A4B054CD98D7}" presName="Name25" presStyleLbl="parChTrans1D2" presStyleIdx="0" presStyleCnt="3"/>
      <dgm:spPr/>
      <dgm:t>
        <a:bodyPr/>
        <a:lstStyle/>
        <a:p>
          <a:endParaRPr lang="zh-CN" altLang="en-US"/>
        </a:p>
      </dgm:t>
    </dgm:pt>
    <dgm:pt modelId="{85F9719E-3387-467C-8A58-461AB0157AF0}" type="pres">
      <dgm:prSet presAssocID="{A33615D5-9296-48F5-BFF0-A4B054CD98D7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00F3FCA1-1FED-497E-B869-9437570F52A8}" type="pres">
      <dgm:prSet presAssocID="{18625DEC-C1B3-40AE-B15D-15BDE6B500F2}" presName="Name30" presStyleCnt="0"/>
      <dgm:spPr/>
    </dgm:pt>
    <dgm:pt modelId="{23E9BC90-4B54-4122-911F-6FEA1B831E2A}" type="pres">
      <dgm:prSet presAssocID="{18625DEC-C1B3-40AE-B15D-15BDE6B500F2}" presName="level2Shape" presStyleLbl="node2" presStyleIdx="0" presStyleCnt="3" custLinFactNeighborX="2245" custLinFactNeighborY="-40413"/>
      <dgm:spPr/>
      <dgm:t>
        <a:bodyPr/>
        <a:lstStyle/>
        <a:p>
          <a:endParaRPr lang="zh-CN" altLang="en-US"/>
        </a:p>
      </dgm:t>
    </dgm:pt>
    <dgm:pt modelId="{1A80A8BA-7297-4D2A-A697-7E5A43AEB491}" type="pres">
      <dgm:prSet presAssocID="{18625DEC-C1B3-40AE-B15D-15BDE6B500F2}" presName="hierChild3" presStyleCnt="0"/>
      <dgm:spPr/>
    </dgm:pt>
    <dgm:pt modelId="{C97E7484-1495-4D62-8D94-E675217AC023}" type="pres">
      <dgm:prSet presAssocID="{C868DC3F-DD2D-4114-B11F-9A35829225FB}" presName="Name25" presStyleLbl="parChTrans1D2" presStyleIdx="1" presStyleCnt="3"/>
      <dgm:spPr/>
      <dgm:t>
        <a:bodyPr/>
        <a:lstStyle/>
        <a:p>
          <a:endParaRPr lang="zh-CN" altLang="en-US"/>
        </a:p>
      </dgm:t>
    </dgm:pt>
    <dgm:pt modelId="{A67D1181-E650-4FA8-B850-49177947DA7A}" type="pres">
      <dgm:prSet presAssocID="{C868DC3F-DD2D-4114-B11F-9A35829225FB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BC4EED98-A054-4278-8A3C-C1E76194A0CA}" type="pres">
      <dgm:prSet presAssocID="{3E54455C-8240-4025-80D4-DC23C8241CB7}" presName="Name30" presStyleCnt="0"/>
      <dgm:spPr/>
    </dgm:pt>
    <dgm:pt modelId="{D61A3E45-5AF9-4B01-BB12-31896200D3FE}" type="pres">
      <dgm:prSet presAssocID="{3E54455C-8240-4025-80D4-DC23C8241CB7}" presName="level2Shape" presStyleLbl="node2" presStyleIdx="1" presStyleCnt="3" custScaleY="200276" custLinFactNeighborX="1121" custLinFactNeighborY="-21829"/>
      <dgm:spPr/>
      <dgm:t>
        <a:bodyPr/>
        <a:lstStyle/>
        <a:p>
          <a:endParaRPr lang="zh-CN" altLang="en-US"/>
        </a:p>
      </dgm:t>
    </dgm:pt>
    <dgm:pt modelId="{82E1C1C4-4FE6-4E93-B2AE-EDA50524E158}" type="pres">
      <dgm:prSet presAssocID="{3E54455C-8240-4025-80D4-DC23C8241CB7}" presName="hierChild3" presStyleCnt="0"/>
      <dgm:spPr/>
    </dgm:pt>
    <dgm:pt modelId="{C262788B-BA92-47B1-96A1-D37A0574178F}" type="pres">
      <dgm:prSet presAssocID="{A81AA937-1BA7-458E-A58D-D8C34CFB1E15}" presName="Name25" presStyleLbl="parChTrans1D3" presStyleIdx="0" presStyleCnt="3"/>
      <dgm:spPr/>
      <dgm:t>
        <a:bodyPr/>
        <a:lstStyle/>
        <a:p>
          <a:endParaRPr lang="zh-CN" altLang="en-US"/>
        </a:p>
      </dgm:t>
    </dgm:pt>
    <dgm:pt modelId="{AE30F0EC-CD02-400C-A28A-FB84EE90AB1C}" type="pres">
      <dgm:prSet presAssocID="{A81AA937-1BA7-458E-A58D-D8C34CFB1E15}" presName="connTx" presStyleLbl="parChTrans1D3" presStyleIdx="0" presStyleCnt="3"/>
      <dgm:spPr/>
      <dgm:t>
        <a:bodyPr/>
        <a:lstStyle/>
        <a:p>
          <a:endParaRPr lang="zh-CN" altLang="en-US"/>
        </a:p>
      </dgm:t>
    </dgm:pt>
    <dgm:pt modelId="{F79C09E6-65BA-41A6-BA02-188B9D5C8EF6}" type="pres">
      <dgm:prSet presAssocID="{502B9A04-8F8A-4291-AE66-A631A2D43A3C}" presName="Name30" presStyleCnt="0"/>
      <dgm:spPr/>
    </dgm:pt>
    <dgm:pt modelId="{4A062A6E-7C0C-4EFA-9276-2380622ED7C8}" type="pres">
      <dgm:prSet presAssocID="{502B9A04-8F8A-4291-AE66-A631A2D43A3C}" presName="level2Shape" presStyleLbl="node3" presStyleIdx="0" presStyleCnt="3" custScaleY="172815"/>
      <dgm:spPr/>
      <dgm:t>
        <a:bodyPr/>
        <a:lstStyle/>
        <a:p>
          <a:endParaRPr lang="zh-CN" altLang="en-US"/>
        </a:p>
      </dgm:t>
    </dgm:pt>
    <dgm:pt modelId="{382848A9-758C-4A9F-801A-3FD84632E625}" type="pres">
      <dgm:prSet presAssocID="{502B9A04-8F8A-4291-AE66-A631A2D43A3C}" presName="hierChild3" presStyleCnt="0"/>
      <dgm:spPr/>
    </dgm:pt>
    <dgm:pt modelId="{895FCB93-0C0D-427B-ACEA-A03E1101FCF7}" type="pres">
      <dgm:prSet presAssocID="{6C774855-3B75-4EC4-BA16-849002ED09F6}" presName="Name25" presStyleLbl="parChTrans1D3" presStyleIdx="1" presStyleCnt="3"/>
      <dgm:spPr/>
      <dgm:t>
        <a:bodyPr/>
        <a:lstStyle/>
        <a:p>
          <a:endParaRPr lang="zh-CN" altLang="en-US"/>
        </a:p>
      </dgm:t>
    </dgm:pt>
    <dgm:pt modelId="{2F126241-B3DF-4BCD-B2DA-4A4700D38EFC}" type="pres">
      <dgm:prSet presAssocID="{6C774855-3B75-4EC4-BA16-849002ED09F6}" presName="connTx" presStyleLbl="parChTrans1D3" presStyleIdx="1" presStyleCnt="3"/>
      <dgm:spPr/>
      <dgm:t>
        <a:bodyPr/>
        <a:lstStyle/>
        <a:p>
          <a:endParaRPr lang="zh-CN" altLang="en-US"/>
        </a:p>
      </dgm:t>
    </dgm:pt>
    <dgm:pt modelId="{3755B0BF-B92C-4884-B4C6-824D0D7E55A3}" type="pres">
      <dgm:prSet presAssocID="{468A6212-94C7-439C-8164-7B667ED9DCE1}" presName="Name30" presStyleCnt="0"/>
      <dgm:spPr/>
    </dgm:pt>
    <dgm:pt modelId="{E5E48898-4C3E-4CC6-A0A6-CC0CBAA8B529}" type="pres">
      <dgm:prSet presAssocID="{468A6212-94C7-439C-8164-7B667ED9DCE1}" presName="level2Shape" presStyleLbl="node3" presStyleIdx="1" presStyleCnt="3"/>
      <dgm:spPr/>
      <dgm:t>
        <a:bodyPr/>
        <a:lstStyle/>
        <a:p>
          <a:endParaRPr lang="zh-CN" altLang="en-US"/>
        </a:p>
      </dgm:t>
    </dgm:pt>
    <dgm:pt modelId="{1BAFFE99-49ED-49F1-B1A6-6AD41A9EDD2A}" type="pres">
      <dgm:prSet presAssocID="{468A6212-94C7-439C-8164-7B667ED9DCE1}" presName="hierChild3" presStyleCnt="0"/>
      <dgm:spPr/>
    </dgm:pt>
    <dgm:pt modelId="{5B5791F6-268D-430A-AF9F-BE80BA940E8E}" type="pres">
      <dgm:prSet presAssocID="{8E4B11BB-BF0B-4DE6-BBF8-42AF0D85B6E7}" presName="Name25" presStyleLbl="parChTrans1D2" presStyleIdx="2" presStyleCnt="3"/>
      <dgm:spPr/>
      <dgm:t>
        <a:bodyPr/>
        <a:lstStyle/>
        <a:p>
          <a:endParaRPr lang="zh-CN" altLang="en-US"/>
        </a:p>
      </dgm:t>
    </dgm:pt>
    <dgm:pt modelId="{70378711-4640-40BA-8A7E-9E1757377A58}" type="pres">
      <dgm:prSet presAssocID="{8E4B11BB-BF0B-4DE6-BBF8-42AF0D85B6E7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D3A97B3A-8F66-41E1-91FE-732CD0B4B00F}" type="pres">
      <dgm:prSet presAssocID="{CF9A0F1C-A688-402B-B6E3-7D7456258861}" presName="Name30" presStyleCnt="0"/>
      <dgm:spPr/>
    </dgm:pt>
    <dgm:pt modelId="{EF8F47C9-3465-430F-AD75-0C65C7921DD8}" type="pres">
      <dgm:prSet presAssocID="{CF9A0F1C-A688-402B-B6E3-7D7456258861}" presName="level2Shape" presStyleLbl="node2" presStyleIdx="2" presStyleCnt="3" custScaleY="162551"/>
      <dgm:spPr/>
      <dgm:t>
        <a:bodyPr/>
        <a:lstStyle/>
        <a:p>
          <a:endParaRPr lang="zh-CN" altLang="en-US"/>
        </a:p>
      </dgm:t>
    </dgm:pt>
    <dgm:pt modelId="{909D51D9-A699-4207-BB5E-9930003D2C5C}" type="pres">
      <dgm:prSet presAssocID="{CF9A0F1C-A688-402B-B6E3-7D7456258861}" presName="hierChild3" presStyleCnt="0"/>
      <dgm:spPr/>
    </dgm:pt>
    <dgm:pt modelId="{065983F7-AFF6-4D4A-9437-7347ADCEF2F7}" type="pres">
      <dgm:prSet presAssocID="{AC2E5EAC-EC47-4115-84FD-58B901E76656}" presName="Name25" presStyleLbl="parChTrans1D3" presStyleIdx="2" presStyleCnt="3"/>
      <dgm:spPr/>
      <dgm:t>
        <a:bodyPr/>
        <a:lstStyle/>
        <a:p>
          <a:endParaRPr lang="zh-CN" altLang="en-US"/>
        </a:p>
      </dgm:t>
    </dgm:pt>
    <dgm:pt modelId="{FF162C23-C1B9-477B-9190-8D4A14526DF3}" type="pres">
      <dgm:prSet presAssocID="{AC2E5EAC-EC47-4115-84FD-58B901E76656}" presName="connTx" presStyleLbl="parChTrans1D3" presStyleIdx="2" presStyleCnt="3"/>
      <dgm:spPr/>
      <dgm:t>
        <a:bodyPr/>
        <a:lstStyle/>
        <a:p>
          <a:endParaRPr lang="zh-CN" altLang="en-US"/>
        </a:p>
      </dgm:t>
    </dgm:pt>
    <dgm:pt modelId="{11BE8C49-1EE8-4CB9-91DA-B745BA06A9D3}" type="pres">
      <dgm:prSet presAssocID="{FC0F64DC-8C95-4148-A5E1-ACA86B445371}" presName="Name30" presStyleCnt="0"/>
      <dgm:spPr/>
    </dgm:pt>
    <dgm:pt modelId="{D5F5D657-2A6D-4487-BC71-9BB8E4E7D87B}" type="pres">
      <dgm:prSet presAssocID="{FC0F64DC-8C95-4148-A5E1-ACA86B445371}" presName="level2Shape" presStyleLbl="node3" presStyleIdx="2" presStyleCnt="3" custScaleY="136015"/>
      <dgm:spPr/>
      <dgm:t>
        <a:bodyPr/>
        <a:lstStyle/>
        <a:p>
          <a:endParaRPr lang="zh-CN" altLang="en-US"/>
        </a:p>
      </dgm:t>
    </dgm:pt>
    <dgm:pt modelId="{E4A55E2A-1848-43B8-8AD2-CEB8559C60FB}" type="pres">
      <dgm:prSet presAssocID="{FC0F64DC-8C95-4148-A5E1-ACA86B445371}" presName="hierChild3" presStyleCnt="0"/>
      <dgm:spPr/>
    </dgm:pt>
    <dgm:pt modelId="{8426647E-ECF6-49D4-92B4-7F4F440F02BB}" type="pres">
      <dgm:prSet presAssocID="{EC9AF266-0DA5-4419-92B2-1F332F99A4AF}" presName="Name25" presStyleLbl="parChTrans1D4" presStyleIdx="0" presStyleCnt="3"/>
      <dgm:spPr/>
      <dgm:t>
        <a:bodyPr/>
        <a:lstStyle/>
        <a:p>
          <a:endParaRPr lang="zh-CN" altLang="en-US"/>
        </a:p>
      </dgm:t>
    </dgm:pt>
    <dgm:pt modelId="{8D8EB645-7748-4D74-A413-958B45A5984B}" type="pres">
      <dgm:prSet presAssocID="{EC9AF266-0DA5-4419-92B2-1F332F99A4AF}" presName="connTx" presStyleLbl="parChTrans1D4" presStyleIdx="0" presStyleCnt="3"/>
      <dgm:spPr/>
      <dgm:t>
        <a:bodyPr/>
        <a:lstStyle/>
        <a:p>
          <a:endParaRPr lang="zh-CN" altLang="en-US"/>
        </a:p>
      </dgm:t>
    </dgm:pt>
    <dgm:pt modelId="{6577E8BE-576D-4A0C-A76D-1D5F199BE67E}" type="pres">
      <dgm:prSet presAssocID="{E2F1BCA8-B536-4E2F-9B2B-EB1C9EADF830}" presName="Name30" presStyleCnt="0"/>
      <dgm:spPr/>
    </dgm:pt>
    <dgm:pt modelId="{779E26DC-D030-4E8B-8368-FECE78483492}" type="pres">
      <dgm:prSet presAssocID="{E2F1BCA8-B536-4E2F-9B2B-EB1C9EADF830}" presName="level2Shape" presStyleLbl="node4" presStyleIdx="0" presStyleCnt="3"/>
      <dgm:spPr/>
      <dgm:t>
        <a:bodyPr/>
        <a:lstStyle/>
        <a:p>
          <a:endParaRPr lang="zh-CN" altLang="en-US"/>
        </a:p>
      </dgm:t>
    </dgm:pt>
    <dgm:pt modelId="{428F582F-08A9-4FAE-99AC-93FD842706B3}" type="pres">
      <dgm:prSet presAssocID="{E2F1BCA8-B536-4E2F-9B2B-EB1C9EADF830}" presName="hierChild3" presStyleCnt="0"/>
      <dgm:spPr/>
    </dgm:pt>
    <dgm:pt modelId="{ED043D41-D878-4EA9-B4F0-8EB1B4B50D8E}" type="pres">
      <dgm:prSet presAssocID="{C5193D63-8173-46C5-98E4-DA441599ED75}" presName="Name25" presStyleLbl="parChTrans1D4" presStyleIdx="1" presStyleCnt="3"/>
      <dgm:spPr/>
      <dgm:t>
        <a:bodyPr/>
        <a:lstStyle/>
        <a:p>
          <a:endParaRPr lang="zh-CN" altLang="en-US"/>
        </a:p>
      </dgm:t>
    </dgm:pt>
    <dgm:pt modelId="{41C842F7-C210-4D63-B944-2AEFF91DE9B4}" type="pres">
      <dgm:prSet presAssocID="{C5193D63-8173-46C5-98E4-DA441599ED75}" presName="connTx" presStyleLbl="parChTrans1D4" presStyleIdx="1" presStyleCnt="3"/>
      <dgm:spPr/>
      <dgm:t>
        <a:bodyPr/>
        <a:lstStyle/>
        <a:p>
          <a:endParaRPr lang="zh-CN" altLang="en-US"/>
        </a:p>
      </dgm:t>
    </dgm:pt>
    <dgm:pt modelId="{A4E5300B-0800-4C2E-946B-2BB693142B8B}" type="pres">
      <dgm:prSet presAssocID="{E9FB7BDC-3D89-44C4-9E38-5F3ECE71C35D}" presName="Name30" presStyleCnt="0"/>
      <dgm:spPr/>
    </dgm:pt>
    <dgm:pt modelId="{C0CFF58D-681C-43B4-ADA1-09170F39F4BD}" type="pres">
      <dgm:prSet presAssocID="{E9FB7BDC-3D89-44C4-9E38-5F3ECE71C35D}" presName="level2Shape" presStyleLbl="node4" presStyleIdx="1" presStyleCnt="3"/>
      <dgm:spPr/>
      <dgm:t>
        <a:bodyPr/>
        <a:lstStyle/>
        <a:p>
          <a:endParaRPr lang="zh-CN" altLang="en-US"/>
        </a:p>
      </dgm:t>
    </dgm:pt>
    <dgm:pt modelId="{579368F0-03CA-406C-ADA0-0CD87475C11A}" type="pres">
      <dgm:prSet presAssocID="{E9FB7BDC-3D89-44C4-9E38-5F3ECE71C35D}" presName="hierChild3" presStyleCnt="0"/>
      <dgm:spPr/>
    </dgm:pt>
    <dgm:pt modelId="{783AC1A7-B5A8-4DF7-AEE1-4698ED67B8D7}" type="pres">
      <dgm:prSet presAssocID="{3B67AAFE-17EB-4580-A136-C63F1818E66F}" presName="Name25" presStyleLbl="parChTrans1D4" presStyleIdx="2" presStyleCnt="3"/>
      <dgm:spPr/>
      <dgm:t>
        <a:bodyPr/>
        <a:lstStyle/>
        <a:p>
          <a:endParaRPr lang="zh-CN" altLang="en-US"/>
        </a:p>
      </dgm:t>
    </dgm:pt>
    <dgm:pt modelId="{DD6E1465-8E09-41E4-B161-808C80BE61CA}" type="pres">
      <dgm:prSet presAssocID="{3B67AAFE-17EB-4580-A136-C63F1818E66F}" presName="connTx" presStyleLbl="parChTrans1D4" presStyleIdx="2" presStyleCnt="3"/>
      <dgm:spPr/>
      <dgm:t>
        <a:bodyPr/>
        <a:lstStyle/>
        <a:p>
          <a:endParaRPr lang="zh-CN" altLang="en-US"/>
        </a:p>
      </dgm:t>
    </dgm:pt>
    <dgm:pt modelId="{4E58689E-6EB7-4219-A91A-4C074F3CB24B}" type="pres">
      <dgm:prSet presAssocID="{AD3CD6A7-3D03-46FF-BC5A-A70AB73C4F83}" presName="Name30" presStyleCnt="0"/>
      <dgm:spPr/>
    </dgm:pt>
    <dgm:pt modelId="{0F0AD8BD-49A2-4ED1-ACF3-EADDE5C08A50}" type="pres">
      <dgm:prSet presAssocID="{AD3CD6A7-3D03-46FF-BC5A-A70AB73C4F83}" presName="level2Shape" presStyleLbl="node4" presStyleIdx="2" presStyleCnt="3"/>
      <dgm:spPr/>
      <dgm:t>
        <a:bodyPr/>
        <a:lstStyle/>
        <a:p>
          <a:endParaRPr lang="zh-CN" altLang="en-US"/>
        </a:p>
      </dgm:t>
    </dgm:pt>
    <dgm:pt modelId="{8751A154-8E37-4530-8DE1-61F395BCA8A2}" type="pres">
      <dgm:prSet presAssocID="{AD3CD6A7-3D03-46FF-BC5A-A70AB73C4F83}" presName="hierChild3" presStyleCnt="0"/>
      <dgm:spPr/>
    </dgm:pt>
    <dgm:pt modelId="{461792FD-7FF5-46DA-804E-B297935D89B3}" type="pres">
      <dgm:prSet presAssocID="{2D3BFECF-6A03-4F80-B447-557B579A5829}" presName="bgShapesFlow" presStyleCnt="0"/>
      <dgm:spPr/>
    </dgm:pt>
    <dgm:pt modelId="{F8491C6B-A260-4BC6-9CF8-3549B4A8E60B}" type="pres">
      <dgm:prSet presAssocID="{372183A0-B1EC-4F1A-9A18-CFFCB79FE2C2}" presName="rectComp" presStyleCnt="0"/>
      <dgm:spPr/>
    </dgm:pt>
    <dgm:pt modelId="{23AA2558-27D1-4EA6-9199-B968F66BCDA9}" type="pres">
      <dgm:prSet presAssocID="{372183A0-B1EC-4F1A-9A18-CFFCB79FE2C2}" presName="bgRect" presStyleLbl="bgShp" presStyleIdx="0" presStyleCnt="4"/>
      <dgm:spPr/>
      <dgm:t>
        <a:bodyPr/>
        <a:lstStyle/>
        <a:p>
          <a:endParaRPr lang="zh-CN" altLang="en-US"/>
        </a:p>
      </dgm:t>
    </dgm:pt>
    <dgm:pt modelId="{4D45DE6F-EE2A-4FB1-B302-EFCCB7303DCB}" type="pres">
      <dgm:prSet presAssocID="{372183A0-B1EC-4F1A-9A18-CFFCB79FE2C2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56108A-AF2C-444E-8902-731D4B3E09C1}" type="pres">
      <dgm:prSet presAssocID="{372183A0-B1EC-4F1A-9A18-CFFCB79FE2C2}" presName="spComp" presStyleCnt="0"/>
      <dgm:spPr/>
    </dgm:pt>
    <dgm:pt modelId="{53297147-47A4-4473-B205-FBD932757540}" type="pres">
      <dgm:prSet presAssocID="{372183A0-B1EC-4F1A-9A18-CFFCB79FE2C2}" presName="hSp" presStyleCnt="0"/>
      <dgm:spPr/>
    </dgm:pt>
    <dgm:pt modelId="{FD1FDDCD-876D-4C6B-BFC3-94A2F76621D2}" type="pres">
      <dgm:prSet presAssocID="{7AB447F0-BBF5-48A8-9A78-7C11FF1899C6}" presName="rectComp" presStyleCnt="0"/>
      <dgm:spPr/>
    </dgm:pt>
    <dgm:pt modelId="{01E2E7DC-459F-4310-9410-1CDBA9A578D1}" type="pres">
      <dgm:prSet presAssocID="{7AB447F0-BBF5-48A8-9A78-7C11FF1899C6}" presName="bgRect" presStyleLbl="bgShp" presStyleIdx="1" presStyleCnt="4" custLinFactNeighborY="-6008"/>
      <dgm:spPr/>
      <dgm:t>
        <a:bodyPr/>
        <a:lstStyle/>
        <a:p>
          <a:endParaRPr lang="zh-CN" altLang="en-US"/>
        </a:p>
      </dgm:t>
    </dgm:pt>
    <dgm:pt modelId="{8A12F7BB-FEB6-4082-B450-ACFD23CB944F}" type="pres">
      <dgm:prSet presAssocID="{7AB447F0-BBF5-48A8-9A78-7C11FF1899C6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9D0595-A204-4F42-8DE6-F6640588BC23}" type="pres">
      <dgm:prSet presAssocID="{7AB447F0-BBF5-48A8-9A78-7C11FF1899C6}" presName="spComp" presStyleCnt="0"/>
      <dgm:spPr/>
    </dgm:pt>
    <dgm:pt modelId="{E6120662-C2C9-48DC-9DA5-C6748E2D0822}" type="pres">
      <dgm:prSet presAssocID="{7AB447F0-BBF5-48A8-9A78-7C11FF1899C6}" presName="hSp" presStyleCnt="0"/>
      <dgm:spPr/>
    </dgm:pt>
    <dgm:pt modelId="{3FC0AD6A-8B0C-4DB5-948B-DC30AEDE21BC}" type="pres">
      <dgm:prSet presAssocID="{63050D22-12FA-47EC-A542-86CDDDDAC2ED}" presName="rectComp" presStyleCnt="0"/>
      <dgm:spPr/>
    </dgm:pt>
    <dgm:pt modelId="{E96D42EE-5090-4597-8BFC-88EE75C1B515}" type="pres">
      <dgm:prSet presAssocID="{63050D22-12FA-47EC-A542-86CDDDDAC2ED}" presName="bgRect" presStyleLbl="bgShp" presStyleIdx="2" presStyleCnt="4"/>
      <dgm:spPr/>
      <dgm:t>
        <a:bodyPr/>
        <a:lstStyle/>
        <a:p>
          <a:endParaRPr lang="zh-CN" altLang="en-US"/>
        </a:p>
      </dgm:t>
    </dgm:pt>
    <dgm:pt modelId="{918D4C5F-F900-4336-AA49-62D74D3A8D5A}" type="pres">
      <dgm:prSet presAssocID="{63050D22-12FA-47EC-A542-86CDDDDAC2ED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1791E4-ACFF-4C8E-AEBE-F303AD071464}" type="pres">
      <dgm:prSet presAssocID="{63050D22-12FA-47EC-A542-86CDDDDAC2ED}" presName="spComp" presStyleCnt="0"/>
      <dgm:spPr/>
    </dgm:pt>
    <dgm:pt modelId="{49BAD7B2-7C94-46C3-8E5A-E823D7EC30FC}" type="pres">
      <dgm:prSet presAssocID="{63050D22-12FA-47EC-A542-86CDDDDAC2ED}" presName="hSp" presStyleCnt="0"/>
      <dgm:spPr/>
    </dgm:pt>
    <dgm:pt modelId="{00F25EF1-FE0B-4EA0-B27A-52F1E283DB77}" type="pres">
      <dgm:prSet presAssocID="{E9548C4C-0742-4BE2-B751-90805BEA81D1}" presName="rectComp" presStyleCnt="0"/>
      <dgm:spPr/>
    </dgm:pt>
    <dgm:pt modelId="{C58E4C7F-E0B2-4ED7-ACE1-DD74C4DDF767}" type="pres">
      <dgm:prSet presAssocID="{E9548C4C-0742-4BE2-B751-90805BEA81D1}" presName="bgRect" presStyleLbl="bgShp" presStyleIdx="3" presStyleCnt="4"/>
      <dgm:spPr/>
      <dgm:t>
        <a:bodyPr/>
        <a:lstStyle/>
        <a:p>
          <a:endParaRPr lang="zh-CN" altLang="en-US"/>
        </a:p>
      </dgm:t>
    </dgm:pt>
    <dgm:pt modelId="{BD804ADE-5AE8-46F9-88D1-83625807A844}" type="pres">
      <dgm:prSet presAssocID="{E9548C4C-0742-4BE2-B751-90805BEA81D1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B1DF30B-ADAC-47B6-95BC-814F671D8DB0}" type="presOf" srcId="{C5193D63-8173-46C5-98E4-DA441599ED75}" destId="{41C842F7-C210-4D63-B944-2AEFF91DE9B4}" srcOrd="1" destOrd="0" presId="urn:microsoft.com/office/officeart/2005/8/layout/hierarchy5"/>
    <dgm:cxn modelId="{D28EAEA6-E8C3-4F12-9DB8-B331E6426772}" type="presOf" srcId="{A33615D5-9296-48F5-BFF0-A4B054CD98D7}" destId="{708401AF-2F05-4E08-90CA-C1B6A17E288F}" srcOrd="0" destOrd="0" presId="urn:microsoft.com/office/officeart/2005/8/layout/hierarchy5"/>
    <dgm:cxn modelId="{E52FC755-55FA-402C-A08D-32DCD091BDDB}" type="presOf" srcId="{3E54455C-8240-4025-80D4-DC23C8241CB7}" destId="{D61A3E45-5AF9-4B01-BB12-31896200D3FE}" srcOrd="0" destOrd="0" presId="urn:microsoft.com/office/officeart/2005/8/layout/hierarchy5"/>
    <dgm:cxn modelId="{31FBA6B0-9527-463B-B683-31DDF079DC26}" srcId="{2D3BFECF-6A03-4F80-B447-557B579A5829}" destId="{63050D22-12FA-47EC-A542-86CDDDDAC2ED}" srcOrd="3" destOrd="0" parTransId="{D703E6C4-979C-4A0A-BBDF-8673F730668A}" sibTransId="{6075C5BA-E301-4165-99B9-C9DE03BD7657}"/>
    <dgm:cxn modelId="{23055F2A-1EB4-4F23-83D8-8DDD4957E81B}" type="presOf" srcId="{6C774855-3B75-4EC4-BA16-849002ED09F6}" destId="{895FCB93-0C0D-427B-ACEA-A03E1101FCF7}" srcOrd="0" destOrd="0" presId="urn:microsoft.com/office/officeart/2005/8/layout/hierarchy5"/>
    <dgm:cxn modelId="{35D5A0C3-44AB-40C7-9415-2A9DA2F3DD98}" srcId="{2D3BFECF-6A03-4F80-B447-557B579A5829}" destId="{503DDA87-A35D-4E23-8B9D-5DBA249B032A}" srcOrd="0" destOrd="0" parTransId="{C16C427C-1CC6-4AFF-ABE7-8F26286C9814}" sibTransId="{3B38B5E8-CDD5-4448-BC6D-16042644D159}"/>
    <dgm:cxn modelId="{527B1BF8-C9B0-4E50-A056-F84AC1CB4C1E}" type="presOf" srcId="{C868DC3F-DD2D-4114-B11F-9A35829225FB}" destId="{A67D1181-E650-4FA8-B850-49177947DA7A}" srcOrd="1" destOrd="0" presId="urn:microsoft.com/office/officeart/2005/8/layout/hierarchy5"/>
    <dgm:cxn modelId="{400FFFEE-F419-481E-95EE-258500BB6CDC}" type="presOf" srcId="{8E4B11BB-BF0B-4DE6-BBF8-42AF0D85B6E7}" destId="{5B5791F6-268D-430A-AF9F-BE80BA940E8E}" srcOrd="0" destOrd="0" presId="urn:microsoft.com/office/officeart/2005/8/layout/hierarchy5"/>
    <dgm:cxn modelId="{54A9F989-0BA5-4075-81F3-E208EC9B620A}" type="presOf" srcId="{EC9AF266-0DA5-4419-92B2-1F332F99A4AF}" destId="{8D8EB645-7748-4D74-A413-958B45A5984B}" srcOrd="1" destOrd="0" presId="urn:microsoft.com/office/officeart/2005/8/layout/hierarchy5"/>
    <dgm:cxn modelId="{FFEABE29-D90F-42B2-B46C-4E7F4B9EEE19}" type="presOf" srcId="{C868DC3F-DD2D-4114-B11F-9A35829225FB}" destId="{C97E7484-1495-4D62-8D94-E675217AC023}" srcOrd="0" destOrd="0" presId="urn:microsoft.com/office/officeart/2005/8/layout/hierarchy5"/>
    <dgm:cxn modelId="{BDE260E8-59D1-4590-A990-0DAFC0E54758}" srcId="{2D3BFECF-6A03-4F80-B447-557B579A5829}" destId="{E9548C4C-0742-4BE2-B751-90805BEA81D1}" srcOrd="4" destOrd="0" parTransId="{ECE87989-4AF1-48FD-A1CE-569781D544A9}" sibTransId="{6EEA056E-70CA-4481-B8A7-3C8BBF1A4AAC}"/>
    <dgm:cxn modelId="{5262E7B2-814B-4356-B40A-A02E69D16A51}" type="presOf" srcId="{AC2E5EAC-EC47-4115-84FD-58B901E76656}" destId="{FF162C23-C1B9-477B-9190-8D4A14526DF3}" srcOrd="1" destOrd="0" presId="urn:microsoft.com/office/officeart/2005/8/layout/hierarchy5"/>
    <dgm:cxn modelId="{EDD5D4C9-D692-472F-BE82-5547C057ABAB}" srcId="{CF9A0F1C-A688-402B-B6E3-7D7456258861}" destId="{FC0F64DC-8C95-4148-A5E1-ACA86B445371}" srcOrd="0" destOrd="0" parTransId="{AC2E5EAC-EC47-4115-84FD-58B901E76656}" sibTransId="{C899AC9E-5807-4BFB-9972-A7F152F5A57E}"/>
    <dgm:cxn modelId="{2AE709E1-351A-4E28-8A15-A6E2228645AB}" type="presOf" srcId="{E9FB7BDC-3D89-44C4-9E38-5F3ECE71C35D}" destId="{C0CFF58D-681C-43B4-ADA1-09170F39F4BD}" srcOrd="0" destOrd="0" presId="urn:microsoft.com/office/officeart/2005/8/layout/hierarchy5"/>
    <dgm:cxn modelId="{43021FDC-0E43-4763-9E24-63379D1A67FA}" type="presOf" srcId="{EC9AF266-0DA5-4419-92B2-1F332F99A4AF}" destId="{8426647E-ECF6-49D4-92B4-7F4F440F02BB}" srcOrd="0" destOrd="0" presId="urn:microsoft.com/office/officeart/2005/8/layout/hierarchy5"/>
    <dgm:cxn modelId="{62914E76-9813-4234-AD33-4B8742EC1829}" type="presOf" srcId="{7AB447F0-BBF5-48A8-9A78-7C11FF1899C6}" destId="{01E2E7DC-459F-4310-9410-1CDBA9A578D1}" srcOrd="0" destOrd="0" presId="urn:microsoft.com/office/officeart/2005/8/layout/hierarchy5"/>
    <dgm:cxn modelId="{B1CA5B12-579A-4EB0-A887-1385F91E36B7}" type="presOf" srcId="{372183A0-B1EC-4F1A-9A18-CFFCB79FE2C2}" destId="{23AA2558-27D1-4EA6-9199-B968F66BCDA9}" srcOrd="0" destOrd="0" presId="urn:microsoft.com/office/officeart/2005/8/layout/hierarchy5"/>
    <dgm:cxn modelId="{7FFD3F45-6DFA-43C8-AEF0-0A994F033728}" srcId="{FC0F64DC-8C95-4148-A5E1-ACA86B445371}" destId="{E2F1BCA8-B536-4E2F-9B2B-EB1C9EADF830}" srcOrd="0" destOrd="0" parTransId="{EC9AF266-0DA5-4419-92B2-1F332F99A4AF}" sibTransId="{9D613DCD-CD15-47D7-B5FC-616F05B5E249}"/>
    <dgm:cxn modelId="{5B9A0B96-99A2-443B-B0C4-CC551F5EB7BB}" type="presOf" srcId="{A81AA937-1BA7-458E-A58D-D8C34CFB1E15}" destId="{AE30F0EC-CD02-400C-A28A-FB84EE90AB1C}" srcOrd="1" destOrd="0" presId="urn:microsoft.com/office/officeart/2005/8/layout/hierarchy5"/>
    <dgm:cxn modelId="{6AF51468-2135-4799-B24F-0241BFCFAF03}" type="presOf" srcId="{2D3BFECF-6A03-4F80-B447-557B579A5829}" destId="{BA8B06A3-DD46-4591-9FF5-49D2FD1E783B}" srcOrd="0" destOrd="0" presId="urn:microsoft.com/office/officeart/2005/8/layout/hierarchy5"/>
    <dgm:cxn modelId="{A7031EA8-9A91-48C1-AF43-0CE605B9679E}" srcId="{2D3BFECF-6A03-4F80-B447-557B579A5829}" destId="{7AB447F0-BBF5-48A8-9A78-7C11FF1899C6}" srcOrd="2" destOrd="0" parTransId="{2587C766-F60F-4CC1-BD07-3815E65471D7}" sibTransId="{78CD49F2-DA2E-44B9-816F-F5A7104DE943}"/>
    <dgm:cxn modelId="{A874A5CD-03F5-41F2-9A85-35ABEBD3B39D}" srcId="{FC0F64DC-8C95-4148-A5E1-ACA86B445371}" destId="{E9FB7BDC-3D89-44C4-9E38-5F3ECE71C35D}" srcOrd="1" destOrd="0" parTransId="{C5193D63-8173-46C5-98E4-DA441599ED75}" sibTransId="{47B94C93-CCFD-4FE9-AA10-CB67A75CF857}"/>
    <dgm:cxn modelId="{042A97B2-1BC6-404D-92CA-CEC81F256828}" srcId="{3E54455C-8240-4025-80D4-DC23C8241CB7}" destId="{468A6212-94C7-439C-8164-7B667ED9DCE1}" srcOrd="1" destOrd="0" parTransId="{6C774855-3B75-4EC4-BA16-849002ED09F6}" sibTransId="{CF195899-5667-4C48-B838-D4B446ABEEA3}"/>
    <dgm:cxn modelId="{12A4690F-259C-452C-9E00-6B54EA8150DE}" type="presOf" srcId="{6C774855-3B75-4EC4-BA16-849002ED09F6}" destId="{2F126241-B3DF-4BCD-B2DA-4A4700D38EFC}" srcOrd="1" destOrd="0" presId="urn:microsoft.com/office/officeart/2005/8/layout/hierarchy5"/>
    <dgm:cxn modelId="{26C9E558-3490-4E5D-A718-4265D45A7966}" srcId="{503DDA87-A35D-4E23-8B9D-5DBA249B032A}" destId="{18625DEC-C1B3-40AE-B15D-15BDE6B500F2}" srcOrd="0" destOrd="0" parTransId="{A33615D5-9296-48F5-BFF0-A4B054CD98D7}" sibTransId="{5ED40606-7C31-4D9A-9604-2059607AA415}"/>
    <dgm:cxn modelId="{AB97793A-6AA1-4A2B-B03B-CBEB0EBD7971}" type="presOf" srcId="{A81AA937-1BA7-458E-A58D-D8C34CFB1E15}" destId="{C262788B-BA92-47B1-96A1-D37A0574178F}" srcOrd="0" destOrd="0" presId="urn:microsoft.com/office/officeart/2005/8/layout/hierarchy5"/>
    <dgm:cxn modelId="{01152F03-7A3A-412E-BBD1-971AE41BC601}" srcId="{503DDA87-A35D-4E23-8B9D-5DBA249B032A}" destId="{3E54455C-8240-4025-80D4-DC23C8241CB7}" srcOrd="1" destOrd="0" parTransId="{C868DC3F-DD2D-4114-B11F-9A35829225FB}" sibTransId="{E961DB49-CA12-4575-840B-1D4F961355DB}"/>
    <dgm:cxn modelId="{27A7FAA3-6B9D-45EE-8BDC-97419699E505}" type="presOf" srcId="{63050D22-12FA-47EC-A542-86CDDDDAC2ED}" destId="{918D4C5F-F900-4336-AA49-62D74D3A8D5A}" srcOrd="1" destOrd="0" presId="urn:microsoft.com/office/officeart/2005/8/layout/hierarchy5"/>
    <dgm:cxn modelId="{82CD01B2-FDE9-40FC-B736-0C2F9EADB2B1}" type="presOf" srcId="{AC2E5EAC-EC47-4115-84FD-58B901E76656}" destId="{065983F7-AFF6-4D4A-9437-7347ADCEF2F7}" srcOrd="0" destOrd="0" presId="urn:microsoft.com/office/officeart/2005/8/layout/hierarchy5"/>
    <dgm:cxn modelId="{2D13CAA4-A6E7-4B9D-B456-5DFE81B303D7}" srcId="{503DDA87-A35D-4E23-8B9D-5DBA249B032A}" destId="{CF9A0F1C-A688-402B-B6E3-7D7456258861}" srcOrd="2" destOrd="0" parTransId="{8E4B11BB-BF0B-4DE6-BBF8-42AF0D85B6E7}" sibTransId="{37D85E56-CEAE-4716-A5BF-802C073C0087}"/>
    <dgm:cxn modelId="{72185C53-9FF3-4D3A-8BC3-0FF6234D84CE}" type="presOf" srcId="{502B9A04-8F8A-4291-AE66-A631A2D43A3C}" destId="{4A062A6E-7C0C-4EFA-9276-2380622ED7C8}" srcOrd="0" destOrd="0" presId="urn:microsoft.com/office/officeart/2005/8/layout/hierarchy5"/>
    <dgm:cxn modelId="{DD8A913B-4829-4FEA-B0B6-131608B3EF33}" type="presOf" srcId="{FC0F64DC-8C95-4148-A5E1-ACA86B445371}" destId="{D5F5D657-2A6D-4487-BC71-9BB8E4E7D87B}" srcOrd="0" destOrd="0" presId="urn:microsoft.com/office/officeart/2005/8/layout/hierarchy5"/>
    <dgm:cxn modelId="{94E396C5-B748-47AB-9754-F6521C441E4A}" type="presOf" srcId="{A33615D5-9296-48F5-BFF0-A4B054CD98D7}" destId="{85F9719E-3387-467C-8A58-461AB0157AF0}" srcOrd="1" destOrd="0" presId="urn:microsoft.com/office/officeart/2005/8/layout/hierarchy5"/>
    <dgm:cxn modelId="{2AC62019-7920-4672-8E14-D149CED14A18}" srcId="{FC0F64DC-8C95-4148-A5E1-ACA86B445371}" destId="{AD3CD6A7-3D03-46FF-BC5A-A70AB73C4F83}" srcOrd="2" destOrd="0" parTransId="{3B67AAFE-17EB-4580-A136-C63F1818E66F}" sibTransId="{AE1B9D0D-5D41-416E-AF0F-D55C491FD584}"/>
    <dgm:cxn modelId="{8F9C7F1E-CEA4-4053-AA78-23D61C452ABA}" type="presOf" srcId="{63050D22-12FA-47EC-A542-86CDDDDAC2ED}" destId="{E96D42EE-5090-4597-8BFC-88EE75C1B515}" srcOrd="0" destOrd="0" presId="urn:microsoft.com/office/officeart/2005/8/layout/hierarchy5"/>
    <dgm:cxn modelId="{AB44BAD3-4528-482B-8185-2A969844DE7D}" type="presOf" srcId="{E9548C4C-0742-4BE2-B751-90805BEA81D1}" destId="{C58E4C7F-E0B2-4ED7-ACE1-DD74C4DDF767}" srcOrd="0" destOrd="0" presId="urn:microsoft.com/office/officeart/2005/8/layout/hierarchy5"/>
    <dgm:cxn modelId="{8A43E79B-EABB-417B-925C-ACDD9C1CD8DE}" type="presOf" srcId="{18625DEC-C1B3-40AE-B15D-15BDE6B500F2}" destId="{23E9BC90-4B54-4122-911F-6FEA1B831E2A}" srcOrd="0" destOrd="0" presId="urn:microsoft.com/office/officeart/2005/8/layout/hierarchy5"/>
    <dgm:cxn modelId="{3E929B54-410E-40ED-816B-88AF8B5FA041}" type="presOf" srcId="{468A6212-94C7-439C-8164-7B667ED9DCE1}" destId="{E5E48898-4C3E-4CC6-A0A6-CC0CBAA8B529}" srcOrd="0" destOrd="0" presId="urn:microsoft.com/office/officeart/2005/8/layout/hierarchy5"/>
    <dgm:cxn modelId="{BB32922A-A105-4A7F-B6B7-0BC474CD2C1B}" type="presOf" srcId="{CF9A0F1C-A688-402B-B6E3-7D7456258861}" destId="{EF8F47C9-3465-430F-AD75-0C65C7921DD8}" srcOrd="0" destOrd="0" presId="urn:microsoft.com/office/officeart/2005/8/layout/hierarchy5"/>
    <dgm:cxn modelId="{0A12E810-9303-4D62-B724-F58442D4EF59}" srcId="{3E54455C-8240-4025-80D4-DC23C8241CB7}" destId="{502B9A04-8F8A-4291-AE66-A631A2D43A3C}" srcOrd="0" destOrd="0" parTransId="{A81AA937-1BA7-458E-A58D-D8C34CFB1E15}" sibTransId="{D7848B23-0679-41B7-840A-D403672C16ED}"/>
    <dgm:cxn modelId="{6BD06DB9-A420-41A5-A097-077BAC40D406}" type="presOf" srcId="{3B67AAFE-17EB-4580-A136-C63F1818E66F}" destId="{783AC1A7-B5A8-4DF7-AEE1-4698ED67B8D7}" srcOrd="0" destOrd="0" presId="urn:microsoft.com/office/officeart/2005/8/layout/hierarchy5"/>
    <dgm:cxn modelId="{501D2BA0-3757-48BC-884A-C2374C8482EB}" type="presOf" srcId="{AD3CD6A7-3D03-46FF-BC5A-A70AB73C4F83}" destId="{0F0AD8BD-49A2-4ED1-ACF3-EADDE5C08A50}" srcOrd="0" destOrd="0" presId="urn:microsoft.com/office/officeart/2005/8/layout/hierarchy5"/>
    <dgm:cxn modelId="{D0473F62-6563-4F3C-B4B9-433A6D42B2A4}" type="presOf" srcId="{503DDA87-A35D-4E23-8B9D-5DBA249B032A}" destId="{BD094E81-5CC4-42DD-9C58-39809D69DA69}" srcOrd="0" destOrd="0" presId="urn:microsoft.com/office/officeart/2005/8/layout/hierarchy5"/>
    <dgm:cxn modelId="{534F5514-3F4F-4949-AC9E-EAFEC3C19001}" type="presOf" srcId="{8E4B11BB-BF0B-4DE6-BBF8-42AF0D85B6E7}" destId="{70378711-4640-40BA-8A7E-9E1757377A58}" srcOrd="1" destOrd="0" presId="urn:microsoft.com/office/officeart/2005/8/layout/hierarchy5"/>
    <dgm:cxn modelId="{C06CAB3A-22D6-43F7-B6E9-8A90A4BF5A7A}" type="presOf" srcId="{372183A0-B1EC-4F1A-9A18-CFFCB79FE2C2}" destId="{4D45DE6F-EE2A-4FB1-B302-EFCCB7303DCB}" srcOrd="1" destOrd="0" presId="urn:microsoft.com/office/officeart/2005/8/layout/hierarchy5"/>
    <dgm:cxn modelId="{63054E7B-76F0-4243-9ED2-48DEA93AC8A6}" type="presOf" srcId="{3B67AAFE-17EB-4580-A136-C63F1818E66F}" destId="{DD6E1465-8E09-41E4-B161-808C80BE61CA}" srcOrd="1" destOrd="0" presId="urn:microsoft.com/office/officeart/2005/8/layout/hierarchy5"/>
    <dgm:cxn modelId="{AB6376F6-EE76-436B-8CF4-A78F837664DC}" type="presOf" srcId="{E9548C4C-0742-4BE2-B751-90805BEA81D1}" destId="{BD804ADE-5AE8-46F9-88D1-83625807A844}" srcOrd="1" destOrd="0" presId="urn:microsoft.com/office/officeart/2005/8/layout/hierarchy5"/>
    <dgm:cxn modelId="{D0B524A7-CF67-48F4-9FEE-FBD8947CE43D}" type="presOf" srcId="{7AB447F0-BBF5-48A8-9A78-7C11FF1899C6}" destId="{8A12F7BB-FEB6-4082-B450-ACFD23CB944F}" srcOrd="1" destOrd="0" presId="urn:microsoft.com/office/officeart/2005/8/layout/hierarchy5"/>
    <dgm:cxn modelId="{8B92F2D0-0392-464C-81DA-D3149E49C1E3}" type="presOf" srcId="{C5193D63-8173-46C5-98E4-DA441599ED75}" destId="{ED043D41-D878-4EA9-B4F0-8EB1B4B50D8E}" srcOrd="0" destOrd="0" presId="urn:microsoft.com/office/officeart/2005/8/layout/hierarchy5"/>
    <dgm:cxn modelId="{8EDC4132-F86F-46F5-8201-3B2E739C6782}" srcId="{2D3BFECF-6A03-4F80-B447-557B579A5829}" destId="{372183A0-B1EC-4F1A-9A18-CFFCB79FE2C2}" srcOrd="1" destOrd="0" parTransId="{9C1282EF-9B53-46F4-8768-3210EA543134}" sibTransId="{3303C0FA-C9EC-4F37-8A61-9895E63A35F4}"/>
    <dgm:cxn modelId="{1A73324A-04D7-4334-89AF-81EC15D348FA}" type="presOf" srcId="{E2F1BCA8-B536-4E2F-9B2B-EB1C9EADF830}" destId="{779E26DC-D030-4E8B-8368-FECE78483492}" srcOrd="0" destOrd="0" presId="urn:microsoft.com/office/officeart/2005/8/layout/hierarchy5"/>
    <dgm:cxn modelId="{979C2223-4EF5-44D7-ABA1-1B8668F9F8D2}" type="presParOf" srcId="{BA8B06A3-DD46-4591-9FF5-49D2FD1E783B}" destId="{689EA337-07F1-4C4A-AB73-4E5A1AC9CCB3}" srcOrd="0" destOrd="0" presId="urn:microsoft.com/office/officeart/2005/8/layout/hierarchy5"/>
    <dgm:cxn modelId="{BB227608-BD91-460C-A7D9-F67E22A08952}" type="presParOf" srcId="{689EA337-07F1-4C4A-AB73-4E5A1AC9CCB3}" destId="{21CE7FFB-6C19-4890-9B35-7EC3414D0DB3}" srcOrd="0" destOrd="0" presId="urn:microsoft.com/office/officeart/2005/8/layout/hierarchy5"/>
    <dgm:cxn modelId="{7B267045-9552-4D49-82CB-5FC3E510CAA7}" type="presParOf" srcId="{689EA337-07F1-4C4A-AB73-4E5A1AC9CCB3}" destId="{26CEA903-E836-4015-8F76-2DA0397AB214}" srcOrd="1" destOrd="0" presId="urn:microsoft.com/office/officeart/2005/8/layout/hierarchy5"/>
    <dgm:cxn modelId="{792F4AD4-312F-4297-A7D1-25F015133522}" type="presParOf" srcId="{26CEA903-E836-4015-8F76-2DA0397AB214}" destId="{ED35DF23-2E9E-409B-86B3-B03AD1B5B4E1}" srcOrd="0" destOrd="0" presId="urn:microsoft.com/office/officeart/2005/8/layout/hierarchy5"/>
    <dgm:cxn modelId="{EE850C5F-C518-48F9-AA8A-D55CC09ECC25}" type="presParOf" srcId="{ED35DF23-2E9E-409B-86B3-B03AD1B5B4E1}" destId="{BD094E81-5CC4-42DD-9C58-39809D69DA69}" srcOrd="0" destOrd="0" presId="urn:microsoft.com/office/officeart/2005/8/layout/hierarchy5"/>
    <dgm:cxn modelId="{1889546D-1C72-46D2-A66D-794E531BC383}" type="presParOf" srcId="{ED35DF23-2E9E-409B-86B3-B03AD1B5B4E1}" destId="{C14F5662-BFD3-4EDB-8C70-68127E94381F}" srcOrd="1" destOrd="0" presId="urn:microsoft.com/office/officeart/2005/8/layout/hierarchy5"/>
    <dgm:cxn modelId="{6EFFA331-DDF4-47C1-8307-3ADBC27B2A53}" type="presParOf" srcId="{C14F5662-BFD3-4EDB-8C70-68127E94381F}" destId="{708401AF-2F05-4E08-90CA-C1B6A17E288F}" srcOrd="0" destOrd="0" presId="urn:microsoft.com/office/officeart/2005/8/layout/hierarchy5"/>
    <dgm:cxn modelId="{9298F5BC-A744-4CFA-8576-109E0C4CF2B2}" type="presParOf" srcId="{708401AF-2F05-4E08-90CA-C1B6A17E288F}" destId="{85F9719E-3387-467C-8A58-461AB0157AF0}" srcOrd="0" destOrd="0" presId="urn:microsoft.com/office/officeart/2005/8/layout/hierarchy5"/>
    <dgm:cxn modelId="{B9211F6B-167D-42ED-8D94-FB58F1CED3FD}" type="presParOf" srcId="{C14F5662-BFD3-4EDB-8C70-68127E94381F}" destId="{00F3FCA1-1FED-497E-B869-9437570F52A8}" srcOrd="1" destOrd="0" presId="urn:microsoft.com/office/officeart/2005/8/layout/hierarchy5"/>
    <dgm:cxn modelId="{6B7CEC52-FC32-4972-89DD-E86144D0523B}" type="presParOf" srcId="{00F3FCA1-1FED-497E-B869-9437570F52A8}" destId="{23E9BC90-4B54-4122-911F-6FEA1B831E2A}" srcOrd="0" destOrd="0" presId="urn:microsoft.com/office/officeart/2005/8/layout/hierarchy5"/>
    <dgm:cxn modelId="{D66806C6-6A85-4BB3-B0A5-4DA6B07A1101}" type="presParOf" srcId="{00F3FCA1-1FED-497E-B869-9437570F52A8}" destId="{1A80A8BA-7297-4D2A-A697-7E5A43AEB491}" srcOrd="1" destOrd="0" presId="urn:microsoft.com/office/officeart/2005/8/layout/hierarchy5"/>
    <dgm:cxn modelId="{E7A0407F-D5AB-42E9-98C8-72EE6FD3EA1A}" type="presParOf" srcId="{C14F5662-BFD3-4EDB-8C70-68127E94381F}" destId="{C97E7484-1495-4D62-8D94-E675217AC023}" srcOrd="2" destOrd="0" presId="urn:microsoft.com/office/officeart/2005/8/layout/hierarchy5"/>
    <dgm:cxn modelId="{F057073F-1822-4657-9F56-BF9B69BD62F3}" type="presParOf" srcId="{C97E7484-1495-4D62-8D94-E675217AC023}" destId="{A67D1181-E650-4FA8-B850-49177947DA7A}" srcOrd="0" destOrd="0" presId="urn:microsoft.com/office/officeart/2005/8/layout/hierarchy5"/>
    <dgm:cxn modelId="{3060878F-4773-446D-8730-B3546437CD72}" type="presParOf" srcId="{C14F5662-BFD3-4EDB-8C70-68127E94381F}" destId="{BC4EED98-A054-4278-8A3C-C1E76194A0CA}" srcOrd="3" destOrd="0" presId="urn:microsoft.com/office/officeart/2005/8/layout/hierarchy5"/>
    <dgm:cxn modelId="{071CCE40-0F2B-4C28-9384-534583117BF4}" type="presParOf" srcId="{BC4EED98-A054-4278-8A3C-C1E76194A0CA}" destId="{D61A3E45-5AF9-4B01-BB12-31896200D3FE}" srcOrd="0" destOrd="0" presId="urn:microsoft.com/office/officeart/2005/8/layout/hierarchy5"/>
    <dgm:cxn modelId="{B64D98AF-4AE5-4EB3-9DBB-70A1FAB0373E}" type="presParOf" srcId="{BC4EED98-A054-4278-8A3C-C1E76194A0CA}" destId="{82E1C1C4-4FE6-4E93-B2AE-EDA50524E158}" srcOrd="1" destOrd="0" presId="urn:microsoft.com/office/officeart/2005/8/layout/hierarchy5"/>
    <dgm:cxn modelId="{EE474493-C32A-4EC7-A700-5B7EAF93CC39}" type="presParOf" srcId="{82E1C1C4-4FE6-4E93-B2AE-EDA50524E158}" destId="{C262788B-BA92-47B1-96A1-D37A0574178F}" srcOrd="0" destOrd="0" presId="urn:microsoft.com/office/officeart/2005/8/layout/hierarchy5"/>
    <dgm:cxn modelId="{AE5ACDE4-44FA-4C08-BB6D-81FC38516B48}" type="presParOf" srcId="{C262788B-BA92-47B1-96A1-D37A0574178F}" destId="{AE30F0EC-CD02-400C-A28A-FB84EE90AB1C}" srcOrd="0" destOrd="0" presId="urn:microsoft.com/office/officeart/2005/8/layout/hierarchy5"/>
    <dgm:cxn modelId="{8FFC45BD-81C7-42EC-8910-CEEE8CE6D3EF}" type="presParOf" srcId="{82E1C1C4-4FE6-4E93-B2AE-EDA50524E158}" destId="{F79C09E6-65BA-41A6-BA02-188B9D5C8EF6}" srcOrd="1" destOrd="0" presId="urn:microsoft.com/office/officeart/2005/8/layout/hierarchy5"/>
    <dgm:cxn modelId="{3174673F-6A0D-4EF4-A1EF-57A8D0B7457C}" type="presParOf" srcId="{F79C09E6-65BA-41A6-BA02-188B9D5C8EF6}" destId="{4A062A6E-7C0C-4EFA-9276-2380622ED7C8}" srcOrd="0" destOrd="0" presId="urn:microsoft.com/office/officeart/2005/8/layout/hierarchy5"/>
    <dgm:cxn modelId="{DD7C85BC-15C5-469D-B258-45709955916B}" type="presParOf" srcId="{F79C09E6-65BA-41A6-BA02-188B9D5C8EF6}" destId="{382848A9-758C-4A9F-801A-3FD84632E625}" srcOrd="1" destOrd="0" presId="urn:microsoft.com/office/officeart/2005/8/layout/hierarchy5"/>
    <dgm:cxn modelId="{DD858D78-1396-447E-82BB-D4229C22EF61}" type="presParOf" srcId="{82E1C1C4-4FE6-4E93-B2AE-EDA50524E158}" destId="{895FCB93-0C0D-427B-ACEA-A03E1101FCF7}" srcOrd="2" destOrd="0" presId="urn:microsoft.com/office/officeart/2005/8/layout/hierarchy5"/>
    <dgm:cxn modelId="{B96CCD00-14F2-4692-AF54-4FBD1888E26E}" type="presParOf" srcId="{895FCB93-0C0D-427B-ACEA-A03E1101FCF7}" destId="{2F126241-B3DF-4BCD-B2DA-4A4700D38EFC}" srcOrd="0" destOrd="0" presId="urn:microsoft.com/office/officeart/2005/8/layout/hierarchy5"/>
    <dgm:cxn modelId="{F288FBF0-CDDD-4E0A-B20A-A616A12CFD09}" type="presParOf" srcId="{82E1C1C4-4FE6-4E93-B2AE-EDA50524E158}" destId="{3755B0BF-B92C-4884-B4C6-824D0D7E55A3}" srcOrd="3" destOrd="0" presId="urn:microsoft.com/office/officeart/2005/8/layout/hierarchy5"/>
    <dgm:cxn modelId="{CDA9AE42-2647-4B2B-8CD4-34BA0AAA3743}" type="presParOf" srcId="{3755B0BF-B92C-4884-B4C6-824D0D7E55A3}" destId="{E5E48898-4C3E-4CC6-A0A6-CC0CBAA8B529}" srcOrd="0" destOrd="0" presId="urn:microsoft.com/office/officeart/2005/8/layout/hierarchy5"/>
    <dgm:cxn modelId="{92B1117C-C7CE-4BD0-9A7B-12367EA40FF9}" type="presParOf" srcId="{3755B0BF-B92C-4884-B4C6-824D0D7E55A3}" destId="{1BAFFE99-49ED-49F1-B1A6-6AD41A9EDD2A}" srcOrd="1" destOrd="0" presId="urn:microsoft.com/office/officeart/2005/8/layout/hierarchy5"/>
    <dgm:cxn modelId="{F09C82D9-F342-44E1-87BE-2BF488ED0CC4}" type="presParOf" srcId="{C14F5662-BFD3-4EDB-8C70-68127E94381F}" destId="{5B5791F6-268D-430A-AF9F-BE80BA940E8E}" srcOrd="4" destOrd="0" presId="urn:microsoft.com/office/officeart/2005/8/layout/hierarchy5"/>
    <dgm:cxn modelId="{3A30EE35-1096-424E-82FA-C0E8C9488C56}" type="presParOf" srcId="{5B5791F6-268D-430A-AF9F-BE80BA940E8E}" destId="{70378711-4640-40BA-8A7E-9E1757377A58}" srcOrd="0" destOrd="0" presId="urn:microsoft.com/office/officeart/2005/8/layout/hierarchy5"/>
    <dgm:cxn modelId="{F84DAC0B-E616-4DD3-A4A9-3E6C37E6EEC7}" type="presParOf" srcId="{C14F5662-BFD3-4EDB-8C70-68127E94381F}" destId="{D3A97B3A-8F66-41E1-91FE-732CD0B4B00F}" srcOrd="5" destOrd="0" presId="urn:microsoft.com/office/officeart/2005/8/layout/hierarchy5"/>
    <dgm:cxn modelId="{236470A1-F881-4728-8FC7-C552C4F358F0}" type="presParOf" srcId="{D3A97B3A-8F66-41E1-91FE-732CD0B4B00F}" destId="{EF8F47C9-3465-430F-AD75-0C65C7921DD8}" srcOrd="0" destOrd="0" presId="urn:microsoft.com/office/officeart/2005/8/layout/hierarchy5"/>
    <dgm:cxn modelId="{BFBA263E-C098-4792-A33B-836C9308DD97}" type="presParOf" srcId="{D3A97B3A-8F66-41E1-91FE-732CD0B4B00F}" destId="{909D51D9-A699-4207-BB5E-9930003D2C5C}" srcOrd="1" destOrd="0" presId="urn:microsoft.com/office/officeart/2005/8/layout/hierarchy5"/>
    <dgm:cxn modelId="{DF674AC0-18FB-47FA-9CE1-475BA645D67E}" type="presParOf" srcId="{909D51D9-A699-4207-BB5E-9930003D2C5C}" destId="{065983F7-AFF6-4D4A-9437-7347ADCEF2F7}" srcOrd="0" destOrd="0" presId="urn:microsoft.com/office/officeart/2005/8/layout/hierarchy5"/>
    <dgm:cxn modelId="{21EBD79C-6358-4A57-8CA1-7D10EAD1E767}" type="presParOf" srcId="{065983F7-AFF6-4D4A-9437-7347ADCEF2F7}" destId="{FF162C23-C1B9-477B-9190-8D4A14526DF3}" srcOrd="0" destOrd="0" presId="urn:microsoft.com/office/officeart/2005/8/layout/hierarchy5"/>
    <dgm:cxn modelId="{F953AEBB-F540-4D79-A8AB-10B2E24D6371}" type="presParOf" srcId="{909D51D9-A699-4207-BB5E-9930003D2C5C}" destId="{11BE8C49-1EE8-4CB9-91DA-B745BA06A9D3}" srcOrd="1" destOrd="0" presId="urn:microsoft.com/office/officeart/2005/8/layout/hierarchy5"/>
    <dgm:cxn modelId="{E25A77E8-0F96-4152-8C18-00A54E1236A3}" type="presParOf" srcId="{11BE8C49-1EE8-4CB9-91DA-B745BA06A9D3}" destId="{D5F5D657-2A6D-4487-BC71-9BB8E4E7D87B}" srcOrd="0" destOrd="0" presId="urn:microsoft.com/office/officeart/2005/8/layout/hierarchy5"/>
    <dgm:cxn modelId="{8B318080-84CE-4C7F-8820-8A34FC3EF1F5}" type="presParOf" srcId="{11BE8C49-1EE8-4CB9-91DA-B745BA06A9D3}" destId="{E4A55E2A-1848-43B8-8AD2-CEB8559C60FB}" srcOrd="1" destOrd="0" presId="urn:microsoft.com/office/officeart/2005/8/layout/hierarchy5"/>
    <dgm:cxn modelId="{98165C13-F9CA-401D-9156-1B12FEB89AB7}" type="presParOf" srcId="{E4A55E2A-1848-43B8-8AD2-CEB8559C60FB}" destId="{8426647E-ECF6-49D4-92B4-7F4F440F02BB}" srcOrd="0" destOrd="0" presId="urn:microsoft.com/office/officeart/2005/8/layout/hierarchy5"/>
    <dgm:cxn modelId="{894869A7-50D4-4BD5-AF8E-7ECA9DEA8EBC}" type="presParOf" srcId="{8426647E-ECF6-49D4-92B4-7F4F440F02BB}" destId="{8D8EB645-7748-4D74-A413-958B45A5984B}" srcOrd="0" destOrd="0" presId="urn:microsoft.com/office/officeart/2005/8/layout/hierarchy5"/>
    <dgm:cxn modelId="{A9906806-3E2B-4962-8450-5AC13CFC1FB2}" type="presParOf" srcId="{E4A55E2A-1848-43B8-8AD2-CEB8559C60FB}" destId="{6577E8BE-576D-4A0C-A76D-1D5F199BE67E}" srcOrd="1" destOrd="0" presId="urn:microsoft.com/office/officeart/2005/8/layout/hierarchy5"/>
    <dgm:cxn modelId="{70684DFA-FA0A-450B-BC37-0C36FE6CED31}" type="presParOf" srcId="{6577E8BE-576D-4A0C-A76D-1D5F199BE67E}" destId="{779E26DC-D030-4E8B-8368-FECE78483492}" srcOrd="0" destOrd="0" presId="urn:microsoft.com/office/officeart/2005/8/layout/hierarchy5"/>
    <dgm:cxn modelId="{E9C20D93-6F1E-4403-832C-160C785E1791}" type="presParOf" srcId="{6577E8BE-576D-4A0C-A76D-1D5F199BE67E}" destId="{428F582F-08A9-4FAE-99AC-93FD842706B3}" srcOrd="1" destOrd="0" presId="urn:microsoft.com/office/officeart/2005/8/layout/hierarchy5"/>
    <dgm:cxn modelId="{61B71105-05DB-4C5B-9E7A-891A90A76A30}" type="presParOf" srcId="{E4A55E2A-1848-43B8-8AD2-CEB8559C60FB}" destId="{ED043D41-D878-4EA9-B4F0-8EB1B4B50D8E}" srcOrd="2" destOrd="0" presId="urn:microsoft.com/office/officeart/2005/8/layout/hierarchy5"/>
    <dgm:cxn modelId="{25089407-A858-4FE4-823D-AC0B7FACCF32}" type="presParOf" srcId="{ED043D41-D878-4EA9-B4F0-8EB1B4B50D8E}" destId="{41C842F7-C210-4D63-B944-2AEFF91DE9B4}" srcOrd="0" destOrd="0" presId="urn:microsoft.com/office/officeart/2005/8/layout/hierarchy5"/>
    <dgm:cxn modelId="{E6F84122-5BD4-4787-9654-87A46F23658D}" type="presParOf" srcId="{E4A55E2A-1848-43B8-8AD2-CEB8559C60FB}" destId="{A4E5300B-0800-4C2E-946B-2BB693142B8B}" srcOrd="3" destOrd="0" presId="urn:microsoft.com/office/officeart/2005/8/layout/hierarchy5"/>
    <dgm:cxn modelId="{77C00E1A-A93B-4BDF-BF99-5B27CC740310}" type="presParOf" srcId="{A4E5300B-0800-4C2E-946B-2BB693142B8B}" destId="{C0CFF58D-681C-43B4-ADA1-09170F39F4BD}" srcOrd="0" destOrd="0" presId="urn:microsoft.com/office/officeart/2005/8/layout/hierarchy5"/>
    <dgm:cxn modelId="{6C2042B7-81D7-45C3-A76E-E4F9AFB41D2D}" type="presParOf" srcId="{A4E5300B-0800-4C2E-946B-2BB693142B8B}" destId="{579368F0-03CA-406C-ADA0-0CD87475C11A}" srcOrd="1" destOrd="0" presId="urn:microsoft.com/office/officeart/2005/8/layout/hierarchy5"/>
    <dgm:cxn modelId="{A548F739-7A43-4C23-B7EE-8617CE53492A}" type="presParOf" srcId="{E4A55E2A-1848-43B8-8AD2-CEB8559C60FB}" destId="{783AC1A7-B5A8-4DF7-AEE1-4698ED67B8D7}" srcOrd="4" destOrd="0" presId="urn:microsoft.com/office/officeart/2005/8/layout/hierarchy5"/>
    <dgm:cxn modelId="{C30E2E0F-7EAE-48FC-9E04-72CA3902DB5C}" type="presParOf" srcId="{783AC1A7-B5A8-4DF7-AEE1-4698ED67B8D7}" destId="{DD6E1465-8E09-41E4-B161-808C80BE61CA}" srcOrd="0" destOrd="0" presId="urn:microsoft.com/office/officeart/2005/8/layout/hierarchy5"/>
    <dgm:cxn modelId="{923F5548-8A32-43A4-BD39-CFEBD3F6344D}" type="presParOf" srcId="{E4A55E2A-1848-43B8-8AD2-CEB8559C60FB}" destId="{4E58689E-6EB7-4219-A91A-4C074F3CB24B}" srcOrd="5" destOrd="0" presId="urn:microsoft.com/office/officeart/2005/8/layout/hierarchy5"/>
    <dgm:cxn modelId="{43EDB574-3546-43E0-87AE-421D0EB20421}" type="presParOf" srcId="{4E58689E-6EB7-4219-A91A-4C074F3CB24B}" destId="{0F0AD8BD-49A2-4ED1-ACF3-EADDE5C08A50}" srcOrd="0" destOrd="0" presId="urn:microsoft.com/office/officeart/2005/8/layout/hierarchy5"/>
    <dgm:cxn modelId="{CD3463B0-6EC8-47B4-93A4-6E03B1C75C6D}" type="presParOf" srcId="{4E58689E-6EB7-4219-A91A-4C074F3CB24B}" destId="{8751A154-8E37-4530-8DE1-61F395BCA8A2}" srcOrd="1" destOrd="0" presId="urn:microsoft.com/office/officeart/2005/8/layout/hierarchy5"/>
    <dgm:cxn modelId="{839CC938-B32D-4DFA-B685-D3722FAE6DE6}" type="presParOf" srcId="{BA8B06A3-DD46-4591-9FF5-49D2FD1E783B}" destId="{461792FD-7FF5-46DA-804E-B297935D89B3}" srcOrd="1" destOrd="0" presId="urn:microsoft.com/office/officeart/2005/8/layout/hierarchy5"/>
    <dgm:cxn modelId="{B67123DE-204A-4CD7-B576-9414464C3306}" type="presParOf" srcId="{461792FD-7FF5-46DA-804E-B297935D89B3}" destId="{F8491C6B-A260-4BC6-9CF8-3549B4A8E60B}" srcOrd="0" destOrd="0" presId="urn:microsoft.com/office/officeart/2005/8/layout/hierarchy5"/>
    <dgm:cxn modelId="{69F2FD5F-2E76-4D15-87E7-7D829CB772A2}" type="presParOf" srcId="{F8491C6B-A260-4BC6-9CF8-3549B4A8E60B}" destId="{23AA2558-27D1-4EA6-9199-B968F66BCDA9}" srcOrd="0" destOrd="0" presId="urn:microsoft.com/office/officeart/2005/8/layout/hierarchy5"/>
    <dgm:cxn modelId="{17341E87-C5E8-44F3-81E2-AFD409526D7A}" type="presParOf" srcId="{F8491C6B-A260-4BC6-9CF8-3549B4A8E60B}" destId="{4D45DE6F-EE2A-4FB1-B302-EFCCB7303DCB}" srcOrd="1" destOrd="0" presId="urn:microsoft.com/office/officeart/2005/8/layout/hierarchy5"/>
    <dgm:cxn modelId="{6CBBC5F8-18EE-404C-B6D5-4862256F3D4B}" type="presParOf" srcId="{461792FD-7FF5-46DA-804E-B297935D89B3}" destId="{F556108A-AF2C-444E-8902-731D4B3E09C1}" srcOrd="1" destOrd="0" presId="urn:microsoft.com/office/officeart/2005/8/layout/hierarchy5"/>
    <dgm:cxn modelId="{E8069CD7-1398-438C-876E-3FDCE4822163}" type="presParOf" srcId="{F556108A-AF2C-444E-8902-731D4B3E09C1}" destId="{53297147-47A4-4473-B205-FBD932757540}" srcOrd="0" destOrd="0" presId="urn:microsoft.com/office/officeart/2005/8/layout/hierarchy5"/>
    <dgm:cxn modelId="{D3970E72-E6F7-48B1-B570-940FA7B5B239}" type="presParOf" srcId="{461792FD-7FF5-46DA-804E-B297935D89B3}" destId="{FD1FDDCD-876D-4C6B-BFC3-94A2F76621D2}" srcOrd="2" destOrd="0" presId="urn:microsoft.com/office/officeart/2005/8/layout/hierarchy5"/>
    <dgm:cxn modelId="{8D3E9B2E-7215-404E-AC7B-00D39B1CFB1C}" type="presParOf" srcId="{FD1FDDCD-876D-4C6B-BFC3-94A2F76621D2}" destId="{01E2E7DC-459F-4310-9410-1CDBA9A578D1}" srcOrd="0" destOrd="0" presId="urn:microsoft.com/office/officeart/2005/8/layout/hierarchy5"/>
    <dgm:cxn modelId="{06DFBF84-1AE4-421B-8842-8B64FE0CB003}" type="presParOf" srcId="{FD1FDDCD-876D-4C6B-BFC3-94A2F76621D2}" destId="{8A12F7BB-FEB6-4082-B450-ACFD23CB944F}" srcOrd="1" destOrd="0" presId="urn:microsoft.com/office/officeart/2005/8/layout/hierarchy5"/>
    <dgm:cxn modelId="{12C568CC-B577-4D90-9BC8-6E3AD8095EFD}" type="presParOf" srcId="{461792FD-7FF5-46DA-804E-B297935D89B3}" destId="{799D0595-A204-4F42-8DE6-F6640588BC23}" srcOrd="3" destOrd="0" presId="urn:microsoft.com/office/officeart/2005/8/layout/hierarchy5"/>
    <dgm:cxn modelId="{0593DE32-F767-4C36-8363-011DC7555CC3}" type="presParOf" srcId="{799D0595-A204-4F42-8DE6-F6640588BC23}" destId="{E6120662-C2C9-48DC-9DA5-C6748E2D0822}" srcOrd="0" destOrd="0" presId="urn:microsoft.com/office/officeart/2005/8/layout/hierarchy5"/>
    <dgm:cxn modelId="{63ED3F50-132E-462D-B1A0-32880838148F}" type="presParOf" srcId="{461792FD-7FF5-46DA-804E-B297935D89B3}" destId="{3FC0AD6A-8B0C-4DB5-948B-DC30AEDE21BC}" srcOrd="4" destOrd="0" presId="urn:microsoft.com/office/officeart/2005/8/layout/hierarchy5"/>
    <dgm:cxn modelId="{8CBDAC3F-1213-42B7-9E9C-703819E03C83}" type="presParOf" srcId="{3FC0AD6A-8B0C-4DB5-948B-DC30AEDE21BC}" destId="{E96D42EE-5090-4597-8BFC-88EE75C1B515}" srcOrd="0" destOrd="0" presId="urn:microsoft.com/office/officeart/2005/8/layout/hierarchy5"/>
    <dgm:cxn modelId="{B642C0F2-6B55-4259-9AA4-3E64A9F06C27}" type="presParOf" srcId="{3FC0AD6A-8B0C-4DB5-948B-DC30AEDE21BC}" destId="{918D4C5F-F900-4336-AA49-62D74D3A8D5A}" srcOrd="1" destOrd="0" presId="urn:microsoft.com/office/officeart/2005/8/layout/hierarchy5"/>
    <dgm:cxn modelId="{7CA829CF-9603-49FB-BDC0-B8AEF29D6E39}" type="presParOf" srcId="{461792FD-7FF5-46DA-804E-B297935D89B3}" destId="{761791E4-ACFF-4C8E-AEBE-F303AD071464}" srcOrd="5" destOrd="0" presId="urn:microsoft.com/office/officeart/2005/8/layout/hierarchy5"/>
    <dgm:cxn modelId="{A12AE381-083D-42FC-B102-38B4948BB448}" type="presParOf" srcId="{761791E4-ACFF-4C8E-AEBE-F303AD071464}" destId="{49BAD7B2-7C94-46C3-8E5A-E823D7EC30FC}" srcOrd="0" destOrd="0" presId="urn:microsoft.com/office/officeart/2005/8/layout/hierarchy5"/>
    <dgm:cxn modelId="{22244714-CA39-4A34-B808-2F62758CC299}" type="presParOf" srcId="{461792FD-7FF5-46DA-804E-B297935D89B3}" destId="{00F25EF1-FE0B-4EA0-B27A-52F1E283DB77}" srcOrd="6" destOrd="0" presId="urn:microsoft.com/office/officeart/2005/8/layout/hierarchy5"/>
    <dgm:cxn modelId="{8136FC5A-9B78-4E54-88FB-CF537D057D1A}" type="presParOf" srcId="{00F25EF1-FE0B-4EA0-B27A-52F1E283DB77}" destId="{C58E4C7F-E0B2-4ED7-ACE1-DD74C4DDF767}" srcOrd="0" destOrd="0" presId="urn:microsoft.com/office/officeart/2005/8/layout/hierarchy5"/>
    <dgm:cxn modelId="{DA7B2851-069C-4D3A-935F-C48440B07E16}" type="presParOf" srcId="{00F25EF1-FE0B-4EA0-B27A-52F1E283DB77}" destId="{BD804ADE-5AE8-46F9-88D1-83625807A844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A9EFC4-7664-4B81-B123-027880B90A6A}" type="doc">
      <dgm:prSet loTypeId="urn:microsoft.com/office/officeart/2005/8/layout/hierarchy2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21D82D18-AD39-4A6F-B5E0-CE1A7C1A5F7D}">
      <dgm:prSet phldrT="[文本]"/>
      <dgm:spPr/>
      <dgm:t>
        <a:bodyPr/>
        <a:lstStyle/>
        <a:p>
          <a:r>
            <a:rPr lang="zh-CN" altLang="en-US" dirty="0" smtClean="0">
              <a:latin typeface="幼圆" panose="02010509060101010101" pitchFamily="49" charset="-122"/>
              <a:ea typeface="幼圆" panose="02010509060101010101" pitchFamily="49" charset="-122"/>
            </a:rPr>
            <a:t>根账号</a:t>
          </a:r>
          <a:endParaRPr lang="zh-CN" altLang="en-US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65077D62-27B3-4D86-97F9-8246FFC13485}" type="parTrans" cxnId="{5A84F7A9-1E8A-45D1-96DF-2F15FF733F89}">
      <dgm:prSet/>
      <dgm:spPr/>
      <dgm:t>
        <a:bodyPr/>
        <a:lstStyle/>
        <a:p>
          <a:endParaRPr lang="zh-CN" altLang="en-US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89C64E4E-0FF4-4661-A024-21D2DF864B73}" type="sibTrans" cxnId="{5A84F7A9-1E8A-45D1-96DF-2F15FF733F89}">
      <dgm:prSet/>
      <dgm:spPr/>
      <dgm:t>
        <a:bodyPr/>
        <a:lstStyle/>
        <a:p>
          <a:endParaRPr lang="zh-CN" altLang="en-US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A9C11BB9-29DC-4140-BA72-5EE1134425D3}">
      <dgm:prSet phldrT="[文本]"/>
      <dgm:spPr/>
      <dgm:t>
        <a:bodyPr/>
        <a:lstStyle/>
        <a:p>
          <a:r>
            <a:rPr lang="zh-CN" altLang="en-US" smtClean="0">
              <a:latin typeface="幼圆" panose="02010509060101010101" pitchFamily="49" charset="-122"/>
              <a:ea typeface="幼圆" panose="02010509060101010101" pitchFamily="49" charset="-122"/>
            </a:rPr>
            <a:t>家庭身份</a:t>
          </a:r>
          <a:endParaRPr lang="zh-CN" altLang="en-US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C12DFE64-F58E-4A0B-ACB2-D8CFDE6798C0}" type="parTrans" cxnId="{E1EC2CEC-7F64-4271-B81A-0D71EEC00007}">
      <dgm:prSet/>
      <dgm:spPr/>
      <dgm:t>
        <a:bodyPr/>
        <a:lstStyle/>
        <a:p>
          <a:endParaRPr lang="zh-CN" altLang="en-US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1B762DCA-F3F2-4733-8B14-12A7EFE804FC}" type="sibTrans" cxnId="{E1EC2CEC-7F64-4271-B81A-0D71EEC00007}">
      <dgm:prSet/>
      <dgm:spPr/>
      <dgm:t>
        <a:bodyPr/>
        <a:lstStyle/>
        <a:p>
          <a:endParaRPr lang="zh-CN" altLang="en-US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BE6A4BAD-815F-47D0-B2A7-4A389EEECFE4}">
      <dgm:prSet phldrT="[文本]"/>
      <dgm:spPr/>
      <dgm:t>
        <a:bodyPr/>
        <a:lstStyle/>
        <a:p>
          <a:r>
            <a:rPr lang="zh-CN" altLang="en-US" smtClean="0">
              <a:latin typeface="幼圆" panose="02010509060101010101" pitchFamily="49" charset="-122"/>
              <a:ea typeface="幼圆" panose="02010509060101010101" pitchFamily="49" charset="-122"/>
            </a:rPr>
            <a:t>同学身份</a:t>
          </a:r>
          <a:endParaRPr lang="zh-CN" altLang="en-US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97946C3D-478B-4A8C-A726-C9CD6B485A59}" type="parTrans" cxnId="{5CB9D17E-B37E-4BB2-B03C-D6B05F68A7F8}">
      <dgm:prSet/>
      <dgm:spPr/>
      <dgm:t>
        <a:bodyPr/>
        <a:lstStyle/>
        <a:p>
          <a:endParaRPr lang="zh-CN" altLang="en-US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DF0EF80C-3C22-4E9B-B88F-DABC58E62697}" type="sibTrans" cxnId="{5CB9D17E-B37E-4BB2-B03C-D6B05F68A7F8}">
      <dgm:prSet/>
      <dgm:spPr/>
      <dgm:t>
        <a:bodyPr/>
        <a:lstStyle/>
        <a:p>
          <a:endParaRPr lang="zh-CN" altLang="en-US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874B536B-2EB9-49CB-8817-35112385E4A9}">
      <dgm:prSet phldrT="[文本]"/>
      <dgm:spPr/>
      <dgm:t>
        <a:bodyPr/>
        <a:lstStyle/>
        <a:p>
          <a:r>
            <a:rPr lang="zh-CN" altLang="en-US" dirty="0" smtClean="0">
              <a:latin typeface="幼圆" panose="02010509060101010101" pitchFamily="49" charset="-122"/>
              <a:ea typeface="幼圆" panose="02010509060101010101" pitchFamily="49" charset="-122"/>
            </a:rPr>
            <a:t>情侣身份</a:t>
          </a:r>
          <a:endParaRPr lang="zh-CN" altLang="en-US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0776407F-295E-4AEB-8754-60AB3F94F1B3}" type="parTrans" cxnId="{DC0A12EE-1F15-4168-927F-D79E0372F130}">
      <dgm:prSet/>
      <dgm:spPr/>
      <dgm:t>
        <a:bodyPr/>
        <a:lstStyle/>
        <a:p>
          <a:endParaRPr lang="zh-CN" altLang="en-US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D2C208AF-150E-42EC-B0B7-829747BA9985}" type="sibTrans" cxnId="{DC0A12EE-1F15-4168-927F-D79E0372F130}">
      <dgm:prSet/>
      <dgm:spPr/>
      <dgm:t>
        <a:bodyPr/>
        <a:lstStyle/>
        <a:p>
          <a:endParaRPr lang="zh-CN" altLang="en-US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289C6158-0508-4716-8EE1-B3F1066C1C9D}">
      <dgm:prSet phldrT="[文本]"/>
      <dgm:spPr/>
      <dgm:t>
        <a:bodyPr/>
        <a:lstStyle/>
        <a:p>
          <a:r>
            <a:rPr lang="zh-CN" altLang="en-US" dirty="0" smtClean="0">
              <a:latin typeface="幼圆" panose="02010509060101010101" pitchFamily="49" charset="-122"/>
              <a:ea typeface="幼圆" panose="02010509060101010101" pitchFamily="49" charset="-122"/>
            </a:rPr>
            <a:t>新建身份</a:t>
          </a:r>
          <a:endParaRPr lang="zh-CN" altLang="en-US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23457CEC-4060-404C-957A-8AEC487E9E7D}" type="parTrans" cxnId="{D6135514-D9E6-4F7C-B016-D1E0D8D501B9}">
      <dgm:prSet/>
      <dgm:spPr/>
      <dgm:t>
        <a:bodyPr/>
        <a:lstStyle/>
        <a:p>
          <a:endParaRPr lang="zh-CN" altLang="en-US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71ACEB7C-E149-4FE4-A169-F4259FF12611}" type="sibTrans" cxnId="{D6135514-D9E6-4F7C-B016-D1E0D8D501B9}">
      <dgm:prSet/>
      <dgm:spPr/>
      <dgm:t>
        <a:bodyPr/>
        <a:lstStyle/>
        <a:p>
          <a:endParaRPr lang="zh-CN" altLang="en-US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F518ABD3-90A5-441F-81EC-0D44B695295F}">
      <dgm:prSet phldrT="[文本]"/>
      <dgm:spPr/>
      <dgm:t>
        <a:bodyPr/>
        <a:lstStyle/>
        <a:p>
          <a:r>
            <a:rPr lang="zh-CN" altLang="en-US" dirty="0" smtClean="0">
              <a:latin typeface="幼圆" panose="02010509060101010101" pitchFamily="49" charset="-122"/>
              <a:ea typeface="幼圆" panose="02010509060101010101" pitchFamily="49" charset="-122"/>
            </a:rPr>
            <a:t>闲聊身份</a:t>
          </a:r>
          <a:endParaRPr lang="zh-CN" altLang="en-US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15CF8DCD-D4CE-49BF-A753-EFEB31720A07}" type="parTrans" cxnId="{A7D71950-2609-4FBC-9D97-8582DFD0CCD4}">
      <dgm:prSet/>
      <dgm:spPr/>
      <dgm:t>
        <a:bodyPr/>
        <a:lstStyle/>
        <a:p>
          <a:endParaRPr lang="zh-CN" altLang="en-US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41567FFE-5A9F-4688-BD77-2AF62DEF1678}" type="sibTrans" cxnId="{A7D71950-2609-4FBC-9D97-8582DFD0CCD4}">
      <dgm:prSet/>
      <dgm:spPr/>
      <dgm:t>
        <a:bodyPr/>
        <a:lstStyle/>
        <a:p>
          <a:endParaRPr lang="zh-CN" altLang="en-US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EA2BFF41-4B48-46D9-99C8-8EF6DF0C300D}" type="pres">
      <dgm:prSet presAssocID="{28A9EFC4-7664-4B81-B123-027880B90A6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0DA57A4-4F53-44F9-B609-D6E84B68699D}" type="pres">
      <dgm:prSet presAssocID="{21D82D18-AD39-4A6F-B5E0-CE1A7C1A5F7D}" presName="root1" presStyleCnt="0"/>
      <dgm:spPr/>
    </dgm:pt>
    <dgm:pt modelId="{8E4D2BE9-316C-4248-A752-AC13667C187C}" type="pres">
      <dgm:prSet presAssocID="{21D82D18-AD39-4A6F-B5E0-CE1A7C1A5F7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51F31D3-AD66-434B-987A-8D36C00D2733}" type="pres">
      <dgm:prSet presAssocID="{21D82D18-AD39-4A6F-B5E0-CE1A7C1A5F7D}" presName="level2hierChild" presStyleCnt="0"/>
      <dgm:spPr/>
    </dgm:pt>
    <dgm:pt modelId="{6E6F1086-4959-4CB6-BCD8-555AEE651722}" type="pres">
      <dgm:prSet presAssocID="{C12DFE64-F58E-4A0B-ACB2-D8CFDE6798C0}" presName="conn2-1" presStyleLbl="parChTrans1D2" presStyleIdx="0" presStyleCnt="5"/>
      <dgm:spPr/>
      <dgm:t>
        <a:bodyPr/>
        <a:lstStyle/>
        <a:p>
          <a:endParaRPr lang="zh-CN" altLang="en-US"/>
        </a:p>
      </dgm:t>
    </dgm:pt>
    <dgm:pt modelId="{EEC645C9-3F6C-4FD5-911A-37B863F7AB18}" type="pres">
      <dgm:prSet presAssocID="{C12DFE64-F58E-4A0B-ACB2-D8CFDE6798C0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DF39C80A-5CED-44C3-BFAA-8BA6BB1218D9}" type="pres">
      <dgm:prSet presAssocID="{A9C11BB9-29DC-4140-BA72-5EE1134425D3}" presName="root2" presStyleCnt="0"/>
      <dgm:spPr/>
    </dgm:pt>
    <dgm:pt modelId="{8A41A500-8370-4562-BD2A-D9BBE10D39E8}" type="pres">
      <dgm:prSet presAssocID="{A9C11BB9-29DC-4140-BA72-5EE1134425D3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D941AB4-0964-45FC-BF95-58BBE2F565FC}" type="pres">
      <dgm:prSet presAssocID="{A9C11BB9-29DC-4140-BA72-5EE1134425D3}" presName="level3hierChild" presStyleCnt="0"/>
      <dgm:spPr/>
    </dgm:pt>
    <dgm:pt modelId="{A2F93A33-72C1-47D9-97B2-F5F2DE71B580}" type="pres">
      <dgm:prSet presAssocID="{97946C3D-478B-4A8C-A726-C9CD6B485A59}" presName="conn2-1" presStyleLbl="parChTrans1D2" presStyleIdx="1" presStyleCnt="5"/>
      <dgm:spPr/>
      <dgm:t>
        <a:bodyPr/>
        <a:lstStyle/>
        <a:p>
          <a:endParaRPr lang="zh-CN" altLang="en-US"/>
        </a:p>
      </dgm:t>
    </dgm:pt>
    <dgm:pt modelId="{6CFED21F-0862-48DC-8679-B0A640813E56}" type="pres">
      <dgm:prSet presAssocID="{97946C3D-478B-4A8C-A726-C9CD6B485A59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FBDE271E-9CA8-45C2-838F-6DE29CB9D1DF}" type="pres">
      <dgm:prSet presAssocID="{BE6A4BAD-815F-47D0-B2A7-4A389EEECFE4}" presName="root2" presStyleCnt="0"/>
      <dgm:spPr/>
    </dgm:pt>
    <dgm:pt modelId="{CA28F1D9-E66E-4853-8A5F-FA4B351F935E}" type="pres">
      <dgm:prSet presAssocID="{BE6A4BAD-815F-47D0-B2A7-4A389EEECFE4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E0EAB1F-5EB1-4560-A4A7-66912DECD21C}" type="pres">
      <dgm:prSet presAssocID="{BE6A4BAD-815F-47D0-B2A7-4A389EEECFE4}" presName="level3hierChild" presStyleCnt="0"/>
      <dgm:spPr/>
    </dgm:pt>
    <dgm:pt modelId="{02144F57-447B-452E-82F3-505EFE51BE24}" type="pres">
      <dgm:prSet presAssocID="{0776407F-295E-4AEB-8754-60AB3F94F1B3}" presName="conn2-1" presStyleLbl="parChTrans1D2" presStyleIdx="2" presStyleCnt="5"/>
      <dgm:spPr/>
      <dgm:t>
        <a:bodyPr/>
        <a:lstStyle/>
        <a:p>
          <a:endParaRPr lang="zh-CN" altLang="en-US"/>
        </a:p>
      </dgm:t>
    </dgm:pt>
    <dgm:pt modelId="{C9BCF503-F9DD-49B0-B1BA-AA1EAE2B5206}" type="pres">
      <dgm:prSet presAssocID="{0776407F-295E-4AEB-8754-60AB3F94F1B3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54AFD045-E089-4FC6-82D9-89ED1D78A165}" type="pres">
      <dgm:prSet presAssocID="{874B536B-2EB9-49CB-8817-35112385E4A9}" presName="root2" presStyleCnt="0"/>
      <dgm:spPr/>
    </dgm:pt>
    <dgm:pt modelId="{3AD172C7-FDEC-44CC-844E-CA1D6B3F9E1B}" type="pres">
      <dgm:prSet presAssocID="{874B536B-2EB9-49CB-8817-35112385E4A9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4D83E7C-05BF-49E2-B060-3690596D66C4}" type="pres">
      <dgm:prSet presAssocID="{874B536B-2EB9-49CB-8817-35112385E4A9}" presName="level3hierChild" presStyleCnt="0"/>
      <dgm:spPr/>
    </dgm:pt>
    <dgm:pt modelId="{F0733B29-741B-4202-AEF5-AB1657E5C441}" type="pres">
      <dgm:prSet presAssocID="{15CF8DCD-D4CE-49BF-A753-EFEB31720A07}" presName="conn2-1" presStyleLbl="parChTrans1D2" presStyleIdx="3" presStyleCnt="5"/>
      <dgm:spPr/>
      <dgm:t>
        <a:bodyPr/>
        <a:lstStyle/>
        <a:p>
          <a:endParaRPr lang="zh-CN" altLang="en-US"/>
        </a:p>
      </dgm:t>
    </dgm:pt>
    <dgm:pt modelId="{87E7C1E3-389F-4BEA-A8C4-83E542944BD1}" type="pres">
      <dgm:prSet presAssocID="{15CF8DCD-D4CE-49BF-A753-EFEB31720A07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CCC62FB5-029A-48C2-8C55-3ACCAEFC7F5B}" type="pres">
      <dgm:prSet presAssocID="{F518ABD3-90A5-441F-81EC-0D44B695295F}" presName="root2" presStyleCnt="0"/>
      <dgm:spPr/>
    </dgm:pt>
    <dgm:pt modelId="{EFA9D02E-9956-48BC-84C7-7EEF71B1EE95}" type="pres">
      <dgm:prSet presAssocID="{F518ABD3-90A5-441F-81EC-0D44B695295F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28B2368-ABA8-4BAB-87FE-BA462A83307B}" type="pres">
      <dgm:prSet presAssocID="{F518ABD3-90A5-441F-81EC-0D44B695295F}" presName="level3hierChild" presStyleCnt="0"/>
      <dgm:spPr/>
    </dgm:pt>
    <dgm:pt modelId="{9E3EB5F6-A6CF-451D-9C4D-818FE922321A}" type="pres">
      <dgm:prSet presAssocID="{23457CEC-4060-404C-957A-8AEC487E9E7D}" presName="conn2-1" presStyleLbl="parChTrans1D2" presStyleIdx="4" presStyleCnt="5"/>
      <dgm:spPr/>
      <dgm:t>
        <a:bodyPr/>
        <a:lstStyle/>
        <a:p>
          <a:endParaRPr lang="zh-CN" altLang="en-US"/>
        </a:p>
      </dgm:t>
    </dgm:pt>
    <dgm:pt modelId="{15790154-E42B-422B-B67B-59871A00BA0F}" type="pres">
      <dgm:prSet presAssocID="{23457CEC-4060-404C-957A-8AEC487E9E7D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B2829FFE-FC80-4D0B-A1D3-83CB2A46C819}" type="pres">
      <dgm:prSet presAssocID="{289C6158-0508-4716-8EE1-B3F1066C1C9D}" presName="root2" presStyleCnt="0"/>
      <dgm:spPr/>
    </dgm:pt>
    <dgm:pt modelId="{94475D89-6B92-4A0C-BE41-5C81ED020EAE}" type="pres">
      <dgm:prSet presAssocID="{289C6158-0508-4716-8EE1-B3F1066C1C9D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E366B2-BE72-4CFC-8150-E77EDFA3526A}" type="pres">
      <dgm:prSet presAssocID="{289C6158-0508-4716-8EE1-B3F1066C1C9D}" presName="level3hierChild" presStyleCnt="0"/>
      <dgm:spPr/>
    </dgm:pt>
  </dgm:ptLst>
  <dgm:cxnLst>
    <dgm:cxn modelId="{B685F063-30DA-432F-B87E-DF3FF1C769D5}" type="presOf" srcId="{21D82D18-AD39-4A6F-B5E0-CE1A7C1A5F7D}" destId="{8E4D2BE9-316C-4248-A752-AC13667C187C}" srcOrd="0" destOrd="0" presId="urn:microsoft.com/office/officeart/2005/8/layout/hierarchy2"/>
    <dgm:cxn modelId="{5A84F7A9-1E8A-45D1-96DF-2F15FF733F89}" srcId="{28A9EFC4-7664-4B81-B123-027880B90A6A}" destId="{21D82D18-AD39-4A6F-B5E0-CE1A7C1A5F7D}" srcOrd="0" destOrd="0" parTransId="{65077D62-27B3-4D86-97F9-8246FFC13485}" sibTransId="{89C64E4E-0FF4-4661-A024-21D2DF864B73}"/>
    <dgm:cxn modelId="{16918684-72E5-457A-954D-CCDF26D850D4}" type="presOf" srcId="{BE6A4BAD-815F-47D0-B2A7-4A389EEECFE4}" destId="{CA28F1D9-E66E-4853-8A5F-FA4B351F935E}" srcOrd="0" destOrd="0" presId="urn:microsoft.com/office/officeart/2005/8/layout/hierarchy2"/>
    <dgm:cxn modelId="{CB4D55B8-2FE6-42FF-9D40-5137EE0EFD16}" type="presOf" srcId="{289C6158-0508-4716-8EE1-B3F1066C1C9D}" destId="{94475D89-6B92-4A0C-BE41-5C81ED020EAE}" srcOrd="0" destOrd="0" presId="urn:microsoft.com/office/officeart/2005/8/layout/hierarchy2"/>
    <dgm:cxn modelId="{875D73A5-58C1-4EAE-9FDE-6F9667832983}" type="presOf" srcId="{23457CEC-4060-404C-957A-8AEC487E9E7D}" destId="{9E3EB5F6-A6CF-451D-9C4D-818FE922321A}" srcOrd="0" destOrd="0" presId="urn:microsoft.com/office/officeart/2005/8/layout/hierarchy2"/>
    <dgm:cxn modelId="{C9FC4CA8-F80B-430D-8CBD-89C1904AB234}" type="presOf" srcId="{28A9EFC4-7664-4B81-B123-027880B90A6A}" destId="{EA2BFF41-4B48-46D9-99C8-8EF6DF0C300D}" srcOrd="0" destOrd="0" presId="urn:microsoft.com/office/officeart/2005/8/layout/hierarchy2"/>
    <dgm:cxn modelId="{E97F209E-7812-4A80-98BE-A096DB1E9A41}" type="presOf" srcId="{F518ABD3-90A5-441F-81EC-0D44B695295F}" destId="{EFA9D02E-9956-48BC-84C7-7EEF71B1EE95}" srcOrd="0" destOrd="0" presId="urn:microsoft.com/office/officeart/2005/8/layout/hierarchy2"/>
    <dgm:cxn modelId="{5CB9D17E-B37E-4BB2-B03C-D6B05F68A7F8}" srcId="{21D82D18-AD39-4A6F-B5E0-CE1A7C1A5F7D}" destId="{BE6A4BAD-815F-47D0-B2A7-4A389EEECFE4}" srcOrd="1" destOrd="0" parTransId="{97946C3D-478B-4A8C-A726-C9CD6B485A59}" sibTransId="{DF0EF80C-3C22-4E9B-B88F-DABC58E62697}"/>
    <dgm:cxn modelId="{18B75D76-69C6-436C-8AAB-DE7DF930273E}" type="presOf" srcId="{C12DFE64-F58E-4A0B-ACB2-D8CFDE6798C0}" destId="{EEC645C9-3F6C-4FD5-911A-37B863F7AB18}" srcOrd="1" destOrd="0" presId="urn:microsoft.com/office/officeart/2005/8/layout/hierarchy2"/>
    <dgm:cxn modelId="{8165BEBA-A1CA-4972-AEB5-C6B9398B89E6}" type="presOf" srcId="{97946C3D-478B-4A8C-A726-C9CD6B485A59}" destId="{A2F93A33-72C1-47D9-97B2-F5F2DE71B580}" srcOrd="0" destOrd="0" presId="urn:microsoft.com/office/officeart/2005/8/layout/hierarchy2"/>
    <dgm:cxn modelId="{159E332D-C4D0-4797-970E-78C740B79DDD}" type="presOf" srcId="{874B536B-2EB9-49CB-8817-35112385E4A9}" destId="{3AD172C7-FDEC-44CC-844E-CA1D6B3F9E1B}" srcOrd="0" destOrd="0" presId="urn:microsoft.com/office/officeart/2005/8/layout/hierarchy2"/>
    <dgm:cxn modelId="{D6135514-D9E6-4F7C-B016-D1E0D8D501B9}" srcId="{21D82D18-AD39-4A6F-B5E0-CE1A7C1A5F7D}" destId="{289C6158-0508-4716-8EE1-B3F1066C1C9D}" srcOrd="4" destOrd="0" parTransId="{23457CEC-4060-404C-957A-8AEC487E9E7D}" sibTransId="{71ACEB7C-E149-4FE4-A169-F4259FF12611}"/>
    <dgm:cxn modelId="{DC0A12EE-1F15-4168-927F-D79E0372F130}" srcId="{21D82D18-AD39-4A6F-B5E0-CE1A7C1A5F7D}" destId="{874B536B-2EB9-49CB-8817-35112385E4A9}" srcOrd="2" destOrd="0" parTransId="{0776407F-295E-4AEB-8754-60AB3F94F1B3}" sibTransId="{D2C208AF-150E-42EC-B0B7-829747BA9985}"/>
    <dgm:cxn modelId="{A60344FB-6C94-4399-80F3-5A69F0899D4E}" type="presOf" srcId="{97946C3D-478B-4A8C-A726-C9CD6B485A59}" destId="{6CFED21F-0862-48DC-8679-B0A640813E56}" srcOrd="1" destOrd="0" presId="urn:microsoft.com/office/officeart/2005/8/layout/hierarchy2"/>
    <dgm:cxn modelId="{E1ECDAC0-D99D-42ED-8909-E37F09F842E4}" type="presOf" srcId="{15CF8DCD-D4CE-49BF-A753-EFEB31720A07}" destId="{F0733B29-741B-4202-AEF5-AB1657E5C441}" srcOrd="0" destOrd="0" presId="urn:microsoft.com/office/officeart/2005/8/layout/hierarchy2"/>
    <dgm:cxn modelId="{D5008EF9-C868-4254-A7C9-33654CCD0CE1}" type="presOf" srcId="{23457CEC-4060-404C-957A-8AEC487E9E7D}" destId="{15790154-E42B-422B-B67B-59871A00BA0F}" srcOrd="1" destOrd="0" presId="urn:microsoft.com/office/officeart/2005/8/layout/hierarchy2"/>
    <dgm:cxn modelId="{CE5CDC99-E934-4A58-9BBA-4CE23D2C9DF7}" type="presOf" srcId="{15CF8DCD-D4CE-49BF-A753-EFEB31720A07}" destId="{87E7C1E3-389F-4BEA-A8C4-83E542944BD1}" srcOrd="1" destOrd="0" presId="urn:microsoft.com/office/officeart/2005/8/layout/hierarchy2"/>
    <dgm:cxn modelId="{6B7CCE9A-1C03-4CC5-B53D-A0282CE6F850}" type="presOf" srcId="{0776407F-295E-4AEB-8754-60AB3F94F1B3}" destId="{C9BCF503-F9DD-49B0-B1BA-AA1EAE2B5206}" srcOrd="1" destOrd="0" presId="urn:microsoft.com/office/officeart/2005/8/layout/hierarchy2"/>
    <dgm:cxn modelId="{F3C02457-4F68-4C2A-88E2-8726E02CDB8F}" type="presOf" srcId="{A9C11BB9-29DC-4140-BA72-5EE1134425D3}" destId="{8A41A500-8370-4562-BD2A-D9BBE10D39E8}" srcOrd="0" destOrd="0" presId="urn:microsoft.com/office/officeart/2005/8/layout/hierarchy2"/>
    <dgm:cxn modelId="{E1EC2CEC-7F64-4271-B81A-0D71EEC00007}" srcId="{21D82D18-AD39-4A6F-B5E0-CE1A7C1A5F7D}" destId="{A9C11BB9-29DC-4140-BA72-5EE1134425D3}" srcOrd="0" destOrd="0" parTransId="{C12DFE64-F58E-4A0B-ACB2-D8CFDE6798C0}" sibTransId="{1B762DCA-F3F2-4733-8B14-12A7EFE804FC}"/>
    <dgm:cxn modelId="{A7D71950-2609-4FBC-9D97-8582DFD0CCD4}" srcId="{21D82D18-AD39-4A6F-B5E0-CE1A7C1A5F7D}" destId="{F518ABD3-90A5-441F-81EC-0D44B695295F}" srcOrd="3" destOrd="0" parTransId="{15CF8DCD-D4CE-49BF-A753-EFEB31720A07}" sibTransId="{41567FFE-5A9F-4688-BD77-2AF62DEF1678}"/>
    <dgm:cxn modelId="{B051710C-3EDE-461F-A1E8-049975431F2C}" type="presOf" srcId="{C12DFE64-F58E-4A0B-ACB2-D8CFDE6798C0}" destId="{6E6F1086-4959-4CB6-BCD8-555AEE651722}" srcOrd="0" destOrd="0" presId="urn:microsoft.com/office/officeart/2005/8/layout/hierarchy2"/>
    <dgm:cxn modelId="{0CFFC546-5D1D-4698-AF41-079DBF64D3CD}" type="presOf" srcId="{0776407F-295E-4AEB-8754-60AB3F94F1B3}" destId="{02144F57-447B-452E-82F3-505EFE51BE24}" srcOrd="0" destOrd="0" presId="urn:microsoft.com/office/officeart/2005/8/layout/hierarchy2"/>
    <dgm:cxn modelId="{E4469BC9-19AF-4BBE-BFE8-26E73F58E76D}" type="presParOf" srcId="{EA2BFF41-4B48-46D9-99C8-8EF6DF0C300D}" destId="{A0DA57A4-4F53-44F9-B609-D6E84B68699D}" srcOrd="0" destOrd="0" presId="urn:microsoft.com/office/officeart/2005/8/layout/hierarchy2"/>
    <dgm:cxn modelId="{9427B74C-313D-445B-B799-8F7007C0E33A}" type="presParOf" srcId="{A0DA57A4-4F53-44F9-B609-D6E84B68699D}" destId="{8E4D2BE9-316C-4248-A752-AC13667C187C}" srcOrd="0" destOrd="0" presId="urn:microsoft.com/office/officeart/2005/8/layout/hierarchy2"/>
    <dgm:cxn modelId="{66F8A1EB-B23D-41DE-B26A-3348E72B74BA}" type="presParOf" srcId="{A0DA57A4-4F53-44F9-B609-D6E84B68699D}" destId="{851F31D3-AD66-434B-987A-8D36C00D2733}" srcOrd="1" destOrd="0" presId="urn:microsoft.com/office/officeart/2005/8/layout/hierarchy2"/>
    <dgm:cxn modelId="{877B2BC3-E5D1-4170-ADD5-47F404D532FD}" type="presParOf" srcId="{851F31D3-AD66-434B-987A-8D36C00D2733}" destId="{6E6F1086-4959-4CB6-BCD8-555AEE651722}" srcOrd="0" destOrd="0" presId="urn:microsoft.com/office/officeart/2005/8/layout/hierarchy2"/>
    <dgm:cxn modelId="{0559BEE6-B697-46D7-A70C-FF2E920F8A84}" type="presParOf" srcId="{6E6F1086-4959-4CB6-BCD8-555AEE651722}" destId="{EEC645C9-3F6C-4FD5-911A-37B863F7AB18}" srcOrd="0" destOrd="0" presId="urn:microsoft.com/office/officeart/2005/8/layout/hierarchy2"/>
    <dgm:cxn modelId="{0237AE05-BEDA-49ED-B960-64BB9996BF2F}" type="presParOf" srcId="{851F31D3-AD66-434B-987A-8D36C00D2733}" destId="{DF39C80A-5CED-44C3-BFAA-8BA6BB1218D9}" srcOrd="1" destOrd="0" presId="urn:microsoft.com/office/officeart/2005/8/layout/hierarchy2"/>
    <dgm:cxn modelId="{4794134B-ECE2-4EED-BB39-8935B0758851}" type="presParOf" srcId="{DF39C80A-5CED-44C3-BFAA-8BA6BB1218D9}" destId="{8A41A500-8370-4562-BD2A-D9BBE10D39E8}" srcOrd="0" destOrd="0" presId="urn:microsoft.com/office/officeart/2005/8/layout/hierarchy2"/>
    <dgm:cxn modelId="{0E14216E-0955-4E0C-AE8A-28FFA15BAC69}" type="presParOf" srcId="{DF39C80A-5CED-44C3-BFAA-8BA6BB1218D9}" destId="{3D941AB4-0964-45FC-BF95-58BBE2F565FC}" srcOrd="1" destOrd="0" presId="urn:microsoft.com/office/officeart/2005/8/layout/hierarchy2"/>
    <dgm:cxn modelId="{E2EE6623-5D67-4EBE-9F06-6D667FD31D2A}" type="presParOf" srcId="{851F31D3-AD66-434B-987A-8D36C00D2733}" destId="{A2F93A33-72C1-47D9-97B2-F5F2DE71B580}" srcOrd="2" destOrd="0" presId="urn:microsoft.com/office/officeart/2005/8/layout/hierarchy2"/>
    <dgm:cxn modelId="{5EA5D865-A3E7-4439-8CA0-13F1C18CCA0B}" type="presParOf" srcId="{A2F93A33-72C1-47D9-97B2-F5F2DE71B580}" destId="{6CFED21F-0862-48DC-8679-B0A640813E56}" srcOrd="0" destOrd="0" presId="urn:microsoft.com/office/officeart/2005/8/layout/hierarchy2"/>
    <dgm:cxn modelId="{EB00107D-855B-4DD3-9600-DD3377B6E44B}" type="presParOf" srcId="{851F31D3-AD66-434B-987A-8D36C00D2733}" destId="{FBDE271E-9CA8-45C2-838F-6DE29CB9D1DF}" srcOrd="3" destOrd="0" presId="urn:microsoft.com/office/officeart/2005/8/layout/hierarchy2"/>
    <dgm:cxn modelId="{3F4C4432-AD14-4630-AC86-03695D46E4C3}" type="presParOf" srcId="{FBDE271E-9CA8-45C2-838F-6DE29CB9D1DF}" destId="{CA28F1D9-E66E-4853-8A5F-FA4B351F935E}" srcOrd="0" destOrd="0" presId="urn:microsoft.com/office/officeart/2005/8/layout/hierarchy2"/>
    <dgm:cxn modelId="{D0EE6470-4D22-43B5-99F3-8D1B397F3B55}" type="presParOf" srcId="{FBDE271E-9CA8-45C2-838F-6DE29CB9D1DF}" destId="{1E0EAB1F-5EB1-4560-A4A7-66912DECD21C}" srcOrd="1" destOrd="0" presId="urn:microsoft.com/office/officeart/2005/8/layout/hierarchy2"/>
    <dgm:cxn modelId="{2B30D37B-8EC7-4E7F-BE5B-1A1F31E17E72}" type="presParOf" srcId="{851F31D3-AD66-434B-987A-8D36C00D2733}" destId="{02144F57-447B-452E-82F3-505EFE51BE24}" srcOrd="4" destOrd="0" presId="urn:microsoft.com/office/officeart/2005/8/layout/hierarchy2"/>
    <dgm:cxn modelId="{633B1306-7562-4F5E-8B68-D671CB425668}" type="presParOf" srcId="{02144F57-447B-452E-82F3-505EFE51BE24}" destId="{C9BCF503-F9DD-49B0-B1BA-AA1EAE2B5206}" srcOrd="0" destOrd="0" presId="urn:microsoft.com/office/officeart/2005/8/layout/hierarchy2"/>
    <dgm:cxn modelId="{24D1E945-6B92-43F2-B0E4-97554BD89DE9}" type="presParOf" srcId="{851F31D3-AD66-434B-987A-8D36C00D2733}" destId="{54AFD045-E089-4FC6-82D9-89ED1D78A165}" srcOrd="5" destOrd="0" presId="urn:microsoft.com/office/officeart/2005/8/layout/hierarchy2"/>
    <dgm:cxn modelId="{AA2AA47C-BD31-4826-A765-0C04D4A26F18}" type="presParOf" srcId="{54AFD045-E089-4FC6-82D9-89ED1D78A165}" destId="{3AD172C7-FDEC-44CC-844E-CA1D6B3F9E1B}" srcOrd="0" destOrd="0" presId="urn:microsoft.com/office/officeart/2005/8/layout/hierarchy2"/>
    <dgm:cxn modelId="{E6C679E8-DA91-4EF4-805D-70C15A823BD8}" type="presParOf" srcId="{54AFD045-E089-4FC6-82D9-89ED1D78A165}" destId="{44D83E7C-05BF-49E2-B060-3690596D66C4}" srcOrd="1" destOrd="0" presId="urn:microsoft.com/office/officeart/2005/8/layout/hierarchy2"/>
    <dgm:cxn modelId="{9EBE59C1-8E0A-4BB1-B9FF-4659971B24D5}" type="presParOf" srcId="{851F31D3-AD66-434B-987A-8D36C00D2733}" destId="{F0733B29-741B-4202-AEF5-AB1657E5C441}" srcOrd="6" destOrd="0" presId="urn:microsoft.com/office/officeart/2005/8/layout/hierarchy2"/>
    <dgm:cxn modelId="{75707549-7FC3-4C20-962A-DE319C044A09}" type="presParOf" srcId="{F0733B29-741B-4202-AEF5-AB1657E5C441}" destId="{87E7C1E3-389F-4BEA-A8C4-83E542944BD1}" srcOrd="0" destOrd="0" presId="urn:microsoft.com/office/officeart/2005/8/layout/hierarchy2"/>
    <dgm:cxn modelId="{FB05D38E-D76B-40AD-B452-E7197AF2886B}" type="presParOf" srcId="{851F31D3-AD66-434B-987A-8D36C00D2733}" destId="{CCC62FB5-029A-48C2-8C55-3ACCAEFC7F5B}" srcOrd="7" destOrd="0" presId="urn:microsoft.com/office/officeart/2005/8/layout/hierarchy2"/>
    <dgm:cxn modelId="{20FBF83A-B51A-42AA-887A-8B11964BACF1}" type="presParOf" srcId="{CCC62FB5-029A-48C2-8C55-3ACCAEFC7F5B}" destId="{EFA9D02E-9956-48BC-84C7-7EEF71B1EE95}" srcOrd="0" destOrd="0" presId="urn:microsoft.com/office/officeart/2005/8/layout/hierarchy2"/>
    <dgm:cxn modelId="{CA756FA5-7F95-451D-92B2-B99BDB4A2985}" type="presParOf" srcId="{CCC62FB5-029A-48C2-8C55-3ACCAEFC7F5B}" destId="{D28B2368-ABA8-4BAB-87FE-BA462A83307B}" srcOrd="1" destOrd="0" presId="urn:microsoft.com/office/officeart/2005/8/layout/hierarchy2"/>
    <dgm:cxn modelId="{5CA7CAE6-3FEE-4EAC-817E-F680BBA3873D}" type="presParOf" srcId="{851F31D3-AD66-434B-987A-8D36C00D2733}" destId="{9E3EB5F6-A6CF-451D-9C4D-818FE922321A}" srcOrd="8" destOrd="0" presId="urn:microsoft.com/office/officeart/2005/8/layout/hierarchy2"/>
    <dgm:cxn modelId="{D34F30BD-D7A9-4E8D-961D-CDC549662B95}" type="presParOf" srcId="{9E3EB5F6-A6CF-451D-9C4D-818FE922321A}" destId="{15790154-E42B-422B-B67B-59871A00BA0F}" srcOrd="0" destOrd="0" presId="urn:microsoft.com/office/officeart/2005/8/layout/hierarchy2"/>
    <dgm:cxn modelId="{6F2FABE5-0BBD-4904-A17A-BA47C5237F48}" type="presParOf" srcId="{851F31D3-AD66-434B-987A-8D36C00D2733}" destId="{B2829FFE-FC80-4D0B-A1D3-83CB2A46C819}" srcOrd="9" destOrd="0" presId="urn:microsoft.com/office/officeart/2005/8/layout/hierarchy2"/>
    <dgm:cxn modelId="{B41FAA6B-1790-4CFD-B4B3-A6679547F370}" type="presParOf" srcId="{B2829FFE-FC80-4D0B-A1D3-83CB2A46C819}" destId="{94475D89-6B92-4A0C-BE41-5C81ED020EAE}" srcOrd="0" destOrd="0" presId="urn:microsoft.com/office/officeart/2005/8/layout/hierarchy2"/>
    <dgm:cxn modelId="{D078D73A-317F-4236-8008-17FBE4B4FA48}" type="presParOf" srcId="{B2829FFE-FC80-4D0B-A1D3-83CB2A46C819}" destId="{19E366B2-BE72-4CFC-8150-E77EDFA3526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A86E07-CE3F-485B-94E9-7564BAA108C0}" type="doc">
      <dgm:prSet loTypeId="urn:microsoft.com/office/officeart/2005/8/layout/process2" loCatId="process" qsTypeId="urn:microsoft.com/office/officeart/2005/8/quickstyle/simple1" qsCatId="simple" csTypeId="urn:microsoft.com/office/officeart/2005/8/colors/accent0_1" csCatId="mainScheme" phldr="1"/>
      <dgm:spPr/>
    </dgm:pt>
    <dgm:pt modelId="{AFE339AE-819F-4333-8DD9-FD0D298DB793}">
      <dgm:prSet phldrT="[文本]"/>
      <dgm:spPr/>
      <dgm:t>
        <a:bodyPr/>
        <a:lstStyle/>
        <a:p>
          <a:r>
            <a:rPr lang="zh-CN" altLang="en-US" dirty="0" smtClean="0">
              <a:latin typeface="幼圆" panose="02010509060101010101" pitchFamily="49" charset="-122"/>
              <a:ea typeface="幼圆" panose="02010509060101010101" pitchFamily="49" charset="-122"/>
            </a:rPr>
            <a:t>注册后即开通钱包</a:t>
          </a:r>
          <a:endParaRPr lang="zh-CN" altLang="en-US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8B8DA537-BEFB-4022-8DF9-B5AF8A4CAC39}" type="parTrans" cxnId="{E58B4060-7A38-4E3D-BB70-9EC071CF3F03}">
      <dgm:prSet/>
      <dgm:spPr/>
      <dgm:t>
        <a:bodyPr/>
        <a:lstStyle/>
        <a:p>
          <a:endParaRPr lang="zh-CN" altLang="en-US"/>
        </a:p>
      </dgm:t>
    </dgm:pt>
    <dgm:pt modelId="{A851FFD7-B95F-4C00-A31D-A1E847F81DFA}" type="sibTrans" cxnId="{E58B4060-7A38-4E3D-BB70-9EC071CF3F03}">
      <dgm:prSet/>
      <dgm:spPr/>
      <dgm:t>
        <a:bodyPr/>
        <a:lstStyle/>
        <a:p>
          <a:endParaRPr lang="zh-CN" altLang="en-US"/>
        </a:p>
      </dgm:t>
    </dgm:pt>
    <dgm:pt modelId="{0A64BDEF-F6CB-4F4D-A3BE-A4E2812D5B7E}">
      <dgm:prSet phldrT="[文本]"/>
      <dgm:spPr/>
      <dgm:t>
        <a:bodyPr/>
        <a:lstStyle/>
        <a:p>
          <a:r>
            <a:rPr lang="zh-CN" altLang="en-US" dirty="0" smtClean="0">
              <a:latin typeface="幼圆" panose="02010509060101010101" pitchFamily="49" charset="-122"/>
              <a:ea typeface="幼圆" panose="02010509060101010101" pitchFamily="49" charset="-122"/>
            </a:rPr>
            <a:t>发布原创内容后，可以设置浏览、引用、下载的</a:t>
          </a:r>
          <a:r>
            <a:rPr lang="zh-CN" altLang="en-US" u="sng" dirty="0" smtClean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rPr>
            <a:t>计费价格</a:t>
          </a:r>
          <a:endParaRPr lang="zh-CN" altLang="en-US" u="sng" dirty="0">
            <a:solidFill>
              <a:srgbClr val="FF0000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3D28AF2D-C597-4400-B52C-0C1863643CC9}" type="parTrans" cxnId="{8C4629EF-AB39-413A-A2BE-EB48B2C4D1D1}">
      <dgm:prSet/>
      <dgm:spPr/>
      <dgm:t>
        <a:bodyPr/>
        <a:lstStyle/>
        <a:p>
          <a:endParaRPr lang="zh-CN" altLang="en-US"/>
        </a:p>
      </dgm:t>
    </dgm:pt>
    <dgm:pt modelId="{137AA182-1AA6-420B-BA8E-F41F613EC761}" type="sibTrans" cxnId="{8C4629EF-AB39-413A-A2BE-EB48B2C4D1D1}">
      <dgm:prSet/>
      <dgm:spPr/>
      <dgm:t>
        <a:bodyPr/>
        <a:lstStyle/>
        <a:p>
          <a:endParaRPr lang="zh-CN" altLang="en-US"/>
        </a:p>
      </dgm:t>
    </dgm:pt>
    <dgm:pt modelId="{2B55093F-B3A7-4C9D-A138-AA488DBEF0B3}">
      <dgm:prSet phldrT="[文本]"/>
      <dgm:spPr/>
      <dgm:t>
        <a:bodyPr/>
        <a:lstStyle/>
        <a:p>
          <a:r>
            <a:rPr lang="zh-CN" altLang="en-US" dirty="0" smtClean="0">
              <a:latin typeface="幼圆" panose="02010509060101010101" pitchFamily="49" charset="-122"/>
              <a:ea typeface="幼圆" panose="02010509060101010101" pitchFamily="49" charset="-122"/>
            </a:rPr>
            <a:t>其他用户浏览、引用、下载均会参与计费，还可以主动打赏</a:t>
          </a:r>
          <a:endParaRPr lang="zh-CN" altLang="en-US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ED3576BD-6607-4638-8ED4-D828185F62F9}" type="parTrans" cxnId="{675F4703-F054-4D87-AEE9-98B59C235FBC}">
      <dgm:prSet/>
      <dgm:spPr/>
      <dgm:t>
        <a:bodyPr/>
        <a:lstStyle/>
        <a:p>
          <a:endParaRPr lang="zh-CN" altLang="en-US"/>
        </a:p>
      </dgm:t>
    </dgm:pt>
    <dgm:pt modelId="{769D979B-5074-4BAA-9C64-568C35B46118}" type="sibTrans" cxnId="{675F4703-F054-4D87-AEE9-98B59C235FBC}">
      <dgm:prSet/>
      <dgm:spPr/>
      <dgm:t>
        <a:bodyPr/>
        <a:lstStyle/>
        <a:p>
          <a:endParaRPr lang="zh-CN" altLang="en-US"/>
        </a:p>
      </dgm:t>
    </dgm:pt>
    <dgm:pt modelId="{2C779171-4288-483D-8CB7-8CF879ABD7F9}" type="pres">
      <dgm:prSet presAssocID="{A3A86E07-CE3F-485B-94E9-7564BAA108C0}" presName="linearFlow" presStyleCnt="0">
        <dgm:presLayoutVars>
          <dgm:resizeHandles val="exact"/>
        </dgm:presLayoutVars>
      </dgm:prSet>
      <dgm:spPr/>
    </dgm:pt>
    <dgm:pt modelId="{7D6CC7A2-297D-4592-A89D-E7F9AEF6A794}" type="pres">
      <dgm:prSet presAssocID="{AFE339AE-819F-4333-8DD9-FD0D298DB79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5C86E9-5415-427C-9E8C-DA3664333823}" type="pres">
      <dgm:prSet presAssocID="{A851FFD7-B95F-4C00-A31D-A1E847F81DFA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AC8E1DF4-9DFE-421C-9BDA-65A772CF70CA}" type="pres">
      <dgm:prSet presAssocID="{A851FFD7-B95F-4C00-A31D-A1E847F81DFA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1ECB4F7A-2A88-4657-891E-3C9ADACE22D7}" type="pres">
      <dgm:prSet presAssocID="{0A64BDEF-F6CB-4F4D-A3BE-A4E2812D5B7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D954E0-8A14-4353-AED9-EFD2BD069882}" type="pres">
      <dgm:prSet presAssocID="{137AA182-1AA6-420B-BA8E-F41F613EC761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E179D50E-6AE4-489C-9567-3B8E258AE4A1}" type="pres">
      <dgm:prSet presAssocID="{137AA182-1AA6-420B-BA8E-F41F613EC761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23AAD84F-A80F-4429-A704-781A223C4F86}" type="pres">
      <dgm:prSet presAssocID="{2B55093F-B3A7-4C9D-A138-AA488DBEF0B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B8CB9F2-61E8-454C-914B-FD1F09DF93B7}" type="presOf" srcId="{AFE339AE-819F-4333-8DD9-FD0D298DB793}" destId="{7D6CC7A2-297D-4592-A89D-E7F9AEF6A794}" srcOrd="0" destOrd="0" presId="urn:microsoft.com/office/officeart/2005/8/layout/process2"/>
    <dgm:cxn modelId="{43E5CB47-94AA-45C1-9092-4646F1A2585E}" type="presOf" srcId="{A851FFD7-B95F-4C00-A31D-A1E847F81DFA}" destId="{BD5C86E9-5415-427C-9E8C-DA3664333823}" srcOrd="0" destOrd="0" presId="urn:microsoft.com/office/officeart/2005/8/layout/process2"/>
    <dgm:cxn modelId="{8C4629EF-AB39-413A-A2BE-EB48B2C4D1D1}" srcId="{A3A86E07-CE3F-485B-94E9-7564BAA108C0}" destId="{0A64BDEF-F6CB-4F4D-A3BE-A4E2812D5B7E}" srcOrd="1" destOrd="0" parTransId="{3D28AF2D-C597-4400-B52C-0C1863643CC9}" sibTransId="{137AA182-1AA6-420B-BA8E-F41F613EC761}"/>
    <dgm:cxn modelId="{620CC313-218D-4406-A6B1-556D64B47013}" type="presOf" srcId="{A851FFD7-B95F-4C00-A31D-A1E847F81DFA}" destId="{AC8E1DF4-9DFE-421C-9BDA-65A772CF70CA}" srcOrd="1" destOrd="0" presId="urn:microsoft.com/office/officeart/2005/8/layout/process2"/>
    <dgm:cxn modelId="{2D2501B7-6120-4B74-A3D6-8F26A01F06E1}" type="presOf" srcId="{0A64BDEF-F6CB-4F4D-A3BE-A4E2812D5B7E}" destId="{1ECB4F7A-2A88-4657-891E-3C9ADACE22D7}" srcOrd="0" destOrd="0" presId="urn:microsoft.com/office/officeart/2005/8/layout/process2"/>
    <dgm:cxn modelId="{B7B8F36F-ADF6-4B37-9BEA-EB78C42E593E}" type="presOf" srcId="{137AA182-1AA6-420B-BA8E-F41F613EC761}" destId="{E179D50E-6AE4-489C-9567-3B8E258AE4A1}" srcOrd="1" destOrd="0" presId="urn:microsoft.com/office/officeart/2005/8/layout/process2"/>
    <dgm:cxn modelId="{675F4703-F054-4D87-AEE9-98B59C235FBC}" srcId="{A3A86E07-CE3F-485B-94E9-7564BAA108C0}" destId="{2B55093F-B3A7-4C9D-A138-AA488DBEF0B3}" srcOrd="2" destOrd="0" parTransId="{ED3576BD-6607-4638-8ED4-D828185F62F9}" sibTransId="{769D979B-5074-4BAA-9C64-568C35B46118}"/>
    <dgm:cxn modelId="{CAB980FB-2A60-49D7-AC1F-EE082AD9A927}" type="presOf" srcId="{137AA182-1AA6-420B-BA8E-F41F613EC761}" destId="{16D954E0-8A14-4353-AED9-EFD2BD069882}" srcOrd="0" destOrd="0" presId="urn:microsoft.com/office/officeart/2005/8/layout/process2"/>
    <dgm:cxn modelId="{E58B4060-7A38-4E3D-BB70-9EC071CF3F03}" srcId="{A3A86E07-CE3F-485B-94E9-7564BAA108C0}" destId="{AFE339AE-819F-4333-8DD9-FD0D298DB793}" srcOrd="0" destOrd="0" parTransId="{8B8DA537-BEFB-4022-8DF9-B5AF8A4CAC39}" sibTransId="{A851FFD7-B95F-4C00-A31D-A1E847F81DFA}"/>
    <dgm:cxn modelId="{4AAB7B8D-229E-432E-B3A8-1339B98A0AF3}" type="presOf" srcId="{A3A86E07-CE3F-485B-94E9-7564BAA108C0}" destId="{2C779171-4288-483D-8CB7-8CF879ABD7F9}" srcOrd="0" destOrd="0" presId="urn:microsoft.com/office/officeart/2005/8/layout/process2"/>
    <dgm:cxn modelId="{6A8525AC-FF7D-4AAE-A2FC-D35468841D34}" type="presOf" srcId="{2B55093F-B3A7-4C9D-A138-AA488DBEF0B3}" destId="{23AAD84F-A80F-4429-A704-781A223C4F86}" srcOrd="0" destOrd="0" presId="urn:microsoft.com/office/officeart/2005/8/layout/process2"/>
    <dgm:cxn modelId="{14961B1E-05EE-46BB-BF57-7DA7E4BB55CB}" type="presParOf" srcId="{2C779171-4288-483D-8CB7-8CF879ABD7F9}" destId="{7D6CC7A2-297D-4592-A89D-E7F9AEF6A794}" srcOrd="0" destOrd="0" presId="urn:microsoft.com/office/officeart/2005/8/layout/process2"/>
    <dgm:cxn modelId="{095142B5-C99D-4767-BBED-7AD51A80571C}" type="presParOf" srcId="{2C779171-4288-483D-8CB7-8CF879ABD7F9}" destId="{BD5C86E9-5415-427C-9E8C-DA3664333823}" srcOrd="1" destOrd="0" presId="urn:microsoft.com/office/officeart/2005/8/layout/process2"/>
    <dgm:cxn modelId="{F127CF00-E9EB-4453-8F6B-333F7D1D46D6}" type="presParOf" srcId="{BD5C86E9-5415-427C-9E8C-DA3664333823}" destId="{AC8E1DF4-9DFE-421C-9BDA-65A772CF70CA}" srcOrd="0" destOrd="0" presId="urn:microsoft.com/office/officeart/2005/8/layout/process2"/>
    <dgm:cxn modelId="{4AE3164D-83B1-4964-80AF-E3B9FB0F941D}" type="presParOf" srcId="{2C779171-4288-483D-8CB7-8CF879ABD7F9}" destId="{1ECB4F7A-2A88-4657-891E-3C9ADACE22D7}" srcOrd="2" destOrd="0" presId="urn:microsoft.com/office/officeart/2005/8/layout/process2"/>
    <dgm:cxn modelId="{50572D06-A6F3-4271-A010-DB4BB733A411}" type="presParOf" srcId="{2C779171-4288-483D-8CB7-8CF879ABD7F9}" destId="{16D954E0-8A14-4353-AED9-EFD2BD069882}" srcOrd="3" destOrd="0" presId="urn:microsoft.com/office/officeart/2005/8/layout/process2"/>
    <dgm:cxn modelId="{7B620CF3-AC02-4273-AD09-DB9A03C4D01E}" type="presParOf" srcId="{16D954E0-8A14-4353-AED9-EFD2BD069882}" destId="{E179D50E-6AE4-489C-9567-3B8E258AE4A1}" srcOrd="0" destOrd="0" presId="urn:microsoft.com/office/officeart/2005/8/layout/process2"/>
    <dgm:cxn modelId="{5968F73F-E310-47AA-8761-0D9C88CBC9C3}" type="presParOf" srcId="{2C779171-4288-483D-8CB7-8CF879ABD7F9}" destId="{23AAD84F-A80F-4429-A704-781A223C4F86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936B17-2B22-4BB4-BE7C-5C597DFBED9A}" type="doc">
      <dgm:prSet loTypeId="urn:microsoft.com/office/officeart/2005/8/layout/radial4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BF631675-04CF-46FC-B449-E592835F402B}">
      <dgm:prSet phldrT="[文本]"/>
      <dgm:spPr/>
      <dgm:t>
        <a:bodyPr/>
        <a:lstStyle/>
        <a:p>
          <a:r>
            <a:rPr lang="zh-CN" altLang="en-US" dirty="0" smtClean="0">
              <a:latin typeface="幼圆" panose="02010509060101010101" pitchFamily="49" charset="-122"/>
              <a:ea typeface="幼圆" panose="02010509060101010101" pitchFamily="49" charset="-122"/>
            </a:rPr>
            <a:t>广播的应用场景</a:t>
          </a:r>
          <a:endParaRPr lang="zh-CN" altLang="en-US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9C267084-FB12-45B1-80EB-C766D61A29D3}" type="parTrans" cxnId="{FFC52CE9-1E5A-4C24-BCA8-CF87B3CEA334}">
      <dgm:prSet/>
      <dgm:spPr/>
      <dgm:t>
        <a:bodyPr/>
        <a:lstStyle/>
        <a:p>
          <a:endParaRPr lang="zh-CN" altLang="en-US"/>
        </a:p>
      </dgm:t>
    </dgm:pt>
    <dgm:pt modelId="{91482E69-EF83-47CE-912C-7C1178035143}" type="sibTrans" cxnId="{FFC52CE9-1E5A-4C24-BCA8-CF87B3CEA334}">
      <dgm:prSet/>
      <dgm:spPr/>
      <dgm:t>
        <a:bodyPr/>
        <a:lstStyle/>
        <a:p>
          <a:endParaRPr lang="zh-CN" altLang="en-US"/>
        </a:p>
      </dgm:t>
    </dgm:pt>
    <dgm:pt modelId="{5D1F48BC-DEB6-4CB0-85B6-070481CAF205}">
      <dgm:prSet phldrT="[文本]"/>
      <dgm:spPr/>
      <dgm:t>
        <a:bodyPr/>
        <a:lstStyle/>
        <a:p>
          <a:r>
            <a:rPr lang="zh-CN" altLang="en-US" dirty="0" smtClean="0">
              <a:latin typeface="幼圆" panose="02010509060101010101" pitchFamily="49" charset="-122"/>
              <a:ea typeface="幼圆" panose="02010509060101010101" pitchFamily="49" charset="-122"/>
            </a:rPr>
            <a:t>发布个人需求</a:t>
          </a:r>
          <a:endParaRPr lang="zh-CN" altLang="en-US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3F2D313B-9597-4E36-9D05-C528F5254E76}" type="parTrans" cxnId="{6391A628-B588-445D-A325-797C463CC137}">
      <dgm:prSet/>
      <dgm:spPr/>
      <dgm:t>
        <a:bodyPr/>
        <a:lstStyle/>
        <a:p>
          <a:endParaRPr lang="zh-CN" altLang="en-US"/>
        </a:p>
      </dgm:t>
    </dgm:pt>
    <dgm:pt modelId="{2988D0AE-AB0A-4C2A-8CC7-A67D1B67A3B4}" type="sibTrans" cxnId="{6391A628-B588-445D-A325-797C463CC137}">
      <dgm:prSet/>
      <dgm:spPr/>
      <dgm:t>
        <a:bodyPr/>
        <a:lstStyle/>
        <a:p>
          <a:endParaRPr lang="zh-CN" altLang="en-US"/>
        </a:p>
      </dgm:t>
    </dgm:pt>
    <dgm:pt modelId="{9128EB51-8449-4172-924F-4105C4EC9B56}">
      <dgm:prSet phldrT="[文本]"/>
      <dgm:spPr/>
      <dgm:t>
        <a:bodyPr/>
        <a:lstStyle/>
        <a:p>
          <a:r>
            <a:rPr lang="zh-CN" altLang="en-US" dirty="0" smtClean="0">
              <a:latin typeface="幼圆" panose="02010509060101010101" pitchFamily="49" charset="-122"/>
              <a:ea typeface="幼圆" panose="02010509060101010101" pitchFamily="49" charset="-122"/>
            </a:rPr>
            <a:t>散布信息推广</a:t>
          </a:r>
          <a:endParaRPr lang="zh-CN" altLang="en-US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D0831F5A-8509-4DDC-98EB-39EF30E08CC7}" type="parTrans" cxnId="{3DCBA521-DB91-49E0-BEBF-1EF9F64E55F3}">
      <dgm:prSet/>
      <dgm:spPr/>
      <dgm:t>
        <a:bodyPr/>
        <a:lstStyle/>
        <a:p>
          <a:endParaRPr lang="zh-CN" altLang="en-US"/>
        </a:p>
      </dgm:t>
    </dgm:pt>
    <dgm:pt modelId="{7387B1B1-859F-4904-BE71-0DC1641210D7}" type="sibTrans" cxnId="{3DCBA521-DB91-49E0-BEBF-1EF9F64E55F3}">
      <dgm:prSet/>
      <dgm:spPr/>
      <dgm:t>
        <a:bodyPr/>
        <a:lstStyle/>
        <a:p>
          <a:endParaRPr lang="zh-CN" altLang="en-US"/>
        </a:p>
      </dgm:t>
    </dgm:pt>
    <dgm:pt modelId="{D8D73498-8351-4814-9243-FA4F4C7E0A1D}">
      <dgm:prSet phldrT="[文本]"/>
      <dgm:spPr/>
      <dgm:t>
        <a:bodyPr/>
        <a:lstStyle/>
        <a:p>
          <a:r>
            <a:rPr lang="zh-CN" altLang="en-US" dirty="0" smtClean="0">
              <a:latin typeface="幼圆" panose="02010509060101010101" pitchFamily="49" charset="-122"/>
              <a:ea typeface="幼圆" panose="02010509060101010101" pitchFamily="49" charset="-122"/>
            </a:rPr>
            <a:t>发节日庆祝、婚葬</a:t>
          </a:r>
          <a:endParaRPr lang="zh-CN" altLang="en-US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BA4E13FA-7C7E-4F0D-A6BB-D1A58B7067A3}" type="parTrans" cxnId="{3879579D-163D-44A0-A0DA-2EDE00426AB6}">
      <dgm:prSet/>
      <dgm:spPr/>
      <dgm:t>
        <a:bodyPr/>
        <a:lstStyle/>
        <a:p>
          <a:endParaRPr lang="zh-CN" altLang="en-US"/>
        </a:p>
      </dgm:t>
    </dgm:pt>
    <dgm:pt modelId="{D9A5148D-BB34-4DEF-9556-21DB965DECFE}" type="sibTrans" cxnId="{3879579D-163D-44A0-A0DA-2EDE00426AB6}">
      <dgm:prSet/>
      <dgm:spPr/>
      <dgm:t>
        <a:bodyPr/>
        <a:lstStyle/>
        <a:p>
          <a:endParaRPr lang="zh-CN" altLang="en-US"/>
        </a:p>
      </dgm:t>
    </dgm:pt>
    <dgm:pt modelId="{2C488065-B1EB-4FEC-BEC9-4E9811B6044F}">
      <dgm:prSet phldrT="[文本]"/>
      <dgm:spPr/>
      <dgm:t>
        <a:bodyPr/>
        <a:lstStyle/>
        <a:p>
          <a:r>
            <a:rPr lang="zh-CN" altLang="en-US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转让二手电脑</a:t>
          </a:r>
          <a:endParaRPr lang="zh-CN" altLang="en-US" dirty="0">
            <a:solidFill>
              <a:srgbClr val="00B050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FD51340D-CA3F-4345-97A5-DD43BB052EED}" type="parTrans" cxnId="{AF06EAB5-A708-4E5A-B05E-4113EB9D75B8}">
      <dgm:prSet/>
      <dgm:spPr/>
      <dgm:t>
        <a:bodyPr/>
        <a:lstStyle/>
        <a:p>
          <a:endParaRPr lang="zh-CN" altLang="en-US"/>
        </a:p>
      </dgm:t>
    </dgm:pt>
    <dgm:pt modelId="{7BB20982-858D-4273-879D-29470365611B}" type="sibTrans" cxnId="{AF06EAB5-A708-4E5A-B05E-4113EB9D75B8}">
      <dgm:prSet/>
      <dgm:spPr/>
      <dgm:t>
        <a:bodyPr/>
        <a:lstStyle/>
        <a:p>
          <a:endParaRPr lang="zh-CN" altLang="en-US"/>
        </a:p>
      </dgm:t>
    </dgm:pt>
    <dgm:pt modelId="{02E981B2-1313-4585-B1D4-F796A8321884}">
      <dgm:prSet phldrT="[文本]"/>
      <dgm:spPr/>
      <dgm:t>
        <a:bodyPr/>
        <a:lstStyle/>
        <a:p>
          <a:r>
            <a:rPr lang="zh-CN" altLang="en-US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萌萌兔儿童手表厂家直销</a:t>
          </a:r>
          <a:endParaRPr lang="zh-CN" altLang="en-US" dirty="0">
            <a:solidFill>
              <a:srgbClr val="00B050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912AC05F-D8ED-43F9-BAC3-B2FFCC7B99BE}" type="parTrans" cxnId="{D1B8D195-1F3A-4AF9-ADBA-2F87F4DCE411}">
      <dgm:prSet/>
      <dgm:spPr/>
      <dgm:t>
        <a:bodyPr/>
        <a:lstStyle/>
        <a:p>
          <a:endParaRPr lang="zh-CN" altLang="en-US"/>
        </a:p>
      </dgm:t>
    </dgm:pt>
    <dgm:pt modelId="{719C75B6-6F9D-44BD-AE5D-E84691106D50}" type="sibTrans" cxnId="{D1B8D195-1F3A-4AF9-ADBA-2F87F4DCE411}">
      <dgm:prSet/>
      <dgm:spPr/>
      <dgm:t>
        <a:bodyPr/>
        <a:lstStyle/>
        <a:p>
          <a:endParaRPr lang="zh-CN" altLang="en-US"/>
        </a:p>
      </dgm:t>
    </dgm:pt>
    <dgm:pt modelId="{36E39316-3CD1-4852-9BC5-556657FAD848}">
      <dgm:prSet phldrT="[文本]"/>
      <dgm:spPr/>
      <dgm:t>
        <a:bodyPr/>
        <a:lstStyle/>
        <a:p>
          <a:r>
            <a:rPr lang="en-US" altLang="zh-CN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6</a:t>
          </a:r>
          <a:r>
            <a:rPr lang="zh-CN" altLang="en-US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一快乐，发个红包</a:t>
          </a:r>
          <a:endParaRPr lang="zh-CN" altLang="en-US" dirty="0">
            <a:solidFill>
              <a:srgbClr val="00B050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34F97CB5-A1A8-4A6B-9BB8-A65F3EF25307}" type="parTrans" cxnId="{DE533B26-363A-4D71-9204-FBEAC5B752E5}">
      <dgm:prSet/>
      <dgm:spPr/>
      <dgm:t>
        <a:bodyPr/>
        <a:lstStyle/>
        <a:p>
          <a:endParaRPr lang="zh-CN" altLang="en-US"/>
        </a:p>
      </dgm:t>
    </dgm:pt>
    <dgm:pt modelId="{97D63A46-B354-4AC6-AFF1-AAF6456A706B}" type="sibTrans" cxnId="{DE533B26-363A-4D71-9204-FBEAC5B752E5}">
      <dgm:prSet/>
      <dgm:spPr/>
      <dgm:t>
        <a:bodyPr/>
        <a:lstStyle/>
        <a:p>
          <a:endParaRPr lang="zh-CN" altLang="en-US"/>
        </a:p>
      </dgm:t>
    </dgm:pt>
    <dgm:pt modelId="{0D0C066D-E745-4696-9FF6-AEB37C85B92A}" type="pres">
      <dgm:prSet presAssocID="{B5936B17-2B22-4BB4-BE7C-5C597DFBED9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53A5CF5-858F-429C-B58A-BB678FD41DD3}" type="pres">
      <dgm:prSet presAssocID="{BF631675-04CF-46FC-B449-E592835F402B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5F23927B-8BBE-4E08-B909-33508D7495F6}" type="pres">
      <dgm:prSet presAssocID="{3F2D313B-9597-4E36-9D05-C528F5254E76}" presName="parTrans" presStyleLbl="bgSibTrans2D1" presStyleIdx="0" presStyleCnt="3"/>
      <dgm:spPr/>
      <dgm:t>
        <a:bodyPr/>
        <a:lstStyle/>
        <a:p>
          <a:endParaRPr lang="zh-CN" altLang="en-US"/>
        </a:p>
      </dgm:t>
    </dgm:pt>
    <dgm:pt modelId="{16E2B322-3E72-4413-BF18-06FCB4B76200}" type="pres">
      <dgm:prSet presAssocID="{5D1F48BC-DEB6-4CB0-85B6-070481CAF20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F06163-802C-4F89-A340-C84AB46EBA45}" type="pres">
      <dgm:prSet presAssocID="{D0831F5A-8509-4DDC-98EB-39EF30E08CC7}" presName="parTrans" presStyleLbl="bgSibTrans2D1" presStyleIdx="1" presStyleCnt="3"/>
      <dgm:spPr/>
      <dgm:t>
        <a:bodyPr/>
        <a:lstStyle/>
        <a:p>
          <a:endParaRPr lang="zh-CN" altLang="en-US"/>
        </a:p>
      </dgm:t>
    </dgm:pt>
    <dgm:pt modelId="{BD19AC07-CC9D-46F0-9723-3258C156858C}" type="pres">
      <dgm:prSet presAssocID="{9128EB51-8449-4172-924F-4105C4EC9B5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C7C134-BC32-4621-89B9-48750D2585D5}" type="pres">
      <dgm:prSet presAssocID="{BA4E13FA-7C7E-4F0D-A6BB-D1A58B7067A3}" presName="parTrans" presStyleLbl="bgSibTrans2D1" presStyleIdx="2" presStyleCnt="3"/>
      <dgm:spPr/>
      <dgm:t>
        <a:bodyPr/>
        <a:lstStyle/>
        <a:p>
          <a:endParaRPr lang="zh-CN" altLang="en-US"/>
        </a:p>
      </dgm:t>
    </dgm:pt>
    <dgm:pt modelId="{755EE6AB-1745-4AF8-A2A8-DAC6C65EBF68}" type="pres">
      <dgm:prSet presAssocID="{D8D73498-8351-4814-9243-FA4F4C7E0A1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A5F1954-A8B0-4615-B19F-636115221912}" type="presOf" srcId="{36E39316-3CD1-4852-9BC5-556657FAD848}" destId="{755EE6AB-1745-4AF8-A2A8-DAC6C65EBF68}" srcOrd="0" destOrd="1" presId="urn:microsoft.com/office/officeart/2005/8/layout/radial4"/>
    <dgm:cxn modelId="{8F6A4A35-175E-49B2-9E6E-9ABB363996A7}" type="presOf" srcId="{02E981B2-1313-4585-B1D4-F796A8321884}" destId="{BD19AC07-CC9D-46F0-9723-3258C156858C}" srcOrd="0" destOrd="1" presId="urn:microsoft.com/office/officeart/2005/8/layout/radial4"/>
    <dgm:cxn modelId="{2D2EC6C0-95F8-4533-875F-D07A7561E8B4}" type="presOf" srcId="{BA4E13FA-7C7E-4F0D-A6BB-D1A58B7067A3}" destId="{2AC7C134-BC32-4621-89B9-48750D2585D5}" srcOrd="0" destOrd="0" presId="urn:microsoft.com/office/officeart/2005/8/layout/radial4"/>
    <dgm:cxn modelId="{ECE32244-6574-4EBA-BE5F-BC25C36AC49D}" type="presOf" srcId="{BF631675-04CF-46FC-B449-E592835F402B}" destId="{853A5CF5-858F-429C-B58A-BB678FD41DD3}" srcOrd="0" destOrd="0" presId="urn:microsoft.com/office/officeart/2005/8/layout/radial4"/>
    <dgm:cxn modelId="{FFC52CE9-1E5A-4C24-BCA8-CF87B3CEA334}" srcId="{B5936B17-2B22-4BB4-BE7C-5C597DFBED9A}" destId="{BF631675-04CF-46FC-B449-E592835F402B}" srcOrd="0" destOrd="0" parTransId="{9C267084-FB12-45B1-80EB-C766D61A29D3}" sibTransId="{91482E69-EF83-47CE-912C-7C1178035143}"/>
    <dgm:cxn modelId="{AE19341F-07BA-4D0B-9F64-581E951AEA91}" type="presOf" srcId="{9128EB51-8449-4172-924F-4105C4EC9B56}" destId="{BD19AC07-CC9D-46F0-9723-3258C156858C}" srcOrd="0" destOrd="0" presId="urn:microsoft.com/office/officeart/2005/8/layout/radial4"/>
    <dgm:cxn modelId="{6391A628-B588-445D-A325-797C463CC137}" srcId="{BF631675-04CF-46FC-B449-E592835F402B}" destId="{5D1F48BC-DEB6-4CB0-85B6-070481CAF205}" srcOrd="0" destOrd="0" parTransId="{3F2D313B-9597-4E36-9D05-C528F5254E76}" sibTransId="{2988D0AE-AB0A-4C2A-8CC7-A67D1B67A3B4}"/>
    <dgm:cxn modelId="{AF06EAB5-A708-4E5A-B05E-4113EB9D75B8}" srcId="{5D1F48BC-DEB6-4CB0-85B6-070481CAF205}" destId="{2C488065-B1EB-4FEC-BEC9-4E9811B6044F}" srcOrd="0" destOrd="0" parTransId="{FD51340D-CA3F-4345-97A5-DD43BB052EED}" sibTransId="{7BB20982-858D-4273-879D-29470365611B}"/>
    <dgm:cxn modelId="{D066D0E1-7F6B-48B9-AF8B-5F61E72277BC}" type="presOf" srcId="{2C488065-B1EB-4FEC-BEC9-4E9811B6044F}" destId="{16E2B322-3E72-4413-BF18-06FCB4B76200}" srcOrd="0" destOrd="1" presId="urn:microsoft.com/office/officeart/2005/8/layout/radial4"/>
    <dgm:cxn modelId="{672D6685-7955-46E8-8BF6-ABB84CB28ABF}" type="presOf" srcId="{B5936B17-2B22-4BB4-BE7C-5C597DFBED9A}" destId="{0D0C066D-E745-4696-9FF6-AEB37C85B92A}" srcOrd="0" destOrd="0" presId="urn:microsoft.com/office/officeart/2005/8/layout/radial4"/>
    <dgm:cxn modelId="{3879579D-163D-44A0-A0DA-2EDE00426AB6}" srcId="{BF631675-04CF-46FC-B449-E592835F402B}" destId="{D8D73498-8351-4814-9243-FA4F4C7E0A1D}" srcOrd="2" destOrd="0" parTransId="{BA4E13FA-7C7E-4F0D-A6BB-D1A58B7067A3}" sibTransId="{D9A5148D-BB34-4DEF-9556-21DB965DECFE}"/>
    <dgm:cxn modelId="{DE533B26-363A-4D71-9204-FBEAC5B752E5}" srcId="{D8D73498-8351-4814-9243-FA4F4C7E0A1D}" destId="{36E39316-3CD1-4852-9BC5-556657FAD848}" srcOrd="0" destOrd="0" parTransId="{34F97CB5-A1A8-4A6B-9BB8-A65F3EF25307}" sibTransId="{97D63A46-B354-4AC6-AFF1-AAF6456A706B}"/>
    <dgm:cxn modelId="{3DCBA521-DB91-49E0-BEBF-1EF9F64E55F3}" srcId="{BF631675-04CF-46FC-B449-E592835F402B}" destId="{9128EB51-8449-4172-924F-4105C4EC9B56}" srcOrd="1" destOrd="0" parTransId="{D0831F5A-8509-4DDC-98EB-39EF30E08CC7}" sibTransId="{7387B1B1-859F-4904-BE71-0DC1641210D7}"/>
    <dgm:cxn modelId="{AA909A04-AA2E-4D1C-962E-3DCC563D5E9D}" type="presOf" srcId="{5D1F48BC-DEB6-4CB0-85B6-070481CAF205}" destId="{16E2B322-3E72-4413-BF18-06FCB4B76200}" srcOrd="0" destOrd="0" presId="urn:microsoft.com/office/officeart/2005/8/layout/radial4"/>
    <dgm:cxn modelId="{4EE7ECA2-5F99-4F3D-9A5E-A08955D95FB2}" type="presOf" srcId="{3F2D313B-9597-4E36-9D05-C528F5254E76}" destId="{5F23927B-8BBE-4E08-B909-33508D7495F6}" srcOrd="0" destOrd="0" presId="urn:microsoft.com/office/officeart/2005/8/layout/radial4"/>
    <dgm:cxn modelId="{0CC06680-6A38-4672-A127-43F889593E5E}" type="presOf" srcId="{D0831F5A-8509-4DDC-98EB-39EF30E08CC7}" destId="{03F06163-802C-4F89-A340-C84AB46EBA45}" srcOrd="0" destOrd="0" presId="urn:microsoft.com/office/officeart/2005/8/layout/radial4"/>
    <dgm:cxn modelId="{51F21E79-07D6-440F-A201-DA10209DF081}" type="presOf" srcId="{D8D73498-8351-4814-9243-FA4F4C7E0A1D}" destId="{755EE6AB-1745-4AF8-A2A8-DAC6C65EBF68}" srcOrd="0" destOrd="0" presId="urn:microsoft.com/office/officeart/2005/8/layout/radial4"/>
    <dgm:cxn modelId="{D1B8D195-1F3A-4AF9-ADBA-2F87F4DCE411}" srcId="{9128EB51-8449-4172-924F-4105C4EC9B56}" destId="{02E981B2-1313-4585-B1D4-F796A8321884}" srcOrd="0" destOrd="0" parTransId="{912AC05F-D8ED-43F9-BAC3-B2FFCC7B99BE}" sibTransId="{719C75B6-6F9D-44BD-AE5D-E84691106D50}"/>
    <dgm:cxn modelId="{49D29737-B65D-4E68-80B5-FDAB2EC674BE}" type="presParOf" srcId="{0D0C066D-E745-4696-9FF6-AEB37C85B92A}" destId="{853A5CF5-858F-429C-B58A-BB678FD41DD3}" srcOrd="0" destOrd="0" presId="urn:microsoft.com/office/officeart/2005/8/layout/radial4"/>
    <dgm:cxn modelId="{FEE9036F-8D77-4A23-976B-968AF885652F}" type="presParOf" srcId="{0D0C066D-E745-4696-9FF6-AEB37C85B92A}" destId="{5F23927B-8BBE-4E08-B909-33508D7495F6}" srcOrd="1" destOrd="0" presId="urn:microsoft.com/office/officeart/2005/8/layout/radial4"/>
    <dgm:cxn modelId="{C539F0BF-669E-4B0F-B1F0-5711531922C1}" type="presParOf" srcId="{0D0C066D-E745-4696-9FF6-AEB37C85B92A}" destId="{16E2B322-3E72-4413-BF18-06FCB4B76200}" srcOrd="2" destOrd="0" presId="urn:microsoft.com/office/officeart/2005/8/layout/radial4"/>
    <dgm:cxn modelId="{1536C39C-99C2-4B68-9824-F3740D58DC31}" type="presParOf" srcId="{0D0C066D-E745-4696-9FF6-AEB37C85B92A}" destId="{03F06163-802C-4F89-A340-C84AB46EBA45}" srcOrd="3" destOrd="0" presId="urn:microsoft.com/office/officeart/2005/8/layout/radial4"/>
    <dgm:cxn modelId="{6865077E-8B9F-4A9A-9278-77A67A87275E}" type="presParOf" srcId="{0D0C066D-E745-4696-9FF6-AEB37C85B92A}" destId="{BD19AC07-CC9D-46F0-9723-3258C156858C}" srcOrd="4" destOrd="0" presId="urn:microsoft.com/office/officeart/2005/8/layout/radial4"/>
    <dgm:cxn modelId="{561BB800-1AEB-418E-8114-D8198CAA2B49}" type="presParOf" srcId="{0D0C066D-E745-4696-9FF6-AEB37C85B92A}" destId="{2AC7C134-BC32-4621-89B9-48750D2585D5}" srcOrd="5" destOrd="0" presId="urn:microsoft.com/office/officeart/2005/8/layout/radial4"/>
    <dgm:cxn modelId="{0AA49FF8-CE11-499B-BFBA-D6F3E2E340F1}" type="presParOf" srcId="{0D0C066D-E745-4696-9FF6-AEB37C85B92A}" destId="{755EE6AB-1745-4AF8-A2A8-DAC6C65EBF68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E4C7F-E0B2-4ED7-ACE1-DD74C4DDF767}">
      <dsp:nvSpPr>
        <dsp:cNvPr id="0" name=""/>
        <dsp:cNvSpPr/>
      </dsp:nvSpPr>
      <dsp:spPr>
        <a:xfrm>
          <a:off x="4891472" y="0"/>
          <a:ext cx="1085794" cy="483204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12-15</a:t>
          </a:r>
          <a:r>
            <a:rPr lang="zh-CN" altLang="en-US" sz="2400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账号</a:t>
          </a:r>
          <a:endParaRPr lang="zh-CN" altLang="en-US" sz="2400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4891472" y="0"/>
        <a:ext cx="1085794" cy="1449614"/>
      </dsp:txXfrm>
    </dsp:sp>
    <dsp:sp modelId="{E96D42EE-5090-4597-8BFC-88EE75C1B515}">
      <dsp:nvSpPr>
        <dsp:cNvPr id="0" name=""/>
        <dsp:cNvSpPr/>
      </dsp:nvSpPr>
      <dsp:spPr>
        <a:xfrm>
          <a:off x="3624711" y="0"/>
          <a:ext cx="1085794" cy="483204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8-11</a:t>
          </a:r>
          <a:r>
            <a:rPr lang="zh-CN" altLang="en-US" sz="2400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级</a:t>
          </a:r>
          <a:endParaRPr lang="zh-CN" altLang="en-US" sz="2400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3624711" y="0"/>
        <a:ext cx="1085794" cy="1449614"/>
      </dsp:txXfrm>
    </dsp:sp>
    <dsp:sp modelId="{01E2E7DC-459F-4310-9410-1CDBA9A578D1}">
      <dsp:nvSpPr>
        <dsp:cNvPr id="0" name=""/>
        <dsp:cNvSpPr/>
      </dsp:nvSpPr>
      <dsp:spPr>
        <a:xfrm>
          <a:off x="2357950" y="0"/>
          <a:ext cx="1085794" cy="483204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4-7</a:t>
          </a:r>
          <a:r>
            <a:rPr lang="zh-CN" altLang="en-US" sz="2400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级账号</a:t>
          </a:r>
          <a:endParaRPr lang="zh-CN" altLang="en-US" sz="2400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2357950" y="0"/>
        <a:ext cx="1085794" cy="1449614"/>
      </dsp:txXfrm>
    </dsp:sp>
    <dsp:sp modelId="{23AA2558-27D1-4EA6-9199-B968F66BCDA9}">
      <dsp:nvSpPr>
        <dsp:cNvPr id="0" name=""/>
        <dsp:cNvSpPr/>
      </dsp:nvSpPr>
      <dsp:spPr>
        <a:xfrm>
          <a:off x="1091189" y="0"/>
          <a:ext cx="1085794" cy="483204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0-3</a:t>
          </a:r>
          <a:r>
            <a:rPr lang="zh-CN" altLang="en-US" sz="2400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级账号</a:t>
          </a:r>
          <a:endParaRPr lang="zh-CN" altLang="en-US" sz="2400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1091189" y="0"/>
        <a:ext cx="1085794" cy="1449614"/>
      </dsp:txXfrm>
    </dsp:sp>
    <dsp:sp modelId="{BD094E81-5CC4-42DD-9C58-39809D69DA69}">
      <dsp:nvSpPr>
        <dsp:cNvPr id="0" name=""/>
        <dsp:cNvSpPr/>
      </dsp:nvSpPr>
      <dsp:spPr>
        <a:xfrm>
          <a:off x="1181672" y="2476168"/>
          <a:ext cx="904829" cy="7572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海洋 国家</a:t>
          </a:r>
          <a:endParaRPr lang="zh-CN" altLang="en-US" sz="3200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1203851" y="2498347"/>
        <a:ext cx="860471" cy="712902"/>
      </dsp:txXfrm>
    </dsp:sp>
    <dsp:sp modelId="{708401AF-2F05-4E08-90CA-C1B6A17E288F}">
      <dsp:nvSpPr>
        <dsp:cNvPr id="0" name=""/>
        <dsp:cNvSpPr/>
      </dsp:nvSpPr>
      <dsp:spPr>
        <a:xfrm rot="17142028">
          <a:off x="1571354" y="2166453"/>
          <a:ext cx="1412540" cy="16853"/>
        </a:xfrm>
        <a:custGeom>
          <a:avLst/>
          <a:gdLst/>
          <a:ahLst/>
          <a:cxnLst/>
          <a:rect l="0" t="0" r="0" b="0"/>
          <a:pathLst>
            <a:path>
              <a:moveTo>
                <a:pt x="0" y="8426"/>
              </a:moveTo>
              <a:lnTo>
                <a:pt x="1412540" y="842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42310" y="2139566"/>
        <a:ext cx="70627" cy="70627"/>
      </dsp:txXfrm>
    </dsp:sp>
    <dsp:sp modelId="{23E9BC90-4B54-4122-911F-6FEA1B831E2A}">
      <dsp:nvSpPr>
        <dsp:cNvPr id="0" name=""/>
        <dsp:cNvSpPr/>
      </dsp:nvSpPr>
      <dsp:spPr>
        <a:xfrm>
          <a:off x="2468746" y="1268753"/>
          <a:ext cx="904829" cy="4524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景区</a:t>
          </a:r>
          <a:endParaRPr lang="zh-CN" altLang="en-US" sz="2800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2481997" y="1282004"/>
        <a:ext cx="878327" cy="425912"/>
      </dsp:txXfrm>
    </dsp:sp>
    <dsp:sp modelId="{C97E7484-1495-4D62-8D94-E675217AC023}">
      <dsp:nvSpPr>
        <dsp:cNvPr id="0" name=""/>
        <dsp:cNvSpPr/>
      </dsp:nvSpPr>
      <dsp:spPr>
        <a:xfrm rot="18308311">
          <a:off x="1949308" y="2582045"/>
          <a:ext cx="646462" cy="16853"/>
        </a:xfrm>
        <a:custGeom>
          <a:avLst/>
          <a:gdLst/>
          <a:ahLst/>
          <a:cxnLst/>
          <a:rect l="0" t="0" r="0" b="0"/>
          <a:pathLst>
            <a:path>
              <a:moveTo>
                <a:pt x="0" y="8426"/>
              </a:moveTo>
              <a:lnTo>
                <a:pt x="646462" y="842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56377" y="2574310"/>
        <a:ext cx="32323" cy="32323"/>
      </dsp:txXfrm>
    </dsp:sp>
    <dsp:sp modelId="{D61A3E45-5AF9-4B01-BB12-31896200D3FE}">
      <dsp:nvSpPr>
        <dsp:cNvPr id="0" name=""/>
        <dsp:cNvSpPr/>
      </dsp:nvSpPr>
      <dsp:spPr>
        <a:xfrm>
          <a:off x="2458576" y="1873106"/>
          <a:ext cx="904829" cy="90607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城市 乡村</a:t>
          </a:r>
          <a:endParaRPr lang="zh-CN" altLang="en-US" sz="2800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2485078" y="1899608"/>
        <a:ext cx="851825" cy="853073"/>
      </dsp:txXfrm>
    </dsp:sp>
    <dsp:sp modelId="{C262788B-BA92-47B1-96A1-D37A0574178F}">
      <dsp:nvSpPr>
        <dsp:cNvPr id="0" name=""/>
        <dsp:cNvSpPr/>
      </dsp:nvSpPr>
      <dsp:spPr>
        <a:xfrm rot="20121420">
          <a:off x="3345780" y="2237028"/>
          <a:ext cx="387038" cy="16853"/>
        </a:xfrm>
        <a:custGeom>
          <a:avLst/>
          <a:gdLst/>
          <a:ahLst/>
          <a:cxnLst/>
          <a:rect l="0" t="0" r="0" b="0"/>
          <a:pathLst>
            <a:path>
              <a:moveTo>
                <a:pt x="0" y="8426"/>
              </a:moveTo>
              <a:lnTo>
                <a:pt x="387038" y="842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529624" y="2235779"/>
        <a:ext cx="19351" cy="19351"/>
      </dsp:txXfrm>
    </dsp:sp>
    <dsp:sp modelId="{4A062A6E-7C0C-4EFA-9276-2380622ED7C8}">
      <dsp:nvSpPr>
        <dsp:cNvPr id="0" name=""/>
        <dsp:cNvSpPr/>
      </dsp:nvSpPr>
      <dsp:spPr>
        <a:xfrm>
          <a:off x="3715194" y="1773844"/>
          <a:ext cx="904829" cy="781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大企业</a:t>
          </a:r>
          <a:endParaRPr lang="zh-CN" altLang="en-US" sz="2800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3738093" y="1796743"/>
        <a:ext cx="859031" cy="736042"/>
      </dsp:txXfrm>
    </dsp:sp>
    <dsp:sp modelId="{895FCB93-0C0D-427B-ACEA-A03E1101FCF7}">
      <dsp:nvSpPr>
        <dsp:cNvPr id="0" name=""/>
        <dsp:cNvSpPr/>
      </dsp:nvSpPr>
      <dsp:spPr>
        <a:xfrm rot="3366280">
          <a:off x="3223895" y="2579523"/>
          <a:ext cx="630810" cy="16853"/>
        </a:xfrm>
        <a:custGeom>
          <a:avLst/>
          <a:gdLst/>
          <a:ahLst/>
          <a:cxnLst/>
          <a:rect l="0" t="0" r="0" b="0"/>
          <a:pathLst>
            <a:path>
              <a:moveTo>
                <a:pt x="0" y="8426"/>
              </a:moveTo>
              <a:lnTo>
                <a:pt x="630810" y="842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523529" y="2572179"/>
        <a:ext cx="31540" cy="31540"/>
      </dsp:txXfrm>
    </dsp:sp>
    <dsp:sp modelId="{E5E48898-4C3E-4CC6-A0A6-CC0CBAA8B529}">
      <dsp:nvSpPr>
        <dsp:cNvPr id="0" name=""/>
        <dsp:cNvSpPr/>
      </dsp:nvSpPr>
      <dsp:spPr>
        <a:xfrm>
          <a:off x="3715194" y="2623546"/>
          <a:ext cx="904829" cy="452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smtClean="0">
              <a:latin typeface="幼圆" panose="02010509060101010101" pitchFamily="49" charset="-122"/>
              <a:ea typeface="幼圆" panose="02010509060101010101" pitchFamily="49" charset="-122"/>
            </a:rPr>
            <a:t>学校 </a:t>
          </a:r>
          <a:endParaRPr lang="zh-CN" altLang="en-US" sz="2800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3728445" y="2636797"/>
        <a:ext cx="878327" cy="425912"/>
      </dsp:txXfrm>
    </dsp:sp>
    <dsp:sp modelId="{5B5791F6-268D-430A-AF9F-BE80BA940E8E}">
      <dsp:nvSpPr>
        <dsp:cNvPr id="0" name=""/>
        <dsp:cNvSpPr/>
      </dsp:nvSpPr>
      <dsp:spPr>
        <a:xfrm rot="4244066">
          <a:off x="1718998" y="3364126"/>
          <a:ext cx="1096938" cy="16853"/>
        </a:xfrm>
        <a:custGeom>
          <a:avLst/>
          <a:gdLst/>
          <a:ahLst/>
          <a:cxnLst/>
          <a:rect l="0" t="0" r="0" b="0"/>
          <a:pathLst>
            <a:path>
              <a:moveTo>
                <a:pt x="0" y="8426"/>
              </a:moveTo>
              <a:lnTo>
                <a:pt x="1096938" y="842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40044" y="3345129"/>
        <a:ext cx="54846" cy="54846"/>
      </dsp:txXfrm>
    </dsp:sp>
    <dsp:sp modelId="{EF8F47C9-3465-430F-AD75-0C65C7921DD8}">
      <dsp:nvSpPr>
        <dsp:cNvPr id="0" name=""/>
        <dsp:cNvSpPr/>
      </dsp:nvSpPr>
      <dsp:spPr>
        <a:xfrm>
          <a:off x="2448433" y="3522605"/>
          <a:ext cx="904829" cy="73540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小区 街道</a:t>
          </a:r>
          <a:endParaRPr lang="zh-CN" altLang="en-US" sz="2800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2469972" y="3544144"/>
        <a:ext cx="861751" cy="692326"/>
      </dsp:txXfrm>
    </dsp:sp>
    <dsp:sp modelId="{065983F7-AFF6-4D4A-9437-7347ADCEF2F7}">
      <dsp:nvSpPr>
        <dsp:cNvPr id="0" name=""/>
        <dsp:cNvSpPr/>
      </dsp:nvSpPr>
      <dsp:spPr>
        <a:xfrm>
          <a:off x="3353262" y="3881881"/>
          <a:ext cx="361931" cy="16853"/>
        </a:xfrm>
        <a:custGeom>
          <a:avLst/>
          <a:gdLst/>
          <a:ahLst/>
          <a:cxnLst/>
          <a:rect l="0" t="0" r="0" b="0"/>
          <a:pathLst>
            <a:path>
              <a:moveTo>
                <a:pt x="0" y="8426"/>
              </a:moveTo>
              <a:lnTo>
                <a:pt x="361931" y="842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525180" y="3881259"/>
        <a:ext cx="18096" cy="18096"/>
      </dsp:txXfrm>
    </dsp:sp>
    <dsp:sp modelId="{D5F5D657-2A6D-4487-BC71-9BB8E4E7D87B}">
      <dsp:nvSpPr>
        <dsp:cNvPr id="0" name=""/>
        <dsp:cNvSpPr/>
      </dsp:nvSpPr>
      <dsp:spPr>
        <a:xfrm>
          <a:off x="3715194" y="3582631"/>
          <a:ext cx="904829" cy="615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个人 店铺</a:t>
          </a:r>
          <a:endParaRPr lang="zh-CN" altLang="en-US" sz="2800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3733217" y="3600654"/>
        <a:ext cx="868783" cy="579305"/>
      </dsp:txXfrm>
    </dsp:sp>
    <dsp:sp modelId="{8426647E-ECF6-49D4-92B4-7F4F440F02BB}">
      <dsp:nvSpPr>
        <dsp:cNvPr id="0" name=""/>
        <dsp:cNvSpPr/>
      </dsp:nvSpPr>
      <dsp:spPr>
        <a:xfrm rot="18289469">
          <a:off x="4484097" y="3621742"/>
          <a:ext cx="633784" cy="16853"/>
        </a:xfrm>
        <a:custGeom>
          <a:avLst/>
          <a:gdLst/>
          <a:ahLst/>
          <a:cxnLst/>
          <a:rect l="0" t="0" r="0" b="0"/>
          <a:pathLst>
            <a:path>
              <a:moveTo>
                <a:pt x="0" y="8426"/>
              </a:moveTo>
              <a:lnTo>
                <a:pt x="633784" y="842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785144" y="3614324"/>
        <a:ext cx="31689" cy="31689"/>
      </dsp:txXfrm>
    </dsp:sp>
    <dsp:sp modelId="{779E26DC-D030-4E8B-8368-FECE78483492}">
      <dsp:nvSpPr>
        <dsp:cNvPr id="0" name=""/>
        <dsp:cNvSpPr/>
      </dsp:nvSpPr>
      <dsp:spPr>
        <a:xfrm>
          <a:off x="4981955" y="3143823"/>
          <a:ext cx="904829" cy="4524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照片</a:t>
          </a:r>
          <a:endParaRPr lang="zh-CN" altLang="en-US" sz="2800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4995206" y="3157074"/>
        <a:ext cx="878327" cy="425912"/>
      </dsp:txXfrm>
    </dsp:sp>
    <dsp:sp modelId="{ED043D41-D878-4EA9-B4F0-8EB1B4B50D8E}">
      <dsp:nvSpPr>
        <dsp:cNvPr id="0" name=""/>
        <dsp:cNvSpPr/>
      </dsp:nvSpPr>
      <dsp:spPr>
        <a:xfrm>
          <a:off x="4620023" y="3881881"/>
          <a:ext cx="361931" cy="16853"/>
        </a:xfrm>
        <a:custGeom>
          <a:avLst/>
          <a:gdLst/>
          <a:ahLst/>
          <a:cxnLst/>
          <a:rect l="0" t="0" r="0" b="0"/>
          <a:pathLst>
            <a:path>
              <a:moveTo>
                <a:pt x="0" y="8426"/>
              </a:moveTo>
              <a:lnTo>
                <a:pt x="361931" y="842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791940" y="3881259"/>
        <a:ext cx="18096" cy="18096"/>
      </dsp:txXfrm>
    </dsp:sp>
    <dsp:sp modelId="{C0CFF58D-681C-43B4-ADA1-09170F39F4BD}">
      <dsp:nvSpPr>
        <dsp:cNvPr id="0" name=""/>
        <dsp:cNvSpPr/>
      </dsp:nvSpPr>
      <dsp:spPr>
        <a:xfrm>
          <a:off x="4981955" y="3664100"/>
          <a:ext cx="904829" cy="4524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作品</a:t>
          </a:r>
          <a:endParaRPr lang="zh-CN" altLang="en-US" sz="2800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4995206" y="3677351"/>
        <a:ext cx="878327" cy="425912"/>
      </dsp:txXfrm>
    </dsp:sp>
    <dsp:sp modelId="{783AC1A7-B5A8-4DF7-AEE1-4698ED67B8D7}">
      <dsp:nvSpPr>
        <dsp:cNvPr id="0" name=""/>
        <dsp:cNvSpPr/>
      </dsp:nvSpPr>
      <dsp:spPr>
        <a:xfrm rot="3310531">
          <a:off x="4484097" y="4142019"/>
          <a:ext cx="633784" cy="16853"/>
        </a:xfrm>
        <a:custGeom>
          <a:avLst/>
          <a:gdLst/>
          <a:ahLst/>
          <a:cxnLst/>
          <a:rect l="0" t="0" r="0" b="0"/>
          <a:pathLst>
            <a:path>
              <a:moveTo>
                <a:pt x="0" y="8426"/>
              </a:moveTo>
              <a:lnTo>
                <a:pt x="633784" y="842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785144" y="4134601"/>
        <a:ext cx="31689" cy="31689"/>
      </dsp:txXfrm>
    </dsp:sp>
    <dsp:sp modelId="{0F0AD8BD-49A2-4ED1-ACF3-EADDE5C08A50}">
      <dsp:nvSpPr>
        <dsp:cNvPr id="0" name=""/>
        <dsp:cNvSpPr/>
      </dsp:nvSpPr>
      <dsp:spPr>
        <a:xfrm>
          <a:off x="4981955" y="4184377"/>
          <a:ext cx="904829" cy="4524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事件</a:t>
          </a:r>
          <a:endParaRPr lang="zh-CN" altLang="en-US" sz="2800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4995206" y="4197628"/>
        <a:ext cx="878327" cy="4259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3100-1C3D-4EFD-9883-65348523D712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B37D-1A46-473C-9C2B-2A49158C0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46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3100-1C3D-4EFD-9883-65348523D712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B37D-1A46-473C-9C2B-2A49158C0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08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3100-1C3D-4EFD-9883-65348523D712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B37D-1A46-473C-9C2B-2A49158C0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05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3100-1C3D-4EFD-9883-65348523D712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B37D-1A46-473C-9C2B-2A49158C0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35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3100-1C3D-4EFD-9883-65348523D712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B37D-1A46-473C-9C2B-2A49158C0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59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3100-1C3D-4EFD-9883-65348523D712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B37D-1A46-473C-9C2B-2A49158C0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40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3100-1C3D-4EFD-9883-65348523D712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B37D-1A46-473C-9C2B-2A49158C0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36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3100-1C3D-4EFD-9883-65348523D712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B37D-1A46-473C-9C2B-2A49158C0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4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3100-1C3D-4EFD-9883-65348523D712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B37D-1A46-473C-9C2B-2A49158C0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7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3100-1C3D-4EFD-9883-65348523D712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B37D-1A46-473C-9C2B-2A49158C0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4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3100-1C3D-4EFD-9883-65348523D712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B37D-1A46-473C-9C2B-2A49158C0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42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B3100-1C3D-4EFD-9883-65348523D712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3B37D-1A46-473C-9C2B-2A49158C0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98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955409"/>
            <a:ext cx="12192000" cy="284167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地球之子</a:t>
            </a:r>
            <a:endParaRPr lang="zh-CN" altLang="en-US" dirty="0">
              <a:solidFill>
                <a:schemeClr val="bg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一</a:t>
            </a:r>
            <a:r>
              <a:rPr lang="zh-CN" altLang="en-US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个</a:t>
            </a:r>
            <a:r>
              <a:rPr lang="zh-CN" altLang="en-US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如同</a:t>
            </a:r>
            <a:r>
              <a:rPr lang="en-US" altLang="zh-CN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3D</a:t>
            </a:r>
            <a:r>
              <a:rPr lang="zh-CN" altLang="en-US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游戏般真实的虚拟星球</a:t>
            </a:r>
            <a:endParaRPr lang="en-US" altLang="zh-CN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788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4702629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314" y="338554"/>
            <a:ext cx="1524000" cy="1524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4114" y="2824609"/>
            <a:ext cx="3396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沉浸式聊天探索体验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16114" y="3806762"/>
            <a:ext cx="4470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lang="en-US" altLang="zh-CN" sz="2800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715" y="532259"/>
            <a:ext cx="3067050" cy="63055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矩形 10"/>
          <p:cNvSpPr/>
          <p:nvPr/>
        </p:nvSpPr>
        <p:spPr>
          <a:xfrm>
            <a:off x="7856765" y="577334"/>
            <a:ext cx="45284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特点</a:t>
            </a:r>
            <a:r>
              <a:rPr lang="en-US" altLang="zh-CN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5  </a:t>
            </a: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根账号</a:t>
            </a:r>
            <a:r>
              <a:rPr lang="en-US" altLang="zh-CN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+</a:t>
            </a: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多身份账号</a:t>
            </a:r>
            <a:endParaRPr lang="en-US" altLang="zh-CN" sz="28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4113" y="3545152"/>
            <a:ext cx="3396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同一身份圈气质相投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12369" y="4329982"/>
            <a:ext cx="2489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聊天氛围更浓</a:t>
            </a: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346877362"/>
              </p:ext>
            </p:extLst>
          </p:nvPr>
        </p:nvGraphicFramePr>
        <p:xfrm>
          <a:off x="8200572" y="1550042"/>
          <a:ext cx="3773713" cy="3990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624113" y="5070771"/>
            <a:ext cx="32657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隔离不相干圈子</a:t>
            </a:r>
            <a:endParaRPr lang="en-US" altLang="zh-CN" sz="2800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保护个人隐私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440616" y="6024878"/>
            <a:ext cx="3151162" cy="5788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支持一键切换登录</a:t>
            </a:r>
          </a:p>
        </p:txBody>
      </p:sp>
    </p:spTree>
    <p:extLst>
      <p:ext uri="{BB962C8B-B14F-4D97-AF65-F5344CB8AC3E}">
        <p14:creationId xmlns:p14="http://schemas.microsoft.com/office/powerpoint/2010/main" val="103057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513"/>
            <a:ext cx="4702629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314" y="338554"/>
            <a:ext cx="1524000" cy="1524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4114" y="2824609"/>
            <a:ext cx="33963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怀念一个地方</a:t>
            </a:r>
            <a:endParaRPr lang="en-US" altLang="zh-CN" sz="2800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就关注该位置</a:t>
            </a:r>
            <a:endParaRPr lang="en-US" altLang="zh-CN" sz="2800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常点开看看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16114" y="3806762"/>
            <a:ext cx="4470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lang="en-US" altLang="zh-CN" sz="2800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90707" y="577334"/>
            <a:ext cx="45284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特点</a:t>
            </a:r>
            <a:r>
              <a:rPr lang="en-US" altLang="zh-CN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6  </a:t>
            </a: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位置历史 内容回放</a:t>
            </a:r>
            <a:endParaRPr lang="en-US" altLang="zh-CN" sz="28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6851" y="4737573"/>
            <a:ext cx="33963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我的母校</a:t>
            </a:r>
            <a:endParaRPr lang="en-US" altLang="zh-CN" sz="2800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我的家乡</a:t>
            </a:r>
            <a:endParaRPr lang="en-US" altLang="zh-CN" sz="2800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……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743" y="1100554"/>
            <a:ext cx="3067050" cy="63150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5" name="圆角矩形标注 14"/>
          <p:cNvSpPr/>
          <p:nvPr/>
        </p:nvSpPr>
        <p:spPr>
          <a:xfrm>
            <a:off x="6941002" y="4853202"/>
            <a:ext cx="2950936" cy="1832819"/>
          </a:xfrm>
          <a:prstGeom prst="wedgeRoundRectCallout">
            <a:avLst>
              <a:gd name="adj1" fmla="val -106664"/>
              <a:gd name="adj2" fmla="val -169196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空间放缩轴</a:t>
            </a:r>
            <a:endParaRPr lang="en-US" altLang="zh-CN" dirty="0" smtClean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可以进行放大缩小，看到不同级别用户发布的内容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8868228" y="1422400"/>
            <a:ext cx="2950936" cy="3062514"/>
          </a:xfrm>
          <a:prstGeom prst="wedgeRoundRectCallout">
            <a:avLst>
              <a:gd name="adj1" fmla="val -102237"/>
              <a:gd name="adj2" fmla="val -14223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时间滑动轴</a:t>
            </a:r>
            <a:endParaRPr lang="en-US" altLang="zh-CN" dirty="0" smtClean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可以通过时光轴，查看该位置发生并记录过的历史（照片、说说）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每个用户发布内容时应设定生命周期，过期则无法被访问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11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489371" y="0"/>
            <a:ext cx="4702629" cy="6858000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1221" y="396611"/>
            <a:ext cx="59527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发表内容、浏览内容均（正负）计费</a:t>
            </a:r>
            <a:endParaRPr lang="en-US" altLang="zh-CN" sz="28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081" y="66736"/>
            <a:ext cx="2401208" cy="235503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文本框 13"/>
          <p:cNvSpPr txBox="1"/>
          <p:nvPr/>
        </p:nvSpPr>
        <p:spPr>
          <a:xfrm>
            <a:off x="7717517" y="2622169"/>
            <a:ext cx="4246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移动付费的习惯已经形成</a:t>
            </a:r>
            <a:endParaRPr lang="en-US" altLang="zh-CN" sz="2800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603444" y="3806762"/>
            <a:ext cx="4474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地球之子：可以让用户赚钱</a:t>
            </a:r>
            <a:endParaRPr lang="en-US" altLang="zh-CN" sz="28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795708046"/>
              </p:ext>
            </p:extLst>
          </p:nvPr>
        </p:nvGraphicFramePr>
        <p:xfrm>
          <a:off x="410936" y="1097428"/>
          <a:ext cx="255451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圆角矩形标注 8"/>
          <p:cNvSpPr/>
          <p:nvPr/>
        </p:nvSpPr>
        <p:spPr>
          <a:xfrm>
            <a:off x="3976915" y="2307771"/>
            <a:ext cx="2786742" cy="2162629"/>
          </a:xfrm>
          <a:prstGeom prst="wedgeRoundRectCallout">
            <a:avLst>
              <a:gd name="adj1" fmla="val -98630"/>
              <a:gd name="adj2" fmla="val 32674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计费价格：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可正、可负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如果为正，浏览后扣费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如果为负，浏览后收钱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57403" y="4991355"/>
            <a:ext cx="4834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用钱来推动有价值内容的传播</a:t>
            </a:r>
            <a:endParaRPr lang="en-US" altLang="zh-CN" sz="28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767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489371" y="0"/>
            <a:ext cx="4702629" cy="6858000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77664" y="368475"/>
            <a:ext cx="62622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发射广播，让更多的人收到</a:t>
            </a:r>
            <a:endParaRPr lang="en-US" altLang="zh-CN" sz="28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081" y="66736"/>
            <a:ext cx="2401208" cy="235503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文本框 13"/>
          <p:cNvSpPr txBox="1"/>
          <p:nvPr/>
        </p:nvSpPr>
        <p:spPr>
          <a:xfrm>
            <a:off x="7717517" y="2622169"/>
            <a:ext cx="4246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不用卫星，就可以把信息传播到全球各地</a:t>
            </a:r>
            <a:endParaRPr lang="en-US" altLang="zh-CN" sz="2800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603444" y="4242860"/>
            <a:ext cx="4474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精准覆盖有效用户</a:t>
            </a:r>
            <a:endParaRPr lang="en-US" altLang="zh-CN" sz="28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459455673"/>
              </p:ext>
            </p:extLst>
          </p:nvPr>
        </p:nvGraphicFramePr>
        <p:xfrm>
          <a:off x="723705" y="2421767"/>
          <a:ext cx="5916246" cy="420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圆角矩形 5"/>
          <p:cNvSpPr/>
          <p:nvPr/>
        </p:nvSpPr>
        <p:spPr>
          <a:xfrm>
            <a:off x="684627" y="1222410"/>
            <a:ext cx="6096000" cy="102155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b="1" dirty="0">
                <a:latin typeface="幼圆" panose="02010509060101010101" pitchFamily="49" charset="-122"/>
                <a:ea typeface="幼圆" panose="02010509060101010101" pitchFamily="49" charset="-122"/>
              </a:rPr>
              <a:t>1.</a:t>
            </a:r>
            <a:r>
              <a:rPr lang="zh-CN" altLang="en-US" b="1" dirty="0">
                <a:latin typeface="幼圆" panose="02010509060101010101" pitchFamily="49" charset="-122"/>
                <a:ea typeface="幼圆" panose="02010509060101010101" pitchFamily="49" charset="-122"/>
              </a:rPr>
              <a:t>文本、图片、视频等内容</a:t>
            </a:r>
            <a:endParaRPr lang="en-US" altLang="zh-CN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atin typeface="幼圆" panose="02010509060101010101" pitchFamily="49" charset="-122"/>
                <a:ea typeface="幼圆" panose="02010509060101010101" pitchFamily="49" charset="-122"/>
              </a:rPr>
              <a:t>2.</a:t>
            </a:r>
            <a:r>
              <a:rPr lang="zh-CN" altLang="en-US" b="1" dirty="0">
                <a:latin typeface="幼圆" panose="02010509060101010101" pitchFamily="49" charset="-122"/>
                <a:ea typeface="幼圆" panose="02010509060101010101" pitchFamily="49" charset="-122"/>
              </a:rPr>
              <a:t>红包、钱</a:t>
            </a:r>
            <a:endParaRPr lang="en-US" altLang="zh-CN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.</a:t>
            </a:r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收款、打赏、购物链接</a:t>
            </a:r>
            <a:endParaRPr lang="en-US" altLang="zh-CN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347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489371" y="0"/>
            <a:ext cx="4702629" cy="6858000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69328" y="368475"/>
            <a:ext cx="68953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虚拟店铺，直接在线购买支付</a:t>
            </a:r>
            <a:endParaRPr lang="en-US" altLang="zh-CN" sz="28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081" y="66736"/>
            <a:ext cx="2401208" cy="235503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文本框 13"/>
          <p:cNvSpPr txBox="1"/>
          <p:nvPr/>
        </p:nvSpPr>
        <p:spPr>
          <a:xfrm>
            <a:off x="7717517" y="2990673"/>
            <a:ext cx="4246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不用出门，买到一切</a:t>
            </a:r>
            <a:endParaRPr lang="en-US" altLang="zh-CN" sz="2800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17517" y="4732420"/>
            <a:ext cx="4246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地球之子：</a:t>
            </a:r>
            <a:endParaRPr lang="en-US" altLang="zh-CN" sz="2800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把地球装进你的手机中</a:t>
            </a:r>
            <a:endParaRPr lang="en-US" altLang="zh-CN" sz="2800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206" y="1069145"/>
            <a:ext cx="2700745" cy="55608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11" y="1088195"/>
            <a:ext cx="2716404" cy="5541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5733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24484" y="0"/>
            <a:ext cx="357319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目录</a:t>
            </a:r>
          </a:p>
        </p:txBody>
      </p:sp>
      <p:sp>
        <p:nvSpPr>
          <p:cNvPr id="5" name="矩形 4"/>
          <p:cNvSpPr/>
          <p:nvPr/>
        </p:nvSpPr>
        <p:spPr>
          <a:xfrm>
            <a:off x="3685736" y="0"/>
            <a:ext cx="1547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3" y="895350"/>
            <a:ext cx="1524000" cy="1524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278434" y="1720840"/>
            <a:ext cx="72939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01 </a:t>
            </a:r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没钱又没时间的我们如何才能想畅游地球就畅游？</a:t>
            </a:r>
            <a:endParaRPr lang="en-US" altLang="zh-CN" sz="24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02 </a:t>
            </a:r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地球之子</a:t>
            </a:r>
            <a:r>
              <a:rPr lang="en-US" altLang="zh-CN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——</a:t>
            </a:r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造一个虚拟地球，让大家在这生活</a:t>
            </a:r>
            <a:endParaRPr lang="en-US" altLang="zh-CN" sz="24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03 </a:t>
            </a:r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在地球之子中，实现购买和赚钱</a:t>
            </a:r>
            <a:endParaRPr lang="en-US" altLang="zh-CN" sz="24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66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cimg.163.com/movie/0305/16/mr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258" y="1520595"/>
            <a:ext cx="9538741" cy="536554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8" y="0"/>
            <a:ext cx="1524000" cy="1524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971544" y="577334"/>
            <a:ext cx="90236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Q1 </a:t>
            </a: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怎样才能瞬间抵达地球另一端，看到实时发生的事？</a:t>
            </a:r>
            <a:endParaRPr lang="en-US" altLang="zh-CN" sz="28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9862" y="1948721"/>
            <a:ext cx="2233534" cy="11237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1.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坐飞机赶过去？</a:t>
            </a:r>
            <a:endParaRPr lang="en-US" altLang="zh-CN" sz="2000" dirty="0" smtClean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000" dirty="0" smtClean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太贵了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09862" y="3298066"/>
            <a:ext cx="2233534" cy="13280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2.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看微博？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 smtClean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只能看国内，</a:t>
            </a:r>
            <a:endParaRPr lang="en-US" altLang="zh-CN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 smtClean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还只能看大</a:t>
            </a:r>
            <a:r>
              <a:rPr lang="en-US" altLang="zh-CN" dirty="0" smtClean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V</a:t>
            </a:r>
            <a:r>
              <a:rPr lang="zh-CN" altLang="en-US" dirty="0" smtClean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转发的二手新闻</a:t>
            </a:r>
            <a:endParaRPr lang="en-US" altLang="zh-CN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09862" y="4851722"/>
            <a:ext cx="2233534" cy="10215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3.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微信圈分享？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 smtClean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等分享到我这已经是明天了</a:t>
            </a:r>
            <a:endParaRPr lang="en-US" altLang="zh-CN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708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8" y="0"/>
            <a:ext cx="1524000" cy="1524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971543" y="577334"/>
            <a:ext cx="92204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Q2 </a:t>
            </a: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怎样才能让全世界每个人都听到我的声音？</a:t>
            </a:r>
            <a:endParaRPr lang="en-US" altLang="zh-CN" sz="28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052" name="Picture 4" descr="http://www.publicdomainpictures.net/download-picture.php?adresar=90000&amp;soubor=globe-peopl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7" b="99798" l="625" r="99427">
                        <a14:foregroundMark x1="4479" y1="5930" x2="4479" y2="5930"/>
                        <a14:foregroundMark x1="4271" y1="5930" x2="677" y2="1213"/>
                        <a14:foregroundMark x1="2240" y1="3706" x2="885" y2="943"/>
                        <a14:foregroundMark x1="4271" y1="5391" x2="677" y2="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412" y="1524000"/>
            <a:ext cx="6670624" cy="534787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/>
          <p:cNvSpPr txBox="1"/>
          <p:nvPr/>
        </p:nvSpPr>
        <p:spPr>
          <a:xfrm>
            <a:off x="209862" y="1948721"/>
            <a:ext cx="2443396" cy="14642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1.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买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1000000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个音箱，在全球每个有人的地方播放：</a:t>
            </a:r>
            <a:endParaRPr lang="en-US" altLang="zh-CN" sz="2000" dirty="0" smtClean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000" dirty="0" smtClean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买不起</a:t>
            </a:r>
            <a:endParaRPr lang="en-US" altLang="zh-CN" sz="2000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9862" y="3458843"/>
            <a:ext cx="2443396" cy="14642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2.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用电磁波向地球发射广播</a:t>
            </a:r>
            <a:endParaRPr lang="en-US" altLang="zh-CN" sz="2000" dirty="0" smtClean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000" dirty="0" smtClean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几乎没人听收音机了</a:t>
            </a:r>
            <a:endParaRPr lang="en-US" altLang="zh-CN" sz="2000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9862" y="4968965"/>
            <a:ext cx="2443396" cy="1804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3.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向所有人的设备端口发送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IP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语言消息</a:t>
            </a:r>
            <a:endParaRPr lang="en-US" altLang="zh-CN" sz="2000" dirty="0" smtClean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000" dirty="0" smtClean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几乎都被操作系统屏蔽掉了</a:t>
            </a:r>
            <a:endParaRPr lang="en-US" altLang="zh-CN" sz="2000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683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69941" y="1136556"/>
            <a:ext cx="3352801" cy="104457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地球之子</a:t>
            </a:r>
            <a:endParaRPr lang="zh-CN" altLang="en-US" dirty="0">
              <a:solidFill>
                <a:schemeClr val="bg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633030" y="2714170"/>
            <a:ext cx="5036456" cy="2237657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一个如同</a:t>
            </a:r>
            <a:r>
              <a:rPr lang="en-US" altLang="zh-CN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3D</a:t>
            </a:r>
            <a:r>
              <a:rPr lang="zh-CN" altLang="en-US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游戏般真实的虚拟星球</a:t>
            </a:r>
            <a:endParaRPr lang="en-US" altLang="zh-CN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只需一秒就来到地球任意一个地方</a:t>
            </a:r>
            <a:endParaRPr lang="en-US" altLang="zh-CN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只需一键</a:t>
            </a:r>
            <a:r>
              <a:rPr lang="en-US" altLang="zh-CN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就发送给全世界听</a:t>
            </a:r>
            <a:endParaRPr lang="en-US" altLang="zh-CN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在这里发表作品、买东西、交友</a:t>
            </a:r>
            <a:endParaRPr lang="en-US" altLang="zh-CN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还能在这里赚钱</a:t>
            </a:r>
            <a:endParaRPr lang="en-US" altLang="zh-CN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150" y="1246562"/>
            <a:ext cx="1042791" cy="982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29" y="-1116719"/>
            <a:ext cx="3623128" cy="74028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883" y="267833"/>
            <a:ext cx="3067050" cy="63150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5170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4702629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314" y="338554"/>
            <a:ext cx="1524000" cy="1524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007429" y="577334"/>
            <a:ext cx="71845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特点</a:t>
            </a:r>
            <a:r>
              <a:rPr lang="en-US" altLang="zh-CN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 </a:t>
            </a: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让尽可能多种类的“用户”注册进来</a:t>
            </a:r>
            <a:endParaRPr lang="en-US" altLang="zh-CN" sz="28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986706727"/>
              </p:ext>
            </p:extLst>
          </p:nvPr>
        </p:nvGraphicFramePr>
        <p:xfrm>
          <a:off x="4702629" y="1640114"/>
          <a:ext cx="7068457" cy="4832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99886" y="2467428"/>
            <a:ext cx="30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信息种类越多样</a:t>
            </a:r>
            <a:endParaRPr lang="en-US" altLang="zh-CN" sz="2800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6341" y="3167390"/>
            <a:ext cx="320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虚拟地球越真实</a:t>
            </a:r>
            <a:endParaRPr lang="en-US" altLang="zh-CN" sz="2800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021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4702629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314" y="338554"/>
            <a:ext cx="1524000" cy="1524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007429" y="577334"/>
            <a:ext cx="71845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特点</a:t>
            </a:r>
            <a:r>
              <a:rPr lang="en-US" altLang="zh-CN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2 3D</a:t>
            </a: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化访问</a:t>
            </a:r>
            <a:r>
              <a:rPr lang="en-US" altLang="zh-CN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——</a:t>
            </a: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无卫星照片的谷歌</a:t>
            </a:r>
            <a:r>
              <a:rPr lang="en-US" altLang="zh-CN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earth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49938" y="2467428"/>
            <a:ext cx="402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访问地球另一点更快捷</a:t>
            </a:r>
            <a:endParaRPr lang="en-US" altLang="zh-CN" sz="2800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3143" y="3167390"/>
            <a:ext cx="3410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空间感增加真实体验</a:t>
            </a:r>
            <a:endParaRPr lang="en-US" altLang="zh-CN" sz="2800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053" y="1308326"/>
            <a:ext cx="3127829" cy="314996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1730" y="3690610"/>
            <a:ext cx="2905470" cy="291639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文本框 12"/>
          <p:cNvSpPr txBox="1"/>
          <p:nvPr/>
        </p:nvSpPr>
        <p:spPr>
          <a:xfrm>
            <a:off x="8599713" y="1308325"/>
            <a:ext cx="2779487" cy="11237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放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缩度：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Lv1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，最大</a:t>
            </a:r>
            <a:endParaRPr lang="en-US" altLang="zh-CN" sz="2000" dirty="0" smtClean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每格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约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100000m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可任意旋转放缩</a:t>
            </a:r>
            <a:endParaRPr lang="en-US" altLang="zh-CN" sz="2000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38334" y="5331953"/>
            <a:ext cx="2443396" cy="11237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放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缩度：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Lv12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每格约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100m</a:t>
            </a:r>
          </a:p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可查看人、店铺等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3200" y="4194699"/>
            <a:ext cx="43107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抛弃了卫星照片，只加载</a:t>
            </a:r>
            <a:r>
              <a:rPr lang="zh-CN" altLang="en-US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地球之</a:t>
            </a:r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子的注册用户，实现起来更简单</a:t>
            </a:r>
            <a:endParaRPr lang="en-US" altLang="zh-CN" sz="2800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597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4702629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314" y="338554"/>
            <a:ext cx="1524000" cy="1524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007429" y="577334"/>
            <a:ext cx="71845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特点</a:t>
            </a:r>
            <a:r>
              <a:rPr lang="en-US" altLang="zh-CN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3 </a:t>
            </a:r>
            <a:r>
              <a:rPr lang="en-US" altLang="zh-CN" sz="2800" b="1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app+PC</a:t>
            </a: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，所有通讯连接功能都做</a:t>
            </a:r>
            <a:endParaRPr lang="en-US" altLang="zh-CN" sz="28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9766" y="2967572"/>
            <a:ext cx="402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尽可能完善通讯方式</a:t>
            </a:r>
            <a:endParaRPr lang="en-US" altLang="zh-CN" sz="2800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6114" y="3806762"/>
            <a:ext cx="4470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让用户之间的沟通更真实</a:t>
            </a:r>
            <a:endParaRPr lang="en-US" altLang="zh-CN" sz="2800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07429" y="1493222"/>
            <a:ext cx="6778171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一期</a:t>
            </a:r>
            <a:endParaRPr lang="en-US" altLang="zh-CN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对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 </a:t>
            </a:r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语音电话</a:t>
            </a:r>
            <a:endParaRPr lang="en-US" altLang="zh-CN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对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 </a:t>
            </a:r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传输文件、图片、视频、短语音消息</a:t>
            </a:r>
            <a:endParaRPr lang="en-US" altLang="zh-CN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07428" y="3086219"/>
            <a:ext cx="6778171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二期</a:t>
            </a:r>
            <a:endParaRPr lang="en-US" altLang="zh-CN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b="1" dirty="0">
                <a:latin typeface="幼圆" panose="02010509060101010101" pitchFamily="49" charset="-122"/>
                <a:ea typeface="幼圆" panose="02010509060101010101" pitchFamily="49" charset="-122"/>
              </a:rPr>
              <a:t>群</a:t>
            </a:r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组、</a:t>
            </a:r>
            <a:endParaRPr lang="en-US" altLang="zh-CN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公司组织通讯</a:t>
            </a:r>
            <a:endParaRPr lang="en-US" altLang="zh-CN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智能硬件的连接器</a:t>
            </a:r>
            <a:endParaRPr lang="en-US" altLang="zh-CN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822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7086"/>
            <a:ext cx="4702629" cy="694508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314" y="338554"/>
            <a:ext cx="1524000" cy="1524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801426" y="577334"/>
            <a:ext cx="43905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特点</a:t>
            </a:r>
            <a:r>
              <a:rPr lang="en-US" altLang="zh-CN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4 </a:t>
            </a: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基于互联网的广播</a:t>
            </a:r>
            <a:endParaRPr lang="en-US" altLang="zh-CN" sz="28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6114" y="2616591"/>
            <a:ext cx="4470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问：怎样才能让全世界每个人都听到我的声音？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557" y="201375"/>
            <a:ext cx="3124772" cy="64552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文本框 9"/>
          <p:cNvSpPr txBox="1"/>
          <p:nvPr/>
        </p:nvSpPr>
        <p:spPr>
          <a:xfrm>
            <a:off x="129578" y="3570698"/>
            <a:ext cx="4470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答：下载地球之子发射广播就可以了</a:t>
            </a:r>
          </a:p>
        </p:txBody>
      </p:sp>
      <p:sp>
        <p:nvSpPr>
          <p:cNvPr id="15" name="圆角矩形标注 14"/>
          <p:cNvSpPr/>
          <p:nvPr/>
        </p:nvSpPr>
        <p:spPr>
          <a:xfrm>
            <a:off x="8447315" y="2966436"/>
            <a:ext cx="2786742" cy="2162629"/>
          </a:xfrm>
          <a:prstGeom prst="wedgeRoundRectCallout">
            <a:avLst>
              <a:gd name="adj1" fmla="val -98630"/>
              <a:gd name="adj2" fmla="val 32674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广播是通过能量（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money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）来传播的，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用户可以设置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200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米内广播不向播主收费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6113" y="5170806"/>
            <a:ext cx="4470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地球之子非常开放，默认设置不加好友可以直接聊天</a:t>
            </a:r>
          </a:p>
        </p:txBody>
      </p:sp>
    </p:spTree>
    <p:extLst>
      <p:ext uri="{BB962C8B-B14F-4D97-AF65-F5344CB8AC3E}">
        <p14:creationId xmlns:p14="http://schemas.microsoft.com/office/powerpoint/2010/main" val="208425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780</Words>
  <Application>Microsoft Office PowerPoint</Application>
  <PresentationFormat>宽屏</PresentationFormat>
  <Paragraphs>135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幼圆</vt:lpstr>
      <vt:lpstr>Arial</vt:lpstr>
      <vt:lpstr>Calibri</vt:lpstr>
      <vt:lpstr>Calibri Light</vt:lpstr>
      <vt:lpstr>Office 主题</vt:lpstr>
      <vt:lpstr>地球之子</vt:lpstr>
      <vt:lpstr>PowerPoint 演示文稿</vt:lpstr>
      <vt:lpstr>PowerPoint 演示文稿</vt:lpstr>
      <vt:lpstr>PowerPoint 演示文稿</vt:lpstr>
      <vt:lpstr>地球之子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moechat</dc:title>
  <dc:creator>lipeng</dc:creator>
  <cp:lastModifiedBy>lipeng</cp:lastModifiedBy>
  <cp:revision>58</cp:revision>
  <dcterms:created xsi:type="dcterms:W3CDTF">2015-07-10T09:09:49Z</dcterms:created>
  <dcterms:modified xsi:type="dcterms:W3CDTF">2015-07-14T07:57:00Z</dcterms:modified>
</cp:coreProperties>
</file>