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48"/>
  </p:handout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jpeg"/><Relationship Id="rId1" Type="http://schemas.openxmlformats.org/officeDocument/2006/relationships/image" Target="../media/image4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jpeg"/><Relationship Id="rId1" Type="http://schemas.openxmlformats.org/officeDocument/2006/relationships/image" Target="../media/image4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jpeg"/><Relationship Id="rId1" Type="http://schemas.openxmlformats.org/officeDocument/2006/relationships/image" Target="../media/image54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jpeg"/><Relationship Id="rId1" Type="http://schemas.openxmlformats.org/officeDocument/2006/relationships/image" Target="../media/image5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jpeg"/><Relationship Id="rId1" Type="http://schemas.openxmlformats.org/officeDocument/2006/relationships/image" Target="../media/image6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jpeg"/><Relationship Id="rId1" Type="http://schemas.openxmlformats.org/officeDocument/2006/relationships/image" Target="../media/image62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image" Target="../media/image6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7.jpeg"/><Relationship Id="rId1" Type="http://schemas.openxmlformats.org/officeDocument/2006/relationships/image" Target="../media/image66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首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2730" cy="685736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914400" y="6019800"/>
            <a:ext cx="3594100" cy="685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4200"/>
              </a:lnSpc>
            </a:pPr>
            <a:r>
              <a:rPr lang="en-US" altLang="zh-CN" sz="4000" b="1" dirty="0" smtClean="0">
                <a:solidFill>
                  <a:srgbClr val="004D7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jQuery和AJAX</a:t>
            </a:r>
            <a:endParaRPr lang="en-US" altLang="zh-CN" sz="4000" b="1" dirty="0" smtClean="0">
              <a:solidFill>
                <a:srgbClr val="004D7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57200" y="5486400"/>
            <a:ext cx="1219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1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第三单元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7612" y="5000625"/>
            <a:ext cx="7170737" cy="571500"/>
          </a:xfrm>
          <a:custGeom>
            <a:avLst/>
            <a:gdLst>
              <a:gd name="connsiteX0" fmla="*/ 0 w 7170737"/>
              <a:gd name="connsiteY0" fmla="*/ 0 h 571500"/>
              <a:gd name="connsiteX1" fmla="*/ 0 w 7170737"/>
              <a:gd name="connsiteY1" fmla="*/ 0 h 571500"/>
              <a:gd name="connsiteX2" fmla="*/ 7170737 w 7170737"/>
              <a:gd name="connsiteY2" fmla="*/ 0 h 571500"/>
              <a:gd name="connsiteX3" fmla="*/ 7170737 w 7170737"/>
              <a:gd name="connsiteY3" fmla="*/ 0 h 571500"/>
              <a:gd name="connsiteX4" fmla="*/ 7170737 w 7170737"/>
              <a:gd name="connsiteY4" fmla="*/ 571500 h 571500"/>
              <a:gd name="connsiteX5" fmla="*/ 7170737 w 7170737"/>
              <a:gd name="connsiteY5" fmla="*/ 571500 h 571500"/>
              <a:gd name="connsiteX6" fmla="*/ 0 w 7170737"/>
              <a:gd name="connsiteY6" fmla="*/ 571500 h 571500"/>
              <a:gd name="connsiteX7" fmla="*/ 0 w 7170737"/>
              <a:gd name="connsiteY7" fmla="*/ 571500 h 571500"/>
              <a:gd name="connsiteX8" fmla="*/ 0 w 7170737"/>
              <a:gd name="connsiteY8" fmla="*/ 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70737" h="571500">
                <a:moveTo>
                  <a:pt x="0" y="0"/>
                </a:moveTo>
                <a:lnTo>
                  <a:pt x="0" y="0"/>
                </a:lnTo>
                <a:lnTo>
                  <a:pt x="7170737" y="0"/>
                </a:lnTo>
                <a:lnTo>
                  <a:pt x="7170737" y="0"/>
                </a:lnTo>
                <a:lnTo>
                  <a:pt x="7170737" y="571500"/>
                </a:lnTo>
                <a:lnTo>
                  <a:pt x="7170737" y="571500"/>
                </a:lnTo>
                <a:lnTo>
                  <a:pt x="0" y="571500"/>
                </a:lnTo>
                <a:lnTo>
                  <a:pt x="0" y="571500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92212" y="4975225"/>
            <a:ext cx="7221537" cy="622300"/>
          </a:xfrm>
          <a:custGeom>
            <a:avLst/>
            <a:gdLst>
              <a:gd name="connsiteX0" fmla="*/ 25400 w 7221537"/>
              <a:gd name="connsiteY0" fmla="*/ 25400 h 622300"/>
              <a:gd name="connsiteX1" fmla="*/ 25400 w 7221537"/>
              <a:gd name="connsiteY1" fmla="*/ 25400 h 622300"/>
              <a:gd name="connsiteX2" fmla="*/ 7196137 w 7221537"/>
              <a:gd name="connsiteY2" fmla="*/ 25400 h 622300"/>
              <a:gd name="connsiteX3" fmla="*/ 7196137 w 7221537"/>
              <a:gd name="connsiteY3" fmla="*/ 25400 h 622300"/>
              <a:gd name="connsiteX4" fmla="*/ 7196137 w 7221537"/>
              <a:gd name="connsiteY4" fmla="*/ 596900 h 622300"/>
              <a:gd name="connsiteX5" fmla="*/ 7196137 w 7221537"/>
              <a:gd name="connsiteY5" fmla="*/ 596900 h 622300"/>
              <a:gd name="connsiteX6" fmla="*/ 25400 w 7221537"/>
              <a:gd name="connsiteY6" fmla="*/ 596900 h 622300"/>
              <a:gd name="connsiteX7" fmla="*/ 25400 w 7221537"/>
              <a:gd name="connsiteY7" fmla="*/ 596900 h 622300"/>
              <a:gd name="connsiteX8" fmla="*/ 25400 w 7221537"/>
              <a:gd name="connsiteY8" fmla="*/ 2540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21537" h="622300">
                <a:moveTo>
                  <a:pt x="25400" y="25400"/>
                </a:moveTo>
                <a:lnTo>
                  <a:pt x="25400" y="25400"/>
                </a:lnTo>
                <a:lnTo>
                  <a:pt x="7196137" y="25400"/>
                </a:lnTo>
                <a:lnTo>
                  <a:pt x="7196137" y="25400"/>
                </a:lnTo>
                <a:lnTo>
                  <a:pt x="7196137" y="596900"/>
                </a:lnTo>
                <a:lnTo>
                  <a:pt x="7196137" y="596900"/>
                </a:lnTo>
                <a:lnTo>
                  <a:pt x="25400" y="596900"/>
                </a:lnTo>
                <a:lnTo>
                  <a:pt x="25400" y="59690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30300" y="1841500"/>
            <a:ext cx="6959600" cy="2425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953000"/>
            <a:ext cx="7327900" cy="647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146800" y="241300"/>
            <a:ext cx="2755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jQuery库文件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3600" y="1371600"/>
            <a:ext cx="4635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jQuery库分开发版和发布版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863600" y="4445000"/>
            <a:ext cx="3556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在页面中引入jQuery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5156200"/>
            <a:ext cx="6680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&lt;script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src="js/jquery-1.8.3.js"type="text/javascript"&gt;&lt;/script&gt;</a:t>
            </a:r>
            <a:endParaRPr lang="en-US" altLang="zh-CN" sz="2005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857250" y="1643126"/>
            <a:ext cx="7358126" cy="642873"/>
          </a:xfrm>
          <a:custGeom>
            <a:avLst/>
            <a:gdLst>
              <a:gd name="connsiteX0" fmla="*/ 0 w 7358126"/>
              <a:gd name="connsiteY0" fmla="*/ 0 h 642873"/>
              <a:gd name="connsiteX1" fmla="*/ 0 w 7358126"/>
              <a:gd name="connsiteY1" fmla="*/ 0 h 642873"/>
              <a:gd name="connsiteX2" fmla="*/ 7358126 w 7358126"/>
              <a:gd name="connsiteY2" fmla="*/ 0 h 642873"/>
              <a:gd name="connsiteX3" fmla="*/ 7358126 w 7358126"/>
              <a:gd name="connsiteY3" fmla="*/ 0 h 642873"/>
              <a:gd name="connsiteX4" fmla="*/ 7358126 w 7358126"/>
              <a:gd name="connsiteY4" fmla="*/ 642873 h 642873"/>
              <a:gd name="connsiteX5" fmla="*/ 7358126 w 7358126"/>
              <a:gd name="connsiteY5" fmla="*/ 642873 h 642873"/>
              <a:gd name="connsiteX6" fmla="*/ 0 w 7358126"/>
              <a:gd name="connsiteY6" fmla="*/ 642873 h 642873"/>
              <a:gd name="connsiteX7" fmla="*/ 0 w 7358126"/>
              <a:gd name="connsiteY7" fmla="*/ 642873 h 642873"/>
              <a:gd name="connsiteX8" fmla="*/ 0 w 7358126"/>
              <a:gd name="connsiteY8" fmla="*/ 0 h 6428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358126" h="642873">
                <a:moveTo>
                  <a:pt x="0" y="0"/>
                </a:moveTo>
                <a:lnTo>
                  <a:pt x="0" y="0"/>
                </a:lnTo>
                <a:lnTo>
                  <a:pt x="7358126" y="0"/>
                </a:lnTo>
                <a:lnTo>
                  <a:pt x="7358126" y="0"/>
                </a:lnTo>
                <a:lnTo>
                  <a:pt x="7358126" y="642873"/>
                </a:lnTo>
                <a:lnTo>
                  <a:pt x="7358126" y="642873"/>
                </a:lnTo>
                <a:lnTo>
                  <a:pt x="0" y="642873"/>
                </a:lnTo>
                <a:lnTo>
                  <a:pt x="0" y="642873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31850" y="1617726"/>
            <a:ext cx="7408926" cy="693673"/>
          </a:xfrm>
          <a:custGeom>
            <a:avLst/>
            <a:gdLst>
              <a:gd name="connsiteX0" fmla="*/ 25400 w 7408926"/>
              <a:gd name="connsiteY0" fmla="*/ 25400 h 693673"/>
              <a:gd name="connsiteX1" fmla="*/ 25400 w 7408926"/>
              <a:gd name="connsiteY1" fmla="*/ 25400 h 693673"/>
              <a:gd name="connsiteX2" fmla="*/ 7383526 w 7408926"/>
              <a:gd name="connsiteY2" fmla="*/ 25400 h 693673"/>
              <a:gd name="connsiteX3" fmla="*/ 7383526 w 7408926"/>
              <a:gd name="connsiteY3" fmla="*/ 25400 h 693673"/>
              <a:gd name="connsiteX4" fmla="*/ 7383526 w 7408926"/>
              <a:gd name="connsiteY4" fmla="*/ 668273 h 693673"/>
              <a:gd name="connsiteX5" fmla="*/ 7383526 w 7408926"/>
              <a:gd name="connsiteY5" fmla="*/ 668273 h 693673"/>
              <a:gd name="connsiteX6" fmla="*/ 25400 w 7408926"/>
              <a:gd name="connsiteY6" fmla="*/ 668273 h 693673"/>
              <a:gd name="connsiteX7" fmla="*/ 25400 w 7408926"/>
              <a:gd name="connsiteY7" fmla="*/ 668273 h 693673"/>
              <a:gd name="connsiteX8" fmla="*/ 25400 w 7408926"/>
              <a:gd name="connsiteY8" fmla="*/ 25400 h 6936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408926" h="693673">
                <a:moveTo>
                  <a:pt x="25400" y="25400"/>
                </a:moveTo>
                <a:lnTo>
                  <a:pt x="25400" y="25400"/>
                </a:lnTo>
                <a:lnTo>
                  <a:pt x="7383526" y="25400"/>
                </a:lnTo>
                <a:lnTo>
                  <a:pt x="7383526" y="25400"/>
                </a:lnTo>
                <a:lnTo>
                  <a:pt x="7383526" y="668273"/>
                </a:lnTo>
                <a:lnTo>
                  <a:pt x="7383526" y="668273"/>
                </a:lnTo>
                <a:lnTo>
                  <a:pt x="25400" y="668273"/>
                </a:lnTo>
                <a:lnTo>
                  <a:pt x="25400" y="668273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63600" y="4819650"/>
            <a:ext cx="7351776" cy="1393825"/>
          </a:xfrm>
          <a:custGeom>
            <a:avLst/>
            <a:gdLst>
              <a:gd name="connsiteX0" fmla="*/ 0 w 7351776"/>
              <a:gd name="connsiteY0" fmla="*/ 0 h 1393825"/>
              <a:gd name="connsiteX1" fmla="*/ 0 w 7351776"/>
              <a:gd name="connsiteY1" fmla="*/ 0 h 1393825"/>
              <a:gd name="connsiteX2" fmla="*/ 7351776 w 7351776"/>
              <a:gd name="connsiteY2" fmla="*/ 0 h 1393825"/>
              <a:gd name="connsiteX3" fmla="*/ 7351776 w 7351776"/>
              <a:gd name="connsiteY3" fmla="*/ 0 h 1393825"/>
              <a:gd name="connsiteX4" fmla="*/ 7351776 w 7351776"/>
              <a:gd name="connsiteY4" fmla="*/ 1393825 h 1393825"/>
              <a:gd name="connsiteX5" fmla="*/ 7351776 w 7351776"/>
              <a:gd name="connsiteY5" fmla="*/ 1393825 h 1393825"/>
              <a:gd name="connsiteX6" fmla="*/ 0 w 7351776"/>
              <a:gd name="connsiteY6" fmla="*/ 1393825 h 1393825"/>
              <a:gd name="connsiteX7" fmla="*/ 0 w 7351776"/>
              <a:gd name="connsiteY7" fmla="*/ 1393825 h 1393825"/>
              <a:gd name="connsiteX8" fmla="*/ 0 w 7351776"/>
              <a:gd name="connsiteY8" fmla="*/ 0 h 1393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351776" h="1393825">
                <a:moveTo>
                  <a:pt x="0" y="0"/>
                </a:moveTo>
                <a:lnTo>
                  <a:pt x="0" y="0"/>
                </a:lnTo>
                <a:lnTo>
                  <a:pt x="7351776" y="0"/>
                </a:lnTo>
                <a:lnTo>
                  <a:pt x="7351776" y="0"/>
                </a:lnTo>
                <a:lnTo>
                  <a:pt x="7351776" y="1393825"/>
                </a:lnTo>
                <a:lnTo>
                  <a:pt x="7351776" y="1393825"/>
                </a:lnTo>
                <a:lnTo>
                  <a:pt x="0" y="1393825"/>
                </a:lnTo>
                <a:lnTo>
                  <a:pt x="0" y="1393825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38200" y="4794250"/>
            <a:ext cx="7402576" cy="1444625"/>
          </a:xfrm>
          <a:custGeom>
            <a:avLst/>
            <a:gdLst>
              <a:gd name="connsiteX0" fmla="*/ 25400 w 7402576"/>
              <a:gd name="connsiteY0" fmla="*/ 25400 h 1444625"/>
              <a:gd name="connsiteX1" fmla="*/ 25400 w 7402576"/>
              <a:gd name="connsiteY1" fmla="*/ 25400 h 1444625"/>
              <a:gd name="connsiteX2" fmla="*/ 7377176 w 7402576"/>
              <a:gd name="connsiteY2" fmla="*/ 25400 h 1444625"/>
              <a:gd name="connsiteX3" fmla="*/ 7377176 w 7402576"/>
              <a:gd name="connsiteY3" fmla="*/ 25400 h 1444625"/>
              <a:gd name="connsiteX4" fmla="*/ 7377176 w 7402576"/>
              <a:gd name="connsiteY4" fmla="*/ 1419225 h 1444625"/>
              <a:gd name="connsiteX5" fmla="*/ 7377176 w 7402576"/>
              <a:gd name="connsiteY5" fmla="*/ 1419225 h 1444625"/>
              <a:gd name="connsiteX6" fmla="*/ 25400 w 7402576"/>
              <a:gd name="connsiteY6" fmla="*/ 1419225 h 1444625"/>
              <a:gd name="connsiteX7" fmla="*/ 25400 w 7402576"/>
              <a:gd name="connsiteY7" fmla="*/ 1419225 h 1444625"/>
              <a:gd name="connsiteX8" fmla="*/ 25400 w 7402576"/>
              <a:gd name="connsiteY8" fmla="*/ 25400 h 1444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402576" h="1444625">
                <a:moveTo>
                  <a:pt x="25400" y="25400"/>
                </a:moveTo>
                <a:lnTo>
                  <a:pt x="25400" y="25400"/>
                </a:lnTo>
                <a:lnTo>
                  <a:pt x="7377176" y="25400"/>
                </a:lnTo>
                <a:lnTo>
                  <a:pt x="7377176" y="25400"/>
                </a:lnTo>
                <a:lnTo>
                  <a:pt x="7377176" y="1419225"/>
                </a:lnTo>
                <a:lnTo>
                  <a:pt x="7377176" y="1419225"/>
                </a:lnTo>
                <a:lnTo>
                  <a:pt x="25400" y="1419225"/>
                </a:lnTo>
                <a:lnTo>
                  <a:pt x="25400" y="141922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76375" y="6237287"/>
            <a:ext cx="4679950" cy="431800"/>
          </a:xfrm>
          <a:custGeom>
            <a:avLst/>
            <a:gdLst>
              <a:gd name="connsiteX0" fmla="*/ 0 w 4679950"/>
              <a:gd name="connsiteY0" fmla="*/ 71970 h 431800"/>
              <a:gd name="connsiteX1" fmla="*/ 72008 w 4679950"/>
              <a:gd name="connsiteY1" fmla="*/ 0 h 431800"/>
              <a:gd name="connsiteX2" fmla="*/ 72008 w 4679950"/>
              <a:gd name="connsiteY2" fmla="*/ 0 h 431800"/>
              <a:gd name="connsiteX3" fmla="*/ 72008 w 4679950"/>
              <a:gd name="connsiteY3" fmla="*/ 0 h 431800"/>
              <a:gd name="connsiteX4" fmla="*/ 4607940 w 4679950"/>
              <a:gd name="connsiteY4" fmla="*/ 0 h 431800"/>
              <a:gd name="connsiteX5" fmla="*/ 4607940 w 4679950"/>
              <a:gd name="connsiteY5" fmla="*/ 0 h 431800"/>
              <a:gd name="connsiteX6" fmla="*/ 4679950 w 4679950"/>
              <a:gd name="connsiteY6" fmla="*/ 71970 h 431800"/>
              <a:gd name="connsiteX7" fmla="*/ 4679950 w 4679950"/>
              <a:gd name="connsiteY7" fmla="*/ 71970 h 431800"/>
              <a:gd name="connsiteX8" fmla="*/ 4679950 w 4679950"/>
              <a:gd name="connsiteY8" fmla="*/ 71970 h 431800"/>
              <a:gd name="connsiteX9" fmla="*/ 4679950 w 4679950"/>
              <a:gd name="connsiteY9" fmla="*/ 359829 h 431800"/>
              <a:gd name="connsiteX10" fmla="*/ 4679950 w 4679950"/>
              <a:gd name="connsiteY10" fmla="*/ 359829 h 431800"/>
              <a:gd name="connsiteX11" fmla="*/ 4607940 w 4679950"/>
              <a:gd name="connsiteY11" fmla="*/ 431800 h 431800"/>
              <a:gd name="connsiteX12" fmla="*/ 4607940 w 4679950"/>
              <a:gd name="connsiteY12" fmla="*/ 431800 h 431800"/>
              <a:gd name="connsiteX13" fmla="*/ 4607940 w 4679950"/>
              <a:gd name="connsiteY13" fmla="*/ 431800 h 431800"/>
              <a:gd name="connsiteX14" fmla="*/ 72008 w 4679950"/>
              <a:gd name="connsiteY14" fmla="*/ 431800 h 431800"/>
              <a:gd name="connsiteX15" fmla="*/ 72008 w 4679950"/>
              <a:gd name="connsiteY15" fmla="*/ 431800 h 431800"/>
              <a:gd name="connsiteX16" fmla="*/ 0 w 4679950"/>
              <a:gd name="connsiteY16" fmla="*/ 359829 h 431800"/>
              <a:gd name="connsiteX17" fmla="*/ 0 w 4679950"/>
              <a:gd name="connsiteY17" fmla="*/ 359829 h 431800"/>
              <a:gd name="connsiteX18" fmla="*/ 0 w 4679950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679950" h="431800">
                <a:moveTo>
                  <a:pt x="0" y="71970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607940" y="0"/>
                </a:lnTo>
                <a:lnTo>
                  <a:pt x="4607940" y="0"/>
                </a:lnTo>
                <a:cubicBezTo>
                  <a:pt x="4647691" y="0"/>
                  <a:pt x="4679950" y="32219"/>
                  <a:pt x="4679950" y="71970"/>
                </a:cubicBezTo>
                <a:cubicBezTo>
                  <a:pt x="4679950" y="71970"/>
                  <a:pt x="4679950" y="71970"/>
                  <a:pt x="4679950" y="71970"/>
                </a:cubicBezTo>
                <a:lnTo>
                  <a:pt x="4679950" y="71970"/>
                </a:lnTo>
                <a:lnTo>
                  <a:pt x="4679950" y="359829"/>
                </a:lnTo>
                <a:lnTo>
                  <a:pt x="4679950" y="359829"/>
                </a:lnTo>
                <a:cubicBezTo>
                  <a:pt x="4679950" y="399580"/>
                  <a:pt x="4647691" y="431800"/>
                  <a:pt x="4607940" y="431800"/>
                </a:cubicBezTo>
                <a:cubicBezTo>
                  <a:pt x="4607940" y="431800"/>
                  <a:pt x="4607940" y="431800"/>
                  <a:pt x="4607940" y="431800"/>
                </a:cubicBezTo>
                <a:lnTo>
                  <a:pt x="4607940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57325" y="6218237"/>
            <a:ext cx="4718050" cy="469900"/>
          </a:xfrm>
          <a:custGeom>
            <a:avLst/>
            <a:gdLst>
              <a:gd name="connsiteX0" fmla="*/ 19050 w 4718050"/>
              <a:gd name="connsiteY0" fmla="*/ 91020 h 469900"/>
              <a:gd name="connsiteX1" fmla="*/ 91058 w 4718050"/>
              <a:gd name="connsiteY1" fmla="*/ 19050 h 469900"/>
              <a:gd name="connsiteX2" fmla="*/ 91058 w 4718050"/>
              <a:gd name="connsiteY2" fmla="*/ 19050 h 469900"/>
              <a:gd name="connsiteX3" fmla="*/ 91058 w 4718050"/>
              <a:gd name="connsiteY3" fmla="*/ 19050 h 469900"/>
              <a:gd name="connsiteX4" fmla="*/ 4626990 w 4718050"/>
              <a:gd name="connsiteY4" fmla="*/ 19050 h 469900"/>
              <a:gd name="connsiteX5" fmla="*/ 4626990 w 4718050"/>
              <a:gd name="connsiteY5" fmla="*/ 19050 h 469900"/>
              <a:gd name="connsiteX6" fmla="*/ 4699000 w 4718050"/>
              <a:gd name="connsiteY6" fmla="*/ 91020 h 469900"/>
              <a:gd name="connsiteX7" fmla="*/ 4699000 w 4718050"/>
              <a:gd name="connsiteY7" fmla="*/ 91020 h 469900"/>
              <a:gd name="connsiteX8" fmla="*/ 4699000 w 4718050"/>
              <a:gd name="connsiteY8" fmla="*/ 91020 h 469900"/>
              <a:gd name="connsiteX9" fmla="*/ 4699000 w 4718050"/>
              <a:gd name="connsiteY9" fmla="*/ 378879 h 469900"/>
              <a:gd name="connsiteX10" fmla="*/ 4699000 w 4718050"/>
              <a:gd name="connsiteY10" fmla="*/ 378879 h 469900"/>
              <a:gd name="connsiteX11" fmla="*/ 4626990 w 4718050"/>
              <a:gd name="connsiteY11" fmla="*/ 450850 h 469900"/>
              <a:gd name="connsiteX12" fmla="*/ 4626990 w 4718050"/>
              <a:gd name="connsiteY12" fmla="*/ 450850 h 469900"/>
              <a:gd name="connsiteX13" fmla="*/ 4626990 w 4718050"/>
              <a:gd name="connsiteY13" fmla="*/ 450850 h 469900"/>
              <a:gd name="connsiteX14" fmla="*/ 91058 w 4718050"/>
              <a:gd name="connsiteY14" fmla="*/ 450850 h 469900"/>
              <a:gd name="connsiteX15" fmla="*/ 91058 w 4718050"/>
              <a:gd name="connsiteY15" fmla="*/ 450850 h 469900"/>
              <a:gd name="connsiteX16" fmla="*/ 19050 w 4718050"/>
              <a:gd name="connsiteY16" fmla="*/ 378879 h 469900"/>
              <a:gd name="connsiteX17" fmla="*/ 19050 w 4718050"/>
              <a:gd name="connsiteY17" fmla="*/ 378879 h 469900"/>
              <a:gd name="connsiteX18" fmla="*/ 19050 w 4718050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718050" h="469900">
                <a:moveTo>
                  <a:pt x="19050" y="91020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626990" y="19050"/>
                </a:lnTo>
                <a:lnTo>
                  <a:pt x="4626990" y="19050"/>
                </a:lnTo>
                <a:cubicBezTo>
                  <a:pt x="4666741" y="19050"/>
                  <a:pt x="4699000" y="51269"/>
                  <a:pt x="4699000" y="91020"/>
                </a:cubicBezTo>
                <a:cubicBezTo>
                  <a:pt x="4699000" y="91020"/>
                  <a:pt x="4699000" y="91020"/>
                  <a:pt x="4699000" y="91020"/>
                </a:cubicBezTo>
                <a:lnTo>
                  <a:pt x="4699000" y="91020"/>
                </a:lnTo>
                <a:lnTo>
                  <a:pt x="4699000" y="378879"/>
                </a:lnTo>
                <a:lnTo>
                  <a:pt x="4699000" y="378879"/>
                </a:lnTo>
                <a:cubicBezTo>
                  <a:pt x="4699000" y="418630"/>
                  <a:pt x="4666741" y="450850"/>
                  <a:pt x="4626990" y="450850"/>
                </a:cubicBezTo>
                <a:cubicBezTo>
                  <a:pt x="4626990" y="450850"/>
                  <a:pt x="4626990" y="450850"/>
                  <a:pt x="4626990" y="450850"/>
                </a:cubicBezTo>
                <a:lnTo>
                  <a:pt x="4626990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7000" y="1117600"/>
            <a:ext cx="1206500" cy="457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1600200"/>
            <a:ext cx="7505700" cy="7239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4330700"/>
            <a:ext cx="8166100" cy="23876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5689600" y="279400"/>
            <a:ext cx="3213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jQuery语法结构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63600" y="2489200"/>
            <a:ext cx="73152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工厂函数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$()：将DOM对象转化为jQuery对象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选择器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selector：获取需要操作的DOM元素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方法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action()：jQuery中提供的方法，包括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206500" y="3924300"/>
            <a:ext cx="320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绑定事件处理的方法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73100" y="12700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语法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181100" y="1841500"/>
            <a:ext cx="2133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</a:t>
            </a:r>
            <a:r>
              <a:rPr lang="en-US" altLang="zh-CN" sz="2005" b="1" dirty="0" smtClean="0">
                <a:solidFill>
                  <a:srgbClr val="CC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selector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r>
              <a:rPr lang="en-US" altLang="zh-CN" sz="2005" b="1" dirty="0" smtClean="0">
                <a:solidFill>
                  <a:srgbClr val="1293CD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.action()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;</a:t>
            </a:r>
            <a:endParaRPr lang="en-US" altLang="zh-CN" sz="2005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181100" y="4991100"/>
            <a:ext cx="43434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$("#current").addClass("current");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$("input").addClass("current");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标签选择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181100" y="5803900"/>
            <a:ext cx="4787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$(".current").addClass("other");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类名选择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673100" y="44958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示例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2781300" y="6324600"/>
            <a:ext cx="2933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演示示例：第一个</a:t>
            </a:r>
            <a:r>
              <a:rPr lang="en-US" altLang="zh-CN" sz="1800" b="1" dirty="0" smtClean="0">
                <a:solidFill>
                  <a:srgbClr val="FBFFFE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jQuery</a:t>
            </a: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en-US" altLang="zh-CN" sz="1800" dirty="0" smtClean="0">
              <a:solidFill>
                <a:srgbClr val="FBFF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184400" y="5572125"/>
            <a:ext cx="5030851" cy="419100"/>
          </a:xfrm>
          <a:custGeom>
            <a:avLst/>
            <a:gdLst>
              <a:gd name="connsiteX0" fmla="*/ 0 w 5030851"/>
              <a:gd name="connsiteY0" fmla="*/ 69850 h 419100"/>
              <a:gd name="connsiteX1" fmla="*/ 69850 w 5030851"/>
              <a:gd name="connsiteY1" fmla="*/ 0 h 419100"/>
              <a:gd name="connsiteX2" fmla="*/ 69850 w 5030851"/>
              <a:gd name="connsiteY2" fmla="*/ 0 h 419100"/>
              <a:gd name="connsiteX3" fmla="*/ 69850 w 5030851"/>
              <a:gd name="connsiteY3" fmla="*/ 0 h 419100"/>
              <a:gd name="connsiteX4" fmla="*/ 4960873 w 5030851"/>
              <a:gd name="connsiteY4" fmla="*/ 0 h 419100"/>
              <a:gd name="connsiteX5" fmla="*/ 4960873 w 5030851"/>
              <a:gd name="connsiteY5" fmla="*/ 0 h 419100"/>
              <a:gd name="connsiteX6" fmla="*/ 5030723 w 5030851"/>
              <a:gd name="connsiteY6" fmla="*/ 69850 h 419100"/>
              <a:gd name="connsiteX7" fmla="*/ 5030723 w 5030851"/>
              <a:gd name="connsiteY7" fmla="*/ 69850 h 419100"/>
              <a:gd name="connsiteX8" fmla="*/ 5030851 w 5030851"/>
              <a:gd name="connsiteY8" fmla="*/ 69850 h 419100"/>
              <a:gd name="connsiteX9" fmla="*/ 5030851 w 5030851"/>
              <a:gd name="connsiteY9" fmla="*/ 349250 h 419100"/>
              <a:gd name="connsiteX10" fmla="*/ 5030723 w 5030851"/>
              <a:gd name="connsiteY10" fmla="*/ 349250 h 419100"/>
              <a:gd name="connsiteX11" fmla="*/ 4960873 w 5030851"/>
              <a:gd name="connsiteY11" fmla="*/ 419100 h 419100"/>
              <a:gd name="connsiteX12" fmla="*/ 4960873 w 5030851"/>
              <a:gd name="connsiteY12" fmla="*/ 419100 h 419100"/>
              <a:gd name="connsiteX13" fmla="*/ 4960873 w 5030851"/>
              <a:gd name="connsiteY13" fmla="*/ 419100 h 419100"/>
              <a:gd name="connsiteX14" fmla="*/ 69850 w 5030851"/>
              <a:gd name="connsiteY14" fmla="*/ 419100 h 419100"/>
              <a:gd name="connsiteX15" fmla="*/ 69850 w 5030851"/>
              <a:gd name="connsiteY15" fmla="*/ 419100 h 419100"/>
              <a:gd name="connsiteX16" fmla="*/ 0 w 5030851"/>
              <a:gd name="connsiteY16" fmla="*/ 349250 h 419100"/>
              <a:gd name="connsiteX17" fmla="*/ 0 w 5030851"/>
              <a:gd name="connsiteY17" fmla="*/ 349250 h 419100"/>
              <a:gd name="connsiteX18" fmla="*/ 0 w 5030851"/>
              <a:gd name="connsiteY18" fmla="*/ 698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0851" h="419100">
                <a:moveTo>
                  <a:pt x="0" y="69850"/>
                </a:moveTo>
                <a:cubicBezTo>
                  <a:pt x="0" y="31267"/>
                  <a:pt x="31242" y="0"/>
                  <a:pt x="69850" y="0"/>
                </a:cubicBezTo>
                <a:cubicBezTo>
                  <a:pt x="69850" y="0"/>
                  <a:pt x="69850" y="0"/>
                  <a:pt x="69850" y="0"/>
                </a:cubicBezTo>
                <a:lnTo>
                  <a:pt x="69850" y="0"/>
                </a:lnTo>
                <a:lnTo>
                  <a:pt x="4960873" y="0"/>
                </a:lnTo>
                <a:lnTo>
                  <a:pt x="4960873" y="0"/>
                </a:lnTo>
                <a:cubicBezTo>
                  <a:pt x="4999481" y="0"/>
                  <a:pt x="5030851" y="31267"/>
                  <a:pt x="5030723" y="69850"/>
                </a:cubicBezTo>
                <a:cubicBezTo>
                  <a:pt x="5030723" y="69850"/>
                  <a:pt x="5030723" y="69850"/>
                  <a:pt x="5030723" y="69850"/>
                </a:cubicBezTo>
                <a:lnTo>
                  <a:pt x="5030851" y="69850"/>
                </a:lnTo>
                <a:lnTo>
                  <a:pt x="5030851" y="349250"/>
                </a:lnTo>
                <a:lnTo>
                  <a:pt x="5030723" y="349250"/>
                </a:lnTo>
                <a:cubicBezTo>
                  <a:pt x="5030723" y="387819"/>
                  <a:pt x="4999481" y="419100"/>
                  <a:pt x="4960873" y="419100"/>
                </a:cubicBezTo>
                <a:cubicBezTo>
                  <a:pt x="4960873" y="419100"/>
                  <a:pt x="4960873" y="419100"/>
                  <a:pt x="4960873" y="419100"/>
                </a:cubicBezTo>
                <a:lnTo>
                  <a:pt x="4960873" y="419100"/>
                </a:lnTo>
                <a:lnTo>
                  <a:pt x="69850" y="419100"/>
                </a:lnTo>
                <a:lnTo>
                  <a:pt x="69850" y="419100"/>
                </a:lnTo>
                <a:cubicBezTo>
                  <a:pt x="31242" y="419100"/>
                  <a:pt x="0" y="387819"/>
                  <a:pt x="0" y="349250"/>
                </a:cubicBezTo>
                <a:cubicBezTo>
                  <a:pt x="0" y="349250"/>
                  <a:pt x="0" y="349250"/>
                  <a:pt x="0" y="349250"/>
                </a:cubicBezTo>
                <a:lnTo>
                  <a:pt x="0" y="6985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71700" y="5559425"/>
            <a:ext cx="5056251" cy="444500"/>
          </a:xfrm>
          <a:custGeom>
            <a:avLst/>
            <a:gdLst>
              <a:gd name="connsiteX0" fmla="*/ 12700 w 5056251"/>
              <a:gd name="connsiteY0" fmla="*/ 82550 h 444500"/>
              <a:gd name="connsiteX1" fmla="*/ 82550 w 5056251"/>
              <a:gd name="connsiteY1" fmla="*/ 12700 h 444500"/>
              <a:gd name="connsiteX2" fmla="*/ 82550 w 5056251"/>
              <a:gd name="connsiteY2" fmla="*/ 12700 h 444500"/>
              <a:gd name="connsiteX3" fmla="*/ 82550 w 5056251"/>
              <a:gd name="connsiteY3" fmla="*/ 12700 h 444500"/>
              <a:gd name="connsiteX4" fmla="*/ 4973573 w 5056251"/>
              <a:gd name="connsiteY4" fmla="*/ 12700 h 444500"/>
              <a:gd name="connsiteX5" fmla="*/ 4973573 w 5056251"/>
              <a:gd name="connsiteY5" fmla="*/ 12700 h 444500"/>
              <a:gd name="connsiteX6" fmla="*/ 5043423 w 5056251"/>
              <a:gd name="connsiteY6" fmla="*/ 82550 h 444500"/>
              <a:gd name="connsiteX7" fmla="*/ 5043423 w 5056251"/>
              <a:gd name="connsiteY7" fmla="*/ 82550 h 444500"/>
              <a:gd name="connsiteX8" fmla="*/ 5043551 w 5056251"/>
              <a:gd name="connsiteY8" fmla="*/ 82550 h 444500"/>
              <a:gd name="connsiteX9" fmla="*/ 5043551 w 5056251"/>
              <a:gd name="connsiteY9" fmla="*/ 361950 h 444500"/>
              <a:gd name="connsiteX10" fmla="*/ 5043423 w 5056251"/>
              <a:gd name="connsiteY10" fmla="*/ 361950 h 444500"/>
              <a:gd name="connsiteX11" fmla="*/ 4973573 w 5056251"/>
              <a:gd name="connsiteY11" fmla="*/ 431800 h 444500"/>
              <a:gd name="connsiteX12" fmla="*/ 4973573 w 5056251"/>
              <a:gd name="connsiteY12" fmla="*/ 431800 h 444500"/>
              <a:gd name="connsiteX13" fmla="*/ 4973573 w 5056251"/>
              <a:gd name="connsiteY13" fmla="*/ 431800 h 444500"/>
              <a:gd name="connsiteX14" fmla="*/ 82550 w 5056251"/>
              <a:gd name="connsiteY14" fmla="*/ 431800 h 444500"/>
              <a:gd name="connsiteX15" fmla="*/ 82550 w 5056251"/>
              <a:gd name="connsiteY15" fmla="*/ 431800 h 444500"/>
              <a:gd name="connsiteX16" fmla="*/ 12700 w 5056251"/>
              <a:gd name="connsiteY16" fmla="*/ 361950 h 444500"/>
              <a:gd name="connsiteX17" fmla="*/ 12700 w 5056251"/>
              <a:gd name="connsiteY17" fmla="*/ 361950 h 444500"/>
              <a:gd name="connsiteX18" fmla="*/ 12700 w 5056251"/>
              <a:gd name="connsiteY18" fmla="*/ 82550 h 444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56251" h="444500">
                <a:moveTo>
                  <a:pt x="12700" y="82550"/>
                </a:moveTo>
                <a:cubicBezTo>
                  <a:pt x="12700" y="43967"/>
                  <a:pt x="43942" y="12700"/>
                  <a:pt x="82550" y="12700"/>
                </a:cubicBezTo>
                <a:cubicBezTo>
                  <a:pt x="82550" y="12700"/>
                  <a:pt x="82550" y="12700"/>
                  <a:pt x="82550" y="12700"/>
                </a:cubicBezTo>
                <a:lnTo>
                  <a:pt x="82550" y="12700"/>
                </a:lnTo>
                <a:lnTo>
                  <a:pt x="4973573" y="12700"/>
                </a:lnTo>
                <a:lnTo>
                  <a:pt x="4973573" y="12700"/>
                </a:lnTo>
                <a:cubicBezTo>
                  <a:pt x="5012181" y="12700"/>
                  <a:pt x="5043551" y="43967"/>
                  <a:pt x="5043423" y="82550"/>
                </a:cubicBezTo>
                <a:cubicBezTo>
                  <a:pt x="5043423" y="82550"/>
                  <a:pt x="5043423" y="82550"/>
                  <a:pt x="5043423" y="82550"/>
                </a:cubicBezTo>
                <a:lnTo>
                  <a:pt x="5043551" y="82550"/>
                </a:lnTo>
                <a:lnTo>
                  <a:pt x="5043551" y="361950"/>
                </a:lnTo>
                <a:lnTo>
                  <a:pt x="5043423" y="361950"/>
                </a:lnTo>
                <a:cubicBezTo>
                  <a:pt x="5043423" y="400519"/>
                  <a:pt x="5012181" y="431800"/>
                  <a:pt x="4973573" y="431800"/>
                </a:cubicBezTo>
                <a:cubicBezTo>
                  <a:pt x="4973573" y="431800"/>
                  <a:pt x="4973573" y="431800"/>
                  <a:pt x="4973573" y="431800"/>
                </a:cubicBezTo>
                <a:lnTo>
                  <a:pt x="4973573" y="431800"/>
                </a:lnTo>
                <a:lnTo>
                  <a:pt x="82550" y="431800"/>
                </a:lnTo>
                <a:lnTo>
                  <a:pt x="82550" y="431800"/>
                </a:lnTo>
                <a:cubicBezTo>
                  <a:pt x="43942" y="431800"/>
                  <a:pt x="12700" y="400519"/>
                  <a:pt x="12700" y="361950"/>
                </a:cubicBezTo>
                <a:cubicBezTo>
                  <a:pt x="12700" y="361950"/>
                  <a:pt x="12700" y="361950"/>
                  <a:pt x="12700" y="361950"/>
                </a:cubicBezTo>
                <a:lnTo>
                  <a:pt x="12700" y="8255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97100" y="6094412"/>
            <a:ext cx="4102100" cy="431800"/>
          </a:xfrm>
          <a:custGeom>
            <a:avLst/>
            <a:gdLst>
              <a:gd name="connsiteX0" fmla="*/ 0 w 4102100"/>
              <a:gd name="connsiteY0" fmla="*/ 71970 h 431800"/>
              <a:gd name="connsiteX1" fmla="*/ 72008 w 4102100"/>
              <a:gd name="connsiteY1" fmla="*/ 0 h 431800"/>
              <a:gd name="connsiteX2" fmla="*/ 72008 w 4102100"/>
              <a:gd name="connsiteY2" fmla="*/ 0 h 431800"/>
              <a:gd name="connsiteX3" fmla="*/ 72008 w 4102100"/>
              <a:gd name="connsiteY3" fmla="*/ 0 h 431800"/>
              <a:gd name="connsiteX4" fmla="*/ 4030090 w 4102100"/>
              <a:gd name="connsiteY4" fmla="*/ 0 h 431800"/>
              <a:gd name="connsiteX5" fmla="*/ 4030090 w 4102100"/>
              <a:gd name="connsiteY5" fmla="*/ 0 h 431800"/>
              <a:gd name="connsiteX6" fmla="*/ 4102100 w 4102100"/>
              <a:gd name="connsiteY6" fmla="*/ 71970 h 431800"/>
              <a:gd name="connsiteX7" fmla="*/ 4102100 w 4102100"/>
              <a:gd name="connsiteY7" fmla="*/ 71970 h 431800"/>
              <a:gd name="connsiteX8" fmla="*/ 4102100 w 4102100"/>
              <a:gd name="connsiteY8" fmla="*/ 71970 h 431800"/>
              <a:gd name="connsiteX9" fmla="*/ 4102100 w 4102100"/>
              <a:gd name="connsiteY9" fmla="*/ 359829 h 431800"/>
              <a:gd name="connsiteX10" fmla="*/ 4102100 w 4102100"/>
              <a:gd name="connsiteY10" fmla="*/ 359829 h 431800"/>
              <a:gd name="connsiteX11" fmla="*/ 4030090 w 4102100"/>
              <a:gd name="connsiteY11" fmla="*/ 431800 h 431800"/>
              <a:gd name="connsiteX12" fmla="*/ 4030090 w 4102100"/>
              <a:gd name="connsiteY12" fmla="*/ 431800 h 431800"/>
              <a:gd name="connsiteX13" fmla="*/ 4030090 w 4102100"/>
              <a:gd name="connsiteY13" fmla="*/ 431800 h 431800"/>
              <a:gd name="connsiteX14" fmla="*/ 72008 w 4102100"/>
              <a:gd name="connsiteY14" fmla="*/ 431800 h 431800"/>
              <a:gd name="connsiteX15" fmla="*/ 72008 w 4102100"/>
              <a:gd name="connsiteY15" fmla="*/ 431800 h 431800"/>
              <a:gd name="connsiteX16" fmla="*/ 0 w 4102100"/>
              <a:gd name="connsiteY16" fmla="*/ 359829 h 431800"/>
              <a:gd name="connsiteX17" fmla="*/ 0 w 4102100"/>
              <a:gd name="connsiteY17" fmla="*/ 359829 h 431800"/>
              <a:gd name="connsiteX18" fmla="*/ 0 w 4102100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102100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030090" y="0"/>
                </a:lnTo>
                <a:lnTo>
                  <a:pt x="4030090" y="0"/>
                </a:lnTo>
                <a:cubicBezTo>
                  <a:pt x="4069841" y="0"/>
                  <a:pt x="4102100" y="32219"/>
                  <a:pt x="4102100" y="71970"/>
                </a:cubicBezTo>
                <a:cubicBezTo>
                  <a:pt x="4102100" y="71970"/>
                  <a:pt x="4102100" y="71970"/>
                  <a:pt x="4102100" y="71970"/>
                </a:cubicBezTo>
                <a:lnTo>
                  <a:pt x="4102100" y="71970"/>
                </a:lnTo>
                <a:lnTo>
                  <a:pt x="4102100" y="359829"/>
                </a:lnTo>
                <a:lnTo>
                  <a:pt x="4102100" y="359829"/>
                </a:lnTo>
                <a:cubicBezTo>
                  <a:pt x="4102100" y="399580"/>
                  <a:pt x="4069841" y="431800"/>
                  <a:pt x="4030090" y="431800"/>
                </a:cubicBezTo>
                <a:cubicBezTo>
                  <a:pt x="4030090" y="431800"/>
                  <a:pt x="4030090" y="431800"/>
                  <a:pt x="4030090" y="431800"/>
                </a:cubicBezTo>
                <a:lnTo>
                  <a:pt x="4030090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78050" y="6075362"/>
            <a:ext cx="4140200" cy="469900"/>
          </a:xfrm>
          <a:custGeom>
            <a:avLst/>
            <a:gdLst>
              <a:gd name="connsiteX0" fmla="*/ 19050 w 4140200"/>
              <a:gd name="connsiteY0" fmla="*/ 91020 h 469900"/>
              <a:gd name="connsiteX1" fmla="*/ 91058 w 4140200"/>
              <a:gd name="connsiteY1" fmla="*/ 19050 h 469900"/>
              <a:gd name="connsiteX2" fmla="*/ 91058 w 4140200"/>
              <a:gd name="connsiteY2" fmla="*/ 19050 h 469900"/>
              <a:gd name="connsiteX3" fmla="*/ 91058 w 4140200"/>
              <a:gd name="connsiteY3" fmla="*/ 19050 h 469900"/>
              <a:gd name="connsiteX4" fmla="*/ 4049140 w 4140200"/>
              <a:gd name="connsiteY4" fmla="*/ 19050 h 469900"/>
              <a:gd name="connsiteX5" fmla="*/ 4049140 w 4140200"/>
              <a:gd name="connsiteY5" fmla="*/ 19050 h 469900"/>
              <a:gd name="connsiteX6" fmla="*/ 4121150 w 4140200"/>
              <a:gd name="connsiteY6" fmla="*/ 91020 h 469900"/>
              <a:gd name="connsiteX7" fmla="*/ 4121150 w 4140200"/>
              <a:gd name="connsiteY7" fmla="*/ 91020 h 469900"/>
              <a:gd name="connsiteX8" fmla="*/ 4121150 w 4140200"/>
              <a:gd name="connsiteY8" fmla="*/ 91020 h 469900"/>
              <a:gd name="connsiteX9" fmla="*/ 4121150 w 4140200"/>
              <a:gd name="connsiteY9" fmla="*/ 378879 h 469900"/>
              <a:gd name="connsiteX10" fmla="*/ 4121150 w 4140200"/>
              <a:gd name="connsiteY10" fmla="*/ 378879 h 469900"/>
              <a:gd name="connsiteX11" fmla="*/ 4049140 w 4140200"/>
              <a:gd name="connsiteY11" fmla="*/ 450850 h 469900"/>
              <a:gd name="connsiteX12" fmla="*/ 4049140 w 4140200"/>
              <a:gd name="connsiteY12" fmla="*/ 450850 h 469900"/>
              <a:gd name="connsiteX13" fmla="*/ 4049140 w 4140200"/>
              <a:gd name="connsiteY13" fmla="*/ 450850 h 469900"/>
              <a:gd name="connsiteX14" fmla="*/ 91058 w 4140200"/>
              <a:gd name="connsiteY14" fmla="*/ 450850 h 469900"/>
              <a:gd name="connsiteX15" fmla="*/ 91058 w 4140200"/>
              <a:gd name="connsiteY15" fmla="*/ 450850 h 469900"/>
              <a:gd name="connsiteX16" fmla="*/ 19050 w 4140200"/>
              <a:gd name="connsiteY16" fmla="*/ 378879 h 469900"/>
              <a:gd name="connsiteX17" fmla="*/ 19050 w 4140200"/>
              <a:gd name="connsiteY17" fmla="*/ 378879 h 469900"/>
              <a:gd name="connsiteX18" fmla="*/ 19050 w 4140200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140200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049140" y="19050"/>
                </a:lnTo>
                <a:lnTo>
                  <a:pt x="4049140" y="19050"/>
                </a:lnTo>
                <a:cubicBezTo>
                  <a:pt x="4088891" y="19050"/>
                  <a:pt x="4121150" y="51269"/>
                  <a:pt x="4121150" y="91020"/>
                </a:cubicBezTo>
                <a:cubicBezTo>
                  <a:pt x="4121150" y="91020"/>
                  <a:pt x="4121150" y="91020"/>
                  <a:pt x="4121150" y="91020"/>
                </a:cubicBezTo>
                <a:lnTo>
                  <a:pt x="4121150" y="91020"/>
                </a:lnTo>
                <a:lnTo>
                  <a:pt x="4121150" y="378879"/>
                </a:lnTo>
                <a:lnTo>
                  <a:pt x="4121150" y="378879"/>
                </a:lnTo>
                <a:cubicBezTo>
                  <a:pt x="4121150" y="418630"/>
                  <a:pt x="4088891" y="450850"/>
                  <a:pt x="4049140" y="450850"/>
                </a:cubicBezTo>
                <a:cubicBezTo>
                  <a:pt x="4049140" y="450850"/>
                  <a:pt x="4049140" y="450850"/>
                  <a:pt x="4049140" y="450850"/>
                </a:cubicBezTo>
                <a:lnTo>
                  <a:pt x="4049140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48100" y="3060700"/>
            <a:ext cx="3022600" cy="2349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0" y="6083300"/>
            <a:ext cx="4178300" cy="495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7150100" y="2921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04800" y="13843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62000" y="1968500"/>
            <a:ext cx="302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配置jQuery开发环境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62000" y="2590800"/>
            <a:ext cx="759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打开页面时，弹出窗口，提示信息为“我编写的第一个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041400" y="3162300"/>
            <a:ext cx="2133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jQuery程序！”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822700" y="5664200"/>
            <a:ext cx="172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492500" y="6184900"/>
            <a:ext cx="205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演示示例：问答效果</a:t>
            </a:r>
            <a:endParaRPr lang="en-US" altLang="zh-CN" sz="1800" dirty="0" smtClean="0">
              <a:solidFill>
                <a:srgbClr val="FBFF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184400" y="5284851"/>
            <a:ext cx="5030851" cy="406336"/>
          </a:xfrm>
          <a:custGeom>
            <a:avLst/>
            <a:gdLst>
              <a:gd name="connsiteX0" fmla="*/ 0 w 5030851"/>
              <a:gd name="connsiteY0" fmla="*/ 67690 h 406336"/>
              <a:gd name="connsiteX1" fmla="*/ 67691 w 5030851"/>
              <a:gd name="connsiteY1" fmla="*/ 0 h 406336"/>
              <a:gd name="connsiteX2" fmla="*/ 67691 w 5030851"/>
              <a:gd name="connsiteY2" fmla="*/ 0 h 406336"/>
              <a:gd name="connsiteX3" fmla="*/ 67691 w 5030851"/>
              <a:gd name="connsiteY3" fmla="*/ 0 h 406336"/>
              <a:gd name="connsiteX4" fmla="*/ 4963032 w 5030851"/>
              <a:gd name="connsiteY4" fmla="*/ 0 h 406336"/>
              <a:gd name="connsiteX5" fmla="*/ 4963032 w 5030851"/>
              <a:gd name="connsiteY5" fmla="*/ 0 h 406336"/>
              <a:gd name="connsiteX6" fmla="*/ 5030723 w 5030851"/>
              <a:gd name="connsiteY6" fmla="*/ 67690 h 406336"/>
              <a:gd name="connsiteX7" fmla="*/ 5030723 w 5030851"/>
              <a:gd name="connsiteY7" fmla="*/ 67690 h 406336"/>
              <a:gd name="connsiteX8" fmla="*/ 5030851 w 5030851"/>
              <a:gd name="connsiteY8" fmla="*/ 67690 h 406336"/>
              <a:gd name="connsiteX9" fmla="*/ 5030851 w 5030851"/>
              <a:gd name="connsiteY9" fmla="*/ 338607 h 406336"/>
              <a:gd name="connsiteX10" fmla="*/ 5030723 w 5030851"/>
              <a:gd name="connsiteY10" fmla="*/ 338607 h 406336"/>
              <a:gd name="connsiteX11" fmla="*/ 4963032 w 5030851"/>
              <a:gd name="connsiteY11" fmla="*/ 406336 h 406336"/>
              <a:gd name="connsiteX12" fmla="*/ 4963032 w 5030851"/>
              <a:gd name="connsiteY12" fmla="*/ 406336 h 406336"/>
              <a:gd name="connsiteX13" fmla="*/ 4963032 w 5030851"/>
              <a:gd name="connsiteY13" fmla="*/ 406336 h 406336"/>
              <a:gd name="connsiteX14" fmla="*/ 67691 w 5030851"/>
              <a:gd name="connsiteY14" fmla="*/ 406336 h 406336"/>
              <a:gd name="connsiteX15" fmla="*/ 67691 w 5030851"/>
              <a:gd name="connsiteY15" fmla="*/ 406336 h 406336"/>
              <a:gd name="connsiteX16" fmla="*/ 0 w 5030851"/>
              <a:gd name="connsiteY16" fmla="*/ 338607 h 406336"/>
              <a:gd name="connsiteX17" fmla="*/ 0 w 5030851"/>
              <a:gd name="connsiteY17" fmla="*/ 338607 h 406336"/>
              <a:gd name="connsiteX18" fmla="*/ 0 w 5030851"/>
              <a:gd name="connsiteY18" fmla="*/ 67690 h 4063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0851" h="406336">
                <a:moveTo>
                  <a:pt x="0" y="67690"/>
                </a:moveTo>
                <a:cubicBezTo>
                  <a:pt x="0" y="30226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4963032" y="0"/>
                </a:lnTo>
                <a:lnTo>
                  <a:pt x="4963032" y="0"/>
                </a:lnTo>
                <a:cubicBezTo>
                  <a:pt x="5000497" y="0"/>
                  <a:pt x="5030851" y="30226"/>
                  <a:pt x="5030723" y="67690"/>
                </a:cubicBezTo>
                <a:cubicBezTo>
                  <a:pt x="5030723" y="67690"/>
                  <a:pt x="5030723" y="67690"/>
                  <a:pt x="5030723" y="67690"/>
                </a:cubicBezTo>
                <a:lnTo>
                  <a:pt x="5030851" y="67690"/>
                </a:lnTo>
                <a:lnTo>
                  <a:pt x="5030851" y="338607"/>
                </a:lnTo>
                <a:lnTo>
                  <a:pt x="5030723" y="338607"/>
                </a:lnTo>
                <a:cubicBezTo>
                  <a:pt x="5030723" y="376008"/>
                  <a:pt x="5000497" y="406336"/>
                  <a:pt x="4963032" y="406336"/>
                </a:cubicBezTo>
                <a:cubicBezTo>
                  <a:pt x="4963032" y="406336"/>
                  <a:pt x="4963032" y="406336"/>
                  <a:pt x="4963032" y="406336"/>
                </a:cubicBezTo>
                <a:lnTo>
                  <a:pt x="4963032" y="406336"/>
                </a:lnTo>
                <a:lnTo>
                  <a:pt x="67691" y="406336"/>
                </a:lnTo>
                <a:lnTo>
                  <a:pt x="67691" y="406336"/>
                </a:lnTo>
                <a:cubicBezTo>
                  <a:pt x="30352" y="406336"/>
                  <a:pt x="0" y="376008"/>
                  <a:pt x="0" y="338607"/>
                </a:cubicBezTo>
                <a:cubicBezTo>
                  <a:pt x="0" y="338607"/>
                  <a:pt x="0" y="338607"/>
                  <a:pt x="0" y="338607"/>
                </a:cubicBezTo>
                <a:lnTo>
                  <a:pt x="0" y="6769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71700" y="5272151"/>
            <a:ext cx="5056251" cy="431736"/>
          </a:xfrm>
          <a:custGeom>
            <a:avLst/>
            <a:gdLst>
              <a:gd name="connsiteX0" fmla="*/ 12700 w 5056251"/>
              <a:gd name="connsiteY0" fmla="*/ 80390 h 431736"/>
              <a:gd name="connsiteX1" fmla="*/ 80391 w 5056251"/>
              <a:gd name="connsiteY1" fmla="*/ 12700 h 431736"/>
              <a:gd name="connsiteX2" fmla="*/ 80391 w 5056251"/>
              <a:gd name="connsiteY2" fmla="*/ 12700 h 431736"/>
              <a:gd name="connsiteX3" fmla="*/ 80391 w 5056251"/>
              <a:gd name="connsiteY3" fmla="*/ 12700 h 431736"/>
              <a:gd name="connsiteX4" fmla="*/ 4975732 w 5056251"/>
              <a:gd name="connsiteY4" fmla="*/ 12700 h 431736"/>
              <a:gd name="connsiteX5" fmla="*/ 4975732 w 5056251"/>
              <a:gd name="connsiteY5" fmla="*/ 12700 h 431736"/>
              <a:gd name="connsiteX6" fmla="*/ 5043423 w 5056251"/>
              <a:gd name="connsiteY6" fmla="*/ 80390 h 431736"/>
              <a:gd name="connsiteX7" fmla="*/ 5043423 w 5056251"/>
              <a:gd name="connsiteY7" fmla="*/ 80390 h 431736"/>
              <a:gd name="connsiteX8" fmla="*/ 5043551 w 5056251"/>
              <a:gd name="connsiteY8" fmla="*/ 80390 h 431736"/>
              <a:gd name="connsiteX9" fmla="*/ 5043551 w 5056251"/>
              <a:gd name="connsiteY9" fmla="*/ 351307 h 431736"/>
              <a:gd name="connsiteX10" fmla="*/ 5043423 w 5056251"/>
              <a:gd name="connsiteY10" fmla="*/ 351307 h 431736"/>
              <a:gd name="connsiteX11" fmla="*/ 4975732 w 5056251"/>
              <a:gd name="connsiteY11" fmla="*/ 419036 h 431736"/>
              <a:gd name="connsiteX12" fmla="*/ 4975732 w 5056251"/>
              <a:gd name="connsiteY12" fmla="*/ 419036 h 431736"/>
              <a:gd name="connsiteX13" fmla="*/ 4975732 w 5056251"/>
              <a:gd name="connsiteY13" fmla="*/ 419036 h 431736"/>
              <a:gd name="connsiteX14" fmla="*/ 80391 w 5056251"/>
              <a:gd name="connsiteY14" fmla="*/ 419036 h 431736"/>
              <a:gd name="connsiteX15" fmla="*/ 80391 w 5056251"/>
              <a:gd name="connsiteY15" fmla="*/ 419036 h 431736"/>
              <a:gd name="connsiteX16" fmla="*/ 12700 w 5056251"/>
              <a:gd name="connsiteY16" fmla="*/ 351307 h 431736"/>
              <a:gd name="connsiteX17" fmla="*/ 12700 w 5056251"/>
              <a:gd name="connsiteY17" fmla="*/ 351307 h 431736"/>
              <a:gd name="connsiteX18" fmla="*/ 12700 w 5056251"/>
              <a:gd name="connsiteY18" fmla="*/ 80390 h 431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56251" h="431736">
                <a:moveTo>
                  <a:pt x="12700" y="80390"/>
                </a:moveTo>
                <a:cubicBezTo>
                  <a:pt x="12700" y="42926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4975732" y="12700"/>
                </a:lnTo>
                <a:lnTo>
                  <a:pt x="4975732" y="12700"/>
                </a:lnTo>
                <a:cubicBezTo>
                  <a:pt x="5013197" y="12700"/>
                  <a:pt x="5043551" y="42926"/>
                  <a:pt x="5043423" y="80390"/>
                </a:cubicBezTo>
                <a:cubicBezTo>
                  <a:pt x="5043423" y="80390"/>
                  <a:pt x="5043423" y="80390"/>
                  <a:pt x="5043423" y="80390"/>
                </a:cubicBezTo>
                <a:lnTo>
                  <a:pt x="5043551" y="80390"/>
                </a:lnTo>
                <a:lnTo>
                  <a:pt x="5043551" y="351307"/>
                </a:lnTo>
                <a:lnTo>
                  <a:pt x="5043423" y="351307"/>
                </a:lnTo>
                <a:cubicBezTo>
                  <a:pt x="5043423" y="388708"/>
                  <a:pt x="5013197" y="419036"/>
                  <a:pt x="4975732" y="419036"/>
                </a:cubicBezTo>
                <a:cubicBezTo>
                  <a:pt x="4975732" y="419036"/>
                  <a:pt x="4975732" y="419036"/>
                  <a:pt x="4975732" y="419036"/>
                </a:cubicBezTo>
                <a:lnTo>
                  <a:pt x="4975732" y="419036"/>
                </a:lnTo>
                <a:lnTo>
                  <a:pt x="80391" y="419036"/>
                </a:lnTo>
                <a:lnTo>
                  <a:pt x="80391" y="419036"/>
                </a:lnTo>
                <a:cubicBezTo>
                  <a:pt x="43052" y="419036"/>
                  <a:pt x="12700" y="388708"/>
                  <a:pt x="12700" y="351307"/>
                </a:cubicBezTo>
                <a:cubicBezTo>
                  <a:pt x="12700" y="351307"/>
                  <a:pt x="12700" y="351307"/>
                  <a:pt x="12700" y="351307"/>
                </a:cubicBezTo>
                <a:lnTo>
                  <a:pt x="12700" y="803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00275" y="5784850"/>
            <a:ext cx="5000625" cy="438150"/>
          </a:xfrm>
          <a:custGeom>
            <a:avLst/>
            <a:gdLst>
              <a:gd name="connsiteX0" fmla="*/ 0 w 5000625"/>
              <a:gd name="connsiteY0" fmla="*/ 73025 h 438150"/>
              <a:gd name="connsiteX1" fmla="*/ 73025 w 5000625"/>
              <a:gd name="connsiteY1" fmla="*/ 0 h 438150"/>
              <a:gd name="connsiteX2" fmla="*/ 73025 w 5000625"/>
              <a:gd name="connsiteY2" fmla="*/ 0 h 438150"/>
              <a:gd name="connsiteX3" fmla="*/ 73025 w 5000625"/>
              <a:gd name="connsiteY3" fmla="*/ 0 h 438150"/>
              <a:gd name="connsiteX4" fmla="*/ 4927600 w 5000625"/>
              <a:gd name="connsiteY4" fmla="*/ 0 h 438150"/>
              <a:gd name="connsiteX5" fmla="*/ 4927600 w 5000625"/>
              <a:gd name="connsiteY5" fmla="*/ 0 h 438150"/>
              <a:gd name="connsiteX6" fmla="*/ 5000625 w 5000625"/>
              <a:gd name="connsiteY6" fmla="*/ 73025 h 438150"/>
              <a:gd name="connsiteX7" fmla="*/ 5000625 w 5000625"/>
              <a:gd name="connsiteY7" fmla="*/ 73025 h 438150"/>
              <a:gd name="connsiteX8" fmla="*/ 5000625 w 5000625"/>
              <a:gd name="connsiteY8" fmla="*/ 73025 h 438150"/>
              <a:gd name="connsiteX9" fmla="*/ 5000625 w 5000625"/>
              <a:gd name="connsiteY9" fmla="*/ 365125 h 438150"/>
              <a:gd name="connsiteX10" fmla="*/ 5000625 w 5000625"/>
              <a:gd name="connsiteY10" fmla="*/ 365125 h 438150"/>
              <a:gd name="connsiteX11" fmla="*/ 4927600 w 5000625"/>
              <a:gd name="connsiteY11" fmla="*/ 438150 h 438150"/>
              <a:gd name="connsiteX12" fmla="*/ 4927600 w 5000625"/>
              <a:gd name="connsiteY12" fmla="*/ 438150 h 438150"/>
              <a:gd name="connsiteX13" fmla="*/ 4927600 w 5000625"/>
              <a:gd name="connsiteY13" fmla="*/ 438150 h 438150"/>
              <a:gd name="connsiteX14" fmla="*/ 73025 w 5000625"/>
              <a:gd name="connsiteY14" fmla="*/ 438150 h 438150"/>
              <a:gd name="connsiteX15" fmla="*/ 73025 w 5000625"/>
              <a:gd name="connsiteY15" fmla="*/ 438150 h 438150"/>
              <a:gd name="connsiteX16" fmla="*/ 0 w 5000625"/>
              <a:gd name="connsiteY16" fmla="*/ 365125 h 438150"/>
              <a:gd name="connsiteX17" fmla="*/ 0 w 5000625"/>
              <a:gd name="connsiteY17" fmla="*/ 365125 h 438150"/>
              <a:gd name="connsiteX18" fmla="*/ 0 w 500062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62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4927600" y="0"/>
                </a:lnTo>
                <a:lnTo>
                  <a:pt x="4927600" y="0"/>
                </a:lnTo>
                <a:cubicBezTo>
                  <a:pt x="4967985" y="0"/>
                  <a:pt x="5000625" y="32689"/>
                  <a:pt x="5000625" y="73025"/>
                </a:cubicBezTo>
                <a:cubicBezTo>
                  <a:pt x="5000625" y="73025"/>
                  <a:pt x="5000625" y="73025"/>
                  <a:pt x="5000625" y="73025"/>
                </a:cubicBezTo>
                <a:lnTo>
                  <a:pt x="5000625" y="73025"/>
                </a:lnTo>
                <a:lnTo>
                  <a:pt x="5000625" y="365125"/>
                </a:lnTo>
                <a:lnTo>
                  <a:pt x="5000625" y="365125"/>
                </a:lnTo>
                <a:cubicBezTo>
                  <a:pt x="5000625" y="405460"/>
                  <a:pt x="4967985" y="438150"/>
                  <a:pt x="4927600" y="438150"/>
                </a:cubicBezTo>
                <a:cubicBezTo>
                  <a:pt x="4927600" y="438150"/>
                  <a:pt x="4927600" y="438150"/>
                  <a:pt x="4927600" y="438150"/>
                </a:cubicBezTo>
                <a:lnTo>
                  <a:pt x="492760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81225" y="5765800"/>
            <a:ext cx="5038725" cy="476250"/>
          </a:xfrm>
          <a:custGeom>
            <a:avLst/>
            <a:gdLst>
              <a:gd name="connsiteX0" fmla="*/ 19050 w 5038725"/>
              <a:gd name="connsiteY0" fmla="*/ 92075 h 476250"/>
              <a:gd name="connsiteX1" fmla="*/ 92075 w 5038725"/>
              <a:gd name="connsiteY1" fmla="*/ 19050 h 476250"/>
              <a:gd name="connsiteX2" fmla="*/ 92075 w 5038725"/>
              <a:gd name="connsiteY2" fmla="*/ 19050 h 476250"/>
              <a:gd name="connsiteX3" fmla="*/ 92075 w 5038725"/>
              <a:gd name="connsiteY3" fmla="*/ 19050 h 476250"/>
              <a:gd name="connsiteX4" fmla="*/ 4946650 w 5038725"/>
              <a:gd name="connsiteY4" fmla="*/ 19050 h 476250"/>
              <a:gd name="connsiteX5" fmla="*/ 4946650 w 5038725"/>
              <a:gd name="connsiteY5" fmla="*/ 19050 h 476250"/>
              <a:gd name="connsiteX6" fmla="*/ 5019675 w 5038725"/>
              <a:gd name="connsiteY6" fmla="*/ 92075 h 476250"/>
              <a:gd name="connsiteX7" fmla="*/ 5019675 w 5038725"/>
              <a:gd name="connsiteY7" fmla="*/ 92075 h 476250"/>
              <a:gd name="connsiteX8" fmla="*/ 5019675 w 5038725"/>
              <a:gd name="connsiteY8" fmla="*/ 92075 h 476250"/>
              <a:gd name="connsiteX9" fmla="*/ 5019675 w 5038725"/>
              <a:gd name="connsiteY9" fmla="*/ 384175 h 476250"/>
              <a:gd name="connsiteX10" fmla="*/ 5019675 w 5038725"/>
              <a:gd name="connsiteY10" fmla="*/ 384175 h 476250"/>
              <a:gd name="connsiteX11" fmla="*/ 4946650 w 5038725"/>
              <a:gd name="connsiteY11" fmla="*/ 457200 h 476250"/>
              <a:gd name="connsiteX12" fmla="*/ 4946650 w 5038725"/>
              <a:gd name="connsiteY12" fmla="*/ 457200 h 476250"/>
              <a:gd name="connsiteX13" fmla="*/ 4946650 w 5038725"/>
              <a:gd name="connsiteY13" fmla="*/ 457200 h 476250"/>
              <a:gd name="connsiteX14" fmla="*/ 92075 w 5038725"/>
              <a:gd name="connsiteY14" fmla="*/ 457200 h 476250"/>
              <a:gd name="connsiteX15" fmla="*/ 92075 w 5038725"/>
              <a:gd name="connsiteY15" fmla="*/ 457200 h 476250"/>
              <a:gd name="connsiteX16" fmla="*/ 19050 w 5038725"/>
              <a:gd name="connsiteY16" fmla="*/ 384175 h 476250"/>
              <a:gd name="connsiteX17" fmla="*/ 19050 w 5038725"/>
              <a:gd name="connsiteY17" fmla="*/ 384175 h 476250"/>
              <a:gd name="connsiteX18" fmla="*/ 19050 w 503872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72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4946650" y="19050"/>
                </a:lnTo>
                <a:lnTo>
                  <a:pt x="4946650" y="19050"/>
                </a:lnTo>
                <a:cubicBezTo>
                  <a:pt x="4987035" y="19050"/>
                  <a:pt x="5019675" y="51739"/>
                  <a:pt x="5019675" y="92075"/>
                </a:cubicBezTo>
                <a:cubicBezTo>
                  <a:pt x="5019675" y="92075"/>
                  <a:pt x="5019675" y="92075"/>
                  <a:pt x="5019675" y="92075"/>
                </a:cubicBezTo>
                <a:lnTo>
                  <a:pt x="5019675" y="92075"/>
                </a:lnTo>
                <a:lnTo>
                  <a:pt x="5019675" y="384175"/>
                </a:lnTo>
                <a:lnTo>
                  <a:pt x="5019675" y="384175"/>
                </a:lnTo>
                <a:cubicBezTo>
                  <a:pt x="5019675" y="424510"/>
                  <a:pt x="4987035" y="457200"/>
                  <a:pt x="4946650" y="457200"/>
                </a:cubicBezTo>
                <a:cubicBezTo>
                  <a:pt x="4946650" y="457200"/>
                  <a:pt x="4946650" y="457200"/>
                  <a:pt x="4946650" y="457200"/>
                </a:cubicBezTo>
                <a:lnTo>
                  <a:pt x="494665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14876" y="3860800"/>
            <a:ext cx="571500" cy="568325"/>
          </a:xfrm>
          <a:custGeom>
            <a:avLst/>
            <a:gdLst>
              <a:gd name="connsiteX0" fmla="*/ 0 w 571500"/>
              <a:gd name="connsiteY0" fmla="*/ 142113 h 568325"/>
              <a:gd name="connsiteX1" fmla="*/ 285750 w 571500"/>
              <a:gd name="connsiteY1" fmla="*/ 142113 h 568325"/>
              <a:gd name="connsiteX2" fmla="*/ 285750 w 571500"/>
              <a:gd name="connsiteY2" fmla="*/ 0 h 568325"/>
              <a:gd name="connsiteX3" fmla="*/ 571500 w 571500"/>
              <a:gd name="connsiteY3" fmla="*/ 284098 h 568325"/>
              <a:gd name="connsiteX4" fmla="*/ 285750 w 571500"/>
              <a:gd name="connsiteY4" fmla="*/ 568325 h 568325"/>
              <a:gd name="connsiteX5" fmla="*/ 285750 w 571500"/>
              <a:gd name="connsiteY5" fmla="*/ 426211 h 568325"/>
              <a:gd name="connsiteX6" fmla="*/ 0 w 571500"/>
              <a:gd name="connsiteY6" fmla="*/ 426211 h 568325"/>
              <a:gd name="connsiteX7" fmla="*/ 0 w 571500"/>
              <a:gd name="connsiteY7" fmla="*/ 142113 h 568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1500" h="568325">
                <a:moveTo>
                  <a:pt x="0" y="142113"/>
                </a:moveTo>
                <a:lnTo>
                  <a:pt x="285750" y="142113"/>
                </a:lnTo>
                <a:lnTo>
                  <a:pt x="285750" y="0"/>
                </a:lnTo>
                <a:lnTo>
                  <a:pt x="571500" y="284098"/>
                </a:lnTo>
                <a:lnTo>
                  <a:pt x="285750" y="568325"/>
                </a:lnTo>
                <a:lnTo>
                  <a:pt x="285750" y="426211"/>
                </a:lnTo>
                <a:lnTo>
                  <a:pt x="0" y="426211"/>
                </a:lnTo>
                <a:lnTo>
                  <a:pt x="0" y="142113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02176" y="3848100"/>
            <a:ext cx="596900" cy="593725"/>
          </a:xfrm>
          <a:custGeom>
            <a:avLst/>
            <a:gdLst>
              <a:gd name="connsiteX0" fmla="*/ 12700 w 596900"/>
              <a:gd name="connsiteY0" fmla="*/ 154813 h 593725"/>
              <a:gd name="connsiteX1" fmla="*/ 298450 w 596900"/>
              <a:gd name="connsiteY1" fmla="*/ 154813 h 593725"/>
              <a:gd name="connsiteX2" fmla="*/ 298450 w 596900"/>
              <a:gd name="connsiteY2" fmla="*/ 12700 h 593725"/>
              <a:gd name="connsiteX3" fmla="*/ 584200 w 596900"/>
              <a:gd name="connsiteY3" fmla="*/ 296798 h 593725"/>
              <a:gd name="connsiteX4" fmla="*/ 298450 w 596900"/>
              <a:gd name="connsiteY4" fmla="*/ 581025 h 593725"/>
              <a:gd name="connsiteX5" fmla="*/ 298450 w 596900"/>
              <a:gd name="connsiteY5" fmla="*/ 438911 h 593725"/>
              <a:gd name="connsiteX6" fmla="*/ 12700 w 596900"/>
              <a:gd name="connsiteY6" fmla="*/ 438911 h 593725"/>
              <a:gd name="connsiteX7" fmla="*/ 12700 w 596900"/>
              <a:gd name="connsiteY7" fmla="*/ 154813 h 593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96900" h="593725">
                <a:moveTo>
                  <a:pt x="12700" y="154813"/>
                </a:moveTo>
                <a:lnTo>
                  <a:pt x="298450" y="154813"/>
                </a:lnTo>
                <a:lnTo>
                  <a:pt x="298450" y="12700"/>
                </a:lnTo>
                <a:lnTo>
                  <a:pt x="584200" y="296798"/>
                </a:lnTo>
                <a:lnTo>
                  <a:pt x="298450" y="581025"/>
                </a:lnTo>
                <a:lnTo>
                  <a:pt x="298450" y="438911"/>
                </a:lnTo>
                <a:lnTo>
                  <a:pt x="12700" y="438911"/>
                </a:lnTo>
                <a:lnTo>
                  <a:pt x="12700" y="15481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44700" y="3276600"/>
            <a:ext cx="1879600" cy="1892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7300" y="3238500"/>
            <a:ext cx="1892300" cy="19177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5765800"/>
            <a:ext cx="5067300" cy="4953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7150100" y="2921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304800" y="13843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762000" y="1879600"/>
            <a:ext cx="744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点击页面中的图片后，图片外围加上边框（1px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solid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041400" y="2247900"/>
            <a:ext cx="914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#ccc）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62000" y="2679700"/>
            <a:ext cx="622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要求使用.css()和.addClass()两种方法实现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759200" y="53848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3771900" y="58801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60475" y="3070225"/>
            <a:ext cx="7272401" cy="790575"/>
          </a:xfrm>
          <a:custGeom>
            <a:avLst/>
            <a:gdLst>
              <a:gd name="connsiteX0" fmla="*/ 0 w 7272401"/>
              <a:gd name="connsiteY0" fmla="*/ 0 h 790575"/>
              <a:gd name="connsiteX1" fmla="*/ 0 w 7272401"/>
              <a:gd name="connsiteY1" fmla="*/ 0 h 790575"/>
              <a:gd name="connsiteX2" fmla="*/ 7272401 w 7272401"/>
              <a:gd name="connsiteY2" fmla="*/ 0 h 790575"/>
              <a:gd name="connsiteX3" fmla="*/ 7272401 w 7272401"/>
              <a:gd name="connsiteY3" fmla="*/ 0 h 790575"/>
              <a:gd name="connsiteX4" fmla="*/ 7272401 w 7272401"/>
              <a:gd name="connsiteY4" fmla="*/ 790575 h 790575"/>
              <a:gd name="connsiteX5" fmla="*/ 7272401 w 7272401"/>
              <a:gd name="connsiteY5" fmla="*/ 790575 h 790575"/>
              <a:gd name="connsiteX6" fmla="*/ 0 w 7272401"/>
              <a:gd name="connsiteY6" fmla="*/ 790575 h 790575"/>
              <a:gd name="connsiteX7" fmla="*/ 0 w 7272401"/>
              <a:gd name="connsiteY7" fmla="*/ 790575 h 790575"/>
              <a:gd name="connsiteX8" fmla="*/ 0 w 7272401"/>
              <a:gd name="connsiteY8" fmla="*/ 0 h 790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72401" h="790575">
                <a:moveTo>
                  <a:pt x="0" y="0"/>
                </a:moveTo>
                <a:lnTo>
                  <a:pt x="0" y="0"/>
                </a:lnTo>
                <a:lnTo>
                  <a:pt x="7272401" y="0"/>
                </a:lnTo>
                <a:lnTo>
                  <a:pt x="7272401" y="0"/>
                </a:lnTo>
                <a:lnTo>
                  <a:pt x="7272401" y="790575"/>
                </a:lnTo>
                <a:lnTo>
                  <a:pt x="7272401" y="790575"/>
                </a:lnTo>
                <a:lnTo>
                  <a:pt x="0" y="790575"/>
                </a:lnTo>
                <a:lnTo>
                  <a:pt x="0" y="790575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35075" y="3044825"/>
            <a:ext cx="7323201" cy="841375"/>
          </a:xfrm>
          <a:custGeom>
            <a:avLst/>
            <a:gdLst>
              <a:gd name="connsiteX0" fmla="*/ 25400 w 7323201"/>
              <a:gd name="connsiteY0" fmla="*/ 25400 h 841375"/>
              <a:gd name="connsiteX1" fmla="*/ 25400 w 7323201"/>
              <a:gd name="connsiteY1" fmla="*/ 25400 h 841375"/>
              <a:gd name="connsiteX2" fmla="*/ 7297801 w 7323201"/>
              <a:gd name="connsiteY2" fmla="*/ 25400 h 841375"/>
              <a:gd name="connsiteX3" fmla="*/ 7297801 w 7323201"/>
              <a:gd name="connsiteY3" fmla="*/ 25400 h 841375"/>
              <a:gd name="connsiteX4" fmla="*/ 7297801 w 7323201"/>
              <a:gd name="connsiteY4" fmla="*/ 815975 h 841375"/>
              <a:gd name="connsiteX5" fmla="*/ 7297801 w 7323201"/>
              <a:gd name="connsiteY5" fmla="*/ 815975 h 841375"/>
              <a:gd name="connsiteX6" fmla="*/ 25400 w 7323201"/>
              <a:gd name="connsiteY6" fmla="*/ 815975 h 841375"/>
              <a:gd name="connsiteX7" fmla="*/ 25400 w 7323201"/>
              <a:gd name="connsiteY7" fmla="*/ 815975 h 841375"/>
              <a:gd name="connsiteX8" fmla="*/ 25400 w 7323201"/>
              <a:gd name="connsiteY8" fmla="*/ 25400 h 841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323201" h="841375">
                <a:moveTo>
                  <a:pt x="25400" y="25400"/>
                </a:moveTo>
                <a:lnTo>
                  <a:pt x="25400" y="25400"/>
                </a:lnTo>
                <a:lnTo>
                  <a:pt x="7297801" y="25400"/>
                </a:lnTo>
                <a:lnTo>
                  <a:pt x="7297801" y="25400"/>
                </a:lnTo>
                <a:lnTo>
                  <a:pt x="7297801" y="815975"/>
                </a:lnTo>
                <a:lnTo>
                  <a:pt x="7297801" y="815975"/>
                </a:lnTo>
                <a:lnTo>
                  <a:pt x="25400" y="815975"/>
                </a:lnTo>
                <a:lnTo>
                  <a:pt x="25400" y="81597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16025" y="1339850"/>
            <a:ext cx="7358126" cy="730250"/>
          </a:xfrm>
          <a:custGeom>
            <a:avLst/>
            <a:gdLst>
              <a:gd name="connsiteX0" fmla="*/ 0 w 7358126"/>
              <a:gd name="connsiteY0" fmla="*/ 0 h 730250"/>
              <a:gd name="connsiteX1" fmla="*/ 0 w 7358126"/>
              <a:gd name="connsiteY1" fmla="*/ 0 h 730250"/>
              <a:gd name="connsiteX2" fmla="*/ 7358126 w 7358126"/>
              <a:gd name="connsiteY2" fmla="*/ 0 h 730250"/>
              <a:gd name="connsiteX3" fmla="*/ 7358126 w 7358126"/>
              <a:gd name="connsiteY3" fmla="*/ 0 h 730250"/>
              <a:gd name="connsiteX4" fmla="*/ 7358126 w 7358126"/>
              <a:gd name="connsiteY4" fmla="*/ 730250 h 730250"/>
              <a:gd name="connsiteX5" fmla="*/ 7358126 w 7358126"/>
              <a:gd name="connsiteY5" fmla="*/ 730250 h 730250"/>
              <a:gd name="connsiteX6" fmla="*/ 0 w 7358126"/>
              <a:gd name="connsiteY6" fmla="*/ 730250 h 730250"/>
              <a:gd name="connsiteX7" fmla="*/ 0 w 7358126"/>
              <a:gd name="connsiteY7" fmla="*/ 730250 h 730250"/>
              <a:gd name="connsiteX8" fmla="*/ 0 w 7358126"/>
              <a:gd name="connsiteY8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358126" h="730250">
                <a:moveTo>
                  <a:pt x="0" y="0"/>
                </a:moveTo>
                <a:lnTo>
                  <a:pt x="0" y="0"/>
                </a:lnTo>
                <a:lnTo>
                  <a:pt x="7358126" y="0"/>
                </a:lnTo>
                <a:lnTo>
                  <a:pt x="7358126" y="0"/>
                </a:lnTo>
                <a:lnTo>
                  <a:pt x="7358126" y="730250"/>
                </a:lnTo>
                <a:lnTo>
                  <a:pt x="7358126" y="730250"/>
                </a:lnTo>
                <a:lnTo>
                  <a:pt x="0" y="730250"/>
                </a:lnTo>
                <a:lnTo>
                  <a:pt x="0" y="730250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90625" y="1314450"/>
            <a:ext cx="7408926" cy="781050"/>
          </a:xfrm>
          <a:custGeom>
            <a:avLst/>
            <a:gdLst>
              <a:gd name="connsiteX0" fmla="*/ 25400 w 7408926"/>
              <a:gd name="connsiteY0" fmla="*/ 25400 h 781050"/>
              <a:gd name="connsiteX1" fmla="*/ 25400 w 7408926"/>
              <a:gd name="connsiteY1" fmla="*/ 25400 h 781050"/>
              <a:gd name="connsiteX2" fmla="*/ 7383526 w 7408926"/>
              <a:gd name="connsiteY2" fmla="*/ 25400 h 781050"/>
              <a:gd name="connsiteX3" fmla="*/ 7383526 w 7408926"/>
              <a:gd name="connsiteY3" fmla="*/ 25400 h 781050"/>
              <a:gd name="connsiteX4" fmla="*/ 7383526 w 7408926"/>
              <a:gd name="connsiteY4" fmla="*/ 755650 h 781050"/>
              <a:gd name="connsiteX5" fmla="*/ 7383526 w 7408926"/>
              <a:gd name="connsiteY5" fmla="*/ 755650 h 781050"/>
              <a:gd name="connsiteX6" fmla="*/ 25400 w 7408926"/>
              <a:gd name="connsiteY6" fmla="*/ 755650 h 781050"/>
              <a:gd name="connsiteX7" fmla="*/ 25400 w 7408926"/>
              <a:gd name="connsiteY7" fmla="*/ 755650 h 781050"/>
              <a:gd name="connsiteX8" fmla="*/ 25400 w 7408926"/>
              <a:gd name="connsiteY8" fmla="*/ 25400 h 781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408926" h="781050">
                <a:moveTo>
                  <a:pt x="25400" y="25400"/>
                </a:moveTo>
                <a:lnTo>
                  <a:pt x="25400" y="25400"/>
                </a:lnTo>
                <a:lnTo>
                  <a:pt x="7383526" y="25400"/>
                </a:lnTo>
                <a:lnTo>
                  <a:pt x="7383526" y="25400"/>
                </a:lnTo>
                <a:lnTo>
                  <a:pt x="7383526" y="755650"/>
                </a:lnTo>
                <a:lnTo>
                  <a:pt x="7383526" y="755650"/>
                </a:lnTo>
                <a:lnTo>
                  <a:pt x="25400" y="755650"/>
                </a:lnTo>
                <a:lnTo>
                  <a:pt x="25400" y="75565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1295400"/>
            <a:ext cx="7505700" cy="812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3022600"/>
            <a:ext cx="7429500" cy="876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689600" y="279400"/>
            <a:ext cx="3213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jQuery代码风格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63600" y="2527300"/>
            <a:ext cx="4102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“$”等同于“jQuery”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574800" y="3378200"/>
            <a:ext cx="5232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CC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document</a:t>
            </a:r>
            <a:r>
              <a:rPr lang="en-US" altLang="zh-CN" sz="1800" b="1" dirty="0" smtClean="0">
                <a:solidFill>
                  <a:srgbClr val="CC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.ready()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等同于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CC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jQuery(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document</a:t>
            </a:r>
            <a:r>
              <a:rPr lang="en-US" altLang="zh-CN" sz="1800" b="1" dirty="0" smtClean="0">
                <a:solidFill>
                  <a:srgbClr val="CC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.ready()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536700" y="1536700"/>
            <a:ext cx="2133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</a:t>
            </a:r>
            <a:r>
              <a:rPr lang="en-US" altLang="zh-CN" sz="2005" b="1" dirty="0" smtClean="0">
                <a:solidFill>
                  <a:srgbClr val="CC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selector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r>
              <a:rPr lang="en-US" altLang="zh-CN" sz="2005" b="1" dirty="0" smtClean="0">
                <a:solidFill>
                  <a:srgbClr val="1293CD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.action()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;</a:t>
            </a:r>
            <a:endParaRPr lang="en-US" altLang="zh-CN" sz="2005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6025" y="5364226"/>
            <a:ext cx="7642225" cy="941323"/>
          </a:xfrm>
          <a:custGeom>
            <a:avLst/>
            <a:gdLst>
              <a:gd name="connsiteX0" fmla="*/ 0 w 7642225"/>
              <a:gd name="connsiteY0" fmla="*/ 0 h 941323"/>
              <a:gd name="connsiteX1" fmla="*/ 0 w 7642225"/>
              <a:gd name="connsiteY1" fmla="*/ 0 h 941323"/>
              <a:gd name="connsiteX2" fmla="*/ 7642225 w 7642225"/>
              <a:gd name="connsiteY2" fmla="*/ 0 h 941323"/>
              <a:gd name="connsiteX3" fmla="*/ 7642225 w 7642225"/>
              <a:gd name="connsiteY3" fmla="*/ 0 h 941323"/>
              <a:gd name="connsiteX4" fmla="*/ 7642225 w 7642225"/>
              <a:gd name="connsiteY4" fmla="*/ 941323 h 941323"/>
              <a:gd name="connsiteX5" fmla="*/ 7642225 w 7642225"/>
              <a:gd name="connsiteY5" fmla="*/ 941323 h 941323"/>
              <a:gd name="connsiteX6" fmla="*/ 0 w 7642225"/>
              <a:gd name="connsiteY6" fmla="*/ 941323 h 941323"/>
              <a:gd name="connsiteX7" fmla="*/ 0 w 7642225"/>
              <a:gd name="connsiteY7" fmla="*/ 941323 h 941323"/>
              <a:gd name="connsiteX8" fmla="*/ 0 w 7642225"/>
              <a:gd name="connsiteY8" fmla="*/ 0 h 941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42225" h="941323">
                <a:moveTo>
                  <a:pt x="0" y="0"/>
                </a:moveTo>
                <a:lnTo>
                  <a:pt x="0" y="0"/>
                </a:lnTo>
                <a:lnTo>
                  <a:pt x="7642225" y="0"/>
                </a:lnTo>
                <a:lnTo>
                  <a:pt x="7642225" y="0"/>
                </a:lnTo>
                <a:lnTo>
                  <a:pt x="7642225" y="941323"/>
                </a:lnTo>
                <a:lnTo>
                  <a:pt x="7642225" y="941323"/>
                </a:lnTo>
                <a:lnTo>
                  <a:pt x="0" y="941323"/>
                </a:lnTo>
                <a:lnTo>
                  <a:pt x="0" y="941323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90625" y="5338826"/>
            <a:ext cx="7693025" cy="992123"/>
          </a:xfrm>
          <a:custGeom>
            <a:avLst/>
            <a:gdLst>
              <a:gd name="connsiteX0" fmla="*/ 25400 w 7693025"/>
              <a:gd name="connsiteY0" fmla="*/ 25400 h 992123"/>
              <a:gd name="connsiteX1" fmla="*/ 25400 w 7693025"/>
              <a:gd name="connsiteY1" fmla="*/ 25400 h 992123"/>
              <a:gd name="connsiteX2" fmla="*/ 7667625 w 7693025"/>
              <a:gd name="connsiteY2" fmla="*/ 25400 h 992123"/>
              <a:gd name="connsiteX3" fmla="*/ 7667625 w 7693025"/>
              <a:gd name="connsiteY3" fmla="*/ 25400 h 992123"/>
              <a:gd name="connsiteX4" fmla="*/ 7667625 w 7693025"/>
              <a:gd name="connsiteY4" fmla="*/ 966723 h 992123"/>
              <a:gd name="connsiteX5" fmla="*/ 7667625 w 7693025"/>
              <a:gd name="connsiteY5" fmla="*/ 966723 h 992123"/>
              <a:gd name="connsiteX6" fmla="*/ 25400 w 7693025"/>
              <a:gd name="connsiteY6" fmla="*/ 966723 h 992123"/>
              <a:gd name="connsiteX7" fmla="*/ 25400 w 7693025"/>
              <a:gd name="connsiteY7" fmla="*/ 966723 h 992123"/>
              <a:gd name="connsiteX8" fmla="*/ 25400 w 7693025"/>
              <a:gd name="connsiteY8" fmla="*/ 25400 h 992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693025" h="992123">
                <a:moveTo>
                  <a:pt x="25400" y="25400"/>
                </a:moveTo>
                <a:lnTo>
                  <a:pt x="25400" y="25400"/>
                </a:lnTo>
                <a:lnTo>
                  <a:pt x="7667625" y="25400"/>
                </a:lnTo>
                <a:lnTo>
                  <a:pt x="7667625" y="25400"/>
                </a:lnTo>
                <a:lnTo>
                  <a:pt x="7667625" y="966723"/>
                </a:lnTo>
                <a:lnTo>
                  <a:pt x="7667625" y="966723"/>
                </a:lnTo>
                <a:lnTo>
                  <a:pt x="25400" y="966723"/>
                </a:lnTo>
                <a:lnTo>
                  <a:pt x="25400" y="966723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04900" y="1257300"/>
            <a:ext cx="6908800" cy="3517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21300"/>
            <a:ext cx="7797800" cy="1028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7277100" y="2667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200"/>
              </a:lnSpc>
            </a:pPr>
            <a:r>
              <a:rPr lang="en-US" altLang="zh-CN" sz="3205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方法举例</a:t>
            </a:r>
            <a:endParaRPr lang="en-US" altLang="zh-CN" sz="3205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3600" y="4889500"/>
            <a:ext cx="2489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操作连缀书写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536700" y="5765800"/>
            <a:ext cx="6959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$("h2").css("background-color",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"#CCFFFF").next().css("display",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"block");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12800" y="2260600"/>
            <a:ext cx="7886700" cy="37973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4533900" y="241300"/>
            <a:ext cx="436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$(document).ready()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63600" y="1371600"/>
            <a:ext cx="7518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$(document).ready()与window.onload类似，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06500" y="1816100"/>
            <a:ext cx="1778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但也有</a:t>
            </a:r>
            <a:r>
              <a:rPr lang="en-US" altLang="zh-CN" sz="2795" dirty="0" smtClean="0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区别</a:t>
            </a:r>
            <a:endParaRPr lang="en-US" altLang="zh-CN" sz="2795" dirty="0" smtClean="0">
              <a:solidFill>
                <a:srgbClr val="FF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2005076"/>
            <a:ext cx="7072312" cy="995298"/>
          </a:xfrm>
          <a:custGeom>
            <a:avLst/>
            <a:gdLst>
              <a:gd name="connsiteX0" fmla="*/ 0 w 7072312"/>
              <a:gd name="connsiteY0" fmla="*/ 0 h 995298"/>
              <a:gd name="connsiteX1" fmla="*/ 0 w 7072312"/>
              <a:gd name="connsiteY1" fmla="*/ 0 h 995298"/>
              <a:gd name="connsiteX2" fmla="*/ 7072312 w 7072312"/>
              <a:gd name="connsiteY2" fmla="*/ 0 h 995298"/>
              <a:gd name="connsiteX3" fmla="*/ 7072312 w 7072312"/>
              <a:gd name="connsiteY3" fmla="*/ 0 h 995298"/>
              <a:gd name="connsiteX4" fmla="*/ 7072312 w 7072312"/>
              <a:gd name="connsiteY4" fmla="*/ 995298 h 995298"/>
              <a:gd name="connsiteX5" fmla="*/ 7072312 w 7072312"/>
              <a:gd name="connsiteY5" fmla="*/ 995298 h 995298"/>
              <a:gd name="connsiteX6" fmla="*/ 0 w 7072312"/>
              <a:gd name="connsiteY6" fmla="*/ 995298 h 995298"/>
              <a:gd name="connsiteX7" fmla="*/ 0 w 7072312"/>
              <a:gd name="connsiteY7" fmla="*/ 995298 h 995298"/>
              <a:gd name="connsiteX8" fmla="*/ 0 w 7072312"/>
              <a:gd name="connsiteY8" fmla="*/ 0 h 995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072312" h="995298">
                <a:moveTo>
                  <a:pt x="0" y="0"/>
                </a:moveTo>
                <a:lnTo>
                  <a:pt x="0" y="0"/>
                </a:lnTo>
                <a:lnTo>
                  <a:pt x="7072312" y="0"/>
                </a:lnTo>
                <a:lnTo>
                  <a:pt x="7072312" y="0"/>
                </a:lnTo>
                <a:lnTo>
                  <a:pt x="7072312" y="995298"/>
                </a:lnTo>
                <a:lnTo>
                  <a:pt x="7072312" y="995298"/>
                </a:lnTo>
                <a:lnTo>
                  <a:pt x="0" y="995298"/>
                </a:lnTo>
                <a:lnTo>
                  <a:pt x="0" y="995298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1979676"/>
            <a:ext cx="7123112" cy="1046098"/>
          </a:xfrm>
          <a:custGeom>
            <a:avLst/>
            <a:gdLst>
              <a:gd name="connsiteX0" fmla="*/ 25400 w 7123112"/>
              <a:gd name="connsiteY0" fmla="*/ 25400 h 1046098"/>
              <a:gd name="connsiteX1" fmla="*/ 25400 w 7123112"/>
              <a:gd name="connsiteY1" fmla="*/ 25400 h 1046098"/>
              <a:gd name="connsiteX2" fmla="*/ 7097712 w 7123112"/>
              <a:gd name="connsiteY2" fmla="*/ 25400 h 1046098"/>
              <a:gd name="connsiteX3" fmla="*/ 7097712 w 7123112"/>
              <a:gd name="connsiteY3" fmla="*/ 25400 h 1046098"/>
              <a:gd name="connsiteX4" fmla="*/ 7097712 w 7123112"/>
              <a:gd name="connsiteY4" fmla="*/ 1020698 h 1046098"/>
              <a:gd name="connsiteX5" fmla="*/ 7097712 w 7123112"/>
              <a:gd name="connsiteY5" fmla="*/ 1020698 h 1046098"/>
              <a:gd name="connsiteX6" fmla="*/ 25400 w 7123112"/>
              <a:gd name="connsiteY6" fmla="*/ 1020698 h 1046098"/>
              <a:gd name="connsiteX7" fmla="*/ 25400 w 7123112"/>
              <a:gd name="connsiteY7" fmla="*/ 1020698 h 1046098"/>
              <a:gd name="connsiteX8" fmla="*/ 25400 w 7123112"/>
              <a:gd name="connsiteY8" fmla="*/ 25400 h 1046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23112" h="1046098">
                <a:moveTo>
                  <a:pt x="25400" y="25400"/>
                </a:moveTo>
                <a:lnTo>
                  <a:pt x="25400" y="25400"/>
                </a:lnTo>
                <a:lnTo>
                  <a:pt x="7097712" y="25400"/>
                </a:lnTo>
                <a:lnTo>
                  <a:pt x="7097712" y="25400"/>
                </a:lnTo>
                <a:lnTo>
                  <a:pt x="7097712" y="1020698"/>
                </a:lnTo>
                <a:lnTo>
                  <a:pt x="7097712" y="1020698"/>
                </a:lnTo>
                <a:lnTo>
                  <a:pt x="25400" y="1020698"/>
                </a:lnTo>
                <a:lnTo>
                  <a:pt x="25400" y="1020698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14437" y="3948048"/>
            <a:ext cx="7072312" cy="1338326"/>
          </a:xfrm>
          <a:custGeom>
            <a:avLst/>
            <a:gdLst>
              <a:gd name="connsiteX0" fmla="*/ 0 w 7072312"/>
              <a:gd name="connsiteY0" fmla="*/ 0 h 1338326"/>
              <a:gd name="connsiteX1" fmla="*/ 0 w 7072312"/>
              <a:gd name="connsiteY1" fmla="*/ 0 h 1338326"/>
              <a:gd name="connsiteX2" fmla="*/ 7072312 w 7072312"/>
              <a:gd name="connsiteY2" fmla="*/ 0 h 1338326"/>
              <a:gd name="connsiteX3" fmla="*/ 7072312 w 7072312"/>
              <a:gd name="connsiteY3" fmla="*/ 0 h 1338326"/>
              <a:gd name="connsiteX4" fmla="*/ 7072312 w 7072312"/>
              <a:gd name="connsiteY4" fmla="*/ 1338326 h 1338326"/>
              <a:gd name="connsiteX5" fmla="*/ 7072312 w 7072312"/>
              <a:gd name="connsiteY5" fmla="*/ 1338326 h 1338326"/>
              <a:gd name="connsiteX6" fmla="*/ 0 w 7072312"/>
              <a:gd name="connsiteY6" fmla="*/ 1338326 h 1338326"/>
              <a:gd name="connsiteX7" fmla="*/ 0 w 7072312"/>
              <a:gd name="connsiteY7" fmla="*/ 1338326 h 1338326"/>
              <a:gd name="connsiteX8" fmla="*/ 0 w 7072312"/>
              <a:gd name="connsiteY8" fmla="*/ 0 h 1338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072312" h="1338326">
                <a:moveTo>
                  <a:pt x="0" y="0"/>
                </a:moveTo>
                <a:lnTo>
                  <a:pt x="0" y="0"/>
                </a:lnTo>
                <a:lnTo>
                  <a:pt x="7072312" y="0"/>
                </a:lnTo>
                <a:lnTo>
                  <a:pt x="7072312" y="0"/>
                </a:lnTo>
                <a:lnTo>
                  <a:pt x="7072312" y="1338326"/>
                </a:lnTo>
                <a:lnTo>
                  <a:pt x="7072312" y="1338326"/>
                </a:lnTo>
                <a:lnTo>
                  <a:pt x="0" y="1338326"/>
                </a:lnTo>
                <a:lnTo>
                  <a:pt x="0" y="1338326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89037" y="3922648"/>
            <a:ext cx="7123112" cy="1389126"/>
          </a:xfrm>
          <a:custGeom>
            <a:avLst/>
            <a:gdLst>
              <a:gd name="connsiteX0" fmla="*/ 25400 w 7123112"/>
              <a:gd name="connsiteY0" fmla="*/ 25400 h 1389126"/>
              <a:gd name="connsiteX1" fmla="*/ 25400 w 7123112"/>
              <a:gd name="connsiteY1" fmla="*/ 25400 h 1389126"/>
              <a:gd name="connsiteX2" fmla="*/ 7097712 w 7123112"/>
              <a:gd name="connsiteY2" fmla="*/ 25400 h 1389126"/>
              <a:gd name="connsiteX3" fmla="*/ 7097712 w 7123112"/>
              <a:gd name="connsiteY3" fmla="*/ 25400 h 1389126"/>
              <a:gd name="connsiteX4" fmla="*/ 7097712 w 7123112"/>
              <a:gd name="connsiteY4" fmla="*/ 1363726 h 1389126"/>
              <a:gd name="connsiteX5" fmla="*/ 7097712 w 7123112"/>
              <a:gd name="connsiteY5" fmla="*/ 1363726 h 1389126"/>
              <a:gd name="connsiteX6" fmla="*/ 25400 w 7123112"/>
              <a:gd name="connsiteY6" fmla="*/ 1363726 h 1389126"/>
              <a:gd name="connsiteX7" fmla="*/ 25400 w 7123112"/>
              <a:gd name="connsiteY7" fmla="*/ 1363726 h 1389126"/>
              <a:gd name="connsiteX8" fmla="*/ 25400 w 7123112"/>
              <a:gd name="connsiteY8" fmla="*/ 25400 h 1389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23112" h="1389126">
                <a:moveTo>
                  <a:pt x="25400" y="25400"/>
                </a:moveTo>
                <a:lnTo>
                  <a:pt x="25400" y="25400"/>
                </a:lnTo>
                <a:lnTo>
                  <a:pt x="7097712" y="25400"/>
                </a:lnTo>
                <a:lnTo>
                  <a:pt x="7097712" y="25400"/>
                </a:lnTo>
                <a:lnTo>
                  <a:pt x="7097712" y="1363726"/>
                </a:lnTo>
                <a:lnTo>
                  <a:pt x="7097712" y="1363726"/>
                </a:lnTo>
                <a:lnTo>
                  <a:pt x="25400" y="1363726"/>
                </a:lnTo>
                <a:lnTo>
                  <a:pt x="25400" y="136372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00" y="5130800"/>
            <a:ext cx="1066800" cy="482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55800"/>
            <a:ext cx="7213600" cy="1079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98900"/>
            <a:ext cx="7213600" cy="14224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4686300" y="279400"/>
            <a:ext cx="4356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DOM对象和jQuery对象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63600" y="1104900"/>
            <a:ext cx="7315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DOM对象：直接使用JavaScript获取的节点对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206500" y="1549400"/>
            <a:ext cx="342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象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63600" y="3073400"/>
            <a:ext cx="7327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jQuery对象：使用jQuery包装DOM对象后产生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206500" y="3505200"/>
            <a:ext cx="5702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的对象，它能够使用jQuery中的方法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863600" y="5549900"/>
            <a:ext cx="7315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DOM对象和jQuery对象分别拥有一套独立的方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206500" y="5981700"/>
            <a:ext cx="2133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法，不能混用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536700" y="2209800"/>
            <a:ext cx="45720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objDOM=document.getElementById("title");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objHTML=objDOM.innerHTML;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536700" y="4152900"/>
            <a:ext cx="17018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$("#title").html(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等同于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536700" y="4953000"/>
            <a:ext cx="4419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document.getElementById("title").innerHTML;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44500" y="52959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提示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14437" y="2357501"/>
            <a:ext cx="7286688" cy="1143000"/>
          </a:xfrm>
          <a:custGeom>
            <a:avLst/>
            <a:gdLst>
              <a:gd name="connsiteX0" fmla="*/ 0 w 7286688"/>
              <a:gd name="connsiteY0" fmla="*/ 0 h 1143000"/>
              <a:gd name="connsiteX1" fmla="*/ 0 w 7286688"/>
              <a:gd name="connsiteY1" fmla="*/ 0 h 1143000"/>
              <a:gd name="connsiteX2" fmla="*/ 7286688 w 7286688"/>
              <a:gd name="connsiteY2" fmla="*/ 0 h 1143000"/>
              <a:gd name="connsiteX3" fmla="*/ 7286688 w 7286688"/>
              <a:gd name="connsiteY3" fmla="*/ 0 h 1143000"/>
              <a:gd name="connsiteX4" fmla="*/ 7286688 w 7286688"/>
              <a:gd name="connsiteY4" fmla="*/ 1143000 h 1143000"/>
              <a:gd name="connsiteX5" fmla="*/ 7286688 w 7286688"/>
              <a:gd name="connsiteY5" fmla="*/ 1143000 h 1143000"/>
              <a:gd name="connsiteX6" fmla="*/ 0 w 7286688"/>
              <a:gd name="connsiteY6" fmla="*/ 1143000 h 1143000"/>
              <a:gd name="connsiteX7" fmla="*/ 0 w 7286688"/>
              <a:gd name="connsiteY7" fmla="*/ 1143000 h 1143000"/>
              <a:gd name="connsiteX8" fmla="*/ 0 w 7286688"/>
              <a:gd name="connsiteY8" fmla="*/ 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86688" h="1143000">
                <a:moveTo>
                  <a:pt x="0" y="0"/>
                </a:moveTo>
                <a:lnTo>
                  <a:pt x="0" y="0"/>
                </a:lnTo>
                <a:lnTo>
                  <a:pt x="7286688" y="0"/>
                </a:lnTo>
                <a:lnTo>
                  <a:pt x="7286688" y="0"/>
                </a:lnTo>
                <a:lnTo>
                  <a:pt x="7286688" y="1143000"/>
                </a:lnTo>
                <a:lnTo>
                  <a:pt x="7286688" y="1143000"/>
                </a:lnTo>
                <a:lnTo>
                  <a:pt x="0" y="1143000"/>
                </a:lnTo>
                <a:lnTo>
                  <a:pt x="0" y="1143000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89037" y="2332101"/>
            <a:ext cx="7337488" cy="1193800"/>
          </a:xfrm>
          <a:custGeom>
            <a:avLst/>
            <a:gdLst>
              <a:gd name="connsiteX0" fmla="*/ 25400 w 7337488"/>
              <a:gd name="connsiteY0" fmla="*/ 25400 h 1193800"/>
              <a:gd name="connsiteX1" fmla="*/ 25400 w 7337488"/>
              <a:gd name="connsiteY1" fmla="*/ 25400 h 1193800"/>
              <a:gd name="connsiteX2" fmla="*/ 7312088 w 7337488"/>
              <a:gd name="connsiteY2" fmla="*/ 25400 h 1193800"/>
              <a:gd name="connsiteX3" fmla="*/ 7312088 w 7337488"/>
              <a:gd name="connsiteY3" fmla="*/ 25400 h 1193800"/>
              <a:gd name="connsiteX4" fmla="*/ 7312088 w 7337488"/>
              <a:gd name="connsiteY4" fmla="*/ 1168400 h 1193800"/>
              <a:gd name="connsiteX5" fmla="*/ 7312088 w 7337488"/>
              <a:gd name="connsiteY5" fmla="*/ 1168400 h 1193800"/>
              <a:gd name="connsiteX6" fmla="*/ 25400 w 7337488"/>
              <a:gd name="connsiteY6" fmla="*/ 1168400 h 1193800"/>
              <a:gd name="connsiteX7" fmla="*/ 25400 w 7337488"/>
              <a:gd name="connsiteY7" fmla="*/ 1168400 h 1193800"/>
              <a:gd name="connsiteX8" fmla="*/ 25400 w 7337488"/>
              <a:gd name="connsiteY8" fmla="*/ 25400 h 119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337488" h="1193800">
                <a:moveTo>
                  <a:pt x="25400" y="25400"/>
                </a:moveTo>
                <a:lnTo>
                  <a:pt x="25400" y="25400"/>
                </a:lnTo>
                <a:lnTo>
                  <a:pt x="7312088" y="25400"/>
                </a:lnTo>
                <a:lnTo>
                  <a:pt x="7312088" y="25400"/>
                </a:lnTo>
                <a:lnTo>
                  <a:pt x="7312088" y="1168400"/>
                </a:lnTo>
                <a:lnTo>
                  <a:pt x="7312088" y="1168400"/>
                </a:lnTo>
                <a:lnTo>
                  <a:pt x="25400" y="1168400"/>
                </a:lnTo>
                <a:lnTo>
                  <a:pt x="25400" y="116840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16025" y="4429125"/>
            <a:ext cx="7286625" cy="1071626"/>
          </a:xfrm>
          <a:custGeom>
            <a:avLst/>
            <a:gdLst>
              <a:gd name="connsiteX0" fmla="*/ 0 w 7286625"/>
              <a:gd name="connsiteY0" fmla="*/ 0 h 1071626"/>
              <a:gd name="connsiteX1" fmla="*/ 0 w 7286625"/>
              <a:gd name="connsiteY1" fmla="*/ 0 h 1071626"/>
              <a:gd name="connsiteX2" fmla="*/ 7286625 w 7286625"/>
              <a:gd name="connsiteY2" fmla="*/ 0 h 1071626"/>
              <a:gd name="connsiteX3" fmla="*/ 7286625 w 7286625"/>
              <a:gd name="connsiteY3" fmla="*/ 0 h 1071626"/>
              <a:gd name="connsiteX4" fmla="*/ 7286625 w 7286625"/>
              <a:gd name="connsiteY4" fmla="*/ 1071626 h 1071626"/>
              <a:gd name="connsiteX5" fmla="*/ 7286625 w 7286625"/>
              <a:gd name="connsiteY5" fmla="*/ 1071626 h 1071626"/>
              <a:gd name="connsiteX6" fmla="*/ 0 w 7286625"/>
              <a:gd name="connsiteY6" fmla="*/ 1071626 h 1071626"/>
              <a:gd name="connsiteX7" fmla="*/ 0 w 7286625"/>
              <a:gd name="connsiteY7" fmla="*/ 1071626 h 1071626"/>
              <a:gd name="connsiteX8" fmla="*/ 0 w 7286625"/>
              <a:gd name="connsiteY8" fmla="*/ 0 h 1071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86625" h="1071626">
                <a:moveTo>
                  <a:pt x="0" y="0"/>
                </a:moveTo>
                <a:lnTo>
                  <a:pt x="0" y="0"/>
                </a:lnTo>
                <a:lnTo>
                  <a:pt x="7286625" y="0"/>
                </a:lnTo>
                <a:lnTo>
                  <a:pt x="7286625" y="0"/>
                </a:lnTo>
                <a:lnTo>
                  <a:pt x="7286625" y="1071626"/>
                </a:lnTo>
                <a:lnTo>
                  <a:pt x="7286625" y="1071626"/>
                </a:lnTo>
                <a:lnTo>
                  <a:pt x="0" y="1071626"/>
                </a:lnTo>
                <a:lnTo>
                  <a:pt x="0" y="1071626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90625" y="4403725"/>
            <a:ext cx="7337425" cy="1122426"/>
          </a:xfrm>
          <a:custGeom>
            <a:avLst/>
            <a:gdLst>
              <a:gd name="connsiteX0" fmla="*/ 25400 w 7337425"/>
              <a:gd name="connsiteY0" fmla="*/ 25400 h 1122426"/>
              <a:gd name="connsiteX1" fmla="*/ 25400 w 7337425"/>
              <a:gd name="connsiteY1" fmla="*/ 25400 h 1122426"/>
              <a:gd name="connsiteX2" fmla="*/ 7312025 w 7337425"/>
              <a:gd name="connsiteY2" fmla="*/ 25400 h 1122426"/>
              <a:gd name="connsiteX3" fmla="*/ 7312025 w 7337425"/>
              <a:gd name="connsiteY3" fmla="*/ 25400 h 1122426"/>
              <a:gd name="connsiteX4" fmla="*/ 7312025 w 7337425"/>
              <a:gd name="connsiteY4" fmla="*/ 1097026 h 1122426"/>
              <a:gd name="connsiteX5" fmla="*/ 7312025 w 7337425"/>
              <a:gd name="connsiteY5" fmla="*/ 1097026 h 1122426"/>
              <a:gd name="connsiteX6" fmla="*/ 25400 w 7337425"/>
              <a:gd name="connsiteY6" fmla="*/ 1097026 h 1122426"/>
              <a:gd name="connsiteX7" fmla="*/ 25400 w 7337425"/>
              <a:gd name="connsiteY7" fmla="*/ 1097026 h 1122426"/>
              <a:gd name="connsiteX8" fmla="*/ 25400 w 7337425"/>
              <a:gd name="connsiteY8" fmla="*/ 25400 h 1122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337425" h="1122426">
                <a:moveTo>
                  <a:pt x="25400" y="25400"/>
                </a:moveTo>
                <a:lnTo>
                  <a:pt x="25400" y="25400"/>
                </a:lnTo>
                <a:lnTo>
                  <a:pt x="7312025" y="25400"/>
                </a:lnTo>
                <a:lnTo>
                  <a:pt x="7312025" y="25400"/>
                </a:lnTo>
                <a:lnTo>
                  <a:pt x="7312025" y="1097026"/>
                </a:lnTo>
                <a:lnTo>
                  <a:pt x="7312025" y="1097026"/>
                </a:lnTo>
                <a:lnTo>
                  <a:pt x="25400" y="1097026"/>
                </a:lnTo>
                <a:lnTo>
                  <a:pt x="25400" y="109702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2311400"/>
            <a:ext cx="7429500" cy="1231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381500"/>
            <a:ext cx="7442200" cy="11557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63600" y="330200"/>
            <a:ext cx="80264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42900" algn="l"/>
                <a:tab pos="36703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jQuery对象转DOM对象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100"/>
              </a:lnSpc>
              <a:tabLst>
                <a:tab pos="342900" algn="l"/>
                <a:tab pos="36703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jQuery对象是一个类似数组的对象，可以通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100"/>
              </a:lnSpc>
              <a:tabLst>
                <a:tab pos="342900" algn="l"/>
                <a:tab pos="3670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过</a:t>
            </a:r>
            <a:r>
              <a:rPr lang="en-US" altLang="zh-CN" sz="2795" dirty="0" smtClean="0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[index]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的方法得到相应的DOM对象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63600" y="3848100"/>
            <a:ext cx="6604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通过</a:t>
            </a:r>
            <a:r>
              <a:rPr lang="en-US" altLang="zh-CN" sz="2795" dirty="0" smtClean="0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get(index)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方法得到相应的DOM对象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536700" y="2552700"/>
            <a:ext cx="29591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$txtName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(".txtName");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txtName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$txtName[0]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813300" y="2527300"/>
            <a:ext cx="12954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//jQuery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//DOM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536700" y="4635500"/>
            <a:ext cx="3022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$txtName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$(".txtName");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txtName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$txtName.get(0)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864100" y="4610100"/>
            <a:ext cx="12954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//jQuery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//DOM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143000" y="1857375"/>
            <a:ext cx="7286625" cy="1754251"/>
          </a:xfrm>
          <a:custGeom>
            <a:avLst/>
            <a:gdLst>
              <a:gd name="connsiteX0" fmla="*/ 0 w 7286625"/>
              <a:gd name="connsiteY0" fmla="*/ 0 h 1754251"/>
              <a:gd name="connsiteX1" fmla="*/ 0 w 7286625"/>
              <a:gd name="connsiteY1" fmla="*/ 0 h 1754251"/>
              <a:gd name="connsiteX2" fmla="*/ 7286625 w 7286625"/>
              <a:gd name="connsiteY2" fmla="*/ 0 h 1754251"/>
              <a:gd name="connsiteX3" fmla="*/ 7286625 w 7286625"/>
              <a:gd name="connsiteY3" fmla="*/ 0 h 1754251"/>
              <a:gd name="connsiteX4" fmla="*/ 7286625 w 7286625"/>
              <a:gd name="connsiteY4" fmla="*/ 1754251 h 1754251"/>
              <a:gd name="connsiteX5" fmla="*/ 7286625 w 7286625"/>
              <a:gd name="connsiteY5" fmla="*/ 1754251 h 1754251"/>
              <a:gd name="connsiteX6" fmla="*/ 0 w 7286625"/>
              <a:gd name="connsiteY6" fmla="*/ 1754251 h 1754251"/>
              <a:gd name="connsiteX7" fmla="*/ 0 w 7286625"/>
              <a:gd name="connsiteY7" fmla="*/ 1754251 h 1754251"/>
              <a:gd name="connsiteX8" fmla="*/ 0 w 7286625"/>
              <a:gd name="connsiteY8" fmla="*/ 0 h 1754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86625" h="1754251">
                <a:moveTo>
                  <a:pt x="0" y="0"/>
                </a:moveTo>
                <a:lnTo>
                  <a:pt x="0" y="0"/>
                </a:lnTo>
                <a:lnTo>
                  <a:pt x="7286625" y="0"/>
                </a:lnTo>
                <a:lnTo>
                  <a:pt x="7286625" y="0"/>
                </a:lnTo>
                <a:lnTo>
                  <a:pt x="7286625" y="1754251"/>
                </a:lnTo>
                <a:lnTo>
                  <a:pt x="7286625" y="1754251"/>
                </a:lnTo>
                <a:lnTo>
                  <a:pt x="0" y="1754251"/>
                </a:lnTo>
                <a:lnTo>
                  <a:pt x="0" y="1754251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17600" y="1831975"/>
            <a:ext cx="7337425" cy="1805051"/>
          </a:xfrm>
          <a:custGeom>
            <a:avLst/>
            <a:gdLst>
              <a:gd name="connsiteX0" fmla="*/ 25400 w 7337425"/>
              <a:gd name="connsiteY0" fmla="*/ 25400 h 1805051"/>
              <a:gd name="connsiteX1" fmla="*/ 25400 w 7337425"/>
              <a:gd name="connsiteY1" fmla="*/ 25400 h 1805051"/>
              <a:gd name="connsiteX2" fmla="*/ 7312025 w 7337425"/>
              <a:gd name="connsiteY2" fmla="*/ 25400 h 1805051"/>
              <a:gd name="connsiteX3" fmla="*/ 7312025 w 7337425"/>
              <a:gd name="connsiteY3" fmla="*/ 25400 h 1805051"/>
              <a:gd name="connsiteX4" fmla="*/ 7312025 w 7337425"/>
              <a:gd name="connsiteY4" fmla="*/ 1779651 h 1805051"/>
              <a:gd name="connsiteX5" fmla="*/ 7312025 w 7337425"/>
              <a:gd name="connsiteY5" fmla="*/ 1779651 h 1805051"/>
              <a:gd name="connsiteX6" fmla="*/ 25400 w 7337425"/>
              <a:gd name="connsiteY6" fmla="*/ 1779651 h 1805051"/>
              <a:gd name="connsiteX7" fmla="*/ 25400 w 7337425"/>
              <a:gd name="connsiteY7" fmla="*/ 1779651 h 1805051"/>
              <a:gd name="connsiteX8" fmla="*/ 25400 w 7337425"/>
              <a:gd name="connsiteY8" fmla="*/ 25400 h 1805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337425" h="1805051">
                <a:moveTo>
                  <a:pt x="25400" y="25400"/>
                </a:moveTo>
                <a:lnTo>
                  <a:pt x="25400" y="25400"/>
                </a:lnTo>
                <a:lnTo>
                  <a:pt x="7312025" y="25400"/>
                </a:lnTo>
                <a:lnTo>
                  <a:pt x="7312025" y="25400"/>
                </a:lnTo>
                <a:lnTo>
                  <a:pt x="7312025" y="1779651"/>
                </a:lnTo>
                <a:lnTo>
                  <a:pt x="7312025" y="1779651"/>
                </a:lnTo>
                <a:lnTo>
                  <a:pt x="25400" y="1779651"/>
                </a:lnTo>
                <a:lnTo>
                  <a:pt x="25400" y="1779651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14437" y="4357687"/>
            <a:ext cx="7215123" cy="1071562"/>
          </a:xfrm>
          <a:custGeom>
            <a:avLst/>
            <a:gdLst>
              <a:gd name="connsiteX0" fmla="*/ 0 w 7215123"/>
              <a:gd name="connsiteY0" fmla="*/ 1071562 h 1071562"/>
              <a:gd name="connsiteX1" fmla="*/ 7215123 w 7215123"/>
              <a:gd name="connsiteY1" fmla="*/ 1071562 h 1071562"/>
              <a:gd name="connsiteX2" fmla="*/ 7215123 w 7215123"/>
              <a:gd name="connsiteY2" fmla="*/ 0 h 1071562"/>
              <a:gd name="connsiteX3" fmla="*/ 0 w 7215123"/>
              <a:gd name="connsiteY3" fmla="*/ 0 h 1071562"/>
              <a:gd name="connsiteX4" fmla="*/ 0 w 7215123"/>
              <a:gd name="connsiteY4" fmla="*/ 1071562 h 1071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15123" h="1071562">
                <a:moveTo>
                  <a:pt x="0" y="1071562"/>
                </a:moveTo>
                <a:lnTo>
                  <a:pt x="7215123" y="1071562"/>
                </a:lnTo>
                <a:lnTo>
                  <a:pt x="7215123" y="0"/>
                </a:lnTo>
                <a:lnTo>
                  <a:pt x="0" y="0"/>
                </a:lnTo>
                <a:lnTo>
                  <a:pt x="0" y="1071562"/>
                </a:lnTo>
              </a:path>
            </a:pathLst>
          </a:custGeom>
          <a:solidFill>
            <a:srgbClr val="E4FC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04912" y="4348162"/>
            <a:ext cx="7234173" cy="1090612"/>
          </a:xfrm>
          <a:custGeom>
            <a:avLst/>
            <a:gdLst>
              <a:gd name="connsiteX0" fmla="*/ 9525 w 7234173"/>
              <a:gd name="connsiteY0" fmla="*/ 1081087 h 1090612"/>
              <a:gd name="connsiteX1" fmla="*/ 7224648 w 7234173"/>
              <a:gd name="connsiteY1" fmla="*/ 1081087 h 1090612"/>
              <a:gd name="connsiteX2" fmla="*/ 7224648 w 7234173"/>
              <a:gd name="connsiteY2" fmla="*/ 9525 h 1090612"/>
              <a:gd name="connsiteX3" fmla="*/ 9525 w 7234173"/>
              <a:gd name="connsiteY3" fmla="*/ 9525 h 1090612"/>
              <a:gd name="connsiteX4" fmla="*/ 9525 w 7234173"/>
              <a:gd name="connsiteY4" fmla="*/ 1081087 h 1090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34173" h="1090612">
                <a:moveTo>
                  <a:pt x="9525" y="1081087"/>
                </a:moveTo>
                <a:lnTo>
                  <a:pt x="7224648" y="1081087"/>
                </a:lnTo>
                <a:lnTo>
                  <a:pt x="7224648" y="9525"/>
                </a:lnTo>
                <a:lnTo>
                  <a:pt x="9525" y="9525"/>
                </a:lnTo>
                <a:lnTo>
                  <a:pt x="9525" y="10810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92580" y="4717034"/>
            <a:ext cx="38100" cy="105536"/>
          </a:xfrm>
          <a:custGeom>
            <a:avLst/>
            <a:gdLst>
              <a:gd name="connsiteX0" fmla="*/ 9525 w 38100"/>
              <a:gd name="connsiteY0" fmla="*/ 96011 h 105536"/>
              <a:gd name="connsiteX1" fmla="*/ 16522 w 38100"/>
              <a:gd name="connsiteY1" fmla="*/ 9525 h 105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105536">
                <a:moveTo>
                  <a:pt x="9525" y="96011"/>
                </a:moveTo>
                <a:lnTo>
                  <a:pt x="16522" y="9525"/>
                </a:lnTo>
              </a:path>
            </a:pathLst>
          </a:custGeom>
          <a:ln w="127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803400"/>
            <a:ext cx="7442200" cy="1841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835400"/>
            <a:ext cx="1270000" cy="457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4343400"/>
            <a:ext cx="7277100" cy="11176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4686300" y="292100"/>
            <a:ext cx="4356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DOM对象转jQuery对象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60400" y="1231900"/>
            <a:ext cx="6057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使用$()函数进行转化：$(DOM对象)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460500" y="2247900"/>
            <a:ext cx="6553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txtName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document.getElementById("txtName");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//DOM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$txtName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$(txtName);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//jQuery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2019300" y="4508500"/>
            <a:ext cx="3632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jQuery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对象命名一般约定以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开头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2019300" y="5054600"/>
            <a:ext cx="5588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、常使用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$(this)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来获取触发该事件的当前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jQuery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73100" y="40005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注意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本门课程目标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60400" y="12319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学完本门课程后，你能够：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17600" y="1765300"/>
            <a:ext cx="4494530" cy="16865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使用jQuery选取和操作网页元素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掌握jQuery的常用事件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利用jQuery实现动画特效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17600" y="3467100"/>
            <a:ext cx="127000" cy="380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184400" y="5572125"/>
            <a:ext cx="5030851" cy="406400"/>
          </a:xfrm>
          <a:custGeom>
            <a:avLst/>
            <a:gdLst>
              <a:gd name="connsiteX0" fmla="*/ 0 w 5030851"/>
              <a:gd name="connsiteY0" fmla="*/ 67729 h 406400"/>
              <a:gd name="connsiteX1" fmla="*/ 67691 w 5030851"/>
              <a:gd name="connsiteY1" fmla="*/ 0 h 406400"/>
              <a:gd name="connsiteX2" fmla="*/ 67691 w 5030851"/>
              <a:gd name="connsiteY2" fmla="*/ 0 h 406400"/>
              <a:gd name="connsiteX3" fmla="*/ 67691 w 5030851"/>
              <a:gd name="connsiteY3" fmla="*/ 0 h 406400"/>
              <a:gd name="connsiteX4" fmla="*/ 4963032 w 5030851"/>
              <a:gd name="connsiteY4" fmla="*/ 0 h 406400"/>
              <a:gd name="connsiteX5" fmla="*/ 4963032 w 5030851"/>
              <a:gd name="connsiteY5" fmla="*/ 0 h 406400"/>
              <a:gd name="connsiteX6" fmla="*/ 5030723 w 5030851"/>
              <a:gd name="connsiteY6" fmla="*/ 67729 h 406400"/>
              <a:gd name="connsiteX7" fmla="*/ 5030723 w 5030851"/>
              <a:gd name="connsiteY7" fmla="*/ 67729 h 406400"/>
              <a:gd name="connsiteX8" fmla="*/ 5030851 w 5030851"/>
              <a:gd name="connsiteY8" fmla="*/ 67729 h 406400"/>
              <a:gd name="connsiteX9" fmla="*/ 5030851 w 5030851"/>
              <a:gd name="connsiteY9" fmla="*/ 338670 h 406400"/>
              <a:gd name="connsiteX10" fmla="*/ 5030723 w 5030851"/>
              <a:gd name="connsiteY10" fmla="*/ 338670 h 406400"/>
              <a:gd name="connsiteX11" fmla="*/ 4963032 w 5030851"/>
              <a:gd name="connsiteY11" fmla="*/ 406400 h 406400"/>
              <a:gd name="connsiteX12" fmla="*/ 4963032 w 5030851"/>
              <a:gd name="connsiteY12" fmla="*/ 406400 h 406400"/>
              <a:gd name="connsiteX13" fmla="*/ 4963032 w 5030851"/>
              <a:gd name="connsiteY13" fmla="*/ 406400 h 406400"/>
              <a:gd name="connsiteX14" fmla="*/ 67691 w 5030851"/>
              <a:gd name="connsiteY14" fmla="*/ 406400 h 406400"/>
              <a:gd name="connsiteX15" fmla="*/ 67691 w 5030851"/>
              <a:gd name="connsiteY15" fmla="*/ 406400 h 406400"/>
              <a:gd name="connsiteX16" fmla="*/ 0 w 5030851"/>
              <a:gd name="connsiteY16" fmla="*/ 338670 h 406400"/>
              <a:gd name="connsiteX17" fmla="*/ 0 w 5030851"/>
              <a:gd name="connsiteY17" fmla="*/ 338670 h 406400"/>
              <a:gd name="connsiteX18" fmla="*/ 0 w 5030851"/>
              <a:gd name="connsiteY18" fmla="*/ 67729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0851" h="406400">
                <a:moveTo>
                  <a:pt x="0" y="67729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4963032" y="0"/>
                </a:lnTo>
                <a:lnTo>
                  <a:pt x="4963032" y="0"/>
                </a:lnTo>
                <a:cubicBezTo>
                  <a:pt x="5000497" y="0"/>
                  <a:pt x="5030851" y="30327"/>
                  <a:pt x="5030723" y="67729"/>
                </a:cubicBezTo>
                <a:cubicBezTo>
                  <a:pt x="5030723" y="67729"/>
                  <a:pt x="5030723" y="67729"/>
                  <a:pt x="5030723" y="67729"/>
                </a:cubicBezTo>
                <a:lnTo>
                  <a:pt x="5030851" y="67729"/>
                </a:lnTo>
                <a:lnTo>
                  <a:pt x="5030851" y="338670"/>
                </a:lnTo>
                <a:lnTo>
                  <a:pt x="5030723" y="338670"/>
                </a:lnTo>
                <a:cubicBezTo>
                  <a:pt x="5030723" y="376072"/>
                  <a:pt x="5000497" y="406400"/>
                  <a:pt x="4963032" y="406400"/>
                </a:cubicBezTo>
                <a:cubicBezTo>
                  <a:pt x="4963032" y="406400"/>
                  <a:pt x="4963032" y="406400"/>
                  <a:pt x="4963032" y="406400"/>
                </a:cubicBezTo>
                <a:lnTo>
                  <a:pt x="4963032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2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71700" y="5559425"/>
            <a:ext cx="5056251" cy="431800"/>
          </a:xfrm>
          <a:custGeom>
            <a:avLst/>
            <a:gdLst>
              <a:gd name="connsiteX0" fmla="*/ 12700 w 5056251"/>
              <a:gd name="connsiteY0" fmla="*/ 80429 h 431800"/>
              <a:gd name="connsiteX1" fmla="*/ 80391 w 5056251"/>
              <a:gd name="connsiteY1" fmla="*/ 12700 h 431800"/>
              <a:gd name="connsiteX2" fmla="*/ 80391 w 5056251"/>
              <a:gd name="connsiteY2" fmla="*/ 12700 h 431800"/>
              <a:gd name="connsiteX3" fmla="*/ 80391 w 5056251"/>
              <a:gd name="connsiteY3" fmla="*/ 12700 h 431800"/>
              <a:gd name="connsiteX4" fmla="*/ 4975732 w 5056251"/>
              <a:gd name="connsiteY4" fmla="*/ 12700 h 431800"/>
              <a:gd name="connsiteX5" fmla="*/ 4975732 w 5056251"/>
              <a:gd name="connsiteY5" fmla="*/ 12700 h 431800"/>
              <a:gd name="connsiteX6" fmla="*/ 5043423 w 5056251"/>
              <a:gd name="connsiteY6" fmla="*/ 80429 h 431800"/>
              <a:gd name="connsiteX7" fmla="*/ 5043423 w 5056251"/>
              <a:gd name="connsiteY7" fmla="*/ 80429 h 431800"/>
              <a:gd name="connsiteX8" fmla="*/ 5043551 w 5056251"/>
              <a:gd name="connsiteY8" fmla="*/ 80429 h 431800"/>
              <a:gd name="connsiteX9" fmla="*/ 5043551 w 5056251"/>
              <a:gd name="connsiteY9" fmla="*/ 351370 h 431800"/>
              <a:gd name="connsiteX10" fmla="*/ 5043423 w 5056251"/>
              <a:gd name="connsiteY10" fmla="*/ 351370 h 431800"/>
              <a:gd name="connsiteX11" fmla="*/ 4975732 w 5056251"/>
              <a:gd name="connsiteY11" fmla="*/ 419100 h 431800"/>
              <a:gd name="connsiteX12" fmla="*/ 4975732 w 5056251"/>
              <a:gd name="connsiteY12" fmla="*/ 419100 h 431800"/>
              <a:gd name="connsiteX13" fmla="*/ 4975732 w 5056251"/>
              <a:gd name="connsiteY13" fmla="*/ 419100 h 431800"/>
              <a:gd name="connsiteX14" fmla="*/ 80391 w 5056251"/>
              <a:gd name="connsiteY14" fmla="*/ 419100 h 431800"/>
              <a:gd name="connsiteX15" fmla="*/ 80391 w 5056251"/>
              <a:gd name="connsiteY15" fmla="*/ 419100 h 431800"/>
              <a:gd name="connsiteX16" fmla="*/ 12700 w 5056251"/>
              <a:gd name="connsiteY16" fmla="*/ 351370 h 431800"/>
              <a:gd name="connsiteX17" fmla="*/ 12700 w 5056251"/>
              <a:gd name="connsiteY17" fmla="*/ 351370 h 431800"/>
              <a:gd name="connsiteX18" fmla="*/ 12700 w 5056251"/>
              <a:gd name="connsiteY18" fmla="*/ 8042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56251" h="431800">
                <a:moveTo>
                  <a:pt x="12700" y="80429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4975732" y="12700"/>
                </a:lnTo>
                <a:lnTo>
                  <a:pt x="4975732" y="12700"/>
                </a:lnTo>
                <a:cubicBezTo>
                  <a:pt x="5013197" y="12700"/>
                  <a:pt x="5043551" y="43027"/>
                  <a:pt x="5043423" y="80429"/>
                </a:cubicBezTo>
                <a:cubicBezTo>
                  <a:pt x="5043423" y="80429"/>
                  <a:pt x="5043423" y="80429"/>
                  <a:pt x="5043423" y="80429"/>
                </a:cubicBezTo>
                <a:lnTo>
                  <a:pt x="5043551" y="80429"/>
                </a:lnTo>
                <a:lnTo>
                  <a:pt x="5043551" y="351370"/>
                </a:lnTo>
                <a:lnTo>
                  <a:pt x="5043423" y="351370"/>
                </a:lnTo>
                <a:cubicBezTo>
                  <a:pt x="5043423" y="388772"/>
                  <a:pt x="5013197" y="419100"/>
                  <a:pt x="4975732" y="419100"/>
                </a:cubicBezTo>
                <a:cubicBezTo>
                  <a:pt x="4975732" y="419100"/>
                  <a:pt x="4975732" y="419100"/>
                  <a:pt x="4975732" y="419100"/>
                </a:cubicBezTo>
                <a:lnTo>
                  <a:pt x="4975732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00275" y="6072187"/>
            <a:ext cx="5000625" cy="438150"/>
          </a:xfrm>
          <a:custGeom>
            <a:avLst/>
            <a:gdLst>
              <a:gd name="connsiteX0" fmla="*/ 0 w 5000625"/>
              <a:gd name="connsiteY0" fmla="*/ 73025 h 438150"/>
              <a:gd name="connsiteX1" fmla="*/ 73025 w 5000625"/>
              <a:gd name="connsiteY1" fmla="*/ 0 h 438150"/>
              <a:gd name="connsiteX2" fmla="*/ 73025 w 5000625"/>
              <a:gd name="connsiteY2" fmla="*/ 0 h 438150"/>
              <a:gd name="connsiteX3" fmla="*/ 73025 w 5000625"/>
              <a:gd name="connsiteY3" fmla="*/ 0 h 438150"/>
              <a:gd name="connsiteX4" fmla="*/ 4927600 w 5000625"/>
              <a:gd name="connsiteY4" fmla="*/ 0 h 438150"/>
              <a:gd name="connsiteX5" fmla="*/ 4927600 w 5000625"/>
              <a:gd name="connsiteY5" fmla="*/ 0 h 438150"/>
              <a:gd name="connsiteX6" fmla="*/ 5000625 w 5000625"/>
              <a:gd name="connsiteY6" fmla="*/ 73025 h 438150"/>
              <a:gd name="connsiteX7" fmla="*/ 5000625 w 5000625"/>
              <a:gd name="connsiteY7" fmla="*/ 73025 h 438150"/>
              <a:gd name="connsiteX8" fmla="*/ 5000625 w 5000625"/>
              <a:gd name="connsiteY8" fmla="*/ 73025 h 438150"/>
              <a:gd name="connsiteX9" fmla="*/ 5000625 w 5000625"/>
              <a:gd name="connsiteY9" fmla="*/ 365125 h 438150"/>
              <a:gd name="connsiteX10" fmla="*/ 5000625 w 5000625"/>
              <a:gd name="connsiteY10" fmla="*/ 365125 h 438150"/>
              <a:gd name="connsiteX11" fmla="*/ 4927600 w 5000625"/>
              <a:gd name="connsiteY11" fmla="*/ 438150 h 438150"/>
              <a:gd name="connsiteX12" fmla="*/ 4927600 w 5000625"/>
              <a:gd name="connsiteY12" fmla="*/ 438150 h 438150"/>
              <a:gd name="connsiteX13" fmla="*/ 4927600 w 5000625"/>
              <a:gd name="connsiteY13" fmla="*/ 438150 h 438150"/>
              <a:gd name="connsiteX14" fmla="*/ 73025 w 5000625"/>
              <a:gd name="connsiteY14" fmla="*/ 438150 h 438150"/>
              <a:gd name="connsiteX15" fmla="*/ 73025 w 5000625"/>
              <a:gd name="connsiteY15" fmla="*/ 438150 h 438150"/>
              <a:gd name="connsiteX16" fmla="*/ 0 w 5000625"/>
              <a:gd name="connsiteY16" fmla="*/ 365125 h 438150"/>
              <a:gd name="connsiteX17" fmla="*/ 0 w 5000625"/>
              <a:gd name="connsiteY17" fmla="*/ 365125 h 438150"/>
              <a:gd name="connsiteX18" fmla="*/ 0 w 500062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62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4927600" y="0"/>
                </a:lnTo>
                <a:lnTo>
                  <a:pt x="4927600" y="0"/>
                </a:lnTo>
                <a:cubicBezTo>
                  <a:pt x="4967985" y="0"/>
                  <a:pt x="5000625" y="32689"/>
                  <a:pt x="5000625" y="73025"/>
                </a:cubicBezTo>
                <a:cubicBezTo>
                  <a:pt x="5000625" y="73025"/>
                  <a:pt x="5000625" y="73025"/>
                  <a:pt x="5000625" y="73025"/>
                </a:cubicBezTo>
                <a:lnTo>
                  <a:pt x="5000625" y="73025"/>
                </a:lnTo>
                <a:lnTo>
                  <a:pt x="5000625" y="365125"/>
                </a:lnTo>
                <a:lnTo>
                  <a:pt x="5000625" y="365125"/>
                </a:lnTo>
                <a:cubicBezTo>
                  <a:pt x="5000625" y="405460"/>
                  <a:pt x="4967985" y="438150"/>
                  <a:pt x="4927600" y="438150"/>
                </a:cubicBezTo>
                <a:cubicBezTo>
                  <a:pt x="4927600" y="438150"/>
                  <a:pt x="4927600" y="438150"/>
                  <a:pt x="4927600" y="438150"/>
                </a:cubicBezTo>
                <a:lnTo>
                  <a:pt x="492760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81225" y="6053137"/>
            <a:ext cx="5038725" cy="476250"/>
          </a:xfrm>
          <a:custGeom>
            <a:avLst/>
            <a:gdLst>
              <a:gd name="connsiteX0" fmla="*/ 19050 w 5038725"/>
              <a:gd name="connsiteY0" fmla="*/ 92075 h 476250"/>
              <a:gd name="connsiteX1" fmla="*/ 92075 w 5038725"/>
              <a:gd name="connsiteY1" fmla="*/ 19050 h 476250"/>
              <a:gd name="connsiteX2" fmla="*/ 92075 w 5038725"/>
              <a:gd name="connsiteY2" fmla="*/ 19050 h 476250"/>
              <a:gd name="connsiteX3" fmla="*/ 92075 w 5038725"/>
              <a:gd name="connsiteY3" fmla="*/ 19050 h 476250"/>
              <a:gd name="connsiteX4" fmla="*/ 4946650 w 5038725"/>
              <a:gd name="connsiteY4" fmla="*/ 19050 h 476250"/>
              <a:gd name="connsiteX5" fmla="*/ 4946650 w 5038725"/>
              <a:gd name="connsiteY5" fmla="*/ 19050 h 476250"/>
              <a:gd name="connsiteX6" fmla="*/ 5019675 w 5038725"/>
              <a:gd name="connsiteY6" fmla="*/ 92075 h 476250"/>
              <a:gd name="connsiteX7" fmla="*/ 5019675 w 5038725"/>
              <a:gd name="connsiteY7" fmla="*/ 92075 h 476250"/>
              <a:gd name="connsiteX8" fmla="*/ 5019675 w 5038725"/>
              <a:gd name="connsiteY8" fmla="*/ 92075 h 476250"/>
              <a:gd name="connsiteX9" fmla="*/ 5019675 w 5038725"/>
              <a:gd name="connsiteY9" fmla="*/ 384175 h 476250"/>
              <a:gd name="connsiteX10" fmla="*/ 5019675 w 5038725"/>
              <a:gd name="connsiteY10" fmla="*/ 384175 h 476250"/>
              <a:gd name="connsiteX11" fmla="*/ 4946650 w 5038725"/>
              <a:gd name="connsiteY11" fmla="*/ 457200 h 476250"/>
              <a:gd name="connsiteX12" fmla="*/ 4946650 w 5038725"/>
              <a:gd name="connsiteY12" fmla="*/ 457200 h 476250"/>
              <a:gd name="connsiteX13" fmla="*/ 4946650 w 5038725"/>
              <a:gd name="connsiteY13" fmla="*/ 457200 h 476250"/>
              <a:gd name="connsiteX14" fmla="*/ 92075 w 5038725"/>
              <a:gd name="connsiteY14" fmla="*/ 457200 h 476250"/>
              <a:gd name="connsiteX15" fmla="*/ 92075 w 5038725"/>
              <a:gd name="connsiteY15" fmla="*/ 457200 h 476250"/>
              <a:gd name="connsiteX16" fmla="*/ 19050 w 5038725"/>
              <a:gd name="connsiteY16" fmla="*/ 384175 h 476250"/>
              <a:gd name="connsiteX17" fmla="*/ 19050 w 5038725"/>
              <a:gd name="connsiteY17" fmla="*/ 384175 h 476250"/>
              <a:gd name="connsiteX18" fmla="*/ 19050 w 503872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72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4946650" y="19050"/>
                </a:lnTo>
                <a:lnTo>
                  <a:pt x="4946650" y="19050"/>
                </a:lnTo>
                <a:cubicBezTo>
                  <a:pt x="4987035" y="19050"/>
                  <a:pt x="5019675" y="51739"/>
                  <a:pt x="5019675" y="92075"/>
                </a:cubicBezTo>
                <a:cubicBezTo>
                  <a:pt x="5019675" y="92075"/>
                  <a:pt x="5019675" y="92075"/>
                  <a:pt x="5019675" y="92075"/>
                </a:cubicBezTo>
                <a:lnTo>
                  <a:pt x="5019675" y="92075"/>
                </a:lnTo>
                <a:lnTo>
                  <a:pt x="5019675" y="384175"/>
                </a:lnTo>
                <a:lnTo>
                  <a:pt x="5019675" y="384175"/>
                </a:lnTo>
                <a:cubicBezTo>
                  <a:pt x="5019675" y="424510"/>
                  <a:pt x="4987035" y="457200"/>
                  <a:pt x="4946650" y="457200"/>
                </a:cubicBezTo>
                <a:cubicBezTo>
                  <a:pt x="4946650" y="457200"/>
                  <a:pt x="4946650" y="457200"/>
                  <a:pt x="4946650" y="457200"/>
                </a:cubicBezTo>
                <a:lnTo>
                  <a:pt x="494665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71900" y="3340100"/>
            <a:ext cx="2171700" cy="2171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6057900"/>
            <a:ext cx="5067300" cy="495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63600" y="1231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20800" y="1727200"/>
            <a:ext cx="515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单击“新手指南”显示其下的子菜单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320800" y="2159000"/>
            <a:ext cx="698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使用addClass()为ul列表设置字体大小为14px，加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612900" y="2540000"/>
            <a:ext cx="4572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粗体，列表项之间的行间距为24px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473200" y="2984500"/>
            <a:ext cx="5943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（font-size、font-weight、line-height）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759200" y="56642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771900" y="61722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00" y="1041400"/>
            <a:ext cx="1041400" cy="4699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小结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60400" y="1562100"/>
            <a:ext cx="5346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jQuery的基本语法结构是什么？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60400" y="2070100"/>
            <a:ext cx="7874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$(document).ready()与window.onload有什么区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03300" y="24892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别？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60400" y="3009900"/>
            <a:ext cx="6959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如何实现DOM对象和jQuery对象间的转化？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31800" y="12065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提问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187450" y="2276475"/>
            <a:ext cx="7286625" cy="584200"/>
          </a:xfrm>
          <a:custGeom>
            <a:avLst/>
            <a:gdLst>
              <a:gd name="connsiteX0" fmla="*/ 0 w 7286625"/>
              <a:gd name="connsiteY0" fmla="*/ 0 h 584200"/>
              <a:gd name="connsiteX1" fmla="*/ 0 w 7286625"/>
              <a:gd name="connsiteY1" fmla="*/ 0 h 584200"/>
              <a:gd name="connsiteX2" fmla="*/ 7286625 w 7286625"/>
              <a:gd name="connsiteY2" fmla="*/ 0 h 584200"/>
              <a:gd name="connsiteX3" fmla="*/ 7286625 w 7286625"/>
              <a:gd name="connsiteY3" fmla="*/ 0 h 584200"/>
              <a:gd name="connsiteX4" fmla="*/ 7286625 w 7286625"/>
              <a:gd name="connsiteY4" fmla="*/ 584200 h 584200"/>
              <a:gd name="connsiteX5" fmla="*/ 7286625 w 7286625"/>
              <a:gd name="connsiteY5" fmla="*/ 584200 h 584200"/>
              <a:gd name="connsiteX6" fmla="*/ 0 w 7286625"/>
              <a:gd name="connsiteY6" fmla="*/ 584200 h 584200"/>
              <a:gd name="connsiteX7" fmla="*/ 0 w 7286625"/>
              <a:gd name="connsiteY7" fmla="*/ 584200 h 584200"/>
              <a:gd name="connsiteX8" fmla="*/ 0 w 7286625"/>
              <a:gd name="connsiteY8" fmla="*/ 0 h 58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86625" h="584200">
                <a:moveTo>
                  <a:pt x="0" y="0"/>
                </a:moveTo>
                <a:lnTo>
                  <a:pt x="0" y="0"/>
                </a:lnTo>
                <a:lnTo>
                  <a:pt x="7286625" y="0"/>
                </a:lnTo>
                <a:lnTo>
                  <a:pt x="7286625" y="0"/>
                </a:lnTo>
                <a:lnTo>
                  <a:pt x="7286625" y="584200"/>
                </a:lnTo>
                <a:lnTo>
                  <a:pt x="7286625" y="584200"/>
                </a:lnTo>
                <a:lnTo>
                  <a:pt x="0" y="584200"/>
                </a:lnTo>
                <a:lnTo>
                  <a:pt x="0" y="584200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62050" y="2251075"/>
            <a:ext cx="7337425" cy="635000"/>
          </a:xfrm>
          <a:custGeom>
            <a:avLst/>
            <a:gdLst>
              <a:gd name="connsiteX0" fmla="*/ 25400 w 7337425"/>
              <a:gd name="connsiteY0" fmla="*/ 25400 h 635000"/>
              <a:gd name="connsiteX1" fmla="*/ 25400 w 7337425"/>
              <a:gd name="connsiteY1" fmla="*/ 25400 h 635000"/>
              <a:gd name="connsiteX2" fmla="*/ 7312025 w 7337425"/>
              <a:gd name="connsiteY2" fmla="*/ 25400 h 635000"/>
              <a:gd name="connsiteX3" fmla="*/ 7312025 w 7337425"/>
              <a:gd name="connsiteY3" fmla="*/ 25400 h 635000"/>
              <a:gd name="connsiteX4" fmla="*/ 7312025 w 7337425"/>
              <a:gd name="connsiteY4" fmla="*/ 609600 h 635000"/>
              <a:gd name="connsiteX5" fmla="*/ 7312025 w 7337425"/>
              <a:gd name="connsiteY5" fmla="*/ 609600 h 635000"/>
              <a:gd name="connsiteX6" fmla="*/ 25400 w 7337425"/>
              <a:gd name="connsiteY6" fmla="*/ 609600 h 635000"/>
              <a:gd name="connsiteX7" fmla="*/ 25400 w 7337425"/>
              <a:gd name="connsiteY7" fmla="*/ 609600 h 635000"/>
              <a:gd name="connsiteX8" fmla="*/ 25400 w 7337425"/>
              <a:gd name="connsiteY8" fmla="*/ 25400 h 63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337425" h="635000">
                <a:moveTo>
                  <a:pt x="25400" y="25400"/>
                </a:moveTo>
                <a:lnTo>
                  <a:pt x="25400" y="25400"/>
                </a:lnTo>
                <a:lnTo>
                  <a:pt x="7312025" y="25400"/>
                </a:lnTo>
                <a:lnTo>
                  <a:pt x="7312025" y="25400"/>
                </a:lnTo>
                <a:lnTo>
                  <a:pt x="7312025" y="609600"/>
                </a:lnTo>
                <a:lnTo>
                  <a:pt x="7312025" y="609600"/>
                </a:lnTo>
                <a:lnTo>
                  <a:pt x="25400" y="609600"/>
                </a:lnTo>
                <a:lnTo>
                  <a:pt x="25400" y="60960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04900" y="2235200"/>
            <a:ext cx="7442200" cy="6604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jQuery选择器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63600" y="1371600"/>
            <a:ext cx="7315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jQuery选择器类似于CSS选择器，用来选取网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206500" y="1816100"/>
            <a:ext cx="1778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页中的元素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20800" y="3276600"/>
            <a:ext cx="54610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获取并设置网页中所有&lt;h3&gt;元素的背景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"h3"为选择器语法，必须放在$()中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$("h3")返回jQuery对象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511300" y="2501900"/>
            <a:ext cx="3517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"h3"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).css(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"background",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"#09F"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784225" y="1276286"/>
            <a:ext cx="7645400" cy="5081651"/>
          </a:xfrm>
          <a:custGeom>
            <a:avLst/>
            <a:gdLst>
              <a:gd name="connsiteX0" fmla="*/ 0 w 7645400"/>
              <a:gd name="connsiteY0" fmla="*/ 5081650 h 5081651"/>
              <a:gd name="connsiteX1" fmla="*/ 7645400 w 7645400"/>
              <a:gd name="connsiteY1" fmla="*/ 5081650 h 5081651"/>
              <a:gd name="connsiteX2" fmla="*/ 7645400 w 7645400"/>
              <a:gd name="connsiteY2" fmla="*/ 0 h 5081651"/>
              <a:gd name="connsiteX3" fmla="*/ 0 w 7645400"/>
              <a:gd name="connsiteY3" fmla="*/ 0 h 5081651"/>
              <a:gd name="connsiteX4" fmla="*/ 0 w 7645400"/>
              <a:gd name="connsiteY4" fmla="*/ 5081650 h 5081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45400" h="5081651">
                <a:moveTo>
                  <a:pt x="0" y="5081650"/>
                </a:moveTo>
                <a:lnTo>
                  <a:pt x="7645400" y="5081650"/>
                </a:lnTo>
                <a:lnTo>
                  <a:pt x="7645400" y="0"/>
                </a:lnTo>
                <a:lnTo>
                  <a:pt x="0" y="0"/>
                </a:lnTo>
                <a:lnTo>
                  <a:pt x="0" y="5081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5232400" y="279400"/>
            <a:ext cx="3670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jQuery选择器分类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63600" y="1371600"/>
            <a:ext cx="7137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jQuery选择器功能强大，种类也很多，分类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06500" y="1816100"/>
            <a:ext cx="106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如下：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20800" y="2298700"/>
            <a:ext cx="1955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类CSS选择器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778000" y="2717800"/>
            <a:ext cx="14986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基本选择器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层次选择器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属性选择器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20800" y="3835400"/>
            <a:ext cx="180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过滤选择器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778000" y="4229100"/>
            <a:ext cx="2006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基本过滤选择器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778000" y="4597400"/>
            <a:ext cx="2260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可见性过滤选择器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320800" y="5016500"/>
            <a:ext cx="1803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表单选择器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内容过滤器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8800" y="1054100"/>
            <a:ext cx="8166100" cy="54991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66167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基本选择器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786126" y="5786437"/>
            <a:ext cx="3643248" cy="431800"/>
          </a:xfrm>
          <a:custGeom>
            <a:avLst/>
            <a:gdLst>
              <a:gd name="connsiteX0" fmla="*/ 0 w 3643248"/>
              <a:gd name="connsiteY0" fmla="*/ 71970 h 431800"/>
              <a:gd name="connsiteX1" fmla="*/ 71881 w 3643248"/>
              <a:gd name="connsiteY1" fmla="*/ 0 h 431800"/>
              <a:gd name="connsiteX2" fmla="*/ 71881 w 3643248"/>
              <a:gd name="connsiteY2" fmla="*/ 0 h 431800"/>
              <a:gd name="connsiteX3" fmla="*/ 71881 w 3643248"/>
              <a:gd name="connsiteY3" fmla="*/ 0 h 431800"/>
              <a:gd name="connsiteX4" fmla="*/ 3571239 w 3643248"/>
              <a:gd name="connsiteY4" fmla="*/ 0 h 431800"/>
              <a:gd name="connsiteX5" fmla="*/ 3571239 w 3643248"/>
              <a:gd name="connsiteY5" fmla="*/ 0 h 431800"/>
              <a:gd name="connsiteX6" fmla="*/ 3643248 w 3643248"/>
              <a:gd name="connsiteY6" fmla="*/ 71970 h 431800"/>
              <a:gd name="connsiteX7" fmla="*/ 3643248 w 3643248"/>
              <a:gd name="connsiteY7" fmla="*/ 71970 h 431800"/>
              <a:gd name="connsiteX8" fmla="*/ 3643248 w 3643248"/>
              <a:gd name="connsiteY8" fmla="*/ 71970 h 431800"/>
              <a:gd name="connsiteX9" fmla="*/ 3643248 w 3643248"/>
              <a:gd name="connsiteY9" fmla="*/ 359829 h 431800"/>
              <a:gd name="connsiteX10" fmla="*/ 3643248 w 3643248"/>
              <a:gd name="connsiteY10" fmla="*/ 359829 h 431800"/>
              <a:gd name="connsiteX11" fmla="*/ 3571239 w 3643248"/>
              <a:gd name="connsiteY11" fmla="*/ 431800 h 431800"/>
              <a:gd name="connsiteX12" fmla="*/ 3571239 w 3643248"/>
              <a:gd name="connsiteY12" fmla="*/ 431800 h 431800"/>
              <a:gd name="connsiteX13" fmla="*/ 3571239 w 3643248"/>
              <a:gd name="connsiteY13" fmla="*/ 431800 h 431800"/>
              <a:gd name="connsiteX14" fmla="*/ 71881 w 3643248"/>
              <a:gd name="connsiteY14" fmla="*/ 431800 h 431800"/>
              <a:gd name="connsiteX15" fmla="*/ 71881 w 3643248"/>
              <a:gd name="connsiteY15" fmla="*/ 431800 h 431800"/>
              <a:gd name="connsiteX16" fmla="*/ 0 w 3643248"/>
              <a:gd name="connsiteY16" fmla="*/ 359829 h 431800"/>
              <a:gd name="connsiteX17" fmla="*/ 0 w 3643248"/>
              <a:gd name="connsiteY17" fmla="*/ 359829 h 431800"/>
              <a:gd name="connsiteX18" fmla="*/ 0 w 3643248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43248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3571239" y="0"/>
                </a:lnTo>
                <a:lnTo>
                  <a:pt x="3571239" y="0"/>
                </a:lnTo>
                <a:cubicBezTo>
                  <a:pt x="3610990" y="0"/>
                  <a:pt x="3643248" y="32219"/>
                  <a:pt x="3643248" y="71970"/>
                </a:cubicBezTo>
                <a:cubicBezTo>
                  <a:pt x="3643248" y="71970"/>
                  <a:pt x="3643248" y="71970"/>
                  <a:pt x="3643248" y="71970"/>
                </a:cubicBezTo>
                <a:lnTo>
                  <a:pt x="3643248" y="71970"/>
                </a:lnTo>
                <a:lnTo>
                  <a:pt x="3643248" y="359829"/>
                </a:lnTo>
                <a:lnTo>
                  <a:pt x="3643248" y="359829"/>
                </a:lnTo>
                <a:cubicBezTo>
                  <a:pt x="3643248" y="399580"/>
                  <a:pt x="3610990" y="431800"/>
                  <a:pt x="3571239" y="431800"/>
                </a:cubicBezTo>
                <a:cubicBezTo>
                  <a:pt x="3571239" y="431800"/>
                  <a:pt x="3571239" y="431800"/>
                  <a:pt x="3571239" y="431800"/>
                </a:cubicBezTo>
                <a:lnTo>
                  <a:pt x="3571239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67076" y="5767387"/>
            <a:ext cx="3681348" cy="469900"/>
          </a:xfrm>
          <a:custGeom>
            <a:avLst/>
            <a:gdLst>
              <a:gd name="connsiteX0" fmla="*/ 19050 w 3681348"/>
              <a:gd name="connsiteY0" fmla="*/ 91020 h 469900"/>
              <a:gd name="connsiteX1" fmla="*/ 90931 w 3681348"/>
              <a:gd name="connsiteY1" fmla="*/ 19050 h 469900"/>
              <a:gd name="connsiteX2" fmla="*/ 90931 w 3681348"/>
              <a:gd name="connsiteY2" fmla="*/ 19050 h 469900"/>
              <a:gd name="connsiteX3" fmla="*/ 90931 w 3681348"/>
              <a:gd name="connsiteY3" fmla="*/ 19050 h 469900"/>
              <a:gd name="connsiteX4" fmla="*/ 3590289 w 3681348"/>
              <a:gd name="connsiteY4" fmla="*/ 19050 h 469900"/>
              <a:gd name="connsiteX5" fmla="*/ 3590289 w 3681348"/>
              <a:gd name="connsiteY5" fmla="*/ 19050 h 469900"/>
              <a:gd name="connsiteX6" fmla="*/ 3662298 w 3681348"/>
              <a:gd name="connsiteY6" fmla="*/ 91020 h 469900"/>
              <a:gd name="connsiteX7" fmla="*/ 3662298 w 3681348"/>
              <a:gd name="connsiteY7" fmla="*/ 91020 h 469900"/>
              <a:gd name="connsiteX8" fmla="*/ 3662298 w 3681348"/>
              <a:gd name="connsiteY8" fmla="*/ 91020 h 469900"/>
              <a:gd name="connsiteX9" fmla="*/ 3662298 w 3681348"/>
              <a:gd name="connsiteY9" fmla="*/ 378879 h 469900"/>
              <a:gd name="connsiteX10" fmla="*/ 3662298 w 3681348"/>
              <a:gd name="connsiteY10" fmla="*/ 378879 h 469900"/>
              <a:gd name="connsiteX11" fmla="*/ 3590289 w 3681348"/>
              <a:gd name="connsiteY11" fmla="*/ 450850 h 469900"/>
              <a:gd name="connsiteX12" fmla="*/ 3590289 w 3681348"/>
              <a:gd name="connsiteY12" fmla="*/ 450850 h 469900"/>
              <a:gd name="connsiteX13" fmla="*/ 3590289 w 3681348"/>
              <a:gd name="connsiteY13" fmla="*/ 450850 h 469900"/>
              <a:gd name="connsiteX14" fmla="*/ 90931 w 3681348"/>
              <a:gd name="connsiteY14" fmla="*/ 450850 h 469900"/>
              <a:gd name="connsiteX15" fmla="*/ 90931 w 3681348"/>
              <a:gd name="connsiteY15" fmla="*/ 450850 h 469900"/>
              <a:gd name="connsiteX16" fmla="*/ 19050 w 3681348"/>
              <a:gd name="connsiteY16" fmla="*/ 378879 h 469900"/>
              <a:gd name="connsiteX17" fmla="*/ 19050 w 3681348"/>
              <a:gd name="connsiteY17" fmla="*/ 378879 h 469900"/>
              <a:gd name="connsiteX18" fmla="*/ 19050 w 3681348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81348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3590289" y="19050"/>
                </a:lnTo>
                <a:lnTo>
                  <a:pt x="3590289" y="19050"/>
                </a:lnTo>
                <a:cubicBezTo>
                  <a:pt x="3630040" y="19050"/>
                  <a:pt x="3662298" y="51269"/>
                  <a:pt x="3662298" y="91020"/>
                </a:cubicBezTo>
                <a:cubicBezTo>
                  <a:pt x="3662298" y="91020"/>
                  <a:pt x="3662298" y="91020"/>
                  <a:pt x="3662298" y="91020"/>
                </a:cubicBezTo>
                <a:lnTo>
                  <a:pt x="3662298" y="91020"/>
                </a:lnTo>
                <a:lnTo>
                  <a:pt x="3662298" y="378879"/>
                </a:lnTo>
                <a:lnTo>
                  <a:pt x="3662298" y="378879"/>
                </a:lnTo>
                <a:cubicBezTo>
                  <a:pt x="3662298" y="418630"/>
                  <a:pt x="3630040" y="450850"/>
                  <a:pt x="3590289" y="450850"/>
                </a:cubicBezTo>
                <a:cubicBezTo>
                  <a:pt x="3590289" y="450850"/>
                  <a:pt x="3590289" y="450850"/>
                  <a:pt x="3590289" y="450850"/>
                </a:cubicBezTo>
                <a:lnTo>
                  <a:pt x="3590289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02300" y="1130300"/>
            <a:ext cx="3175000" cy="4470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5900" y="5778500"/>
            <a:ext cx="3708400" cy="49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60400" y="1231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17600" y="17145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点击显示效果，根据不同的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97000" y="2120900"/>
            <a:ext cx="38100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选择器类型来选择DOM元素，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并采用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css()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方法改变它们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的样式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课堂演示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873500" y="5880100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演示示例：基本选择器</a:t>
            </a:r>
            <a:endParaRPr lang="en-US" altLang="zh-CN" sz="1800" dirty="0" smtClean="0">
              <a:solidFill>
                <a:srgbClr val="FBFF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30300" y="2120900"/>
            <a:ext cx="7315200" cy="4267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66167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层次选择器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63600" y="1168400"/>
            <a:ext cx="7480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层次选择器通过DOM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元素之间的层次关系来获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06500" y="1612900"/>
            <a:ext cx="106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取元素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298690" y="4945380"/>
            <a:ext cx="1704340" cy="5435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*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next()</a:t>
            </a:r>
            <a:r>
              <a:rPr lang="zh-CN" altLang="en-US" sz="1800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紧邻其后的任意元素</a:t>
            </a:r>
            <a:endParaRPr lang="zh-CN" altLang="en-US" sz="1800" b="1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786126" y="6037262"/>
            <a:ext cx="3643248" cy="431800"/>
          </a:xfrm>
          <a:custGeom>
            <a:avLst/>
            <a:gdLst>
              <a:gd name="connsiteX0" fmla="*/ 0 w 3643248"/>
              <a:gd name="connsiteY0" fmla="*/ 71970 h 431800"/>
              <a:gd name="connsiteX1" fmla="*/ 71881 w 3643248"/>
              <a:gd name="connsiteY1" fmla="*/ 0 h 431800"/>
              <a:gd name="connsiteX2" fmla="*/ 71881 w 3643248"/>
              <a:gd name="connsiteY2" fmla="*/ 0 h 431800"/>
              <a:gd name="connsiteX3" fmla="*/ 71881 w 3643248"/>
              <a:gd name="connsiteY3" fmla="*/ 0 h 431800"/>
              <a:gd name="connsiteX4" fmla="*/ 3571239 w 3643248"/>
              <a:gd name="connsiteY4" fmla="*/ 0 h 431800"/>
              <a:gd name="connsiteX5" fmla="*/ 3571239 w 3643248"/>
              <a:gd name="connsiteY5" fmla="*/ 0 h 431800"/>
              <a:gd name="connsiteX6" fmla="*/ 3643248 w 3643248"/>
              <a:gd name="connsiteY6" fmla="*/ 71970 h 431800"/>
              <a:gd name="connsiteX7" fmla="*/ 3643248 w 3643248"/>
              <a:gd name="connsiteY7" fmla="*/ 71970 h 431800"/>
              <a:gd name="connsiteX8" fmla="*/ 3643248 w 3643248"/>
              <a:gd name="connsiteY8" fmla="*/ 71970 h 431800"/>
              <a:gd name="connsiteX9" fmla="*/ 3643248 w 3643248"/>
              <a:gd name="connsiteY9" fmla="*/ 359829 h 431800"/>
              <a:gd name="connsiteX10" fmla="*/ 3643248 w 3643248"/>
              <a:gd name="connsiteY10" fmla="*/ 359829 h 431800"/>
              <a:gd name="connsiteX11" fmla="*/ 3571239 w 3643248"/>
              <a:gd name="connsiteY11" fmla="*/ 431800 h 431800"/>
              <a:gd name="connsiteX12" fmla="*/ 3571239 w 3643248"/>
              <a:gd name="connsiteY12" fmla="*/ 431800 h 431800"/>
              <a:gd name="connsiteX13" fmla="*/ 3571239 w 3643248"/>
              <a:gd name="connsiteY13" fmla="*/ 431800 h 431800"/>
              <a:gd name="connsiteX14" fmla="*/ 71881 w 3643248"/>
              <a:gd name="connsiteY14" fmla="*/ 431800 h 431800"/>
              <a:gd name="connsiteX15" fmla="*/ 71881 w 3643248"/>
              <a:gd name="connsiteY15" fmla="*/ 431800 h 431800"/>
              <a:gd name="connsiteX16" fmla="*/ 0 w 3643248"/>
              <a:gd name="connsiteY16" fmla="*/ 359829 h 431800"/>
              <a:gd name="connsiteX17" fmla="*/ 0 w 3643248"/>
              <a:gd name="connsiteY17" fmla="*/ 359829 h 431800"/>
              <a:gd name="connsiteX18" fmla="*/ 0 w 3643248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43248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3571239" y="0"/>
                </a:lnTo>
                <a:lnTo>
                  <a:pt x="3571239" y="0"/>
                </a:lnTo>
                <a:cubicBezTo>
                  <a:pt x="3610990" y="0"/>
                  <a:pt x="3643248" y="32219"/>
                  <a:pt x="3643248" y="71970"/>
                </a:cubicBezTo>
                <a:cubicBezTo>
                  <a:pt x="3643248" y="71970"/>
                  <a:pt x="3643248" y="71970"/>
                  <a:pt x="3643248" y="71970"/>
                </a:cubicBezTo>
                <a:lnTo>
                  <a:pt x="3643248" y="71970"/>
                </a:lnTo>
                <a:lnTo>
                  <a:pt x="3643248" y="359829"/>
                </a:lnTo>
                <a:lnTo>
                  <a:pt x="3643248" y="359829"/>
                </a:lnTo>
                <a:cubicBezTo>
                  <a:pt x="3643248" y="399580"/>
                  <a:pt x="3610990" y="431800"/>
                  <a:pt x="3571239" y="431800"/>
                </a:cubicBezTo>
                <a:cubicBezTo>
                  <a:pt x="3571239" y="431800"/>
                  <a:pt x="3571239" y="431800"/>
                  <a:pt x="3571239" y="431800"/>
                </a:cubicBezTo>
                <a:lnTo>
                  <a:pt x="3571239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67076" y="6018212"/>
            <a:ext cx="3681348" cy="469900"/>
          </a:xfrm>
          <a:custGeom>
            <a:avLst/>
            <a:gdLst>
              <a:gd name="connsiteX0" fmla="*/ 19050 w 3681348"/>
              <a:gd name="connsiteY0" fmla="*/ 91020 h 469900"/>
              <a:gd name="connsiteX1" fmla="*/ 90931 w 3681348"/>
              <a:gd name="connsiteY1" fmla="*/ 19050 h 469900"/>
              <a:gd name="connsiteX2" fmla="*/ 90931 w 3681348"/>
              <a:gd name="connsiteY2" fmla="*/ 19050 h 469900"/>
              <a:gd name="connsiteX3" fmla="*/ 90931 w 3681348"/>
              <a:gd name="connsiteY3" fmla="*/ 19050 h 469900"/>
              <a:gd name="connsiteX4" fmla="*/ 3590289 w 3681348"/>
              <a:gd name="connsiteY4" fmla="*/ 19050 h 469900"/>
              <a:gd name="connsiteX5" fmla="*/ 3590289 w 3681348"/>
              <a:gd name="connsiteY5" fmla="*/ 19050 h 469900"/>
              <a:gd name="connsiteX6" fmla="*/ 3662298 w 3681348"/>
              <a:gd name="connsiteY6" fmla="*/ 91020 h 469900"/>
              <a:gd name="connsiteX7" fmla="*/ 3662298 w 3681348"/>
              <a:gd name="connsiteY7" fmla="*/ 91020 h 469900"/>
              <a:gd name="connsiteX8" fmla="*/ 3662298 w 3681348"/>
              <a:gd name="connsiteY8" fmla="*/ 91020 h 469900"/>
              <a:gd name="connsiteX9" fmla="*/ 3662298 w 3681348"/>
              <a:gd name="connsiteY9" fmla="*/ 378879 h 469900"/>
              <a:gd name="connsiteX10" fmla="*/ 3662298 w 3681348"/>
              <a:gd name="connsiteY10" fmla="*/ 378879 h 469900"/>
              <a:gd name="connsiteX11" fmla="*/ 3590289 w 3681348"/>
              <a:gd name="connsiteY11" fmla="*/ 450850 h 469900"/>
              <a:gd name="connsiteX12" fmla="*/ 3590289 w 3681348"/>
              <a:gd name="connsiteY12" fmla="*/ 450850 h 469900"/>
              <a:gd name="connsiteX13" fmla="*/ 3590289 w 3681348"/>
              <a:gd name="connsiteY13" fmla="*/ 450850 h 469900"/>
              <a:gd name="connsiteX14" fmla="*/ 90931 w 3681348"/>
              <a:gd name="connsiteY14" fmla="*/ 450850 h 469900"/>
              <a:gd name="connsiteX15" fmla="*/ 90931 w 3681348"/>
              <a:gd name="connsiteY15" fmla="*/ 450850 h 469900"/>
              <a:gd name="connsiteX16" fmla="*/ 19050 w 3681348"/>
              <a:gd name="connsiteY16" fmla="*/ 378879 h 469900"/>
              <a:gd name="connsiteX17" fmla="*/ 19050 w 3681348"/>
              <a:gd name="connsiteY17" fmla="*/ 378879 h 469900"/>
              <a:gd name="connsiteX18" fmla="*/ 19050 w 3681348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81348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3590289" y="19050"/>
                </a:lnTo>
                <a:lnTo>
                  <a:pt x="3590289" y="19050"/>
                </a:lnTo>
                <a:cubicBezTo>
                  <a:pt x="3630040" y="19050"/>
                  <a:pt x="3662298" y="51269"/>
                  <a:pt x="3662298" y="91020"/>
                </a:cubicBezTo>
                <a:cubicBezTo>
                  <a:pt x="3662298" y="91020"/>
                  <a:pt x="3662298" y="91020"/>
                  <a:pt x="3662298" y="91020"/>
                </a:cubicBezTo>
                <a:lnTo>
                  <a:pt x="3662298" y="91020"/>
                </a:lnTo>
                <a:lnTo>
                  <a:pt x="3662298" y="378879"/>
                </a:lnTo>
                <a:lnTo>
                  <a:pt x="3662298" y="378879"/>
                </a:lnTo>
                <a:cubicBezTo>
                  <a:pt x="3662298" y="418630"/>
                  <a:pt x="3630040" y="450850"/>
                  <a:pt x="3590289" y="450850"/>
                </a:cubicBezTo>
                <a:cubicBezTo>
                  <a:pt x="3590289" y="450850"/>
                  <a:pt x="3590289" y="450850"/>
                  <a:pt x="3590289" y="450850"/>
                </a:cubicBezTo>
                <a:lnTo>
                  <a:pt x="3590289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00400" y="2400300"/>
            <a:ext cx="2794000" cy="3467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5900" y="6019800"/>
            <a:ext cx="3708400" cy="49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60400" y="1231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17600" y="1714500"/>
            <a:ext cx="7302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点击标题，使用层级选择器选择不同的元素使得其背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97000" y="2095500"/>
            <a:ext cx="152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景色为蓝色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课堂演示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873500" y="6134100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演示示例：层次选择器</a:t>
            </a:r>
            <a:endParaRPr lang="en-US" altLang="zh-CN" sz="1800" dirty="0" smtClean="0">
              <a:solidFill>
                <a:srgbClr val="FBFF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30300" y="1778000"/>
            <a:ext cx="7315200" cy="33401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5918200" y="279400"/>
            <a:ext cx="2971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属性选择器2-1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63600" y="1168400"/>
            <a:ext cx="7124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属性选择器通过HTML元素的属性来选择元素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1206500"/>
            <a:ext cx="7315200" cy="44323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5918200" y="279400"/>
            <a:ext cx="2971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属性选择器2-2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17700" y="3848100"/>
            <a:ext cx="2171700" cy="21590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0" y="3771900"/>
            <a:ext cx="3098800" cy="21082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本课任务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60400" y="1257300"/>
            <a:ext cx="55118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任务1：编写第一个jQuery程序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任务2：点击图片并为其添加边框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任务3：制作子菜单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60400" y="2781300"/>
            <a:ext cx="51562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任务4：制作非缘勿扰页面特效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任务5：获取选择的爱好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786126" y="6037262"/>
            <a:ext cx="3643248" cy="431800"/>
          </a:xfrm>
          <a:custGeom>
            <a:avLst/>
            <a:gdLst>
              <a:gd name="connsiteX0" fmla="*/ 0 w 3643248"/>
              <a:gd name="connsiteY0" fmla="*/ 71970 h 431800"/>
              <a:gd name="connsiteX1" fmla="*/ 71881 w 3643248"/>
              <a:gd name="connsiteY1" fmla="*/ 0 h 431800"/>
              <a:gd name="connsiteX2" fmla="*/ 71881 w 3643248"/>
              <a:gd name="connsiteY2" fmla="*/ 0 h 431800"/>
              <a:gd name="connsiteX3" fmla="*/ 71881 w 3643248"/>
              <a:gd name="connsiteY3" fmla="*/ 0 h 431800"/>
              <a:gd name="connsiteX4" fmla="*/ 3571239 w 3643248"/>
              <a:gd name="connsiteY4" fmla="*/ 0 h 431800"/>
              <a:gd name="connsiteX5" fmla="*/ 3571239 w 3643248"/>
              <a:gd name="connsiteY5" fmla="*/ 0 h 431800"/>
              <a:gd name="connsiteX6" fmla="*/ 3643248 w 3643248"/>
              <a:gd name="connsiteY6" fmla="*/ 71970 h 431800"/>
              <a:gd name="connsiteX7" fmla="*/ 3643248 w 3643248"/>
              <a:gd name="connsiteY7" fmla="*/ 71970 h 431800"/>
              <a:gd name="connsiteX8" fmla="*/ 3643248 w 3643248"/>
              <a:gd name="connsiteY8" fmla="*/ 71970 h 431800"/>
              <a:gd name="connsiteX9" fmla="*/ 3643248 w 3643248"/>
              <a:gd name="connsiteY9" fmla="*/ 359829 h 431800"/>
              <a:gd name="connsiteX10" fmla="*/ 3643248 w 3643248"/>
              <a:gd name="connsiteY10" fmla="*/ 359829 h 431800"/>
              <a:gd name="connsiteX11" fmla="*/ 3571239 w 3643248"/>
              <a:gd name="connsiteY11" fmla="*/ 431800 h 431800"/>
              <a:gd name="connsiteX12" fmla="*/ 3571239 w 3643248"/>
              <a:gd name="connsiteY12" fmla="*/ 431800 h 431800"/>
              <a:gd name="connsiteX13" fmla="*/ 3571239 w 3643248"/>
              <a:gd name="connsiteY13" fmla="*/ 431800 h 431800"/>
              <a:gd name="connsiteX14" fmla="*/ 71881 w 3643248"/>
              <a:gd name="connsiteY14" fmla="*/ 431800 h 431800"/>
              <a:gd name="connsiteX15" fmla="*/ 71881 w 3643248"/>
              <a:gd name="connsiteY15" fmla="*/ 431800 h 431800"/>
              <a:gd name="connsiteX16" fmla="*/ 0 w 3643248"/>
              <a:gd name="connsiteY16" fmla="*/ 359829 h 431800"/>
              <a:gd name="connsiteX17" fmla="*/ 0 w 3643248"/>
              <a:gd name="connsiteY17" fmla="*/ 359829 h 431800"/>
              <a:gd name="connsiteX18" fmla="*/ 0 w 3643248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43248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3571239" y="0"/>
                </a:lnTo>
                <a:lnTo>
                  <a:pt x="3571239" y="0"/>
                </a:lnTo>
                <a:cubicBezTo>
                  <a:pt x="3610990" y="0"/>
                  <a:pt x="3643248" y="32219"/>
                  <a:pt x="3643248" y="71970"/>
                </a:cubicBezTo>
                <a:cubicBezTo>
                  <a:pt x="3643248" y="71970"/>
                  <a:pt x="3643248" y="71970"/>
                  <a:pt x="3643248" y="71970"/>
                </a:cubicBezTo>
                <a:lnTo>
                  <a:pt x="3643248" y="71970"/>
                </a:lnTo>
                <a:lnTo>
                  <a:pt x="3643248" y="359829"/>
                </a:lnTo>
                <a:lnTo>
                  <a:pt x="3643248" y="359829"/>
                </a:lnTo>
                <a:cubicBezTo>
                  <a:pt x="3643248" y="399580"/>
                  <a:pt x="3610990" y="431800"/>
                  <a:pt x="3571239" y="431800"/>
                </a:cubicBezTo>
                <a:cubicBezTo>
                  <a:pt x="3571239" y="431800"/>
                  <a:pt x="3571239" y="431800"/>
                  <a:pt x="3571239" y="431800"/>
                </a:cubicBezTo>
                <a:lnTo>
                  <a:pt x="3571239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67076" y="6018212"/>
            <a:ext cx="3681348" cy="469900"/>
          </a:xfrm>
          <a:custGeom>
            <a:avLst/>
            <a:gdLst>
              <a:gd name="connsiteX0" fmla="*/ 19050 w 3681348"/>
              <a:gd name="connsiteY0" fmla="*/ 91020 h 469900"/>
              <a:gd name="connsiteX1" fmla="*/ 90931 w 3681348"/>
              <a:gd name="connsiteY1" fmla="*/ 19050 h 469900"/>
              <a:gd name="connsiteX2" fmla="*/ 90931 w 3681348"/>
              <a:gd name="connsiteY2" fmla="*/ 19050 h 469900"/>
              <a:gd name="connsiteX3" fmla="*/ 90931 w 3681348"/>
              <a:gd name="connsiteY3" fmla="*/ 19050 h 469900"/>
              <a:gd name="connsiteX4" fmla="*/ 3590289 w 3681348"/>
              <a:gd name="connsiteY4" fmla="*/ 19050 h 469900"/>
              <a:gd name="connsiteX5" fmla="*/ 3590289 w 3681348"/>
              <a:gd name="connsiteY5" fmla="*/ 19050 h 469900"/>
              <a:gd name="connsiteX6" fmla="*/ 3662298 w 3681348"/>
              <a:gd name="connsiteY6" fmla="*/ 91020 h 469900"/>
              <a:gd name="connsiteX7" fmla="*/ 3662298 w 3681348"/>
              <a:gd name="connsiteY7" fmla="*/ 91020 h 469900"/>
              <a:gd name="connsiteX8" fmla="*/ 3662298 w 3681348"/>
              <a:gd name="connsiteY8" fmla="*/ 91020 h 469900"/>
              <a:gd name="connsiteX9" fmla="*/ 3662298 w 3681348"/>
              <a:gd name="connsiteY9" fmla="*/ 378879 h 469900"/>
              <a:gd name="connsiteX10" fmla="*/ 3662298 w 3681348"/>
              <a:gd name="connsiteY10" fmla="*/ 378879 h 469900"/>
              <a:gd name="connsiteX11" fmla="*/ 3590289 w 3681348"/>
              <a:gd name="connsiteY11" fmla="*/ 450850 h 469900"/>
              <a:gd name="connsiteX12" fmla="*/ 3590289 w 3681348"/>
              <a:gd name="connsiteY12" fmla="*/ 450850 h 469900"/>
              <a:gd name="connsiteX13" fmla="*/ 3590289 w 3681348"/>
              <a:gd name="connsiteY13" fmla="*/ 450850 h 469900"/>
              <a:gd name="connsiteX14" fmla="*/ 90931 w 3681348"/>
              <a:gd name="connsiteY14" fmla="*/ 450850 h 469900"/>
              <a:gd name="connsiteX15" fmla="*/ 90931 w 3681348"/>
              <a:gd name="connsiteY15" fmla="*/ 450850 h 469900"/>
              <a:gd name="connsiteX16" fmla="*/ 19050 w 3681348"/>
              <a:gd name="connsiteY16" fmla="*/ 378879 h 469900"/>
              <a:gd name="connsiteX17" fmla="*/ 19050 w 3681348"/>
              <a:gd name="connsiteY17" fmla="*/ 378879 h 469900"/>
              <a:gd name="connsiteX18" fmla="*/ 19050 w 3681348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81348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3590289" y="19050"/>
                </a:lnTo>
                <a:lnTo>
                  <a:pt x="3590289" y="19050"/>
                </a:lnTo>
                <a:cubicBezTo>
                  <a:pt x="3630040" y="19050"/>
                  <a:pt x="3662298" y="51269"/>
                  <a:pt x="3662298" y="91020"/>
                </a:cubicBezTo>
                <a:cubicBezTo>
                  <a:pt x="3662298" y="91020"/>
                  <a:pt x="3662298" y="91020"/>
                  <a:pt x="3662298" y="91020"/>
                </a:cubicBezTo>
                <a:lnTo>
                  <a:pt x="3662298" y="91020"/>
                </a:lnTo>
                <a:lnTo>
                  <a:pt x="3662298" y="378879"/>
                </a:lnTo>
                <a:lnTo>
                  <a:pt x="3662298" y="378879"/>
                </a:lnTo>
                <a:cubicBezTo>
                  <a:pt x="3662298" y="418630"/>
                  <a:pt x="3630040" y="450850"/>
                  <a:pt x="3590289" y="450850"/>
                </a:cubicBezTo>
                <a:cubicBezTo>
                  <a:pt x="3590289" y="450850"/>
                  <a:pt x="3590289" y="450850"/>
                  <a:pt x="3590289" y="450850"/>
                </a:cubicBezTo>
                <a:lnTo>
                  <a:pt x="3590289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00400" y="2273300"/>
            <a:ext cx="2794000" cy="3492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5900" y="6019800"/>
            <a:ext cx="3708400" cy="49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60400" y="1231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17600" y="1714500"/>
            <a:ext cx="7302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点击标题，使用属性选择器选择不同的元素使得其背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97000" y="2095500"/>
            <a:ext cx="152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景色为蓝色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课堂演示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873500" y="6134100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演示示例：属性选择器</a:t>
            </a:r>
            <a:endParaRPr lang="en-US" altLang="zh-CN" sz="1800" dirty="0" smtClean="0">
              <a:solidFill>
                <a:srgbClr val="FBFF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5857875" y="5286375"/>
            <a:ext cx="3214751" cy="419100"/>
          </a:xfrm>
          <a:custGeom>
            <a:avLst/>
            <a:gdLst>
              <a:gd name="connsiteX0" fmla="*/ 0 w 3214751"/>
              <a:gd name="connsiteY0" fmla="*/ 69850 h 419100"/>
              <a:gd name="connsiteX1" fmla="*/ 69850 w 3214751"/>
              <a:gd name="connsiteY1" fmla="*/ 0 h 419100"/>
              <a:gd name="connsiteX2" fmla="*/ 69850 w 3214751"/>
              <a:gd name="connsiteY2" fmla="*/ 0 h 419100"/>
              <a:gd name="connsiteX3" fmla="*/ 69850 w 3214751"/>
              <a:gd name="connsiteY3" fmla="*/ 0 h 419100"/>
              <a:gd name="connsiteX4" fmla="*/ 3144773 w 3214751"/>
              <a:gd name="connsiteY4" fmla="*/ 0 h 419100"/>
              <a:gd name="connsiteX5" fmla="*/ 3144773 w 3214751"/>
              <a:gd name="connsiteY5" fmla="*/ 0 h 419100"/>
              <a:gd name="connsiteX6" fmla="*/ 3214751 w 3214751"/>
              <a:gd name="connsiteY6" fmla="*/ 69850 h 419100"/>
              <a:gd name="connsiteX7" fmla="*/ 3214751 w 3214751"/>
              <a:gd name="connsiteY7" fmla="*/ 69850 h 419100"/>
              <a:gd name="connsiteX8" fmla="*/ 3214751 w 3214751"/>
              <a:gd name="connsiteY8" fmla="*/ 69850 h 419100"/>
              <a:gd name="connsiteX9" fmla="*/ 3214751 w 3214751"/>
              <a:gd name="connsiteY9" fmla="*/ 349250 h 419100"/>
              <a:gd name="connsiteX10" fmla="*/ 3214751 w 3214751"/>
              <a:gd name="connsiteY10" fmla="*/ 349250 h 419100"/>
              <a:gd name="connsiteX11" fmla="*/ 3144773 w 3214751"/>
              <a:gd name="connsiteY11" fmla="*/ 419100 h 419100"/>
              <a:gd name="connsiteX12" fmla="*/ 3144773 w 3214751"/>
              <a:gd name="connsiteY12" fmla="*/ 419100 h 419100"/>
              <a:gd name="connsiteX13" fmla="*/ 3144773 w 3214751"/>
              <a:gd name="connsiteY13" fmla="*/ 419100 h 419100"/>
              <a:gd name="connsiteX14" fmla="*/ 69850 w 3214751"/>
              <a:gd name="connsiteY14" fmla="*/ 419100 h 419100"/>
              <a:gd name="connsiteX15" fmla="*/ 69850 w 3214751"/>
              <a:gd name="connsiteY15" fmla="*/ 419100 h 419100"/>
              <a:gd name="connsiteX16" fmla="*/ 0 w 3214751"/>
              <a:gd name="connsiteY16" fmla="*/ 349250 h 419100"/>
              <a:gd name="connsiteX17" fmla="*/ 0 w 3214751"/>
              <a:gd name="connsiteY17" fmla="*/ 349250 h 419100"/>
              <a:gd name="connsiteX18" fmla="*/ 0 w 3214751"/>
              <a:gd name="connsiteY18" fmla="*/ 698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214751" h="419100">
                <a:moveTo>
                  <a:pt x="0" y="69850"/>
                </a:moveTo>
                <a:cubicBezTo>
                  <a:pt x="0" y="31241"/>
                  <a:pt x="31241" y="0"/>
                  <a:pt x="69850" y="0"/>
                </a:cubicBezTo>
                <a:cubicBezTo>
                  <a:pt x="69850" y="0"/>
                  <a:pt x="69850" y="0"/>
                  <a:pt x="69850" y="0"/>
                </a:cubicBezTo>
                <a:lnTo>
                  <a:pt x="69850" y="0"/>
                </a:lnTo>
                <a:lnTo>
                  <a:pt x="3144773" y="0"/>
                </a:lnTo>
                <a:lnTo>
                  <a:pt x="3144773" y="0"/>
                </a:lnTo>
                <a:cubicBezTo>
                  <a:pt x="3183381" y="0"/>
                  <a:pt x="3214751" y="31241"/>
                  <a:pt x="3214751" y="69850"/>
                </a:cubicBezTo>
                <a:cubicBezTo>
                  <a:pt x="3214751" y="69850"/>
                  <a:pt x="3214751" y="69850"/>
                  <a:pt x="3214751" y="69850"/>
                </a:cubicBezTo>
                <a:lnTo>
                  <a:pt x="3214751" y="69850"/>
                </a:lnTo>
                <a:lnTo>
                  <a:pt x="3214751" y="349250"/>
                </a:lnTo>
                <a:lnTo>
                  <a:pt x="3214751" y="349250"/>
                </a:lnTo>
                <a:cubicBezTo>
                  <a:pt x="3214751" y="387819"/>
                  <a:pt x="3183381" y="419100"/>
                  <a:pt x="3144773" y="419100"/>
                </a:cubicBezTo>
                <a:cubicBezTo>
                  <a:pt x="3144773" y="419100"/>
                  <a:pt x="3144773" y="419100"/>
                  <a:pt x="3144773" y="419100"/>
                </a:cubicBezTo>
                <a:lnTo>
                  <a:pt x="3144773" y="419100"/>
                </a:lnTo>
                <a:lnTo>
                  <a:pt x="69850" y="419100"/>
                </a:lnTo>
                <a:lnTo>
                  <a:pt x="69850" y="419100"/>
                </a:lnTo>
                <a:cubicBezTo>
                  <a:pt x="31241" y="419100"/>
                  <a:pt x="0" y="387819"/>
                  <a:pt x="0" y="349250"/>
                </a:cubicBezTo>
                <a:cubicBezTo>
                  <a:pt x="0" y="349250"/>
                  <a:pt x="0" y="349250"/>
                  <a:pt x="0" y="349250"/>
                </a:cubicBezTo>
                <a:lnTo>
                  <a:pt x="0" y="6985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845175" y="5273675"/>
            <a:ext cx="3240151" cy="444500"/>
          </a:xfrm>
          <a:custGeom>
            <a:avLst/>
            <a:gdLst>
              <a:gd name="connsiteX0" fmla="*/ 12700 w 3240151"/>
              <a:gd name="connsiteY0" fmla="*/ 82550 h 444500"/>
              <a:gd name="connsiteX1" fmla="*/ 82550 w 3240151"/>
              <a:gd name="connsiteY1" fmla="*/ 12700 h 444500"/>
              <a:gd name="connsiteX2" fmla="*/ 82550 w 3240151"/>
              <a:gd name="connsiteY2" fmla="*/ 12700 h 444500"/>
              <a:gd name="connsiteX3" fmla="*/ 82550 w 3240151"/>
              <a:gd name="connsiteY3" fmla="*/ 12700 h 444500"/>
              <a:gd name="connsiteX4" fmla="*/ 3157473 w 3240151"/>
              <a:gd name="connsiteY4" fmla="*/ 12700 h 444500"/>
              <a:gd name="connsiteX5" fmla="*/ 3157473 w 3240151"/>
              <a:gd name="connsiteY5" fmla="*/ 12700 h 444500"/>
              <a:gd name="connsiteX6" fmla="*/ 3227451 w 3240151"/>
              <a:gd name="connsiteY6" fmla="*/ 82550 h 444500"/>
              <a:gd name="connsiteX7" fmla="*/ 3227451 w 3240151"/>
              <a:gd name="connsiteY7" fmla="*/ 82550 h 444500"/>
              <a:gd name="connsiteX8" fmla="*/ 3227451 w 3240151"/>
              <a:gd name="connsiteY8" fmla="*/ 82550 h 444500"/>
              <a:gd name="connsiteX9" fmla="*/ 3227451 w 3240151"/>
              <a:gd name="connsiteY9" fmla="*/ 361950 h 444500"/>
              <a:gd name="connsiteX10" fmla="*/ 3227451 w 3240151"/>
              <a:gd name="connsiteY10" fmla="*/ 361950 h 444500"/>
              <a:gd name="connsiteX11" fmla="*/ 3157473 w 3240151"/>
              <a:gd name="connsiteY11" fmla="*/ 431800 h 444500"/>
              <a:gd name="connsiteX12" fmla="*/ 3157473 w 3240151"/>
              <a:gd name="connsiteY12" fmla="*/ 431800 h 444500"/>
              <a:gd name="connsiteX13" fmla="*/ 3157473 w 3240151"/>
              <a:gd name="connsiteY13" fmla="*/ 431800 h 444500"/>
              <a:gd name="connsiteX14" fmla="*/ 82550 w 3240151"/>
              <a:gd name="connsiteY14" fmla="*/ 431800 h 444500"/>
              <a:gd name="connsiteX15" fmla="*/ 82550 w 3240151"/>
              <a:gd name="connsiteY15" fmla="*/ 431800 h 444500"/>
              <a:gd name="connsiteX16" fmla="*/ 12700 w 3240151"/>
              <a:gd name="connsiteY16" fmla="*/ 361950 h 444500"/>
              <a:gd name="connsiteX17" fmla="*/ 12700 w 3240151"/>
              <a:gd name="connsiteY17" fmla="*/ 361950 h 444500"/>
              <a:gd name="connsiteX18" fmla="*/ 12700 w 3240151"/>
              <a:gd name="connsiteY18" fmla="*/ 82550 h 444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240151" h="444500">
                <a:moveTo>
                  <a:pt x="12700" y="82550"/>
                </a:moveTo>
                <a:cubicBezTo>
                  <a:pt x="12700" y="43941"/>
                  <a:pt x="43941" y="12700"/>
                  <a:pt x="82550" y="12700"/>
                </a:cubicBezTo>
                <a:cubicBezTo>
                  <a:pt x="82550" y="12700"/>
                  <a:pt x="82550" y="12700"/>
                  <a:pt x="82550" y="12700"/>
                </a:cubicBezTo>
                <a:lnTo>
                  <a:pt x="82550" y="12700"/>
                </a:lnTo>
                <a:lnTo>
                  <a:pt x="3157473" y="12700"/>
                </a:lnTo>
                <a:lnTo>
                  <a:pt x="3157473" y="12700"/>
                </a:lnTo>
                <a:cubicBezTo>
                  <a:pt x="3196081" y="12700"/>
                  <a:pt x="3227451" y="43941"/>
                  <a:pt x="3227451" y="82550"/>
                </a:cubicBezTo>
                <a:cubicBezTo>
                  <a:pt x="3227451" y="82550"/>
                  <a:pt x="3227451" y="82550"/>
                  <a:pt x="3227451" y="82550"/>
                </a:cubicBezTo>
                <a:lnTo>
                  <a:pt x="3227451" y="82550"/>
                </a:lnTo>
                <a:lnTo>
                  <a:pt x="3227451" y="361950"/>
                </a:lnTo>
                <a:lnTo>
                  <a:pt x="3227451" y="361950"/>
                </a:lnTo>
                <a:cubicBezTo>
                  <a:pt x="3227451" y="400519"/>
                  <a:pt x="3196081" y="431800"/>
                  <a:pt x="3157473" y="431800"/>
                </a:cubicBezTo>
                <a:cubicBezTo>
                  <a:pt x="3157473" y="431800"/>
                  <a:pt x="3157473" y="431800"/>
                  <a:pt x="3157473" y="431800"/>
                </a:cubicBezTo>
                <a:lnTo>
                  <a:pt x="3157473" y="431800"/>
                </a:lnTo>
                <a:lnTo>
                  <a:pt x="82550" y="431800"/>
                </a:lnTo>
                <a:lnTo>
                  <a:pt x="82550" y="431800"/>
                </a:lnTo>
                <a:cubicBezTo>
                  <a:pt x="43941" y="431800"/>
                  <a:pt x="12700" y="400519"/>
                  <a:pt x="12700" y="361950"/>
                </a:cubicBezTo>
                <a:cubicBezTo>
                  <a:pt x="12700" y="361950"/>
                  <a:pt x="12700" y="361950"/>
                  <a:pt x="12700" y="361950"/>
                </a:cubicBezTo>
                <a:lnTo>
                  <a:pt x="12700" y="8255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862701" y="5786437"/>
            <a:ext cx="3195573" cy="438150"/>
          </a:xfrm>
          <a:custGeom>
            <a:avLst/>
            <a:gdLst>
              <a:gd name="connsiteX0" fmla="*/ 0 w 3195573"/>
              <a:gd name="connsiteY0" fmla="*/ 73025 h 438150"/>
              <a:gd name="connsiteX1" fmla="*/ 73025 w 3195573"/>
              <a:gd name="connsiteY1" fmla="*/ 0 h 438150"/>
              <a:gd name="connsiteX2" fmla="*/ 73025 w 3195573"/>
              <a:gd name="connsiteY2" fmla="*/ 0 h 438150"/>
              <a:gd name="connsiteX3" fmla="*/ 73025 w 3195573"/>
              <a:gd name="connsiteY3" fmla="*/ 0 h 438150"/>
              <a:gd name="connsiteX4" fmla="*/ 3122548 w 3195573"/>
              <a:gd name="connsiteY4" fmla="*/ 0 h 438150"/>
              <a:gd name="connsiteX5" fmla="*/ 3122548 w 3195573"/>
              <a:gd name="connsiteY5" fmla="*/ 0 h 438150"/>
              <a:gd name="connsiteX6" fmla="*/ 3195573 w 3195573"/>
              <a:gd name="connsiteY6" fmla="*/ 73025 h 438150"/>
              <a:gd name="connsiteX7" fmla="*/ 3195573 w 3195573"/>
              <a:gd name="connsiteY7" fmla="*/ 73025 h 438150"/>
              <a:gd name="connsiteX8" fmla="*/ 3195573 w 3195573"/>
              <a:gd name="connsiteY8" fmla="*/ 73025 h 438150"/>
              <a:gd name="connsiteX9" fmla="*/ 3195573 w 3195573"/>
              <a:gd name="connsiteY9" fmla="*/ 365125 h 438150"/>
              <a:gd name="connsiteX10" fmla="*/ 3195573 w 3195573"/>
              <a:gd name="connsiteY10" fmla="*/ 365125 h 438150"/>
              <a:gd name="connsiteX11" fmla="*/ 3122548 w 3195573"/>
              <a:gd name="connsiteY11" fmla="*/ 438150 h 438150"/>
              <a:gd name="connsiteX12" fmla="*/ 3122548 w 3195573"/>
              <a:gd name="connsiteY12" fmla="*/ 438150 h 438150"/>
              <a:gd name="connsiteX13" fmla="*/ 3122548 w 3195573"/>
              <a:gd name="connsiteY13" fmla="*/ 438150 h 438150"/>
              <a:gd name="connsiteX14" fmla="*/ 73025 w 3195573"/>
              <a:gd name="connsiteY14" fmla="*/ 438150 h 438150"/>
              <a:gd name="connsiteX15" fmla="*/ 73025 w 3195573"/>
              <a:gd name="connsiteY15" fmla="*/ 438150 h 438150"/>
              <a:gd name="connsiteX16" fmla="*/ 0 w 3195573"/>
              <a:gd name="connsiteY16" fmla="*/ 365125 h 438150"/>
              <a:gd name="connsiteX17" fmla="*/ 0 w 3195573"/>
              <a:gd name="connsiteY17" fmla="*/ 365125 h 438150"/>
              <a:gd name="connsiteX18" fmla="*/ 0 w 3195573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195573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122548" y="0"/>
                </a:lnTo>
                <a:lnTo>
                  <a:pt x="3122548" y="0"/>
                </a:lnTo>
                <a:cubicBezTo>
                  <a:pt x="3162934" y="0"/>
                  <a:pt x="3195573" y="32689"/>
                  <a:pt x="3195573" y="73025"/>
                </a:cubicBezTo>
                <a:cubicBezTo>
                  <a:pt x="3195573" y="73025"/>
                  <a:pt x="3195573" y="73025"/>
                  <a:pt x="3195573" y="73025"/>
                </a:cubicBezTo>
                <a:lnTo>
                  <a:pt x="3195573" y="73025"/>
                </a:lnTo>
                <a:lnTo>
                  <a:pt x="3195573" y="365125"/>
                </a:lnTo>
                <a:lnTo>
                  <a:pt x="3195573" y="365125"/>
                </a:lnTo>
                <a:cubicBezTo>
                  <a:pt x="3195573" y="405460"/>
                  <a:pt x="3162934" y="438150"/>
                  <a:pt x="3122548" y="438150"/>
                </a:cubicBezTo>
                <a:cubicBezTo>
                  <a:pt x="3122548" y="438150"/>
                  <a:pt x="3122548" y="438150"/>
                  <a:pt x="3122548" y="438150"/>
                </a:cubicBezTo>
                <a:lnTo>
                  <a:pt x="3122548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843651" y="5767387"/>
            <a:ext cx="3233673" cy="476250"/>
          </a:xfrm>
          <a:custGeom>
            <a:avLst/>
            <a:gdLst>
              <a:gd name="connsiteX0" fmla="*/ 19050 w 3233673"/>
              <a:gd name="connsiteY0" fmla="*/ 92075 h 476250"/>
              <a:gd name="connsiteX1" fmla="*/ 92075 w 3233673"/>
              <a:gd name="connsiteY1" fmla="*/ 19050 h 476250"/>
              <a:gd name="connsiteX2" fmla="*/ 92075 w 3233673"/>
              <a:gd name="connsiteY2" fmla="*/ 19050 h 476250"/>
              <a:gd name="connsiteX3" fmla="*/ 92075 w 3233673"/>
              <a:gd name="connsiteY3" fmla="*/ 19050 h 476250"/>
              <a:gd name="connsiteX4" fmla="*/ 3141598 w 3233673"/>
              <a:gd name="connsiteY4" fmla="*/ 19050 h 476250"/>
              <a:gd name="connsiteX5" fmla="*/ 3141598 w 3233673"/>
              <a:gd name="connsiteY5" fmla="*/ 19050 h 476250"/>
              <a:gd name="connsiteX6" fmla="*/ 3214623 w 3233673"/>
              <a:gd name="connsiteY6" fmla="*/ 92075 h 476250"/>
              <a:gd name="connsiteX7" fmla="*/ 3214623 w 3233673"/>
              <a:gd name="connsiteY7" fmla="*/ 92075 h 476250"/>
              <a:gd name="connsiteX8" fmla="*/ 3214623 w 3233673"/>
              <a:gd name="connsiteY8" fmla="*/ 92075 h 476250"/>
              <a:gd name="connsiteX9" fmla="*/ 3214623 w 3233673"/>
              <a:gd name="connsiteY9" fmla="*/ 384175 h 476250"/>
              <a:gd name="connsiteX10" fmla="*/ 3214623 w 3233673"/>
              <a:gd name="connsiteY10" fmla="*/ 384175 h 476250"/>
              <a:gd name="connsiteX11" fmla="*/ 3141598 w 3233673"/>
              <a:gd name="connsiteY11" fmla="*/ 457200 h 476250"/>
              <a:gd name="connsiteX12" fmla="*/ 3141598 w 3233673"/>
              <a:gd name="connsiteY12" fmla="*/ 457200 h 476250"/>
              <a:gd name="connsiteX13" fmla="*/ 3141598 w 3233673"/>
              <a:gd name="connsiteY13" fmla="*/ 457200 h 476250"/>
              <a:gd name="connsiteX14" fmla="*/ 92075 w 3233673"/>
              <a:gd name="connsiteY14" fmla="*/ 457200 h 476250"/>
              <a:gd name="connsiteX15" fmla="*/ 92075 w 3233673"/>
              <a:gd name="connsiteY15" fmla="*/ 457200 h 476250"/>
              <a:gd name="connsiteX16" fmla="*/ 19050 w 3233673"/>
              <a:gd name="connsiteY16" fmla="*/ 384175 h 476250"/>
              <a:gd name="connsiteX17" fmla="*/ 19050 w 3233673"/>
              <a:gd name="connsiteY17" fmla="*/ 384175 h 476250"/>
              <a:gd name="connsiteX18" fmla="*/ 19050 w 3233673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233673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141598" y="19050"/>
                </a:lnTo>
                <a:lnTo>
                  <a:pt x="3141598" y="19050"/>
                </a:lnTo>
                <a:cubicBezTo>
                  <a:pt x="3181984" y="19050"/>
                  <a:pt x="3214623" y="51739"/>
                  <a:pt x="3214623" y="92075"/>
                </a:cubicBezTo>
                <a:cubicBezTo>
                  <a:pt x="3214623" y="92075"/>
                  <a:pt x="3214623" y="92075"/>
                  <a:pt x="3214623" y="92075"/>
                </a:cubicBezTo>
                <a:lnTo>
                  <a:pt x="3214623" y="92075"/>
                </a:lnTo>
                <a:lnTo>
                  <a:pt x="3214623" y="384175"/>
                </a:lnTo>
                <a:lnTo>
                  <a:pt x="3214623" y="384175"/>
                </a:lnTo>
                <a:cubicBezTo>
                  <a:pt x="3214623" y="424510"/>
                  <a:pt x="3181984" y="457200"/>
                  <a:pt x="3141598" y="457200"/>
                </a:cubicBezTo>
                <a:cubicBezTo>
                  <a:pt x="3141598" y="457200"/>
                  <a:pt x="3141598" y="457200"/>
                  <a:pt x="3141598" y="457200"/>
                </a:cubicBezTo>
                <a:lnTo>
                  <a:pt x="3141598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73700" y="2197100"/>
            <a:ext cx="3606800" cy="2451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9300" y="5778500"/>
            <a:ext cx="3263900" cy="495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7150100" y="2921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8900" y="1244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6100" y="1739900"/>
            <a:ext cx="485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使用标签选择器设置，点击“非缘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825500" y="2120900"/>
            <a:ext cx="45720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勿扰”，设置&lt;strong&gt;元素字体颜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色（#FF0099）；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6100" y="2908300"/>
            <a:ext cx="485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使用类选择器和层次选择器，点击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25500" y="3289300"/>
            <a:ext cx="4267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“导演”，使导演名字体加粗；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.css("font-weight","bold")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546100" y="4076700"/>
            <a:ext cx="485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使用属性选择器获取“收藏”元素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825500" y="4470400"/>
            <a:ext cx="4419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（通过alt属性），单击它后弹出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对话框("您已收藏成功！")。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6527800" y="53848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540500" y="58801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6167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过滤选择器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63600" y="1397000"/>
            <a:ext cx="71247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过滤选择器通过特定的过滤规则来筛选元素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语法特点是使用“:”，如使用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206500" y="2324100"/>
            <a:ext cx="5537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$("li:first")来选取第一个li元素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863600" y="2832100"/>
            <a:ext cx="2844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主要分类如下：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20800" y="3314700"/>
            <a:ext cx="241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基本过滤选择器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20800" y="3771900"/>
            <a:ext cx="2717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可见性过滤选择器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内容过滤选择器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786126" y="6180137"/>
            <a:ext cx="4500498" cy="431800"/>
          </a:xfrm>
          <a:custGeom>
            <a:avLst/>
            <a:gdLst>
              <a:gd name="connsiteX0" fmla="*/ 0 w 4500498"/>
              <a:gd name="connsiteY0" fmla="*/ 71970 h 431800"/>
              <a:gd name="connsiteX1" fmla="*/ 71881 w 4500498"/>
              <a:gd name="connsiteY1" fmla="*/ 0 h 431800"/>
              <a:gd name="connsiteX2" fmla="*/ 71881 w 4500498"/>
              <a:gd name="connsiteY2" fmla="*/ 0 h 431800"/>
              <a:gd name="connsiteX3" fmla="*/ 71881 w 4500498"/>
              <a:gd name="connsiteY3" fmla="*/ 0 h 431800"/>
              <a:gd name="connsiteX4" fmla="*/ 4428490 w 4500498"/>
              <a:gd name="connsiteY4" fmla="*/ 0 h 431800"/>
              <a:gd name="connsiteX5" fmla="*/ 4428490 w 4500498"/>
              <a:gd name="connsiteY5" fmla="*/ 0 h 431800"/>
              <a:gd name="connsiteX6" fmla="*/ 4500498 w 4500498"/>
              <a:gd name="connsiteY6" fmla="*/ 71970 h 431800"/>
              <a:gd name="connsiteX7" fmla="*/ 4500498 w 4500498"/>
              <a:gd name="connsiteY7" fmla="*/ 71970 h 431800"/>
              <a:gd name="connsiteX8" fmla="*/ 4500498 w 4500498"/>
              <a:gd name="connsiteY8" fmla="*/ 71970 h 431800"/>
              <a:gd name="connsiteX9" fmla="*/ 4500498 w 4500498"/>
              <a:gd name="connsiteY9" fmla="*/ 359829 h 431800"/>
              <a:gd name="connsiteX10" fmla="*/ 4500498 w 4500498"/>
              <a:gd name="connsiteY10" fmla="*/ 359829 h 431800"/>
              <a:gd name="connsiteX11" fmla="*/ 4428490 w 4500498"/>
              <a:gd name="connsiteY11" fmla="*/ 431800 h 431800"/>
              <a:gd name="connsiteX12" fmla="*/ 4428490 w 4500498"/>
              <a:gd name="connsiteY12" fmla="*/ 431800 h 431800"/>
              <a:gd name="connsiteX13" fmla="*/ 4428490 w 4500498"/>
              <a:gd name="connsiteY13" fmla="*/ 431800 h 431800"/>
              <a:gd name="connsiteX14" fmla="*/ 71881 w 4500498"/>
              <a:gd name="connsiteY14" fmla="*/ 431800 h 431800"/>
              <a:gd name="connsiteX15" fmla="*/ 71881 w 4500498"/>
              <a:gd name="connsiteY15" fmla="*/ 431800 h 431800"/>
              <a:gd name="connsiteX16" fmla="*/ 0 w 4500498"/>
              <a:gd name="connsiteY16" fmla="*/ 359829 h 431800"/>
              <a:gd name="connsiteX17" fmla="*/ 0 w 4500498"/>
              <a:gd name="connsiteY17" fmla="*/ 359829 h 431800"/>
              <a:gd name="connsiteX18" fmla="*/ 0 w 4500498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500498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4428490" y="0"/>
                </a:lnTo>
                <a:lnTo>
                  <a:pt x="4428490" y="0"/>
                </a:lnTo>
                <a:cubicBezTo>
                  <a:pt x="4468241" y="0"/>
                  <a:pt x="4500498" y="32219"/>
                  <a:pt x="4500498" y="71970"/>
                </a:cubicBezTo>
                <a:cubicBezTo>
                  <a:pt x="4500498" y="71970"/>
                  <a:pt x="4500498" y="71970"/>
                  <a:pt x="4500498" y="71970"/>
                </a:cubicBezTo>
                <a:lnTo>
                  <a:pt x="4500498" y="71970"/>
                </a:lnTo>
                <a:lnTo>
                  <a:pt x="4500498" y="359829"/>
                </a:lnTo>
                <a:lnTo>
                  <a:pt x="4500498" y="359829"/>
                </a:lnTo>
                <a:cubicBezTo>
                  <a:pt x="4500498" y="399580"/>
                  <a:pt x="4468241" y="431800"/>
                  <a:pt x="4428490" y="431800"/>
                </a:cubicBezTo>
                <a:cubicBezTo>
                  <a:pt x="4428490" y="431800"/>
                  <a:pt x="4428490" y="431800"/>
                  <a:pt x="4428490" y="431800"/>
                </a:cubicBezTo>
                <a:lnTo>
                  <a:pt x="4428490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67076" y="6161087"/>
            <a:ext cx="4538598" cy="469900"/>
          </a:xfrm>
          <a:custGeom>
            <a:avLst/>
            <a:gdLst>
              <a:gd name="connsiteX0" fmla="*/ 19050 w 4538598"/>
              <a:gd name="connsiteY0" fmla="*/ 91020 h 469900"/>
              <a:gd name="connsiteX1" fmla="*/ 90931 w 4538598"/>
              <a:gd name="connsiteY1" fmla="*/ 19050 h 469900"/>
              <a:gd name="connsiteX2" fmla="*/ 90931 w 4538598"/>
              <a:gd name="connsiteY2" fmla="*/ 19050 h 469900"/>
              <a:gd name="connsiteX3" fmla="*/ 90931 w 4538598"/>
              <a:gd name="connsiteY3" fmla="*/ 19050 h 469900"/>
              <a:gd name="connsiteX4" fmla="*/ 4447540 w 4538598"/>
              <a:gd name="connsiteY4" fmla="*/ 19050 h 469900"/>
              <a:gd name="connsiteX5" fmla="*/ 4447540 w 4538598"/>
              <a:gd name="connsiteY5" fmla="*/ 19050 h 469900"/>
              <a:gd name="connsiteX6" fmla="*/ 4519548 w 4538598"/>
              <a:gd name="connsiteY6" fmla="*/ 91020 h 469900"/>
              <a:gd name="connsiteX7" fmla="*/ 4519548 w 4538598"/>
              <a:gd name="connsiteY7" fmla="*/ 91020 h 469900"/>
              <a:gd name="connsiteX8" fmla="*/ 4519548 w 4538598"/>
              <a:gd name="connsiteY8" fmla="*/ 91020 h 469900"/>
              <a:gd name="connsiteX9" fmla="*/ 4519548 w 4538598"/>
              <a:gd name="connsiteY9" fmla="*/ 378879 h 469900"/>
              <a:gd name="connsiteX10" fmla="*/ 4519548 w 4538598"/>
              <a:gd name="connsiteY10" fmla="*/ 378879 h 469900"/>
              <a:gd name="connsiteX11" fmla="*/ 4447540 w 4538598"/>
              <a:gd name="connsiteY11" fmla="*/ 450850 h 469900"/>
              <a:gd name="connsiteX12" fmla="*/ 4447540 w 4538598"/>
              <a:gd name="connsiteY12" fmla="*/ 450850 h 469900"/>
              <a:gd name="connsiteX13" fmla="*/ 4447540 w 4538598"/>
              <a:gd name="connsiteY13" fmla="*/ 450850 h 469900"/>
              <a:gd name="connsiteX14" fmla="*/ 90931 w 4538598"/>
              <a:gd name="connsiteY14" fmla="*/ 450850 h 469900"/>
              <a:gd name="connsiteX15" fmla="*/ 90931 w 4538598"/>
              <a:gd name="connsiteY15" fmla="*/ 450850 h 469900"/>
              <a:gd name="connsiteX16" fmla="*/ 19050 w 4538598"/>
              <a:gd name="connsiteY16" fmla="*/ 378879 h 469900"/>
              <a:gd name="connsiteX17" fmla="*/ 19050 w 4538598"/>
              <a:gd name="connsiteY17" fmla="*/ 378879 h 469900"/>
              <a:gd name="connsiteX18" fmla="*/ 19050 w 4538598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538598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4447540" y="19050"/>
                </a:lnTo>
                <a:lnTo>
                  <a:pt x="4447540" y="19050"/>
                </a:lnTo>
                <a:cubicBezTo>
                  <a:pt x="4487291" y="19050"/>
                  <a:pt x="4519548" y="51269"/>
                  <a:pt x="4519548" y="91020"/>
                </a:cubicBezTo>
                <a:cubicBezTo>
                  <a:pt x="4519548" y="91020"/>
                  <a:pt x="4519548" y="91020"/>
                  <a:pt x="4519548" y="91020"/>
                </a:cubicBezTo>
                <a:lnTo>
                  <a:pt x="4519548" y="91020"/>
                </a:lnTo>
                <a:lnTo>
                  <a:pt x="4519548" y="378879"/>
                </a:lnTo>
                <a:lnTo>
                  <a:pt x="4519548" y="378879"/>
                </a:lnTo>
                <a:cubicBezTo>
                  <a:pt x="4519548" y="418630"/>
                  <a:pt x="4487291" y="450850"/>
                  <a:pt x="4447540" y="450850"/>
                </a:cubicBezTo>
                <a:cubicBezTo>
                  <a:pt x="4447540" y="450850"/>
                  <a:pt x="4447540" y="450850"/>
                  <a:pt x="4447540" y="450850"/>
                </a:cubicBezTo>
                <a:lnTo>
                  <a:pt x="4447540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174" t="-820" r="-174" b="1981"/>
          <a:stretch>
            <a:fillRect/>
          </a:stretch>
        </p:blipFill>
        <p:spPr bwMode="auto">
          <a:xfrm>
            <a:off x="1143000" y="1981200"/>
            <a:ext cx="7315200" cy="4594225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003800" y="2794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基本过滤选择器3-1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63600" y="1168400"/>
            <a:ext cx="7480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基本过滤选择器可以选取第一个元素、最后一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206500" y="1612900"/>
            <a:ext cx="5346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个元素、索引为偶数或奇数的元素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064000" y="6273800"/>
            <a:ext cx="275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演示示例：基本过滤选择器</a:t>
            </a:r>
            <a:endParaRPr lang="en-US" altLang="zh-CN" sz="1800" dirty="0" smtClean="0">
              <a:solidFill>
                <a:srgbClr val="FBFF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391400" y="6400800"/>
            <a:ext cx="914400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786126" y="6180137"/>
            <a:ext cx="4500498" cy="431800"/>
          </a:xfrm>
          <a:custGeom>
            <a:avLst/>
            <a:gdLst>
              <a:gd name="connsiteX0" fmla="*/ 0 w 4500498"/>
              <a:gd name="connsiteY0" fmla="*/ 71970 h 431800"/>
              <a:gd name="connsiteX1" fmla="*/ 71881 w 4500498"/>
              <a:gd name="connsiteY1" fmla="*/ 0 h 431800"/>
              <a:gd name="connsiteX2" fmla="*/ 71881 w 4500498"/>
              <a:gd name="connsiteY2" fmla="*/ 0 h 431800"/>
              <a:gd name="connsiteX3" fmla="*/ 71881 w 4500498"/>
              <a:gd name="connsiteY3" fmla="*/ 0 h 431800"/>
              <a:gd name="connsiteX4" fmla="*/ 4428490 w 4500498"/>
              <a:gd name="connsiteY4" fmla="*/ 0 h 431800"/>
              <a:gd name="connsiteX5" fmla="*/ 4428490 w 4500498"/>
              <a:gd name="connsiteY5" fmla="*/ 0 h 431800"/>
              <a:gd name="connsiteX6" fmla="*/ 4500498 w 4500498"/>
              <a:gd name="connsiteY6" fmla="*/ 71970 h 431800"/>
              <a:gd name="connsiteX7" fmla="*/ 4500498 w 4500498"/>
              <a:gd name="connsiteY7" fmla="*/ 71970 h 431800"/>
              <a:gd name="connsiteX8" fmla="*/ 4500498 w 4500498"/>
              <a:gd name="connsiteY8" fmla="*/ 71970 h 431800"/>
              <a:gd name="connsiteX9" fmla="*/ 4500498 w 4500498"/>
              <a:gd name="connsiteY9" fmla="*/ 359829 h 431800"/>
              <a:gd name="connsiteX10" fmla="*/ 4500498 w 4500498"/>
              <a:gd name="connsiteY10" fmla="*/ 359829 h 431800"/>
              <a:gd name="connsiteX11" fmla="*/ 4428490 w 4500498"/>
              <a:gd name="connsiteY11" fmla="*/ 431800 h 431800"/>
              <a:gd name="connsiteX12" fmla="*/ 4428490 w 4500498"/>
              <a:gd name="connsiteY12" fmla="*/ 431800 h 431800"/>
              <a:gd name="connsiteX13" fmla="*/ 4428490 w 4500498"/>
              <a:gd name="connsiteY13" fmla="*/ 431800 h 431800"/>
              <a:gd name="connsiteX14" fmla="*/ 71881 w 4500498"/>
              <a:gd name="connsiteY14" fmla="*/ 431800 h 431800"/>
              <a:gd name="connsiteX15" fmla="*/ 71881 w 4500498"/>
              <a:gd name="connsiteY15" fmla="*/ 431800 h 431800"/>
              <a:gd name="connsiteX16" fmla="*/ 0 w 4500498"/>
              <a:gd name="connsiteY16" fmla="*/ 359829 h 431800"/>
              <a:gd name="connsiteX17" fmla="*/ 0 w 4500498"/>
              <a:gd name="connsiteY17" fmla="*/ 359829 h 431800"/>
              <a:gd name="connsiteX18" fmla="*/ 0 w 4500498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500498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4428490" y="0"/>
                </a:lnTo>
                <a:lnTo>
                  <a:pt x="4428490" y="0"/>
                </a:lnTo>
                <a:cubicBezTo>
                  <a:pt x="4468241" y="0"/>
                  <a:pt x="4500498" y="32219"/>
                  <a:pt x="4500498" y="71970"/>
                </a:cubicBezTo>
                <a:cubicBezTo>
                  <a:pt x="4500498" y="71970"/>
                  <a:pt x="4500498" y="71970"/>
                  <a:pt x="4500498" y="71970"/>
                </a:cubicBezTo>
                <a:lnTo>
                  <a:pt x="4500498" y="71970"/>
                </a:lnTo>
                <a:lnTo>
                  <a:pt x="4500498" y="359829"/>
                </a:lnTo>
                <a:lnTo>
                  <a:pt x="4500498" y="359829"/>
                </a:lnTo>
                <a:cubicBezTo>
                  <a:pt x="4500498" y="399580"/>
                  <a:pt x="4468241" y="431800"/>
                  <a:pt x="4428490" y="431800"/>
                </a:cubicBezTo>
                <a:cubicBezTo>
                  <a:pt x="4428490" y="431800"/>
                  <a:pt x="4428490" y="431800"/>
                  <a:pt x="4428490" y="431800"/>
                </a:cubicBezTo>
                <a:lnTo>
                  <a:pt x="4428490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67076" y="6161087"/>
            <a:ext cx="4538598" cy="469900"/>
          </a:xfrm>
          <a:custGeom>
            <a:avLst/>
            <a:gdLst>
              <a:gd name="connsiteX0" fmla="*/ 19050 w 4538598"/>
              <a:gd name="connsiteY0" fmla="*/ 91020 h 469900"/>
              <a:gd name="connsiteX1" fmla="*/ 90931 w 4538598"/>
              <a:gd name="connsiteY1" fmla="*/ 19050 h 469900"/>
              <a:gd name="connsiteX2" fmla="*/ 90931 w 4538598"/>
              <a:gd name="connsiteY2" fmla="*/ 19050 h 469900"/>
              <a:gd name="connsiteX3" fmla="*/ 90931 w 4538598"/>
              <a:gd name="connsiteY3" fmla="*/ 19050 h 469900"/>
              <a:gd name="connsiteX4" fmla="*/ 4447540 w 4538598"/>
              <a:gd name="connsiteY4" fmla="*/ 19050 h 469900"/>
              <a:gd name="connsiteX5" fmla="*/ 4447540 w 4538598"/>
              <a:gd name="connsiteY5" fmla="*/ 19050 h 469900"/>
              <a:gd name="connsiteX6" fmla="*/ 4519548 w 4538598"/>
              <a:gd name="connsiteY6" fmla="*/ 91020 h 469900"/>
              <a:gd name="connsiteX7" fmla="*/ 4519548 w 4538598"/>
              <a:gd name="connsiteY7" fmla="*/ 91020 h 469900"/>
              <a:gd name="connsiteX8" fmla="*/ 4519548 w 4538598"/>
              <a:gd name="connsiteY8" fmla="*/ 91020 h 469900"/>
              <a:gd name="connsiteX9" fmla="*/ 4519548 w 4538598"/>
              <a:gd name="connsiteY9" fmla="*/ 378879 h 469900"/>
              <a:gd name="connsiteX10" fmla="*/ 4519548 w 4538598"/>
              <a:gd name="connsiteY10" fmla="*/ 378879 h 469900"/>
              <a:gd name="connsiteX11" fmla="*/ 4447540 w 4538598"/>
              <a:gd name="connsiteY11" fmla="*/ 450850 h 469900"/>
              <a:gd name="connsiteX12" fmla="*/ 4447540 w 4538598"/>
              <a:gd name="connsiteY12" fmla="*/ 450850 h 469900"/>
              <a:gd name="connsiteX13" fmla="*/ 4447540 w 4538598"/>
              <a:gd name="connsiteY13" fmla="*/ 450850 h 469900"/>
              <a:gd name="connsiteX14" fmla="*/ 90931 w 4538598"/>
              <a:gd name="connsiteY14" fmla="*/ 450850 h 469900"/>
              <a:gd name="connsiteX15" fmla="*/ 90931 w 4538598"/>
              <a:gd name="connsiteY15" fmla="*/ 450850 h 469900"/>
              <a:gd name="connsiteX16" fmla="*/ 19050 w 4538598"/>
              <a:gd name="connsiteY16" fmla="*/ 378879 h 469900"/>
              <a:gd name="connsiteX17" fmla="*/ 19050 w 4538598"/>
              <a:gd name="connsiteY17" fmla="*/ 378879 h 469900"/>
              <a:gd name="connsiteX18" fmla="*/ 19050 w 4538598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538598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4447540" y="19050"/>
                </a:lnTo>
                <a:lnTo>
                  <a:pt x="4447540" y="19050"/>
                </a:lnTo>
                <a:cubicBezTo>
                  <a:pt x="4487291" y="19050"/>
                  <a:pt x="4519548" y="51269"/>
                  <a:pt x="4519548" y="91020"/>
                </a:cubicBezTo>
                <a:cubicBezTo>
                  <a:pt x="4519548" y="91020"/>
                  <a:pt x="4519548" y="91020"/>
                  <a:pt x="4519548" y="91020"/>
                </a:cubicBezTo>
                <a:lnTo>
                  <a:pt x="4519548" y="91020"/>
                </a:lnTo>
                <a:lnTo>
                  <a:pt x="4519548" y="378879"/>
                </a:lnTo>
                <a:lnTo>
                  <a:pt x="4519548" y="378879"/>
                </a:lnTo>
                <a:cubicBezTo>
                  <a:pt x="4519548" y="418630"/>
                  <a:pt x="4487291" y="450850"/>
                  <a:pt x="4447540" y="450850"/>
                </a:cubicBezTo>
                <a:cubicBezTo>
                  <a:pt x="4447540" y="450850"/>
                  <a:pt x="4447540" y="450850"/>
                  <a:pt x="4447540" y="450850"/>
                </a:cubicBezTo>
                <a:lnTo>
                  <a:pt x="4447540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30300" y="1778000"/>
            <a:ext cx="7391400" cy="4279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5900" y="6159500"/>
            <a:ext cx="4559300" cy="5080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003800" y="2794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基本过滤选择器3-2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3600" y="1168400"/>
            <a:ext cx="7124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基本过滤选择器可以根据索引的值选取元素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064000" y="6273800"/>
            <a:ext cx="275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演示示例：基本过滤选择器</a:t>
            </a:r>
            <a:endParaRPr lang="en-US" altLang="zh-CN" sz="1800" dirty="0" smtClean="0">
              <a:solidFill>
                <a:srgbClr val="FBFF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786126" y="6180137"/>
            <a:ext cx="4500498" cy="431800"/>
          </a:xfrm>
          <a:custGeom>
            <a:avLst/>
            <a:gdLst>
              <a:gd name="connsiteX0" fmla="*/ 0 w 4500498"/>
              <a:gd name="connsiteY0" fmla="*/ 71970 h 431800"/>
              <a:gd name="connsiteX1" fmla="*/ 71881 w 4500498"/>
              <a:gd name="connsiteY1" fmla="*/ 0 h 431800"/>
              <a:gd name="connsiteX2" fmla="*/ 71881 w 4500498"/>
              <a:gd name="connsiteY2" fmla="*/ 0 h 431800"/>
              <a:gd name="connsiteX3" fmla="*/ 71881 w 4500498"/>
              <a:gd name="connsiteY3" fmla="*/ 0 h 431800"/>
              <a:gd name="connsiteX4" fmla="*/ 4428490 w 4500498"/>
              <a:gd name="connsiteY4" fmla="*/ 0 h 431800"/>
              <a:gd name="connsiteX5" fmla="*/ 4428490 w 4500498"/>
              <a:gd name="connsiteY5" fmla="*/ 0 h 431800"/>
              <a:gd name="connsiteX6" fmla="*/ 4500498 w 4500498"/>
              <a:gd name="connsiteY6" fmla="*/ 71970 h 431800"/>
              <a:gd name="connsiteX7" fmla="*/ 4500498 w 4500498"/>
              <a:gd name="connsiteY7" fmla="*/ 71970 h 431800"/>
              <a:gd name="connsiteX8" fmla="*/ 4500498 w 4500498"/>
              <a:gd name="connsiteY8" fmla="*/ 71970 h 431800"/>
              <a:gd name="connsiteX9" fmla="*/ 4500498 w 4500498"/>
              <a:gd name="connsiteY9" fmla="*/ 359829 h 431800"/>
              <a:gd name="connsiteX10" fmla="*/ 4500498 w 4500498"/>
              <a:gd name="connsiteY10" fmla="*/ 359829 h 431800"/>
              <a:gd name="connsiteX11" fmla="*/ 4428490 w 4500498"/>
              <a:gd name="connsiteY11" fmla="*/ 431800 h 431800"/>
              <a:gd name="connsiteX12" fmla="*/ 4428490 w 4500498"/>
              <a:gd name="connsiteY12" fmla="*/ 431800 h 431800"/>
              <a:gd name="connsiteX13" fmla="*/ 4428490 w 4500498"/>
              <a:gd name="connsiteY13" fmla="*/ 431800 h 431800"/>
              <a:gd name="connsiteX14" fmla="*/ 71881 w 4500498"/>
              <a:gd name="connsiteY14" fmla="*/ 431800 h 431800"/>
              <a:gd name="connsiteX15" fmla="*/ 71881 w 4500498"/>
              <a:gd name="connsiteY15" fmla="*/ 431800 h 431800"/>
              <a:gd name="connsiteX16" fmla="*/ 0 w 4500498"/>
              <a:gd name="connsiteY16" fmla="*/ 359829 h 431800"/>
              <a:gd name="connsiteX17" fmla="*/ 0 w 4500498"/>
              <a:gd name="connsiteY17" fmla="*/ 359829 h 431800"/>
              <a:gd name="connsiteX18" fmla="*/ 0 w 4500498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500498" h="431800">
                <a:moveTo>
                  <a:pt x="0" y="71970"/>
                </a:moveTo>
                <a:cubicBezTo>
                  <a:pt x="0" y="32219"/>
                  <a:pt x="32130" y="0"/>
                  <a:pt x="71881" y="0"/>
                </a:cubicBezTo>
                <a:cubicBezTo>
                  <a:pt x="71881" y="0"/>
                  <a:pt x="71881" y="0"/>
                  <a:pt x="71881" y="0"/>
                </a:cubicBezTo>
                <a:lnTo>
                  <a:pt x="71881" y="0"/>
                </a:lnTo>
                <a:lnTo>
                  <a:pt x="4428490" y="0"/>
                </a:lnTo>
                <a:lnTo>
                  <a:pt x="4428490" y="0"/>
                </a:lnTo>
                <a:cubicBezTo>
                  <a:pt x="4468241" y="0"/>
                  <a:pt x="4500498" y="32219"/>
                  <a:pt x="4500498" y="71970"/>
                </a:cubicBezTo>
                <a:cubicBezTo>
                  <a:pt x="4500498" y="71970"/>
                  <a:pt x="4500498" y="71970"/>
                  <a:pt x="4500498" y="71970"/>
                </a:cubicBezTo>
                <a:lnTo>
                  <a:pt x="4500498" y="71970"/>
                </a:lnTo>
                <a:lnTo>
                  <a:pt x="4500498" y="359829"/>
                </a:lnTo>
                <a:lnTo>
                  <a:pt x="4500498" y="359829"/>
                </a:lnTo>
                <a:cubicBezTo>
                  <a:pt x="4500498" y="399580"/>
                  <a:pt x="4468241" y="431800"/>
                  <a:pt x="4428490" y="431800"/>
                </a:cubicBezTo>
                <a:cubicBezTo>
                  <a:pt x="4428490" y="431800"/>
                  <a:pt x="4428490" y="431800"/>
                  <a:pt x="4428490" y="431800"/>
                </a:cubicBezTo>
                <a:lnTo>
                  <a:pt x="4428490" y="431800"/>
                </a:lnTo>
                <a:lnTo>
                  <a:pt x="71881" y="431800"/>
                </a:lnTo>
                <a:lnTo>
                  <a:pt x="71881" y="431800"/>
                </a:lnTo>
                <a:cubicBezTo>
                  <a:pt x="32130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67076" y="6161087"/>
            <a:ext cx="4538598" cy="469900"/>
          </a:xfrm>
          <a:custGeom>
            <a:avLst/>
            <a:gdLst>
              <a:gd name="connsiteX0" fmla="*/ 19050 w 4538598"/>
              <a:gd name="connsiteY0" fmla="*/ 91020 h 469900"/>
              <a:gd name="connsiteX1" fmla="*/ 90931 w 4538598"/>
              <a:gd name="connsiteY1" fmla="*/ 19050 h 469900"/>
              <a:gd name="connsiteX2" fmla="*/ 90931 w 4538598"/>
              <a:gd name="connsiteY2" fmla="*/ 19050 h 469900"/>
              <a:gd name="connsiteX3" fmla="*/ 90931 w 4538598"/>
              <a:gd name="connsiteY3" fmla="*/ 19050 h 469900"/>
              <a:gd name="connsiteX4" fmla="*/ 4447540 w 4538598"/>
              <a:gd name="connsiteY4" fmla="*/ 19050 h 469900"/>
              <a:gd name="connsiteX5" fmla="*/ 4447540 w 4538598"/>
              <a:gd name="connsiteY5" fmla="*/ 19050 h 469900"/>
              <a:gd name="connsiteX6" fmla="*/ 4519548 w 4538598"/>
              <a:gd name="connsiteY6" fmla="*/ 91020 h 469900"/>
              <a:gd name="connsiteX7" fmla="*/ 4519548 w 4538598"/>
              <a:gd name="connsiteY7" fmla="*/ 91020 h 469900"/>
              <a:gd name="connsiteX8" fmla="*/ 4519548 w 4538598"/>
              <a:gd name="connsiteY8" fmla="*/ 91020 h 469900"/>
              <a:gd name="connsiteX9" fmla="*/ 4519548 w 4538598"/>
              <a:gd name="connsiteY9" fmla="*/ 378879 h 469900"/>
              <a:gd name="connsiteX10" fmla="*/ 4519548 w 4538598"/>
              <a:gd name="connsiteY10" fmla="*/ 378879 h 469900"/>
              <a:gd name="connsiteX11" fmla="*/ 4447540 w 4538598"/>
              <a:gd name="connsiteY11" fmla="*/ 450850 h 469900"/>
              <a:gd name="connsiteX12" fmla="*/ 4447540 w 4538598"/>
              <a:gd name="connsiteY12" fmla="*/ 450850 h 469900"/>
              <a:gd name="connsiteX13" fmla="*/ 4447540 w 4538598"/>
              <a:gd name="connsiteY13" fmla="*/ 450850 h 469900"/>
              <a:gd name="connsiteX14" fmla="*/ 90931 w 4538598"/>
              <a:gd name="connsiteY14" fmla="*/ 450850 h 469900"/>
              <a:gd name="connsiteX15" fmla="*/ 90931 w 4538598"/>
              <a:gd name="connsiteY15" fmla="*/ 450850 h 469900"/>
              <a:gd name="connsiteX16" fmla="*/ 19050 w 4538598"/>
              <a:gd name="connsiteY16" fmla="*/ 378879 h 469900"/>
              <a:gd name="connsiteX17" fmla="*/ 19050 w 4538598"/>
              <a:gd name="connsiteY17" fmla="*/ 378879 h 469900"/>
              <a:gd name="connsiteX18" fmla="*/ 19050 w 4538598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538598" h="469900">
                <a:moveTo>
                  <a:pt x="19050" y="91020"/>
                </a:moveTo>
                <a:cubicBezTo>
                  <a:pt x="19050" y="51269"/>
                  <a:pt x="51180" y="19050"/>
                  <a:pt x="90931" y="19050"/>
                </a:cubicBezTo>
                <a:cubicBezTo>
                  <a:pt x="90931" y="19050"/>
                  <a:pt x="90931" y="19050"/>
                  <a:pt x="90931" y="19050"/>
                </a:cubicBezTo>
                <a:lnTo>
                  <a:pt x="90931" y="19050"/>
                </a:lnTo>
                <a:lnTo>
                  <a:pt x="4447540" y="19050"/>
                </a:lnTo>
                <a:lnTo>
                  <a:pt x="4447540" y="19050"/>
                </a:lnTo>
                <a:cubicBezTo>
                  <a:pt x="4487291" y="19050"/>
                  <a:pt x="4519548" y="51269"/>
                  <a:pt x="4519548" y="91020"/>
                </a:cubicBezTo>
                <a:cubicBezTo>
                  <a:pt x="4519548" y="91020"/>
                  <a:pt x="4519548" y="91020"/>
                  <a:pt x="4519548" y="91020"/>
                </a:cubicBezTo>
                <a:lnTo>
                  <a:pt x="4519548" y="91020"/>
                </a:lnTo>
                <a:lnTo>
                  <a:pt x="4519548" y="378879"/>
                </a:lnTo>
                <a:lnTo>
                  <a:pt x="4519548" y="378879"/>
                </a:lnTo>
                <a:cubicBezTo>
                  <a:pt x="4519548" y="418630"/>
                  <a:pt x="4487291" y="450850"/>
                  <a:pt x="4447540" y="450850"/>
                </a:cubicBezTo>
                <a:cubicBezTo>
                  <a:pt x="4447540" y="450850"/>
                  <a:pt x="4447540" y="450850"/>
                  <a:pt x="4447540" y="450850"/>
                </a:cubicBezTo>
                <a:lnTo>
                  <a:pt x="4447540" y="450850"/>
                </a:lnTo>
                <a:lnTo>
                  <a:pt x="90931" y="450850"/>
                </a:lnTo>
                <a:lnTo>
                  <a:pt x="90931" y="450850"/>
                </a:lnTo>
                <a:cubicBezTo>
                  <a:pt x="51180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30300" y="1778000"/>
            <a:ext cx="7315200" cy="4356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5900" y="6159500"/>
            <a:ext cx="4559300" cy="5080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003800" y="2794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基本过滤选择器3-3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3600" y="1168400"/>
            <a:ext cx="7124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基本过滤选择器还支持一些特殊的选择方式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064000" y="6273800"/>
            <a:ext cx="275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演示示例：基本过滤选择器</a:t>
            </a:r>
            <a:endParaRPr lang="en-US" altLang="zh-CN" sz="1800" dirty="0" smtClean="0">
              <a:solidFill>
                <a:srgbClr val="FBFF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285875" y="4216400"/>
            <a:ext cx="6858000" cy="581025"/>
          </a:xfrm>
          <a:custGeom>
            <a:avLst/>
            <a:gdLst>
              <a:gd name="connsiteX0" fmla="*/ 0 w 6858000"/>
              <a:gd name="connsiteY0" fmla="*/ 0 h 581025"/>
              <a:gd name="connsiteX1" fmla="*/ 0 w 6858000"/>
              <a:gd name="connsiteY1" fmla="*/ 0 h 581025"/>
              <a:gd name="connsiteX2" fmla="*/ 6858000 w 6858000"/>
              <a:gd name="connsiteY2" fmla="*/ 0 h 581025"/>
              <a:gd name="connsiteX3" fmla="*/ 6858000 w 6858000"/>
              <a:gd name="connsiteY3" fmla="*/ 0 h 581025"/>
              <a:gd name="connsiteX4" fmla="*/ 6858000 w 6858000"/>
              <a:gd name="connsiteY4" fmla="*/ 581025 h 581025"/>
              <a:gd name="connsiteX5" fmla="*/ 6858000 w 6858000"/>
              <a:gd name="connsiteY5" fmla="*/ 581025 h 581025"/>
              <a:gd name="connsiteX6" fmla="*/ 0 w 6858000"/>
              <a:gd name="connsiteY6" fmla="*/ 581025 h 581025"/>
              <a:gd name="connsiteX7" fmla="*/ 0 w 6858000"/>
              <a:gd name="connsiteY7" fmla="*/ 581025 h 581025"/>
              <a:gd name="connsiteX8" fmla="*/ 0 w 6858000"/>
              <a:gd name="connsiteY8" fmla="*/ 0 h 581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581025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581025"/>
                </a:lnTo>
                <a:lnTo>
                  <a:pt x="6858000" y="581025"/>
                </a:lnTo>
                <a:lnTo>
                  <a:pt x="0" y="581025"/>
                </a:lnTo>
                <a:lnTo>
                  <a:pt x="0" y="581025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60475" y="4191000"/>
            <a:ext cx="6908800" cy="631825"/>
          </a:xfrm>
          <a:custGeom>
            <a:avLst/>
            <a:gdLst>
              <a:gd name="connsiteX0" fmla="*/ 25400 w 6908800"/>
              <a:gd name="connsiteY0" fmla="*/ 25400 h 631825"/>
              <a:gd name="connsiteX1" fmla="*/ 25400 w 6908800"/>
              <a:gd name="connsiteY1" fmla="*/ 25400 h 631825"/>
              <a:gd name="connsiteX2" fmla="*/ 6883400 w 6908800"/>
              <a:gd name="connsiteY2" fmla="*/ 25400 h 631825"/>
              <a:gd name="connsiteX3" fmla="*/ 6883400 w 6908800"/>
              <a:gd name="connsiteY3" fmla="*/ 25400 h 631825"/>
              <a:gd name="connsiteX4" fmla="*/ 6883400 w 6908800"/>
              <a:gd name="connsiteY4" fmla="*/ 606425 h 631825"/>
              <a:gd name="connsiteX5" fmla="*/ 6883400 w 6908800"/>
              <a:gd name="connsiteY5" fmla="*/ 606425 h 631825"/>
              <a:gd name="connsiteX6" fmla="*/ 25400 w 6908800"/>
              <a:gd name="connsiteY6" fmla="*/ 606425 h 631825"/>
              <a:gd name="connsiteX7" fmla="*/ 25400 w 6908800"/>
              <a:gd name="connsiteY7" fmla="*/ 606425 h 631825"/>
              <a:gd name="connsiteX8" fmla="*/ 25400 w 6908800"/>
              <a:gd name="connsiteY8" fmla="*/ 25400 h 631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631825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606425"/>
                </a:lnTo>
                <a:lnTo>
                  <a:pt x="6883400" y="606425"/>
                </a:lnTo>
                <a:lnTo>
                  <a:pt x="25400" y="606425"/>
                </a:lnTo>
                <a:lnTo>
                  <a:pt x="25400" y="60642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85875" y="4929123"/>
            <a:ext cx="6858000" cy="589026"/>
          </a:xfrm>
          <a:custGeom>
            <a:avLst/>
            <a:gdLst>
              <a:gd name="connsiteX0" fmla="*/ 0 w 6858000"/>
              <a:gd name="connsiteY0" fmla="*/ 0 h 589026"/>
              <a:gd name="connsiteX1" fmla="*/ 0 w 6858000"/>
              <a:gd name="connsiteY1" fmla="*/ 0 h 589026"/>
              <a:gd name="connsiteX2" fmla="*/ 6858000 w 6858000"/>
              <a:gd name="connsiteY2" fmla="*/ 0 h 589026"/>
              <a:gd name="connsiteX3" fmla="*/ 6858000 w 6858000"/>
              <a:gd name="connsiteY3" fmla="*/ 0 h 589026"/>
              <a:gd name="connsiteX4" fmla="*/ 6858000 w 6858000"/>
              <a:gd name="connsiteY4" fmla="*/ 589026 h 589026"/>
              <a:gd name="connsiteX5" fmla="*/ 6858000 w 6858000"/>
              <a:gd name="connsiteY5" fmla="*/ 589026 h 589026"/>
              <a:gd name="connsiteX6" fmla="*/ 0 w 6858000"/>
              <a:gd name="connsiteY6" fmla="*/ 589026 h 589026"/>
              <a:gd name="connsiteX7" fmla="*/ 0 w 6858000"/>
              <a:gd name="connsiteY7" fmla="*/ 589026 h 589026"/>
              <a:gd name="connsiteX8" fmla="*/ 0 w 6858000"/>
              <a:gd name="connsiteY8" fmla="*/ 0 h 589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589026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589026"/>
                </a:lnTo>
                <a:lnTo>
                  <a:pt x="6858000" y="589026"/>
                </a:lnTo>
                <a:lnTo>
                  <a:pt x="0" y="589026"/>
                </a:lnTo>
                <a:lnTo>
                  <a:pt x="0" y="589026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60475" y="4903723"/>
            <a:ext cx="6908800" cy="639826"/>
          </a:xfrm>
          <a:custGeom>
            <a:avLst/>
            <a:gdLst>
              <a:gd name="connsiteX0" fmla="*/ 25400 w 6908800"/>
              <a:gd name="connsiteY0" fmla="*/ 25400 h 639826"/>
              <a:gd name="connsiteX1" fmla="*/ 25400 w 6908800"/>
              <a:gd name="connsiteY1" fmla="*/ 25400 h 639826"/>
              <a:gd name="connsiteX2" fmla="*/ 6883400 w 6908800"/>
              <a:gd name="connsiteY2" fmla="*/ 25400 h 639826"/>
              <a:gd name="connsiteX3" fmla="*/ 6883400 w 6908800"/>
              <a:gd name="connsiteY3" fmla="*/ 25400 h 639826"/>
              <a:gd name="connsiteX4" fmla="*/ 6883400 w 6908800"/>
              <a:gd name="connsiteY4" fmla="*/ 614426 h 639826"/>
              <a:gd name="connsiteX5" fmla="*/ 6883400 w 6908800"/>
              <a:gd name="connsiteY5" fmla="*/ 614426 h 639826"/>
              <a:gd name="connsiteX6" fmla="*/ 25400 w 6908800"/>
              <a:gd name="connsiteY6" fmla="*/ 614426 h 639826"/>
              <a:gd name="connsiteX7" fmla="*/ 25400 w 6908800"/>
              <a:gd name="connsiteY7" fmla="*/ 614426 h 639826"/>
              <a:gd name="connsiteX8" fmla="*/ 25400 w 6908800"/>
              <a:gd name="connsiteY8" fmla="*/ 25400 h 639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639826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614426"/>
                </a:lnTo>
                <a:lnTo>
                  <a:pt x="6883400" y="614426"/>
                </a:lnTo>
                <a:lnTo>
                  <a:pt x="25400" y="614426"/>
                </a:lnTo>
                <a:lnTo>
                  <a:pt x="25400" y="61442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30300" y="1625600"/>
            <a:ext cx="7315200" cy="2451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4178300"/>
            <a:ext cx="7010400" cy="660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0" y="4889500"/>
            <a:ext cx="7010400" cy="673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232400" y="279400"/>
            <a:ext cx="3657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可见性过滤选择器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63600" y="1168400"/>
            <a:ext cx="739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可见性过滤选择器可以通过元素显示状态来选取元素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600200" y="4406900"/>
            <a:ext cx="2070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$("p:hidden").show();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600200" y="5118100"/>
            <a:ext cx="1917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$("p:visible").hide();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5857875" y="5286375"/>
            <a:ext cx="3214751" cy="420687"/>
          </a:xfrm>
          <a:custGeom>
            <a:avLst/>
            <a:gdLst>
              <a:gd name="connsiteX0" fmla="*/ 0 w 3214751"/>
              <a:gd name="connsiteY0" fmla="*/ 70103 h 420687"/>
              <a:gd name="connsiteX1" fmla="*/ 70103 w 3214751"/>
              <a:gd name="connsiteY1" fmla="*/ 0 h 420687"/>
              <a:gd name="connsiteX2" fmla="*/ 70103 w 3214751"/>
              <a:gd name="connsiteY2" fmla="*/ 0 h 420687"/>
              <a:gd name="connsiteX3" fmla="*/ 70103 w 3214751"/>
              <a:gd name="connsiteY3" fmla="*/ 0 h 420687"/>
              <a:gd name="connsiteX4" fmla="*/ 3144519 w 3214751"/>
              <a:gd name="connsiteY4" fmla="*/ 0 h 420687"/>
              <a:gd name="connsiteX5" fmla="*/ 3144519 w 3214751"/>
              <a:gd name="connsiteY5" fmla="*/ 0 h 420687"/>
              <a:gd name="connsiteX6" fmla="*/ 3214751 w 3214751"/>
              <a:gd name="connsiteY6" fmla="*/ 70103 h 420687"/>
              <a:gd name="connsiteX7" fmla="*/ 3214751 w 3214751"/>
              <a:gd name="connsiteY7" fmla="*/ 70103 h 420687"/>
              <a:gd name="connsiteX8" fmla="*/ 3214751 w 3214751"/>
              <a:gd name="connsiteY8" fmla="*/ 70103 h 420687"/>
              <a:gd name="connsiteX9" fmla="*/ 3214751 w 3214751"/>
              <a:gd name="connsiteY9" fmla="*/ 350570 h 420687"/>
              <a:gd name="connsiteX10" fmla="*/ 3214751 w 3214751"/>
              <a:gd name="connsiteY10" fmla="*/ 350570 h 420687"/>
              <a:gd name="connsiteX11" fmla="*/ 3144519 w 3214751"/>
              <a:gd name="connsiteY11" fmla="*/ 420687 h 420687"/>
              <a:gd name="connsiteX12" fmla="*/ 3144519 w 3214751"/>
              <a:gd name="connsiteY12" fmla="*/ 420687 h 420687"/>
              <a:gd name="connsiteX13" fmla="*/ 3144519 w 3214751"/>
              <a:gd name="connsiteY13" fmla="*/ 420687 h 420687"/>
              <a:gd name="connsiteX14" fmla="*/ 70103 w 3214751"/>
              <a:gd name="connsiteY14" fmla="*/ 420687 h 420687"/>
              <a:gd name="connsiteX15" fmla="*/ 70103 w 3214751"/>
              <a:gd name="connsiteY15" fmla="*/ 420687 h 420687"/>
              <a:gd name="connsiteX16" fmla="*/ 0 w 3214751"/>
              <a:gd name="connsiteY16" fmla="*/ 350570 h 420687"/>
              <a:gd name="connsiteX17" fmla="*/ 0 w 3214751"/>
              <a:gd name="connsiteY17" fmla="*/ 350570 h 420687"/>
              <a:gd name="connsiteX18" fmla="*/ 0 w 3214751"/>
              <a:gd name="connsiteY18" fmla="*/ 70103 h 4206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214751" h="420687">
                <a:moveTo>
                  <a:pt x="0" y="70103"/>
                </a:moveTo>
                <a:cubicBezTo>
                  <a:pt x="0" y="31369"/>
                  <a:pt x="31369" y="0"/>
                  <a:pt x="70103" y="0"/>
                </a:cubicBezTo>
                <a:cubicBezTo>
                  <a:pt x="70103" y="0"/>
                  <a:pt x="70103" y="0"/>
                  <a:pt x="70103" y="0"/>
                </a:cubicBezTo>
                <a:lnTo>
                  <a:pt x="70103" y="0"/>
                </a:lnTo>
                <a:lnTo>
                  <a:pt x="3144519" y="0"/>
                </a:lnTo>
                <a:lnTo>
                  <a:pt x="3144519" y="0"/>
                </a:lnTo>
                <a:cubicBezTo>
                  <a:pt x="3183255" y="0"/>
                  <a:pt x="3214751" y="31369"/>
                  <a:pt x="3214751" y="70103"/>
                </a:cubicBezTo>
                <a:cubicBezTo>
                  <a:pt x="3214751" y="70103"/>
                  <a:pt x="3214751" y="70103"/>
                  <a:pt x="3214751" y="70103"/>
                </a:cubicBezTo>
                <a:lnTo>
                  <a:pt x="3214751" y="70103"/>
                </a:lnTo>
                <a:lnTo>
                  <a:pt x="3214751" y="350570"/>
                </a:lnTo>
                <a:lnTo>
                  <a:pt x="3214751" y="350570"/>
                </a:lnTo>
                <a:cubicBezTo>
                  <a:pt x="3214751" y="389293"/>
                  <a:pt x="3183255" y="420687"/>
                  <a:pt x="3144519" y="420687"/>
                </a:cubicBezTo>
                <a:cubicBezTo>
                  <a:pt x="3144519" y="420687"/>
                  <a:pt x="3144519" y="420687"/>
                  <a:pt x="3144519" y="420687"/>
                </a:cubicBezTo>
                <a:lnTo>
                  <a:pt x="3144519" y="420687"/>
                </a:lnTo>
                <a:lnTo>
                  <a:pt x="70103" y="420687"/>
                </a:lnTo>
                <a:lnTo>
                  <a:pt x="70103" y="420687"/>
                </a:lnTo>
                <a:cubicBezTo>
                  <a:pt x="31369" y="420687"/>
                  <a:pt x="0" y="389293"/>
                  <a:pt x="0" y="350570"/>
                </a:cubicBezTo>
                <a:cubicBezTo>
                  <a:pt x="0" y="350570"/>
                  <a:pt x="0" y="350570"/>
                  <a:pt x="0" y="350570"/>
                </a:cubicBezTo>
                <a:lnTo>
                  <a:pt x="0" y="70103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845175" y="5273675"/>
            <a:ext cx="3240151" cy="446087"/>
          </a:xfrm>
          <a:custGeom>
            <a:avLst/>
            <a:gdLst>
              <a:gd name="connsiteX0" fmla="*/ 12700 w 3240151"/>
              <a:gd name="connsiteY0" fmla="*/ 82803 h 446087"/>
              <a:gd name="connsiteX1" fmla="*/ 82803 w 3240151"/>
              <a:gd name="connsiteY1" fmla="*/ 12700 h 446087"/>
              <a:gd name="connsiteX2" fmla="*/ 82803 w 3240151"/>
              <a:gd name="connsiteY2" fmla="*/ 12700 h 446087"/>
              <a:gd name="connsiteX3" fmla="*/ 82803 w 3240151"/>
              <a:gd name="connsiteY3" fmla="*/ 12700 h 446087"/>
              <a:gd name="connsiteX4" fmla="*/ 3157219 w 3240151"/>
              <a:gd name="connsiteY4" fmla="*/ 12700 h 446087"/>
              <a:gd name="connsiteX5" fmla="*/ 3157219 w 3240151"/>
              <a:gd name="connsiteY5" fmla="*/ 12700 h 446087"/>
              <a:gd name="connsiteX6" fmla="*/ 3227451 w 3240151"/>
              <a:gd name="connsiteY6" fmla="*/ 82803 h 446087"/>
              <a:gd name="connsiteX7" fmla="*/ 3227451 w 3240151"/>
              <a:gd name="connsiteY7" fmla="*/ 82803 h 446087"/>
              <a:gd name="connsiteX8" fmla="*/ 3227451 w 3240151"/>
              <a:gd name="connsiteY8" fmla="*/ 82803 h 446087"/>
              <a:gd name="connsiteX9" fmla="*/ 3227451 w 3240151"/>
              <a:gd name="connsiteY9" fmla="*/ 363270 h 446087"/>
              <a:gd name="connsiteX10" fmla="*/ 3227451 w 3240151"/>
              <a:gd name="connsiteY10" fmla="*/ 363270 h 446087"/>
              <a:gd name="connsiteX11" fmla="*/ 3157219 w 3240151"/>
              <a:gd name="connsiteY11" fmla="*/ 433387 h 446087"/>
              <a:gd name="connsiteX12" fmla="*/ 3157219 w 3240151"/>
              <a:gd name="connsiteY12" fmla="*/ 433387 h 446087"/>
              <a:gd name="connsiteX13" fmla="*/ 3157219 w 3240151"/>
              <a:gd name="connsiteY13" fmla="*/ 433387 h 446087"/>
              <a:gd name="connsiteX14" fmla="*/ 82803 w 3240151"/>
              <a:gd name="connsiteY14" fmla="*/ 433387 h 446087"/>
              <a:gd name="connsiteX15" fmla="*/ 82803 w 3240151"/>
              <a:gd name="connsiteY15" fmla="*/ 433387 h 446087"/>
              <a:gd name="connsiteX16" fmla="*/ 12700 w 3240151"/>
              <a:gd name="connsiteY16" fmla="*/ 363270 h 446087"/>
              <a:gd name="connsiteX17" fmla="*/ 12700 w 3240151"/>
              <a:gd name="connsiteY17" fmla="*/ 363270 h 446087"/>
              <a:gd name="connsiteX18" fmla="*/ 12700 w 3240151"/>
              <a:gd name="connsiteY18" fmla="*/ 82803 h 446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240151" h="446087">
                <a:moveTo>
                  <a:pt x="12700" y="82803"/>
                </a:moveTo>
                <a:cubicBezTo>
                  <a:pt x="12700" y="44069"/>
                  <a:pt x="44069" y="12700"/>
                  <a:pt x="82803" y="12700"/>
                </a:cubicBezTo>
                <a:cubicBezTo>
                  <a:pt x="82803" y="12700"/>
                  <a:pt x="82803" y="12700"/>
                  <a:pt x="82803" y="12700"/>
                </a:cubicBezTo>
                <a:lnTo>
                  <a:pt x="82803" y="12700"/>
                </a:lnTo>
                <a:lnTo>
                  <a:pt x="3157219" y="12700"/>
                </a:lnTo>
                <a:lnTo>
                  <a:pt x="3157219" y="12700"/>
                </a:lnTo>
                <a:cubicBezTo>
                  <a:pt x="3195955" y="12700"/>
                  <a:pt x="3227451" y="44069"/>
                  <a:pt x="3227451" y="82803"/>
                </a:cubicBezTo>
                <a:cubicBezTo>
                  <a:pt x="3227451" y="82803"/>
                  <a:pt x="3227451" y="82803"/>
                  <a:pt x="3227451" y="82803"/>
                </a:cubicBezTo>
                <a:lnTo>
                  <a:pt x="3227451" y="82803"/>
                </a:lnTo>
                <a:lnTo>
                  <a:pt x="3227451" y="363270"/>
                </a:lnTo>
                <a:lnTo>
                  <a:pt x="3227451" y="363270"/>
                </a:lnTo>
                <a:cubicBezTo>
                  <a:pt x="3227451" y="401993"/>
                  <a:pt x="3195955" y="433387"/>
                  <a:pt x="3157219" y="433387"/>
                </a:cubicBezTo>
                <a:cubicBezTo>
                  <a:pt x="3157219" y="433387"/>
                  <a:pt x="3157219" y="433387"/>
                  <a:pt x="3157219" y="433387"/>
                </a:cubicBezTo>
                <a:lnTo>
                  <a:pt x="3157219" y="433387"/>
                </a:lnTo>
                <a:lnTo>
                  <a:pt x="82803" y="433387"/>
                </a:lnTo>
                <a:lnTo>
                  <a:pt x="82803" y="433387"/>
                </a:lnTo>
                <a:cubicBezTo>
                  <a:pt x="44069" y="433387"/>
                  <a:pt x="12700" y="401993"/>
                  <a:pt x="12700" y="363270"/>
                </a:cubicBezTo>
                <a:cubicBezTo>
                  <a:pt x="12700" y="363270"/>
                  <a:pt x="12700" y="363270"/>
                  <a:pt x="12700" y="363270"/>
                </a:cubicBezTo>
                <a:lnTo>
                  <a:pt x="12700" y="8280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862701" y="5786437"/>
            <a:ext cx="3195573" cy="438150"/>
          </a:xfrm>
          <a:custGeom>
            <a:avLst/>
            <a:gdLst>
              <a:gd name="connsiteX0" fmla="*/ 0 w 3195573"/>
              <a:gd name="connsiteY0" fmla="*/ 73025 h 438150"/>
              <a:gd name="connsiteX1" fmla="*/ 73025 w 3195573"/>
              <a:gd name="connsiteY1" fmla="*/ 0 h 438150"/>
              <a:gd name="connsiteX2" fmla="*/ 73025 w 3195573"/>
              <a:gd name="connsiteY2" fmla="*/ 0 h 438150"/>
              <a:gd name="connsiteX3" fmla="*/ 73025 w 3195573"/>
              <a:gd name="connsiteY3" fmla="*/ 0 h 438150"/>
              <a:gd name="connsiteX4" fmla="*/ 3122548 w 3195573"/>
              <a:gd name="connsiteY4" fmla="*/ 0 h 438150"/>
              <a:gd name="connsiteX5" fmla="*/ 3122548 w 3195573"/>
              <a:gd name="connsiteY5" fmla="*/ 0 h 438150"/>
              <a:gd name="connsiteX6" fmla="*/ 3195573 w 3195573"/>
              <a:gd name="connsiteY6" fmla="*/ 73025 h 438150"/>
              <a:gd name="connsiteX7" fmla="*/ 3195573 w 3195573"/>
              <a:gd name="connsiteY7" fmla="*/ 73025 h 438150"/>
              <a:gd name="connsiteX8" fmla="*/ 3195573 w 3195573"/>
              <a:gd name="connsiteY8" fmla="*/ 73025 h 438150"/>
              <a:gd name="connsiteX9" fmla="*/ 3195573 w 3195573"/>
              <a:gd name="connsiteY9" fmla="*/ 365125 h 438150"/>
              <a:gd name="connsiteX10" fmla="*/ 3195573 w 3195573"/>
              <a:gd name="connsiteY10" fmla="*/ 365125 h 438150"/>
              <a:gd name="connsiteX11" fmla="*/ 3122548 w 3195573"/>
              <a:gd name="connsiteY11" fmla="*/ 438150 h 438150"/>
              <a:gd name="connsiteX12" fmla="*/ 3122548 w 3195573"/>
              <a:gd name="connsiteY12" fmla="*/ 438150 h 438150"/>
              <a:gd name="connsiteX13" fmla="*/ 3122548 w 3195573"/>
              <a:gd name="connsiteY13" fmla="*/ 438150 h 438150"/>
              <a:gd name="connsiteX14" fmla="*/ 73025 w 3195573"/>
              <a:gd name="connsiteY14" fmla="*/ 438150 h 438150"/>
              <a:gd name="connsiteX15" fmla="*/ 73025 w 3195573"/>
              <a:gd name="connsiteY15" fmla="*/ 438150 h 438150"/>
              <a:gd name="connsiteX16" fmla="*/ 0 w 3195573"/>
              <a:gd name="connsiteY16" fmla="*/ 365125 h 438150"/>
              <a:gd name="connsiteX17" fmla="*/ 0 w 3195573"/>
              <a:gd name="connsiteY17" fmla="*/ 365125 h 438150"/>
              <a:gd name="connsiteX18" fmla="*/ 0 w 3195573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195573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122548" y="0"/>
                </a:lnTo>
                <a:lnTo>
                  <a:pt x="3122548" y="0"/>
                </a:lnTo>
                <a:cubicBezTo>
                  <a:pt x="3162934" y="0"/>
                  <a:pt x="3195573" y="32689"/>
                  <a:pt x="3195573" y="73025"/>
                </a:cubicBezTo>
                <a:cubicBezTo>
                  <a:pt x="3195573" y="73025"/>
                  <a:pt x="3195573" y="73025"/>
                  <a:pt x="3195573" y="73025"/>
                </a:cubicBezTo>
                <a:lnTo>
                  <a:pt x="3195573" y="73025"/>
                </a:lnTo>
                <a:lnTo>
                  <a:pt x="3195573" y="365125"/>
                </a:lnTo>
                <a:lnTo>
                  <a:pt x="3195573" y="365125"/>
                </a:lnTo>
                <a:cubicBezTo>
                  <a:pt x="3195573" y="405460"/>
                  <a:pt x="3162934" y="438150"/>
                  <a:pt x="3122548" y="438150"/>
                </a:cubicBezTo>
                <a:cubicBezTo>
                  <a:pt x="3122548" y="438150"/>
                  <a:pt x="3122548" y="438150"/>
                  <a:pt x="3122548" y="438150"/>
                </a:cubicBezTo>
                <a:lnTo>
                  <a:pt x="3122548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843651" y="5767387"/>
            <a:ext cx="3233673" cy="476250"/>
          </a:xfrm>
          <a:custGeom>
            <a:avLst/>
            <a:gdLst>
              <a:gd name="connsiteX0" fmla="*/ 19050 w 3233673"/>
              <a:gd name="connsiteY0" fmla="*/ 92075 h 476250"/>
              <a:gd name="connsiteX1" fmla="*/ 92075 w 3233673"/>
              <a:gd name="connsiteY1" fmla="*/ 19050 h 476250"/>
              <a:gd name="connsiteX2" fmla="*/ 92075 w 3233673"/>
              <a:gd name="connsiteY2" fmla="*/ 19050 h 476250"/>
              <a:gd name="connsiteX3" fmla="*/ 92075 w 3233673"/>
              <a:gd name="connsiteY3" fmla="*/ 19050 h 476250"/>
              <a:gd name="connsiteX4" fmla="*/ 3141598 w 3233673"/>
              <a:gd name="connsiteY4" fmla="*/ 19050 h 476250"/>
              <a:gd name="connsiteX5" fmla="*/ 3141598 w 3233673"/>
              <a:gd name="connsiteY5" fmla="*/ 19050 h 476250"/>
              <a:gd name="connsiteX6" fmla="*/ 3214623 w 3233673"/>
              <a:gd name="connsiteY6" fmla="*/ 92075 h 476250"/>
              <a:gd name="connsiteX7" fmla="*/ 3214623 w 3233673"/>
              <a:gd name="connsiteY7" fmla="*/ 92075 h 476250"/>
              <a:gd name="connsiteX8" fmla="*/ 3214623 w 3233673"/>
              <a:gd name="connsiteY8" fmla="*/ 92075 h 476250"/>
              <a:gd name="connsiteX9" fmla="*/ 3214623 w 3233673"/>
              <a:gd name="connsiteY9" fmla="*/ 384175 h 476250"/>
              <a:gd name="connsiteX10" fmla="*/ 3214623 w 3233673"/>
              <a:gd name="connsiteY10" fmla="*/ 384175 h 476250"/>
              <a:gd name="connsiteX11" fmla="*/ 3141598 w 3233673"/>
              <a:gd name="connsiteY11" fmla="*/ 457200 h 476250"/>
              <a:gd name="connsiteX12" fmla="*/ 3141598 w 3233673"/>
              <a:gd name="connsiteY12" fmla="*/ 457200 h 476250"/>
              <a:gd name="connsiteX13" fmla="*/ 3141598 w 3233673"/>
              <a:gd name="connsiteY13" fmla="*/ 457200 h 476250"/>
              <a:gd name="connsiteX14" fmla="*/ 92075 w 3233673"/>
              <a:gd name="connsiteY14" fmla="*/ 457200 h 476250"/>
              <a:gd name="connsiteX15" fmla="*/ 92075 w 3233673"/>
              <a:gd name="connsiteY15" fmla="*/ 457200 h 476250"/>
              <a:gd name="connsiteX16" fmla="*/ 19050 w 3233673"/>
              <a:gd name="connsiteY16" fmla="*/ 384175 h 476250"/>
              <a:gd name="connsiteX17" fmla="*/ 19050 w 3233673"/>
              <a:gd name="connsiteY17" fmla="*/ 384175 h 476250"/>
              <a:gd name="connsiteX18" fmla="*/ 19050 w 3233673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233673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141598" y="19050"/>
                </a:lnTo>
                <a:lnTo>
                  <a:pt x="3141598" y="19050"/>
                </a:lnTo>
                <a:cubicBezTo>
                  <a:pt x="3181984" y="19050"/>
                  <a:pt x="3214623" y="51739"/>
                  <a:pt x="3214623" y="92075"/>
                </a:cubicBezTo>
                <a:cubicBezTo>
                  <a:pt x="3214623" y="92075"/>
                  <a:pt x="3214623" y="92075"/>
                  <a:pt x="3214623" y="92075"/>
                </a:cubicBezTo>
                <a:lnTo>
                  <a:pt x="3214623" y="92075"/>
                </a:lnTo>
                <a:lnTo>
                  <a:pt x="3214623" y="384175"/>
                </a:lnTo>
                <a:lnTo>
                  <a:pt x="3214623" y="384175"/>
                </a:lnTo>
                <a:cubicBezTo>
                  <a:pt x="3214623" y="424510"/>
                  <a:pt x="3181984" y="457200"/>
                  <a:pt x="3141598" y="457200"/>
                </a:cubicBezTo>
                <a:cubicBezTo>
                  <a:pt x="3141598" y="457200"/>
                  <a:pt x="3141598" y="457200"/>
                  <a:pt x="3141598" y="457200"/>
                </a:cubicBezTo>
                <a:lnTo>
                  <a:pt x="3141598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02300" y="2349500"/>
            <a:ext cx="3378200" cy="2298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9300" y="5778500"/>
            <a:ext cx="3263900" cy="495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7150100" y="2921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8900" y="1244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6100" y="17399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继续修改“非缘勿扰”页面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546100" y="2171700"/>
            <a:ext cx="485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使用ID选择器、层次选择器、基本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25500" y="2565400"/>
            <a:ext cx="47244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过滤器，点击“标签”元素时，设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置奇数标签的背景颜色（#E0F8EA）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6527800" y="53848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540500" y="58801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714625" y="6215062"/>
            <a:ext cx="3643376" cy="431800"/>
          </a:xfrm>
          <a:custGeom>
            <a:avLst/>
            <a:gdLst>
              <a:gd name="connsiteX0" fmla="*/ 0 w 3643376"/>
              <a:gd name="connsiteY0" fmla="*/ 71970 h 431800"/>
              <a:gd name="connsiteX1" fmla="*/ 72008 w 3643376"/>
              <a:gd name="connsiteY1" fmla="*/ 0 h 431800"/>
              <a:gd name="connsiteX2" fmla="*/ 72008 w 3643376"/>
              <a:gd name="connsiteY2" fmla="*/ 0 h 431800"/>
              <a:gd name="connsiteX3" fmla="*/ 72008 w 3643376"/>
              <a:gd name="connsiteY3" fmla="*/ 0 h 431800"/>
              <a:gd name="connsiteX4" fmla="*/ 3571366 w 3643376"/>
              <a:gd name="connsiteY4" fmla="*/ 0 h 431800"/>
              <a:gd name="connsiteX5" fmla="*/ 3571366 w 3643376"/>
              <a:gd name="connsiteY5" fmla="*/ 0 h 431800"/>
              <a:gd name="connsiteX6" fmla="*/ 3643376 w 3643376"/>
              <a:gd name="connsiteY6" fmla="*/ 71970 h 431800"/>
              <a:gd name="connsiteX7" fmla="*/ 3643376 w 3643376"/>
              <a:gd name="connsiteY7" fmla="*/ 71970 h 431800"/>
              <a:gd name="connsiteX8" fmla="*/ 3643376 w 3643376"/>
              <a:gd name="connsiteY8" fmla="*/ 71970 h 431800"/>
              <a:gd name="connsiteX9" fmla="*/ 3643376 w 3643376"/>
              <a:gd name="connsiteY9" fmla="*/ 359829 h 431800"/>
              <a:gd name="connsiteX10" fmla="*/ 3643376 w 3643376"/>
              <a:gd name="connsiteY10" fmla="*/ 359829 h 431800"/>
              <a:gd name="connsiteX11" fmla="*/ 3571366 w 3643376"/>
              <a:gd name="connsiteY11" fmla="*/ 431800 h 431800"/>
              <a:gd name="connsiteX12" fmla="*/ 3571366 w 3643376"/>
              <a:gd name="connsiteY12" fmla="*/ 431800 h 431800"/>
              <a:gd name="connsiteX13" fmla="*/ 3571366 w 3643376"/>
              <a:gd name="connsiteY13" fmla="*/ 431800 h 431800"/>
              <a:gd name="connsiteX14" fmla="*/ 72008 w 3643376"/>
              <a:gd name="connsiteY14" fmla="*/ 431800 h 431800"/>
              <a:gd name="connsiteX15" fmla="*/ 72008 w 3643376"/>
              <a:gd name="connsiteY15" fmla="*/ 431800 h 431800"/>
              <a:gd name="connsiteX16" fmla="*/ 0 w 3643376"/>
              <a:gd name="connsiteY16" fmla="*/ 359829 h 431800"/>
              <a:gd name="connsiteX17" fmla="*/ 0 w 3643376"/>
              <a:gd name="connsiteY17" fmla="*/ 359829 h 431800"/>
              <a:gd name="connsiteX18" fmla="*/ 0 w 364337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43376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571366" y="0"/>
                </a:lnTo>
                <a:lnTo>
                  <a:pt x="3571366" y="0"/>
                </a:lnTo>
                <a:cubicBezTo>
                  <a:pt x="3611117" y="0"/>
                  <a:pt x="3643376" y="32219"/>
                  <a:pt x="3643376" y="71970"/>
                </a:cubicBezTo>
                <a:cubicBezTo>
                  <a:pt x="3643376" y="71970"/>
                  <a:pt x="3643376" y="71970"/>
                  <a:pt x="3643376" y="71970"/>
                </a:cubicBezTo>
                <a:lnTo>
                  <a:pt x="3643376" y="71970"/>
                </a:lnTo>
                <a:lnTo>
                  <a:pt x="3643376" y="359829"/>
                </a:lnTo>
                <a:lnTo>
                  <a:pt x="3643376" y="359829"/>
                </a:lnTo>
                <a:cubicBezTo>
                  <a:pt x="3643376" y="399580"/>
                  <a:pt x="3611117" y="431800"/>
                  <a:pt x="3571366" y="431800"/>
                </a:cubicBezTo>
                <a:cubicBezTo>
                  <a:pt x="3571366" y="431800"/>
                  <a:pt x="3571366" y="431800"/>
                  <a:pt x="3571366" y="431800"/>
                </a:cubicBezTo>
                <a:lnTo>
                  <a:pt x="357136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695575" y="6196012"/>
            <a:ext cx="3681476" cy="469900"/>
          </a:xfrm>
          <a:custGeom>
            <a:avLst/>
            <a:gdLst>
              <a:gd name="connsiteX0" fmla="*/ 19050 w 3681476"/>
              <a:gd name="connsiteY0" fmla="*/ 91020 h 469900"/>
              <a:gd name="connsiteX1" fmla="*/ 91058 w 3681476"/>
              <a:gd name="connsiteY1" fmla="*/ 19050 h 469900"/>
              <a:gd name="connsiteX2" fmla="*/ 91058 w 3681476"/>
              <a:gd name="connsiteY2" fmla="*/ 19050 h 469900"/>
              <a:gd name="connsiteX3" fmla="*/ 91058 w 3681476"/>
              <a:gd name="connsiteY3" fmla="*/ 19050 h 469900"/>
              <a:gd name="connsiteX4" fmla="*/ 3590416 w 3681476"/>
              <a:gd name="connsiteY4" fmla="*/ 19050 h 469900"/>
              <a:gd name="connsiteX5" fmla="*/ 3590416 w 3681476"/>
              <a:gd name="connsiteY5" fmla="*/ 19050 h 469900"/>
              <a:gd name="connsiteX6" fmla="*/ 3662426 w 3681476"/>
              <a:gd name="connsiteY6" fmla="*/ 91020 h 469900"/>
              <a:gd name="connsiteX7" fmla="*/ 3662426 w 3681476"/>
              <a:gd name="connsiteY7" fmla="*/ 91020 h 469900"/>
              <a:gd name="connsiteX8" fmla="*/ 3662426 w 3681476"/>
              <a:gd name="connsiteY8" fmla="*/ 91020 h 469900"/>
              <a:gd name="connsiteX9" fmla="*/ 3662426 w 3681476"/>
              <a:gd name="connsiteY9" fmla="*/ 378879 h 469900"/>
              <a:gd name="connsiteX10" fmla="*/ 3662426 w 3681476"/>
              <a:gd name="connsiteY10" fmla="*/ 378879 h 469900"/>
              <a:gd name="connsiteX11" fmla="*/ 3590416 w 3681476"/>
              <a:gd name="connsiteY11" fmla="*/ 450850 h 469900"/>
              <a:gd name="connsiteX12" fmla="*/ 3590416 w 3681476"/>
              <a:gd name="connsiteY12" fmla="*/ 450850 h 469900"/>
              <a:gd name="connsiteX13" fmla="*/ 3590416 w 3681476"/>
              <a:gd name="connsiteY13" fmla="*/ 450850 h 469900"/>
              <a:gd name="connsiteX14" fmla="*/ 91058 w 3681476"/>
              <a:gd name="connsiteY14" fmla="*/ 450850 h 469900"/>
              <a:gd name="connsiteX15" fmla="*/ 91058 w 3681476"/>
              <a:gd name="connsiteY15" fmla="*/ 450850 h 469900"/>
              <a:gd name="connsiteX16" fmla="*/ 19050 w 3681476"/>
              <a:gd name="connsiteY16" fmla="*/ 378879 h 469900"/>
              <a:gd name="connsiteX17" fmla="*/ 19050 w 3681476"/>
              <a:gd name="connsiteY17" fmla="*/ 378879 h 469900"/>
              <a:gd name="connsiteX18" fmla="*/ 19050 w 368147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81476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590416" y="19050"/>
                </a:lnTo>
                <a:lnTo>
                  <a:pt x="3590416" y="19050"/>
                </a:lnTo>
                <a:cubicBezTo>
                  <a:pt x="3630167" y="19050"/>
                  <a:pt x="3662426" y="51269"/>
                  <a:pt x="3662426" y="91020"/>
                </a:cubicBezTo>
                <a:cubicBezTo>
                  <a:pt x="3662426" y="91020"/>
                  <a:pt x="3662426" y="91020"/>
                  <a:pt x="3662426" y="91020"/>
                </a:cubicBezTo>
                <a:lnTo>
                  <a:pt x="3662426" y="91020"/>
                </a:lnTo>
                <a:lnTo>
                  <a:pt x="3662426" y="378879"/>
                </a:lnTo>
                <a:lnTo>
                  <a:pt x="3662426" y="378879"/>
                </a:lnTo>
                <a:cubicBezTo>
                  <a:pt x="3662426" y="418630"/>
                  <a:pt x="3630167" y="450850"/>
                  <a:pt x="3590416" y="450850"/>
                </a:cubicBezTo>
                <a:cubicBezTo>
                  <a:pt x="3590416" y="450850"/>
                  <a:pt x="3590416" y="450850"/>
                  <a:pt x="3590416" y="450850"/>
                </a:cubicBezTo>
                <a:lnTo>
                  <a:pt x="359041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8640" y="1270000"/>
            <a:ext cx="7975600" cy="54356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60400" y="952500"/>
            <a:ext cx="6769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表单中根据不同类型的表单元素进行选取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6167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表单选择器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797300" y="6311900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演示示例：表单选择器</a:t>
            </a:r>
            <a:endParaRPr lang="en-US" altLang="zh-CN" sz="1800" dirty="0" smtClean="0">
              <a:solidFill>
                <a:srgbClr val="FBFF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89700" y="6311900"/>
            <a:ext cx="1828800" cy="381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714625" y="5929312"/>
            <a:ext cx="3643376" cy="431800"/>
          </a:xfrm>
          <a:custGeom>
            <a:avLst/>
            <a:gdLst>
              <a:gd name="connsiteX0" fmla="*/ 0 w 3643376"/>
              <a:gd name="connsiteY0" fmla="*/ 71970 h 431800"/>
              <a:gd name="connsiteX1" fmla="*/ 72008 w 3643376"/>
              <a:gd name="connsiteY1" fmla="*/ 0 h 431800"/>
              <a:gd name="connsiteX2" fmla="*/ 72008 w 3643376"/>
              <a:gd name="connsiteY2" fmla="*/ 0 h 431800"/>
              <a:gd name="connsiteX3" fmla="*/ 72008 w 3643376"/>
              <a:gd name="connsiteY3" fmla="*/ 0 h 431800"/>
              <a:gd name="connsiteX4" fmla="*/ 3571366 w 3643376"/>
              <a:gd name="connsiteY4" fmla="*/ 0 h 431800"/>
              <a:gd name="connsiteX5" fmla="*/ 3571366 w 3643376"/>
              <a:gd name="connsiteY5" fmla="*/ 0 h 431800"/>
              <a:gd name="connsiteX6" fmla="*/ 3643376 w 3643376"/>
              <a:gd name="connsiteY6" fmla="*/ 71970 h 431800"/>
              <a:gd name="connsiteX7" fmla="*/ 3643376 w 3643376"/>
              <a:gd name="connsiteY7" fmla="*/ 71970 h 431800"/>
              <a:gd name="connsiteX8" fmla="*/ 3643376 w 3643376"/>
              <a:gd name="connsiteY8" fmla="*/ 71970 h 431800"/>
              <a:gd name="connsiteX9" fmla="*/ 3643376 w 3643376"/>
              <a:gd name="connsiteY9" fmla="*/ 359829 h 431800"/>
              <a:gd name="connsiteX10" fmla="*/ 3643376 w 3643376"/>
              <a:gd name="connsiteY10" fmla="*/ 359829 h 431800"/>
              <a:gd name="connsiteX11" fmla="*/ 3571366 w 3643376"/>
              <a:gd name="connsiteY11" fmla="*/ 431800 h 431800"/>
              <a:gd name="connsiteX12" fmla="*/ 3571366 w 3643376"/>
              <a:gd name="connsiteY12" fmla="*/ 431800 h 431800"/>
              <a:gd name="connsiteX13" fmla="*/ 3571366 w 3643376"/>
              <a:gd name="connsiteY13" fmla="*/ 431800 h 431800"/>
              <a:gd name="connsiteX14" fmla="*/ 72008 w 3643376"/>
              <a:gd name="connsiteY14" fmla="*/ 431800 h 431800"/>
              <a:gd name="connsiteX15" fmla="*/ 72008 w 3643376"/>
              <a:gd name="connsiteY15" fmla="*/ 431800 h 431800"/>
              <a:gd name="connsiteX16" fmla="*/ 0 w 3643376"/>
              <a:gd name="connsiteY16" fmla="*/ 359829 h 431800"/>
              <a:gd name="connsiteX17" fmla="*/ 0 w 3643376"/>
              <a:gd name="connsiteY17" fmla="*/ 359829 h 431800"/>
              <a:gd name="connsiteX18" fmla="*/ 0 w 364337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43376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571366" y="0"/>
                </a:lnTo>
                <a:lnTo>
                  <a:pt x="3571366" y="0"/>
                </a:lnTo>
                <a:cubicBezTo>
                  <a:pt x="3611117" y="0"/>
                  <a:pt x="3643376" y="32219"/>
                  <a:pt x="3643376" y="71970"/>
                </a:cubicBezTo>
                <a:cubicBezTo>
                  <a:pt x="3643376" y="71970"/>
                  <a:pt x="3643376" y="71970"/>
                  <a:pt x="3643376" y="71970"/>
                </a:cubicBezTo>
                <a:lnTo>
                  <a:pt x="3643376" y="71970"/>
                </a:lnTo>
                <a:lnTo>
                  <a:pt x="3643376" y="359829"/>
                </a:lnTo>
                <a:lnTo>
                  <a:pt x="3643376" y="359829"/>
                </a:lnTo>
                <a:cubicBezTo>
                  <a:pt x="3643376" y="399580"/>
                  <a:pt x="3611117" y="431800"/>
                  <a:pt x="3571366" y="431800"/>
                </a:cubicBezTo>
                <a:cubicBezTo>
                  <a:pt x="3571366" y="431800"/>
                  <a:pt x="3571366" y="431800"/>
                  <a:pt x="3571366" y="431800"/>
                </a:cubicBezTo>
                <a:lnTo>
                  <a:pt x="357136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695575" y="5910262"/>
            <a:ext cx="3681476" cy="469900"/>
          </a:xfrm>
          <a:custGeom>
            <a:avLst/>
            <a:gdLst>
              <a:gd name="connsiteX0" fmla="*/ 19050 w 3681476"/>
              <a:gd name="connsiteY0" fmla="*/ 91020 h 469900"/>
              <a:gd name="connsiteX1" fmla="*/ 91058 w 3681476"/>
              <a:gd name="connsiteY1" fmla="*/ 19050 h 469900"/>
              <a:gd name="connsiteX2" fmla="*/ 91058 w 3681476"/>
              <a:gd name="connsiteY2" fmla="*/ 19050 h 469900"/>
              <a:gd name="connsiteX3" fmla="*/ 91058 w 3681476"/>
              <a:gd name="connsiteY3" fmla="*/ 19050 h 469900"/>
              <a:gd name="connsiteX4" fmla="*/ 3590416 w 3681476"/>
              <a:gd name="connsiteY4" fmla="*/ 19050 h 469900"/>
              <a:gd name="connsiteX5" fmla="*/ 3590416 w 3681476"/>
              <a:gd name="connsiteY5" fmla="*/ 19050 h 469900"/>
              <a:gd name="connsiteX6" fmla="*/ 3662426 w 3681476"/>
              <a:gd name="connsiteY6" fmla="*/ 91020 h 469900"/>
              <a:gd name="connsiteX7" fmla="*/ 3662426 w 3681476"/>
              <a:gd name="connsiteY7" fmla="*/ 91020 h 469900"/>
              <a:gd name="connsiteX8" fmla="*/ 3662426 w 3681476"/>
              <a:gd name="connsiteY8" fmla="*/ 91020 h 469900"/>
              <a:gd name="connsiteX9" fmla="*/ 3662426 w 3681476"/>
              <a:gd name="connsiteY9" fmla="*/ 378879 h 469900"/>
              <a:gd name="connsiteX10" fmla="*/ 3662426 w 3681476"/>
              <a:gd name="connsiteY10" fmla="*/ 378879 h 469900"/>
              <a:gd name="connsiteX11" fmla="*/ 3590416 w 3681476"/>
              <a:gd name="connsiteY11" fmla="*/ 450850 h 469900"/>
              <a:gd name="connsiteX12" fmla="*/ 3590416 w 3681476"/>
              <a:gd name="connsiteY12" fmla="*/ 450850 h 469900"/>
              <a:gd name="connsiteX13" fmla="*/ 3590416 w 3681476"/>
              <a:gd name="connsiteY13" fmla="*/ 450850 h 469900"/>
              <a:gd name="connsiteX14" fmla="*/ 91058 w 3681476"/>
              <a:gd name="connsiteY14" fmla="*/ 450850 h 469900"/>
              <a:gd name="connsiteX15" fmla="*/ 91058 w 3681476"/>
              <a:gd name="connsiteY15" fmla="*/ 450850 h 469900"/>
              <a:gd name="connsiteX16" fmla="*/ 19050 w 3681476"/>
              <a:gd name="connsiteY16" fmla="*/ 378879 h 469900"/>
              <a:gd name="connsiteX17" fmla="*/ 19050 w 3681476"/>
              <a:gd name="connsiteY17" fmla="*/ 378879 h 469900"/>
              <a:gd name="connsiteX18" fmla="*/ 19050 w 368147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81476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590416" y="19050"/>
                </a:lnTo>
                <a:lnTo>
                  <a:pt x="3590416" y="19050"/>
                </a:lnTo>
                <a:cubicBezTo>
                  <a:pt x="3630167" y="19050"/>
                  <a:pt x="3662426" y="51269"/>
                  <a:pt x="3662426" y="91020"/>
                </a:cubicBezTo>
                <a:cubicBezTo>
                  <a:pt x="3662426" y="91020"/>
                  <a:pt x="3662426" y="91020"/>
                  <a:pt x="3662426" y="91020"/>
                </a:cubicBezTo>
                <a:lnTo>
                  <a:pt x="3662426" y="91020"/>
                </a:lnTo>
                <a:lnTo>
                  <a:pt x="3662426" y="378879"/>
                </a:lnTo>
                <a:lnTo>
                  <a:pt x="3662426" y="378879"/>
                </a:lnTo>
                <a:cubicBezTo>
                  <a:pt x="3662426" y="418630"/>
                  <a:pt x="3630167" y="450850"/>
                  <a:pt x="3590416" y="450850"/>
                </a:cubicBezTo>
                <a:cubicBezTo>
                  <a:pt x="3590416" y="450850"/>
                  <a:pt x="3590416" y="450850"/>
                  <a:pt x="3590416" y="450850"/>
                </a:cubicBezTo>
                <a:lnTo>
                  <a:pt x="359041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0400" y="1536700"/>
            <a:ext cx="7962900" cy="3784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9700" y="5918200"/>
            <a:ext cx="3708400" cy="4953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660400" y="1054100"/>
            <a:ext cx="3556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根据内容来选取元素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6167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内容过滤器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797300" y="6019800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演示示例：内容过滤器</a:t>
            </a:r>
            <a:endParaRPr lang="en-US" altLang="zh-CN" sz="1800" dirty="0" smtClean="0">
              <a:solidFill>
                <a:srgbClr val="FBFF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99000" y="1917700"/>
            <a:ext cx="736600" cy="7366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9700" y="2349500"/>
            <a:ext cx="1308100" cy="7366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660400" y="12319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学完本次课程后，你能够：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17600" y="1727200"/>
            <a:ext cx="3632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了解jQuery的实质是什么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掌握jQuery环境的搭建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17600" y="2590800"/>
            <a:ext cx="515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掌握jQuery选取网页元素的不同方法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本课目标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2184400" y="5572125"/>
            <a:ext cx="5030851" cy="406400"/>
          </a:xfrm>
          <a:custGeom>
            <a:avLst/>
            <a:gdLst>
              <a:gd name="connsiteX0" fmla="*/ 0 w 5030851"/>
              <a:gd name="connsiteY0" fmla="*/ 67729 h 406400"/>
              <a:gd name="connsiteX1" fmla="*/ 67691 w 5030851"/>
              <a:gd name="connsiteY1" fmla="*/ 0 h 406400"/>
              <a:gd name="connsiteX2" fmla="*/ 67691 w 5030851"/>
              <a:gd name="connsiteY2" fmla="*/ 0 h 406400"/>
              <a:gd name="connsiteX3" fmla="*/ 67691 w 5030851"/>
              <a:gd name="connsiteY3" fmla="*/ 0 h 406400"/>
              <a:gd name="connsiteX4" fmla="*/ 4963032 w 5030851"/>
              <a:gd name="connsiteY4" fmla="*/ 0 h 406400"/>
              <a:gd name="connsiteX5" fmla="*/ 4963032 w 5030851"/>
              <a:gd name="connsiteY5" fmla="*/ 0 h 406400"/>
              <a:gd name="connsiteX6" fmla="*/ 5030723 w 5030851"/>
              <a:gd name="connsiteY6" fmla="*/ 67729 h 406400"/>
              <a:gd name="connsiteX7" fmla="*/ 5030723 w 5030851"/>
              <a:gd name="connsiteY7" fmla="*/ 67729 h 406400"/>
              <a:gd name="connsiteX8" fmla="*/ 5030851 w 5030851"/>
              <a:gd name="connsiteY8" fmla="*/ 67729 h 406400"/>
              <a:gd name="connsiteX9" fmla="*/ 5030851 w 5030851"/>
              <a:gd name="connsiteY9" fmla="*/ 338670 h 406400"/>
              <a:gd name="connsiteX10" fmla="*/ 5030723 w 5030851"/>
              <a:gd name="connsiteY10" fmla="*/ 338670 h 406400"/>
              <a:gd name="connsiteX11" fmla="*/ 4963032 w 5030851"/>
              <a:gd name="connsiteY11" fmla="*/ 406400 h 406400"/>
              <a:gd name="connsiteX12" fmla="*/ 4963032 w 5030851"/>
              <a:gd name="connsiteY12" fmla="*/ 406400 h 406400"/>
              <a:gd name="connsiteX13" fmla="*/ 4963032 w 5030851"/>
              <a:gd name="connsiteY13" fmla="*/ 406400 h 406400"/>
              <a:gd name="connsiteX14" fmla="*/ 67691 w 5030851"/>
              <a:gd name="connsiteY14" fmla="*/ 406400 h 406400"/>
              <a:gd name="connsiteX15" fmla="*/ 67691 w 5030851"/>
              <a:gd name="connsiteY15" fmla="*/ 406400 h 406400"/>
              <a:gd name="connsiteX16" fmla="*/ 0 w 5030851"/>
              <a:gd name="connsiteY16" fmla="*/ 338670 h 406400"/>
              <a:gd name="connsiteX17" fmla="*/ 0 w 5030851"/>
              <a:gd name="connsiteY17" fmla="*/ 338670 h 406400"/>
              <a:gd name="connsiteX18" fmla="*/ 0 w 5030851"/>
              <a:gd name="connsiteY18" fmla="*/ 67729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0851" h="406400">
                <a:moveTo>
                  <a:pt x="0" y="67729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4963032" y="0"/>
                </a:lnTo>
                <a:lnTo>
                  <a:pt x="4963032" y="0"/>
                </a:lnTo>
                <a:cubicBezTo>
                  <a:pt x="5000497" y="0"/>
                  <a:pt x="5030851" y="30327"/>
                  <a:pt x="5030723" y="67729"/>
                </a:cubicBezTo>
                <a:cubicBezTo>
                  <a:pt x="5030723" y="67729"/>
                  <a:pt x="5030723" y="67729"/>
                  <a:pt x="5030723" y="67729"/>
                </a:cubicBezTo>
                <a:lnTo>
                  <a:pt x="5030851" y="67729"/>
                </a:lnTo>
                <a:lnTo>
                  <a:pt x="5030851" y="338670"/>
                </a:lnTo>
                <a:lnTo>
                  <a:pt x="5030723" y="338670"/>
                </a:lnTo>
                <a:cubicBezTo>
                  <a:pt x="5030723" y="376072"/>
                  <a:pt x="5000497" y="406400"/>
                  <a:pt x="4963032" y="406400"/>
                </a:cubicBezTo>
                <a:cubicBezTo>
                  <a:pt x="4963032" y="406400"/>
                  <a:pt x="4963032" y="406400"/>
                  <a:pt x="4963032" y="406400"/>
                </a:cubicBezTo>
                <a:lnTo>
                  <a:pt x="4963032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2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71700" y="5559425"/>
            <a:ext cx="5056251" cy="431800"/>
          </a:xfrm>
          <a:custGeom>
            <a:avLst/>
            <a:gdLst>
              <a:gd name="connsiteX0" fmla="*/ 12700 w 5056251"/>
              <a:gd name="connsiteY0" fmla="*/ 80429 h 431800"/>
              <a:gd name="connsiteX1" fmla="*/ 80391 w 5056251"/>
              <a:gd name="connsiteY1" fmla="*/ 12700 h 431800"/>
              <a:gd name="connsiteX2" fmla="*/ 80391 w 5056251"/>
              <a:gd name="connsiteY2" fmla="*/ 12700 h 431800"/>
              <a:gd name="connsiteX3" fmla="*/ 80391 w 5056251"/>
              <a:gd name="connsiteY3" fmla="*/ 12700 h 431800"/>
              <a:gd name="connsiteX4" fmla="*/ 4975732 w 5056251"/>
              <a:gd name="connsiteY4" fmla="*/ 12700 h 431800"/>
              <a:gd name="connsiteX5" fmla="*/ 4975732 w 5056251"/>
              <a:gd name="connsiteY5" fmla="*/ 12700 h 431800"/>
              <a:gd name="connsiteX6" fmla="*/ 5043423 w 5056251"/>
              <a:gd name="connsiteY6" fmla="*/ 80429 h 431800"/>
              <a:gd name="connsiteX7" fmla="*/ 5043423 w 5056251"/>
              <a:gd name="connsiteY7" fmla="*/ 80429 h 431800"/>
              <a:gd name="connsiteX8" fmla="*/ 5043551 w 5056251"/>
              <a:gd name="connsiteY8" fmla="*/ 80429 h 431800"/>
              <a:gd name="connsiteX9" fmla="*/ 5043551 w 5056251"/>
              <a:gd name="connsiteY9" fmla="*/ 351370 h 431800"/>
              <a:gd name="connsiteX10" fmla="*/ 5043423 w 5056251"/>
              <a:gd name="connsiteY10" fmla="*/ 351370 h 431800"/>
              <a:gd name="connsiteX11" fmla="*/ 4975732 w 5056251"/>
              <a:gd name="connsiteY11" fmla="*/ 419100 h 431800"/>
              <a:gd name="connsiteX12" fmla="*/ 4975732 w 5056251"/>
              <a:gd name="connsiteY12" fmla="*/ 419100 h 431800"/>
              <a:gd name="connsiteX13" fmla="*/ 4975732 w 5056251"/>
              <a:gd name="connsiteY13" fmla="*/ 419100 h 431800"/>
              <a:gd name="connsiteX14" fmla="*/ 80391 w 5056251"/>
              <a:gd name="connsiteY14" fmla="*/ 419100 h 431800"/>
              <a:gd name="connsiteX15" fmla="*/ 80391 w 5056251"/>
              <a:gd name="connsiteY15" fmla="*/ 419100 h 431800"/>
              <a:gd name="connsiteX16" fmla="*/ 12700 w 5056251"/>
              <a:gd name="connsiteY16" fmla="*/ 351370 h 431800"/>
              <a:gd name="connsiteX17" fmla="*/ 12700 w 5056251"/>
              <a:gd name="connsiteY17" fmla="*/ 351370 h 431800"/>
              <a:gd name="connsiteX18" fmla="*/ 12700 w 5056251"/>
              <a:gd name="connsiteY18" fmla="*/ 8042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56251" h="431800">
                <a:moveTo>
                  <a:pt x="12700" y="80429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4975732" y="12700"/>
                </a:lnTo>
                <a:lnTo>
                  <a:pt x="4975732" y="12700"/>
                </a:lnTo>
                <a:cubicBezTo>
                  <a:pt x="5013197" y="12700"/>
                  <a:pt x="5043551" y="43027"/>
                  <a:pt x="5043423" y="80429"/>
                </a:cubicBezTo>
                <a:cubicBezTo>
                  <a:pt x="5043423" y="80429"/>
                  <a:pt x="5043423" y="80429"/>
                  <a:pt x="5043423" y="80429"/>
                </a:cubicBezTo>
                <a:lnTo>
                  <a:pt x="5043551" y="80429"/>
                </a:lnTo>
                <a:lnTo>
                  <a:pt x="5043551" y="351370"/>
                </a:lnTo>
                <a:lnTo>
                  <a:pt x="5043423" y="351370"/>
                </a:lnTo>
                <a:cubicBezTo>
                  <a:pt x="5043423" y="388772"/>
                  <a:pt x="5013197" y="419100"/>
                  <a:pt x="4975732" y="419100"/>
                </a:cubicBezTo>
                <a:cubicBezTo>
                  <a:pt x="4975732" y="419100"/>
                  <a:pt x="4975732" y="419100"/>
                  <a:pt x="4975732" y="419100"/>
                </a:cubicBezTo>
                <a:lnTo>
                  <a:pt x="4975732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00275" y="6072187"/>
            <a:ext cx="5000625" cy="438150"/>
          </a:xfrm>
          <a:custGeom>
            <a:avLst/>
            <a:gdLst>
              <a:gd name="connsiteX0" fmla="*/ 0 w 5000625"/>
              <a:gd name="connsiteY0" fmla="*/ 73025 h 438150"/>
              <a:gd name="connsiteX1" fmla="*/ 73025 w 5000625"/>
              <a:gd name="connsiteY1" fmla="*/ 0 h 438150"/>
              <a:gd name="connsiteX2" fmla="*/ 73025 w 5000625"/>
              <a:gd name="connsiteY2" fmla="*/ 0 h 438150"/>
              <a:gd name="connsiteX3" fmla="*/ 73025 w 5000625"/>
              <a:gd name="connsiteY3" fmla="*/ 0 h 438150"/>
              <a:gd name="connsiteX4" fmla="*/ 4927600 w 5000625"/>
              <a:gd name="connsiteY4" fmla="*/ 0 h 438150"/>
              <a:gd name="connsiteX5" fmla="*/ 4927600 w 5000625"/>
              <a:gd name="connsiteY5" fmla="*/ 0 h 438150"/>
              <a:gd name="connsiteX6" fmla="*/ 5000625 w 5000625"/>
              <a:gd name="connsiteY6" fmla="*/ 73025 h 438150"/>
              <a:gd name="connsiteX7" fmla="*/ 5000625 w 5000625"/>
              <a:gd name="connsiteY7" fmla="*/ 73025 h 438150"/>
              <a:gd name="connsiteX8" fmla="*/ 5000625 w 5000625"/>
              <a:gd name="connsiteY8" fmla="*/ 73025 h 438150"/>
              <a:gd name="connsiteX9" fmla="*/ 5000625 w 5000625"/>
              <a:gd name="connsiteY9" fmla="*/ 365125 h 438150"/>
              <a:gd name="connsiteX10" fmla="*/ 5000625 w 5000625"/>
              <a:gd name="connsiteY10" fmla="*/ 365125 h 438150"/>
              <a:gd name="connsiteX11" fmla="*/ 4927600 w 5000625"/>
              <a:gd name="connsiteY11" fmla="*/ 438150 h 438150"/>
              <a:gd name="connsiteX12" fmla="*/ 4927600 w 5000625"/>
              <a:gd name="connsiteY12" fmla="*/ 438150 h 438150"/>
              <a:gd name="connsiteX13" fmla="*/ 4927600 w 5000625"/>
              <a:gd name="connsiteY13" fmla="*/ 438150 h 438150"/>
              <a:gd name="connsiteX14" fmla="*/ 73025 w 5000625"/>
              <a:gd name="connsiteY14" fmla="*/ 438150 h 438150"/>
              <a:gd name="connsiteX15" fmla="*/ 73025 w 5000625"/>
              <a:gd name="connsiteY15" fmla="*/ 438150 h 438150"/>
              <a:gd name="connsiteX16" fmla="*/ 0 w 5000625"/>
              <a:gd name="connsiteY16" fmla="*/ 365125 h 438150"/>
              <a:gd name="connsiteX17" fmla="*/ 0 w 5000625"/>
              <a:gd name="connsiteY17" fmla="*/ 365125 h 438150"/>
              <a:gd name="connsiteX18" fmla="*/ 0 w 500062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62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4927600" y="0"/>
                </a:lnTo>
                <a:lnTo>
                  <a:pt x="4927600" y="0"/>
                </a:lnTo>
                <a:cubicBezTo>
                  <a:pt x="4967985" y="0"/>
                  <a:pt x="5000625" y="32689"/>
                  <a:pt x="5000625" y="73025"/>
                </a:cubicBezTo>
                <a:cubicBezTo>
                  <a:pt x="5000625" y="73025"/>
                  <a:pt x="5000625" y="73025"/>
                  <a:pt x="5000625" y="73025"/>
                </a:cubicBezTo>
                <a:lnTo>
                  <a:pt x="5000625" y="73025"/>
                </a:lnTo>
                <a:lnTo>
                  <a:pt x="5000625" y="365125"/>
                </a:lnTo>
                <a:lnTo>
                  <a:pt x="5000625" y="365125"/>
                </a:lnTo>
                <a:cubicBezTo>
                  <a:pt x="5000625" y="405460"/>
                  <a:pt x="4967985" y="438150"/>
                  <a:pt x="4927600" y="438150"/>
                </a:cubicBezTo>
                <a:cubicBezTo>
                  <a:pt x="4927600" y="438150"/>
                  <a:pt x="4927600" y="438150"/>
                  <a:pt x="4927600" y="438150"/>
                </a:cubicBezTo>
                <a:lnTo>
                  <a:pt x="492760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81225" y="6053137"/>
            <a:ext cx="5038725" cy="476250"/>
          </a:xfrm>
          <a:custGeom>
            <a:avLst/>
            <a:gdLst>
              <a:gd name="connsiteX0" fmla="*/ 19050 w 5038725"/>
              <a:gd name="connsiteY0" fmla="*/ 92075 h 476250"/>
              <a:gd name="connsiteX1" fmla="*/ 92075 w 5038725"/>
              <a:gd name="connsiteY1" fmla="*/ 19050 h 476250"/>
              <a:gd name="connsiteX2" fmla="*/ 92075 w 5038725"/>
              <a:gd name="connsiteY2" fmla="*/ 19050 h 476250"/>
              <a:gd name="connsiteX3" fmla="*/ 92075 w 5038725"/>
              <a:gd name="connsiteY3" fmla="*/ 19050 h 476250"/>
              <a:gd name="connsiteX4" fmla="*/ 4946650 w 5038725"/>
              <a:gd name="connsiteY4" fmla="*/ 19050 h 476250"/>
              <a:gd name="connsiteX5" fmla="*/ 4946650 w 5038725"/>
              <a:gd name="connsiteY5" fmla="*/ 19050 h 476250"/>
              <a:gd name="connsiteX6" fmla="*/ 5019675 w 5038725"/>
              <a:gd name="connsiteY6" fmla="*/ 92075 h 476250"/>
              <a:gd name="connsiteX7" fmla="*/ 5019675 w 5038725"/>
              <a:gd name="connsiteY7" fmla="*/ 92075 h 476250"/>
              <a:gd name="connsiteX8" fmla="*/ 5019675 w 5038725"/>
              <a:gd name="connsiteY8" fmla="*/ 92075 h 476250"/>
              <a:gd name="connsiteX9" fmla="*/ 5019675 w 5038725"/>
              <a:gd name="connsiteY9" fmla="*/ 384175 h 476250"/>
              <a:gd name="connsiteX10" fmla="*/ 5019675 w 5038725"/>
              <a:gd name="connsiteY10" fmla="*/ 384175 h 476250"/>
              <a:gd name="connsiteX11" fmla="*/ 4946650 w 5038725"/>
              <a:gd name="connsiteY11" fmla="*/ 457200 h 476250"/>
              <a:gd name="connsiteX12" fmla="*/ 4946650 w 5038725"/>
              <a:gd name="connsiteY12" fmla="*/ 457200 h 476250"/>
              <a:gd name="connsiteX13" fmla="*/ 4946650 w 5038725"/>
              <a:gd name="connsiteY13" fmla="*/ 457200 h 476250"/>
              <a:gd name="connsiteX14" fmla="*/ 92075 w 5038725"/>
              <a:gd name="connsiteY14" fmla="*/ 457200 h 476250"/>
              <a:gd name="connsiteX15" fmla="*/ 92075 w 5038725"/>
              <a:gd name="connsiteY15" fmla="*/ 457200 h 476250"/>
              <a:gd name="connsiteX16" fmla="*/ 19050 w 5038725"/>
              <a:gd name="connsiteY16" fmla="*/ 384175 h 476250"/>
              <a:gd name="connsiteX17" fmla="*/ 19050 w 5038725"/>
              <a:gd name="connsiteY17" fmla="*/ 384175 h 476250"/>
              <a:gd name="connsiteX18" fmla="*/ 19050 w 503872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72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4946650" y="19050"/>
                </a:lnTo>
                <a:lnTo>
                  <a:pt x="4946650" y="19050"/>
                </a:lnTo>
                <a:cubicBezTo>
                  <a:pt x="4987035" y="19050"/>
                  <a:pt x="5019675" y="51739"/>
                  <a:pt x="5019675" y="92075"/>
                </a:cubicBezTo>
                <a:cubicBezTo>
                  <a:pt x="5019675" y="92075"/>
                  <a:pt x="5019675" y="92075"/>
                  <a:pt x="5019675" y="92075"/>
                </a:cubicBezTo>
                <a:lnTo>
                  <a:pt x="5019675" y="92075"/>
                </a:lnTo>
                <a:lnTo>
                  <a:pt x="5019675" y="384175"/>
                </a:lnTo>
                <a:lnTo>
                  <a:pt x="5019675" y="384175"/>
                </a:lnTo>
                <a:cubicBezTo>
                  <a:pt x="5019675" y="424510"/>
                  <a:pt x="4987035" y="457200"/>
                  <a:pt x="4946650" y="457200"/>
                </a:cubicBezTo>
                <a:cubicBezTo>
                  <a:pt x="4946650" y="457200"/>
                  <a:pt x="4946650" y="457200"/>
                  <a:pt x="4946650" y="457200"/>
                </a:cubicBezTo>
                <a:lnTo>
                  <a:pt x="494665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26100" y="1206500"/>
            <a:ext cx="3060700" cy="4025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6057900"/>
            <a:ext cx="5067300" cy="495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7150100" y="2921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04800" y="13843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62000" y="1879600"/>
            <a:ext cx="4241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点击“查看我选择的爱好”按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62000" y="2273300"/>
            <a:ext cx="42418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钮，在下方显示已选择的爱好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600"/>
              </a:lnSpc>
              <a:tabLst>
                <a:tab pos="279400" algn="l"/>
              </a:tabLst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要求使用jQuery选择器的方式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041400" y="3060700"/>
            <a:ext cx="1219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选取元素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759200" y="56642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771900" y="61722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366900" y="1857375"/>
            <a:ext cx="6858000" cy="1143000"/>
          </a:xfrm>
          <a:custGeom>
            <a:avLst/>
            <a:gdLst>
              <a:gd name="connsiteX0" fmla="*/ 0 w 6858000"/>
              <a:gd name="connsiteY0" fmla="*/ 0 h 1143000"/>
              <a:gd name="connsiteX1" fmla="*/ 0 w 6858000"/>
              <a:gd name="connsiteY1" fmla="*/ 0 h 1143000"/>
              <a:gd name="connsiteX2" fmla="*/ 6858000 w 6858000"/>
              <a:gd name="connsiteY2" fmla="*/ 0 h 1143000"/>
              <a:gd name="connsiteX3" fmla="*/ 6858000 w 6858000"/>
              <a:gd name="connsiteY3" fmla="*/ 0 h 1143000"/>
              <a:gd name="connsiteX4" fmla="*/ 6858000 w 6858000"/>
              <a:gd name="connsiteY4" fmla="*/ 1143000 h 1143000"/>
              <a:gd name="connsiteX5" fmla="*/ 6858000 w 6858000"/>
              <a:gd name="connsiteY5" fmla="*/ 1143000 h 1143000"/>
              <a:gd name="connsiteX6" fmla="*/ 0 w 6858000"/>
              <a:gd name="connsiteY6" fmla="*/ 1143000 h 1143000"/>
              <a:gd name="connsiteX7" fmla="*/ 0 w 6858000"/>
              <a:gd name="connsiteY7" fmla="*/ 1143000 h 1143000"/>
              <a:gd name="connsiteX8" fmla="*/ 0 w 6858000"/>
              <a:gd name="connsiteY8" fmla="*/ 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1143000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1143000"/>
                </a:lnTo>
                <a:lnTo>
                  <a:pt x="6858000" y="1143000"/>
                </a:lnTo>
                <a:lnTo>
                  <a:pt x="0" y="1143000"/>
                </a:lnTo>
                <a:lnTo>
                  <a:pt x="0" y="1143000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41500" y="1831975"/>
            <a:ext cx="6908800" cy="1193800"/>
          </a:xfrm>
          <a:custGeom>
            <a:avLst/>
            <a:gdLst>
              <a:gd name="connsiteX0" fmla="*/ 25400 w 6908800"/>
              <a:gd name="connsiteY0" fmla="*/ 25400 h 1193800"/>
              <a:gd name="connsiteX1" fmla="*/ 25400 w 6908800"/>
              <a:gd name="connsiteY1" fmla="*/ 25400 h 1193800"/>
              <a:gd name="connsiteX2" fmla="*/ 6883400 w 6908800"/>
              <a:gd name="connsiteY2" fmla="*/ 25400 h 1193800"/>
              <a:gd name="connsiteX3" fmla="*/ 6883400 w 6908800"/>
              <a:gd name="connsiteY3" fmla="*/ 25400 h 1193800"/>
              <a:gd name="connsiteX4" fmla="*/ 6883400 w 6908800"/>
              <a:gd name="connsiteY4" fmla="*/ 1168400 h 1193800"/>
              <a:gd name="connsiteX5" fmla="*/ 6883400 w 6908800"/>
              <a:gd name="connsiteY5" fmla="*/ 1168400 h 1193800"/>
              <a:gd name="connsiteX6" fmla="*/ 25400 w 6908800"/>
              <a:gd name="connsiteY6" fmla="*/ 1168400 h 1193800"/>
              <a:gd name="connsiteX7" fmla="*/ 25400 w 6908800"/>
              <a:gd name="connsiteY7" fmla="*/ 1168400 h 1193800"/>
              <a:gd name="connsiteX8" fmla="*/ 25400 w 6908800"/>
              <a:gd name="connsiteY8" fmla="*/ 25400 h 119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1193800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1168400"/>
                </a:lnTo>
                <a:lnTo>
                  <a:pt x="6883400" y="1168400"/>
                </a:lnTo>
                <a:lnTo>
                  <a:pt x="25400" y="1168400"/>
                </a:lnTo>
                <a:lnTo>
                  <a:pt x="25400" y="116840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57375" y="3714750"/>
            <a:ext cx="6858000" cy="1000125"/>
          </a:xfrm>
          <a:custGeom>
            <a:avLst/>
            <a:gdLst>
              <a:gd name="connsiteX0" fmla="*/ 0 w 6858000"/>
              <a:gd name="connsiteY0" fmla="*/ 0 h 1000125"/>
              <a:gd name="connsiteX1" fmla="*/ 0 w 6858000"/>
              <a:gd name="connsiteY1" fmla="*/ 0 h 1000125"/>
              <a:gd name="connsiteX2" fmla="*/ 6858000 w 6858000"/>
              <a:gd name="connsiteY2" fmla="*/ 0 h 1000125"/>
              <a:gd name="connsiteX3" fmla="*/ 6858000 w 6858000"/>
              <a:gd name="connsiteY3" fmla="*/ 0 h 1000125"/>
              <a:gd name="connsiteX4" fmla="*/ 6858000 w 6858000"/>
              <a:gd name="connsiteY4" fmla="*/ 1000125 h 1000125"/>
              <a:gd name="connsiteX5" fmla="*/ 6858000 w 6858000"/>
              <a:gd name="connsiteY5" fmla="*/ 1000125 h 1000125"/>
              <a:gd name="connsiteX6" fmla="*/ 0 w 6858000"/>
              <a:gd name="connsiteY6" fmla="*/ 1000125 h 1000125"/>
              <a:gd name="connsiteX7" fmla="*/ 0 w 6858000"/>
              <a:gd name="connsiteY7" fmla="*/ 1000125 h 1000125"/>
              <a:gd name="connsiteX8" fmla="*/ 0 w 6858000"/>
              <a:gd name="connsiteY8" fmla="*/ 0 h 1000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1000125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1000125"/>
                </a:lnTo>
                <a:lnTo>
                  <a:pt x="6858000" y="1000125"/>
                </a:lnTo>
                <a:lnTo>
                  <a:pt x="0" y="1000125"/>
                </a:lnTo>
                <a:lnTo>
                  <a:pt x="0" y="1000125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31975" y="3689350"/>
            <a:ext cx="6908800" cy="1050925"/>
          </a:xfrm>
          <a:custGeom>
            <a:avLst/>
            <a:gdLst>
              <a:gd name="connsiteX0" fmla="*/ 25400 w 6908800"/>
              <a:gd name="connsiteY0" fmla="*/ 25400 h 1050925"/>
              <a:gd name="connsiteX1" fmla="*/ 25400 w 6908800"/>
              <a:gd name="connsiteY1" fmla="*/ 25400 h 1050925"/>
              <a:gd name="connsiteX2" fmla="*/ 6883400 w 6908800"/>
              <a:gd name="connsiteY2" fmla="*/ 25400 h 1050925"/>
              <a:gd name="connsiteX3" fmla="*/ 6883400 w 6908800"/>
              <a:gd name="connsiteY3" fmla="*/ 25400 h 1050925"/>
              <a:gd name="connsiteX4" fmla="*/ 6883400 w 6908800"/>
              <a:gd name="connsiteY4" fmla="*/ 1025525 h 1050925"/>
              <a:gd name="connsiteX5" fmla="*/ 6883400 w 6908800"/>
              <a:gd name="connsiteY5" fmla="*/ 1025525 h 1050925"/>
              <a:gd name="connsiteX6" fmla="*/ 25400 w 6908800"/>
              <a:gd name="connsiteY6" fmla="*/ 1025525 h 1050925"/>
              <a:gd name="connsiteX7" fmla="*/ 25400 w 6908800"/>
              <a:gd name="connsiteY7" fmla="*/ 1025525 h 1050925"/>
              <a:gd name="connsiteX8" fmla="*/ 25400 w 6908800"/>
              <a:gd name="connsiteY8" fmla="*/ 25400 h 1050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1050925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1025525"/>
                </a:lnTo>
                <a:lnTo>
                  <a:pt x="6883400" y="1025525"/>
                </a:lnTo>
                <a:lnTo>
                  <a:pt x="25400" y="1025525"/>
                </a:lnTo>
                <a:lnTo>
                  <a:pt x="25400" y="102552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57375" y="4933950"/>
            <a:ext cx="6858000" cy="1066800"/>
          </a:xfrm>
          <a:custGeom>
            <a:avLst/>
            <a:gdLst>
              <a:gd name="connsiteX0" fmla="*/ 0 w 6858000"/>
              <a:gd name="connsiteY0" fmla="*/ 0 h 1066800"/>
              <a:gd name="connsiteX1" fmla="*/ 0 w 6858000"/>
              <a:gd name="connsiteY1" fmla="*/ 0 h 1066800"/>
              <a:gd name="connsiteX2" fmla="*/ 6858000 w 6858000"/>
              <a:gd name="connsiteY2" fmla="*/ 0 h 1066800"/>
              <a:gd name="connsiteX3" fmla="*/ 6858000 w 6858000"/>
              <a:gd name="connsiteY3" fmla="*/ 0 h 1066800"/>
              <a:gd name="connsiteX4" fmla="*/ 6858000 w 6858000"/>
              <a:gd name="connsiteY4" fmla="*/ 1066800 h 1066800"/>
              <a:gd name="connsiteX5" fmla="*/ 6858000 w 6858000"/>
              <a:gd name="connsiteY5" fmla="*/ 1066800 h 1066800"/>
              <a:gd name="connsiteX6" fmla="*/ 0 w 6858000"/>
              <a:gd name="connsiteY6" fmla="*/ 1066800 h 1066800"/>
              <a:gd name="connsiteX7" fmla="*/ 0 w 6858000"/>
              <a:gd name="connsiteY7" fmla="*/ 1066800 h 1066800"/>
              <a:gd name="connsiteX8" fmla="*/ 0 w 6858000"/>
              <a:gd name="connsiteY8" fmla="*/ 0 h 106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00" h="1066800">
                <a:moveTo>
                  <a:pt x="0" y="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0"/>
                </a:lnTo>
                <a:lnTo>
                  <a:pt x="6858000" y="1066800"/>
                </a:lnTo>
                <a:lnTo>
                  <a:pt x="6858000" y="1066800"/>
                </a:lnTo>
                <a:lnTo>
                  <a:pt x="0" y="1066800"/>
                </a:lnTo>
                <a:lnTo>
                  <a:pt x="0" y="1066800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31975" y="4908550"/>
            <a:ext cx="6908800" cy="1117600"/>
          </a:xfrm>
          <a:custGeom>
            <a:avLst/>
            <a:gdLst>
              <a:gd name="connsiteX0" fmla="*/ 25400 w 6908800"/>
              <a:gd name="connsiteY0" fmla="*/ 25400 h 1117600"/>
              <a:gd name="connsiteX1" fmla="*/ 25400 w 6908800"/>
              <a:gd name="connsiteY1" fmla="*/ 25400 h 1117600"/>
              <a:gd name="connsiteX2" fmla="*/ 6883400 w 6908800"/>
              <a:gd name="connsiteY2" fmla="*/ 25400 h 1117600"/>
              <a:gd name="connsiteX3" fmla="*/ 6883400 w 6908800"/>
              <a:gd name="connsiteY3" fmla="*/ 25400 h 1117600"/>
              <a:gd name="connsiteX4" fmla="*/ 6883400 w 6908800"/>
              <a:gd name="connsiteY4" fmla="*/ 1092200 h 1117600"/>
              <a:gd name="connsiteX5" fmla="*/ 6883400 w 6908800"/>
              <a:gd name="connsiteY5" fmla="*/ 1092200 h 1117600"/>
              <a:gd name="connsiteX6" fmla="*/ 25400 w 6908800"/>
              <a:gd name="connsiteY6" fmla="*/ 1092200 h 1117600"/>
              <a:gd name="connsiteX7" fmla="*/ 25400 w 6908800"/>
              <a:gd name="connsiteY7" fmla="*/ 1092200 h 1117600"/>
              <a:gd name="connsiteX8" fmla="*/ 25400 w 6908800"/>
              <a:gd name="connsiteY8" fmla="*/ 25400 h 1117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00" h="1117600">
                <a:moveTo>
                  <a:pt x="25400" y="25400"/>
                </a:moveTo>
                <a:lnTo>
                  <a:pt x="25400" y="25400"/>
                </a:lnTo>
                <a:lnTo>
                  <a:pt x="6883400" y="25400"/>
                </a:lnTo>
                <a:lnTo>
                  <a:pt x="6883400" y="25400"/>
                </a:lnTo>
                <a:lnTo>
                  <a:pt x="6883400" y="1092200"/>
                </a:lnTo>
                <a:lnTo>
                  <a:pt x="6883400" y="1092200"/>
                </a:lnTo>
                <a:lnTo>
                  <a:pt x="25400" y="1092200"/>
                </a:lnTo>
                <a:lnTo>
                  <a:pt x="25400" y="109220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00375" y="3929059"/>
            <a:ext cx="536105" cy="444608"/>
          </a:xfrm>
          <a:custGeom>
            <a:avLst/>
            <a:gdLst>
              <a:gd name="connsiteX0" fmla="*/ 166559 w 536105"/>
              <a:gd name="connsiteY0" fmla="*/ 59279 h 444608"/>
              <a:gd name="connsiteX1" fmla="*/ 53535 w 536105"/>
              <a:gd name="connsiteY1" fmla="*/ 60760 h 444608"/>
              <a:gd name="connsiteX2" fmla="*/ 153168 w 536105"/>
              <a:gd name="connsiteY2" fmla="*/ 247500 h 444608"/>
              <a:gd name="connsiteX3" fmla="*/ 0 w 536105"/>
              <a:gd name="connsiteY3" fmla="*/ 413485 h 444608"/>
              <a:gd name="connsiteX4" fmla="*/ 89225 w 536105"/>
              <a:gd name="connsiteY4" fmla="*/ 423860 h 444608"/>
              <a:gd name="connsiteX5" fmla="*/ 216376 w 536105"/>
              <a:gd name="connsiteY5" fmla="*/ 301593 h 444608"/>
              <a:gd name="connsiteX6" fmla="*/ 340539 w 536105"/>
              <a:gd name="connsiteY6" fmla="*/ 444608 h 444608"/>
              <a:gd name="connsiteX7" fmla="*/ 265447 w 536105"/>
              <a:gd name="connsiteY7" fmla="*/ 254173 h 444608"/>
              <a:gd name="connsiteX8" fmla="*/ 536105 w 536105"/>
              <a:gd name="connsiteY8" fmla="*/ 0 h 444608"/>
              <a:gd name="connsiteX9" fmla="*/ 395566 w 536105"/>
              <a:gd name="connsiteY9" fmla="*/ 0 h 444608"/>
              <a:gd name="connsiteX10" fmla="*/ 228275 w 536105"/>
              <a:gd name="connsiteY10" fmla="*/ 194146 h 444608"/>
              <a:gd name="connsiteX11" fmla="*/ 166559 w 536105"/>
              <a:gd name="connsiteY11" fmla="*/ 59279 h 444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36105" h="444608">
                <a:moveTo>
                  <a:pt x="166559" y="59279"/>
                </a:moveTo>
                <a:lnTo>
                  <a:pt x="53535" y="60760"/>
                </a:lnTo>
                <a:lnTo>
                  <a:pt x="153168" y="247500"/>
                </a:lnTo>
                <a:lnTo>
                  <a:pt x="0" y="413485"/>
                </a:lnTo>
                <a:lnTo>
                  <a:pt x="89225" y="423860"/>
                </a:lnTo>
                <a:lnTo>
                  <a:pt x="216376" y="301593"/>
                </a:lnTo>
                <a:lnTo>
                  <a:pt x="340539" y="444608"/>
                </a:lnTo>
                <a:lnTo>
                  <a:pt x="265447" y="254173"/>
                </a:lnTo>
                <a:lnTo>
                  <a:pt x="536105" y="0"/>
                </a:lnTo>
                <a:lnTo>
                  <a:pt x="395566" y="0"/>
                </a:lnTo>
                <a:lnTo>
                  <a:pt x="228275" y="194146"/>
                </a:lnTo>
                <a:lnTo>
                  <a:pt x="166559" y="59279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011528" y="3932022"/>
            <a:ext cx="507843" cy="433494"/>
          </a:xfrm>
          <a:custGeom>
            <a:avLst/>
            <a:gdLst>
              <a:gd name="connsiteX0" fmla="*/ 156138 w 507843"/>
              <a:gd name="connsiteY0" fmla="*/ 62989 h 433494"/>
              <a:gd name="connsiteX1" fmla="*/ 50560 w 507843"/>
              <a:gd name="connsiteY1" fmla="*/ 64470 h 433494"/>
              <a:gd name="connsiteX2" fmla="*/ 148703 w 507843"/>
              <a:gd name="connsiteY2" fmla="*/ 244538 h 433494"/>
              <a:gd name="connsiteX3" fmla="*/ 0 w 507843"/>
              <a:gd name="connsiteY3" fmla="*/ 403854 h 433494"/>
              <a:gd name="connsiteX4" fmla="*/ 84020 w 507843"/>
              <a:gd name="connsiteY4" fmla="*/ 413486 h 433494"/>
              <a:gd name="connsiteX5" fmla="*/ 202984 w 507843"/>
              <a:gd name="connsiteY5" fmla="*/ 296410 h 433494"/>
              <a:gd name="connsiteX6" fmla="*/ 319726 w 507843"/>
              <a:gd name="connsiteY6" fmla="*/ 433494 h 433494"/>
              <a:gd name="connsiteX7" fmla="*/ 249084 w 507843"/>
              <a:gd name="connsiteY7" fmla="*/ 250463 h 433494"/>
              <a:gd name="connsiteX8" fmla="*/ 507844 w 507843"/>
              <a:gd name="connsiteY8" fmla="*/ 1481 h 433494"/>
              <a:gd name="connsiteX9" fmla="*/ 375485 w 507843"/>
              <a:gd name="connsiteY9" fmla="*/ 0 h 433494"/>
              <a:gd name="connsiteX10" fmla="*/ 214136 w 507843"/>
              <a:gd name="connsiteY10" fmla="*/ 192664 h 433494"/>
              <a:gd name="connsiteX11" fmla="*/ 156138 w 507843"/>
              <a:gd name="connsiteY11" fmla="*/ 62989 h 433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7843" h="433494">
                <a:moveTo>
                  <a:pt x="156138" y="62989"/>
                </a:moveTo>
                <a:lnTo>
                  <a:pt x="50560" y="64470"/>
                </a:lnTo>
                <a:lnTo>
                  <a:pt x="148703" y="244538"/>
                </a:lnTo>
                <a:lnTo>
                  <a:pt x="0" y="403854"/>
                </a:lnTo>
                <a:lnTo>
                  <a:pt x="84020" y="413486"/>
                </a:lnTo>
                <a:lnTo>
                  <a:pt x="202984" y="296410"/>
                </a:lnTo>
                <a:lnTo>
                  <a:pt x="319726" y="433494"/>
                </a:lnTo>
                <a:lnTo>
                  <a:pt x="249084" y="250463"/>
                </a:lnTo>
                <a:lnTo>
                  <a:pt x="507844" y="1481"/>
                </a:lnTo>
                <a:lnTo>
                  <a:pt x="375485" y="0"/>
                </a:lnTo>
                <a:lnTo>
                  <a:pt x="214136" y="192664"/>
                </a:lnTo>
                <a:lnTo>
                  <a:pt x="156138" y="62989"/>
                </a:lnTo>
              </a:path>
            </a:pathLst>
          </a:custGeom>
          <a:solidFill>
            <a:srgbClr val="EC0B0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214623" y="5072052"/>
            <a:ext cx="657045" cy="472376"/>
          </a:xfrm>
          <a:custGeom>
            <a:avLst/>
            <a:gdLst>
              <a:gd name="connsiteX0" fmla="*/ 82410 w 657045"/>
              <a:gd name="connsiteY0" fmla="*/ 199679 h 472376"/>
              <a:gd name="connsiteX1" fmla="*/ 0 w 657045"/>
              <a:gd name="connsiteY1" fmla="*/ 282390 h 472376"/>
              <a:gd name="connsiteX2" fmla="*/ 177441 w 657045"/>
              <a:gd name="connsiteY2" fmla="*/ 472376 h 472376"/>
              <a:gd name="connsiteX3" fmla="*/ 657045 w 657045"/>
              <a:gd name="connsiteY3" fmla="*/ 0 h 472376"/>
              <a:gd name="connsiteX4" fmla="*/ 184122 w 657045"/>
              <a:gd name="connsiteY4" fmla="*/ 344971 h 472376"/>
              <a:gd name="connsiteX5" fmla="*/ 82410 w 657045"/>
              <a:gd name="connsiteY5" fmla="*/ 199679 h 472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57045" h="472376">
                <a:moveTo>
                  <a:pt x="82410" y="199679"/>
                </a:moveTo>
                <a:lnTo>
                  <a:pt x="0" y="282390"/>
                </a:lnTo>
                <a:lnTo>
                  <a:pt x="177441" y="472376"/>
                </a:lnTo>
                <a:lnTo>
                  <a:pt x="657045" y="0"/>
                </a:lnTo>
                <a:lnTo>
                  <a:pt x="184122" y="344971"/>
                </a:lnTo>
                <a:lnTo>
                  <a:pt x="82410" y="199679"/>
                </a:lnTo>
              </a:path>
            </a:pathLst>
          </a:custGeom>
          <a:solidFill>
            <a:srgbClr val="6666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224275" y="5076525"/>
            <a:ext cx="637738" cy="458963"/>
          </a:xfrm>
          <a:custGeom>
            <a:avLst/>
            <a:gdLst>
              <a:gd name="connsiteX0" fmla="*/ 80182 w 637738"/>
              <a:gd name="connsiteY0" fmla="*/ 193725 h 458963"/>
              <a:gd name="connsiteX1" fmla="*/ 0 w 637738"/>
              <a:gd name="connsiteY1" fmla="*/ 274192 h 458963"/>
              <a:gd name="connsiteX2" fmla="*/ 172244 w 637738"/>
              <a:gd name="connsiteY2" fmla="*/ 458963 h 458963"/>
              <a:gd name="connsiteX3" fmla="*/ 637738 w 637738"/>
              <a:gd name="connsiteY3" fmla="*/ 0 h 458963"/>
              <a:gd name="connsiteX4" fmla="*/ 178178 w 637738"/>
              <a:gd name="connsiteY4" fmla="*/ 335283 h 458963"/>
              <a:gd name="connsiteX5" fmla="*/ 80182 w 637738"/>
              <a:gd name="connsiteY5" fmla="*/ 193725 h 4589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37738" h="458963">
                <a:moveTo>
                  <a:pt x="80182" y="193725"/>
                </a:moveTo>
                <a:lnTo>
                  <a:pt x="0" y="274192"/>
                </a:lnTo>
                <a:lnTo>
                  <a:pt x="172244" y="458963"/>
                </a:lnTo>
                <a:lnTo>
                  <a:pt x="637738" y="0"/>
                </a:lnTo>
                <a:lnTo>
                  <a:pt x="178178" y="335283"/>
                </a:lnTo>
                <a:lnTo>
                  <a:pt x="80182" y="193725"/>
                </a:lnTo>
              </a:path>
            </a:pathLst>
          </a:custGeom>
          <a:solidFill>
            <a:srgbClr val="8AE30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816100"/>
            <a:ext cx="6997700" cy="12319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700" y="3670300"/>
            <a:ext cx="7010400" cy="10795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2700" y="4889500"/>
            <a:ext cx="7010400" cy="11557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特殊符号的转义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76300" y="1028700"/>
            <a:ext cx="7124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选择器中的特殊符号需要转义，在如下HTML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219200" y="1473200"/>
            <a:ext cx="106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代码中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689100" y="2057400"/>
            <a:ext cx="2298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&lt;div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id="id#a"&gt;aa&lt;/div&gt;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&lt;div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id="id[2]"&gt;cc&lt;/div&gt;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676400" y="3911600"/>
            <a:ext cx="10795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$("#id#a");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$("#id[2]");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1676400" y="5118100"/>
            <a:ext cx="1231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$("#id\\#a");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676400" y="5537200"/>
            <a:ext cx="146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$("#id\\[2\\]");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1333500" y="3289300"/>
            <a:ext cx="3670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获取这两个元素的选择器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071562" y="2428875"/>
            <a:ext cx="6858063" cy="639698"/>
          </a:xfrm>
          <a:custGeom>
            <a:avLst/>
            <a:gdLst>
              <a:gd name="connsiteX0" fmla="*/ 0 w 6858063"/>
              <a:gd name="connsiteY0" fmla="*/ 0 h 639698"/>
              <a:gd name="connsiteX1" fmla="*/ 0 w 6858063"/>
              <a:gd name="connsiteY1" fmla="*/ 0 h 639698"/>
              <a:gd name="connsiteX2" fmla="*/ 6858063 w 6858063"/>
              <a:gd name="connsiteY2" fmla="*/ 0 h 639698"/>
              <a:gd name="connsiteX3" fmla="*/ 6858063 w 6858063"/>
              <a:gd name="connsiteY3" fmla="*/ 0 h 639698"/>
              <a:gd name="connsiteX4" fmla="*/ 6858063 w 6858063"/>
              <a:gd name="connsiteY4" fmla="*/ 639698 h 639698"/>
              <a:gd name="connsiteX5" fmla="*/ 6858063 w 6858063"/>
              <a:gd name="connsiteY5" fmla="*/ 639698 h 639698"/>
              <a:gd name="connsiteX6" fmla="*/ 0 w 6858063"/>
              <a:gd name="connsiteY6" fmla="*/ 639698 h 639698"/>
              <a:gd name="connsiteX7" fmla="*/ 0 w 6858063"/>
              <a:gd name="connsiteY7" fmla="*/ 639698 h 639698"/>
              <a:gd name="connsiteX8" fmla="*/ 0 w 6858063"/>
              <a:gd name="connsiteY8" fmla="*/ 0 h 6396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639698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639698"/>
                </a:lnTo>
                <a:lnTo>
                  <a:pt x="6858063" y="639698"/>
                </a:lnTo>
                <a:lnTo>
                  <a:pt x="0" y="639698"/>
                </a:lnTo>
                <a:lnTo>
                  <a:pt x="0" y="639698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46162" y="2403475"/>
            <a:ext cx="6908863" cy="690498"/>
          </a:xfrm>
          <a:custGeom>
            <a:avLst/>
            <a:gdLst>
              <a:gd name="connsiteX0" fmla="*/ 25400 w 6908863"/>
              <a:gd name="connsiteY0" fmla="*/ 25400 h 690498"/>
              <a:gd name="connsiteX1" fmla="*/ 25400 w 6908863"/>
              <a:gd name="connsiteY1" fmla="*/ 25400 h 690498"/>
              <a:gd name="connsiteX2" fmla="*/ 6883463 w 6908863"/>
              <a:gd name="connsiteY2" fmla="*/ 25400 h 690498"/>
              <a:gd name="connsiteX3" fmla="*/ 6883463 w 6908863"/>
              <a:gd name="connsiteY3" fmla="*/ 25400 h 690498"/>
              <a:gd name="connsiteX4" fmla="*/ 6883463 w 6908863"/>
              <a:gd name="connsiteY4" fmla="*/ 665098 h 690498"/>
              <a:gd name="connsiteX5" fmla="*/ 6883463 w 6908863"/>
              <a:gd name="connsiteY5" fmla="*/ 665098 h 690498"/>
              <a:gd name="connsiteX6" fmla="*/ 25400 w 6908863"/>
              <a:gd name="connsiteY6" fmla="*/ 665098 h 690498"/>
              <a:gd name="connsiteX7" fmla="*/ 25400 w 6908863"/>
              <a:gd name="connsiteY7" fmla="*/ 665098 h 690498"/>
              <a:gd name="connsiteX8" fmla="*/ 25400 w 6908863"/>
              <a:gd name="connsiteY8" fmla="*/ 25400 h 690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690498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665098"/>
                </a:lnTo>
                <a:lnTo>
                  <a:pt x="6883463" y="665098"/>
                </a:lnTo>
                <a:lnTo>
                  <a:pt x="25400" y="665098"/>
                </a:lnTo>
                <a:lnTo>
                  <a:pt x="25400" y="665098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71562" y="3930650"/>
            <a:ext cx="6858063" cy="579373"/>
          </a:xfrm>
          <a:custGeom>
            <a:avLst/>
            <a:gdLst>
              <a:gd name="connsiteX0" fmla="*/ 0 w 6858063"/>
              <a:gd name="connsiteY0" fmla="*/ 0 h 579373"/>
              <a:gd name="connsiteX1" fmla="*/ 0 w 6858063"/>
              <a:gd name="connsiteY1" fmla="*/ 0 h 579373"/>
              <a:gd name="connsiteX2" fmla="*/ 6858063 w 6858063"/>
              <a:gd name="connsiteY2" fmla="*/ 0 h 579373"/>
              <a:gd name="connsiteX3" fmla="*/ 6858063 w 6858063"/>
              <a:gd name="connsiteY3" fmla="*/ 0 h 579373"/>
              <a:gd name="connsiteX4" fmla="*/ 6858063 w 6858063"/>
              <a:gd name="connsiteY4" fmla="*/ 579373 h 579373"/>
              <a:gd name="connsiteX5" fmla="*/ 6858063 w 6858063"/>
              <a:gd name="connsiteY5" fmla="*/ 579373 h 579373"/>
              <a:gd name="connsiteX6" fmla="*/ 0 w 6858063"/>
              <a:gd name="connsiteY6" fmla="*/ 579373 h 579373"/>
              <a:gd name="connsiteX7" fmla="*/ 0 w 6858063"/>
              <a:gd name="connsiteY7" fmla="*/ 579373 h 579373"/>
              <a:gd name="connsiteX8" fmla="*/ 0 w 6858063"/>
              <a:gd name="connsiteY8" fmla="*/ 0 h 579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63" h="579373">
                <a:moveTo>
                  <a:pt x="0" y="0"/>
                </a:moveTo>
                <a:lnTo>
                  <a:pt x="0" y="0"/>
                </a:lnTo>
                <a:lnTo>
                  <a:pt x="6858063" y="0"/>
                </a:lnTo>
                <a:lnTo>
                  <a:pt x="6858063" y="0"/>
                </a:lnTo>
                <a:lnTo>
                  <a:pt x="6858063" y="579373"/>
                </a:lnTo>
                <a:lnTo>
                  <a:pt x="6858063" y="579373"/>
                </a:lnTo>
                <a:lnTo>
                  <a:pt x="0" y="579373"/>
                </a:lnTo>
                <a:lnTo>
                  <a:pt x="0" y="579373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46162" y="3905250"/>
            <a:ext cx="6908863" cy="630173"/>
          </a:xfrm>
          <a:custGeom>
            <a:avLst/>
            <a:gdLst>
              <a:gd name="connsiteX0" fmla="*/ 25400 w 6908863"/>
              <a:gd name="connsiteY0" fmla="*/ 25400 h 630173"/>
              <a:gd name="connsiteX1" fmla="*/ 25400 w 6908863"/>
              <a:gd name="connsiteY1" fmla="*/ 25400 h 630173"/>
              <a:gd name="connsiteX2" fmla="*/ 6883463 w 6908863"/>
              <a:gd name="connsiteY2" fmla="*/ 25400 h 630173"/>
              <a:gd name="connsiteX3" fmla="*/ 6883463 w 6908863"/>
              <a:gd name="connsiteY3" fmla="*/ 25400 h 630173"/>
              <a:gd name="connsiteX4" fmla="*/ 6883463 w 6908863"/>
              <a:gd name="connsiteY4" fmla="*/ 604773 h 630173"/>
              <a:gd name="connsiteX5" fmla="*/ 6883463 w 6908863"/>
              <a:gd name="connsiteY5" fmla="*/ 604773 h 630173"/>
              <a:gd name="connsiteX6" fmla="*/ 25400 w 6908863"/>
              <a:gd name="connsiteY6" fmla="*/ 604773 h 630173"/>
              <a:gd name="connsiteX7" fmla="*/ 25400 w 6908863"/>
              <a:gd name="connsiteY7" fmla="*/ 604773 h 630173"/>
              <a:gd name="connsiteX8" fmla="*/ 25400 w 6908863"/>
              <a:gd name="connsiteY8" fmla="*/ 25400 h 6301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63" h="630173">
                <a:moveTo>
                  <a:pt x="25400" y="25400"/>
                </a:moveTo>
                <a:lnTo>
                  <a:pt x="25400" y="25400"/>
                </a:lnTo>
                <a:lnTo>
                  <a:pt x="6883463" y="25400"/>
                </a:lnTo>
                <a:lnTo>
                  <a:pt x="6883463" y="25400"/>
                </a:lnTo>
                <a:lnTo>
                  <a:pt x="6883463" y="604773"/>
                </a:lnTo>
                <a:lnTo>
                  <a:pt x="6883463" y="604773"/>
                </a:lnTo>
                <a:lnTo>
                  <a:pt x="25400" y="604773"/>
                </a:lnTo>
                <a:lnTo>
                  <a:pt x="25400" y="604773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071876" y="2843402"/>
            <a:ext cx="5214873" cy="779272"/>
          </a:xfrm>
          <a:custGeom>
            <a:avLst/>
            <a:gdLst>
              <a:gd name="connsiteX0" fmla="*/ 0 w 5214873"/>
              <a:gd name="connsiteY0" fmla="*/ 439293 h 779272"/>
              <a:gd name="connsiteX1" fmla="*/ 67944 w 5214873"/>
              <a:gd name="connsiteY1" fmla="*/ 371220 h 779272"/>
              <a:gd name="connsiteX2" fmla="*/ 67944 w 5214873"/>
              <a:gd name="connsiteY2" fmla="*/ 371220 h 779272"/>
              <a:gd name="connsiteX3" fmla="*/ 67944 w 5214873"/>
              <a:gd name="connsiteY3" fmla="*/ 371220 h 779272"/>
              <a:gd name="connsiteX4" fmla="*/ 869060 w 5214873"/>
              <a:gd name="connsiteY4" fmla="*/ 371220 h 779272"/>
              <a:gd name="connsiteX5" fmla="*/ 162178 w 5214873"/>
              <a:gd name="connsiteY5" fmla="*/ 0 h 779272"/>
              <a:gd name="connsiteX6" fmla="*/ 2172842 w 5214873"/>
              <a:gd name="connsiteY6" fmla="*/ 371220 h 779272"/>
              <a:gd name="connsiteX7" fmla="*/ 5146929 w 5214873"/>
              <a:gd name="connsiteY7" fmla="*/ 371220 h 779272"/>
              <a:gd name="connsiteX8" fmla="*/ 5146929 w 5214873"/>
              <a:gd name="connsiteY8" fmla="*/ 371220 h 779272"/>
              <a:gd name="connsiteX9" fmla="*/ 5214873 w 5214873"/>
              <a:gd name="connsiteY9" fmla="*/ 439293 h 779272"/>
              <a:gd name="connsiteX10" fmla="*/ 5214873 w 5214873"/>
              <a:gd name="connsiteY10" fmla="*/ 439293 h 779272"/>
              <a:gd name="connsiteX11" fmla="*/ 5214873 w 5214873"/>
              <a:gd name="connsiteY11" fmla="*/ 439293 h 779272"/>
              <a:gd name="connsiteX12" fmla="*/ 5214873 w 5214873"/>
              <a:gd name="connsiteY12" fmla="*/ 439293 h 779272"/>
              <a:gd name="connsiteX13" fmla="*/ 5214873 w 5214873"/>
              <a:gd name="connsiteY13" fmla="*/ 439293 h 779272"/>
              <a:gd name="connsiteX14" fmla="*/ 5214873 w 5214873"/>
              <a:gd name="connsiteY14" fmla="*/ 541274 h 779272"/>
              <a:gd name="connsiteX15" fmla="*/ 5214873 w 5214873"/>
              <a:gd name="connsiteY15" fmla="*/ 711326 h 779272"/>
              <a:gd name="connsiteX16" fmla="*/ 5214873 w 5214873"/>
              <a:gd name="connsiteY16" fmla="*/ 711326 h 779272"/>
              <a:gd name="connsiteX17" fmla="*/ 5146929 w 5214873"/>
              <a:gd name="connsiteY17" fmla="*/ 779272 h 779272"/>
              <a:gd name="connsiteX18" fmla="*/ 5146929 w 5214873"/>
              <a:gd name="connsiteY18" fmla="*/ 779272 h 779272"/>
              <a:gd name="connsiteX19" fmla="*/ 5146929 w 5214873"/>
              <a:gd name="connsiteY19" fmla="*/ 779272 h 779272"/>
              <a:gd name="connsiteX20" fmla="*/ 2172842 w 5214873"/>
              <a:gd name="connsiteY20" fmla="*/ 779272 h 779272"/>
              <a:gd name="connsiteX21" fmla="*/ 869060 w 5214873"/>
              <a:gd name="connsiteY21" fmla="*/ 779272 h 779272"/>
              <a:gd name="connsiteX22" fmla="*/ 869060 w 5214873"/>
              <a:gd name="connsiteY22" fmla="*/ 779272 h 779272"/>
              <a:gd name="connsiteX23" fmla="*/ 67944 w 5214873"/>
              <a:gd name="connsiteY23" fmla="*/ 779272 h 779272"/>
              <a:gd name="connsiteX24" fmla="*/ 67944 w 5214873"/>
              <a:gd name="connsiteY24" fmla="*/ 779272 h 779272"/>
              <a:gd name="connsiteX25" fmla="*/ 0 w 5214873"/>
              <a:gd name="connsiteY25" fmla="*/ 711326 h 779272"/>
              <a:gd name="connsiteX26" fmla="*/ 0 w 5214873"/>
              <a:gd name="connsiteY26" fmla="*/ 711326 h 779272"/>
              <a:gd name="connsiteX27" fmla="*/ 0 w 5214873"/>
              <a:gd name="connsiteY27" fmla="*/ 711326 h 779272"/>
              <a:gd name="connsiteX28" fmla="*/ 0 w 5214873"/>
              <a:gd name="connsiteY28" fmla="*/ 541274 h 779272"/>
              <a:gd name="connsiteX29" fmla="*/ 0 w 5214873"/>
              <a:gd name="connsiteY29" fmla="*/ 439293 h 779272"/>
              <a:gd name="connsiteX30" fmla="*/ 0 w 5214873"/>
              <a:gd name="connsiteY30" fmla="*/ 439293 h 779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214873" h="779272">
                <a:moveTo>
                  <a:pt x="0" y="439293"/>
                </a:moveTo>
                <a:cubicBezTo>
                  <a:pt x="0" y="401701"/>
                  <a:pt x="30352" y="371220"/>
                  <a:pt x="67944" y="371220"/>
                </a:cubicBezTo>
                <a:cubicBezTo>
                  <a:pt x="67944" y="371220"/>
                  <a:pt x="67944" y="371220"/>
                  <a:pt x="67944" y="371220"/>
                </a:cubicBezTo>
                <a:lnTo>
                  <a:pt x="67944" y="371220"/>
                </a:lnTo>
                <a:lnTo>
                  <a:pt x="869060" y="371220"/>
                </a:lnTo>
                <a:lnTo>
                  <a:pt x="162178" y="0"/>
                </a:lnTo>
                <a:lnTo>
                  <a:pt x="2172842" y="371220"/>
                </a:lnTo>
                <a:lnTo>
                  <a:pt x="5146929" y="371220"/>
                </a:lnTo>
                <a:lnTo>
                  <a:pt x="5146929" y="371220"/>
                </a:lnTo>
                <a:cubicBezTo>
                  <a:pt x="5184393" y="371220"/>
                  <a:pt x="5214873" y="401701"/>
                  <a:pt x="5214873" y="439293"/>
                </a:cubicBezTo>
                <a:cubicBezTo>
                  <a:pt x="5214873" y="439293"/>
                  <a:pt x="5214873" y="439293"/>
                  <a:pt x="5214873" y="439293"/>
                </a:cubicBezTo>
                <a:lnTo>
                  <a:pt x="5214873" y="439293"/>
                </a:lnTo>
                <a:lnTo>
                  <a:pt x="5214873" y="439293"/>
                </a:lnTo>
                <a:lnTo>
                  <a:pt x="5214873" y="439293"/>
                </a:lnTo>
                <a:lnTo>
                  <a:pt x="5214873" y="541274"/>
                </a:lnTo>
                <a:lnTo>
                  <a:pt x="5214873" y="711326"/>
                </a:lnTo>
                <a:lnTo>
                  <a:pt x="5214873" y="711326"/>
                </a:lnTo>
                <a:cubicBezTo>
                  <a:pt x="5214873" y="748792"/>
                  <a:pt x="5184393" y="779272"/>
                  <a:pt x="5146929" y="779272"/>
                </a:cubicBezTo>
                <a:cubicBezTo>
                  <a:pt x="5146929" y="779272"/>
                  <a:pt x="5146929" y="779272"/>
                  <a:pt x="5146929" y="779272"/>
                </a:cubicBezTo>
                <a:lnTo>
                  <a:pt x="5146929" y="779272"/>
                </a:lnTo>
                <a:lnTo>
                  <a:pt x="2172842" y="779272"/>
                </a:lnTo>
                <a:lnTo>
                  <a:pt x="869060" y="779272"/>
                </a:lnTo>
                <a:lnTo>
                  <a:pt x="869060" y="779272"/>
                </a:lnTo>
                <a:lnTo>
                  <a:pt x="67944" y="779272"/>
                </a:lnTo>
                <a:lnTo>
                  <a:pt x="67944" y="779272"/>
                </a:lnTo>
                <a:cubicBezTo>
                  <a:pt x="30352" y="779272"/>
                  <a:pt x="0" y="748792"/>
                  <a:pt x="0" y="711326"/>
                </a:cubicBezTo>
                <a:cubicBezTo>
                  <a:pt x="0" y="711326"/>
                  <a:pt x="0" y="711326"/>
                  <a:pt x="0" y="711326"/>
                </a:cubicBezTo>
                <a:lnTo>
                  <a:pt x="0" y="711326"/>
                </a:lnTo>
                <a:lnTo>
                  <a:pt x="0" y="541274"/>
                </a:lnTo>
                <a:lnTo>
                  <a:pt x="0" y="439293"/>
                </a:lnTo>
                <a:lnTo>
                  <a:pt x="0" y="439293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065526" y="2837052"/>
            <a:ext cx="5227573" cy="791972"/>
          </a:xfrm>
          <a:custGeom>
            <a:avLst/>
            <a:gdLst>
              <a:gd name="connsiteX0" fmla="*/ 6350 w 5227573"/>
              <a:gd name="connsiteY0" fmla="*/ 445643 h 791972"/>
              <a:gd name="connsiteX1" fmla="*/ 74294 w 5227573"/>
              <a:gd name="connsiteY1" fmla="*/ 377570 h 791972"/>
              <a:gd name="connsiteX2" fmla="*/ 74294 w 5227573"/>
              <a:gd name="connsiteY2" fmla="*/ 377570 h 791972"/>
              <a:gd name="connsiteX3" fmla="*/ 74294 w 5227573"/>
              <a:gd name="connsiteY3" fmla="*/ 377570 h 791972"/>
              <a:gd name="connsiteX4" fmla="*/ 875410 w 5227573"/>
              <a:gd name="connsiteY4" fmla="*/ 377570 h 791972"/>
              <a:gd name="connsiteX5" fmla="*/ 168528 w 5227573"/>
              <a:gd name="connsiteY5" fmla="*/ 6350 h 791972"/>
              <a:gd name="connsiteX6" fmla="*/ 2179192 w 5227573"/>
              <a:gd name="connsiteY6" fmla="*/ 377570 h 791972"/>
              <a:gd name="connsiteX7" fmla="*/ 5153279 w 5227573"/>
              <a:gd name="connsiteY7" fmla="*/ 377570 h 791972"/>
              <a:gd name="connsiteX8" fmla="*/ 5153279 w 5227573"/>
              <a:gd name="connsiteY8" fmla="*/ 377570 h 791972"/>
              <a:gd name="connsiteX9" fmla="*/ 5221223 w 5227573"/>
              <a:gd name="connsiteY9" fmla="*/ 445643 h 791972"/>
              <a:gd name="connsiteX10" fmla="*/ 5221223 w 5227573"/>
              <a:gd name="connsiteY10" fmla="*/ 445643 h 791972"/>
              <a:gd name="connsiteX11" fmla="*/ 5221223 w 5227573"/>
              <a:gd name="connsiteY11" fmla="*/ 445643 h 791972"/>
              <a:gd name="connsiteX12" fmla="*/ 5221223 w 5227573"/>
              <a:gd name="connsiteY12" fmla="*/ 445643 h 791972"/>
              <a:gd name="connsiteX13" fmla="*/ 5221223 w 5227573"/>
              <a:gd name="connsiteY13" fmla="*/ 445643 h 791972"/>
              <a:gd name="connsiteX14" fmla="*/ 5221223 w 5227573"/>
              <a:gd name="connsiteY14" fmla="*/ 547624 h 791972"/>
              <a:gd name="connsiteX15" fmla="*/ 5221223 w 5227573"/>
              <a:gd name="connsiteY15" fmla="*/ 717676 h 791972"/>
              <a:gd name="connsiteX16" fmla="*/ 5221223 w 5227573"/>
              <a:gd name="connsiteY16" fmla="*/ 717676 h 791972"/>
              <a:gd name="connsiteX17" fmla="*/ 5153279 w 5227573"/>
              <a:gd name="connsiteY17" fmla="*/ 785622 h 791972"/>
              <a:gd name="connsiteX18" fmla="*/ 5153279 w 5227573"/>
              <a:gd name="connsiteY18" fmla="*/ 785622 h 791972"/>
              <a:gd name="connsiteX19" fmla="*/ 5153279 w 5227573"/>
              <a:gd name="connsiteY19" fmla="*/ 785622 h 791972"/>
              <a:gd name="connsiteX20" fmla="*/ 2179192 w 5227573"/>
              <a:gd name="connsiteY20" fmla="*/ 785622 h 791972"/>
              <a:gd name="connsiteX21" fmla="*/ 875410 w 5227573"/>
              <a:gd name="connsiteY21" fmla="*/ 785622 h 791972"/>
              <a:gd name="connsiteX22" fmla="*/ 875410 w 5227573"/>
              <a:gd name="connsiteY22" fmla="*/ 785622 h 791972"/>
              <a:gd name="connsiteX23" fmla="*/ 74294 w 5227573"/>
              <a:gd name="connsiteY23" fmla="*/ 785622 h 791972"/>
              <a:gd name="connsiteX24" fmla="*/ 74294 w 5227573"/>
              <a:gd name="connsiteY24" fmla="*/ 785622 h 791972"/>
              <a:gd name="connsiteX25" fmla="*/ 6350 w 5227573"/>
              <a:gd name="connsiteY25" fmla="*/ 717676 h 791972"/>
              <a:gd name="connsiteX26" fmla="*/ 6350 w 5227573"/>
              <a:gd name="connsiteY26" fmla="*/ 717676 h 791972"/>
              <a:gd name="connsiteX27" fmla="*/ 6350 w 5227573"/>
              <a:gd name="connsiteY27" fmla="*/ 717676 h 791972"/>
              <a:gd name="connsiteX28" fmla="*/ 6350 w 5227573"/>
              <a:gd name="connsiteY28" fmla="*/ 547624 h 791972"/>
              <a:gd name="connsiteX29" fmla="*/ 6350 w 5227573"/>
              <a:gd name="connsiteY29" fmla="*/ 445643 h 791972"/>
              <a:gd name="connsiteX30" fmla="*/ 6350 w 5227573"/>
              <a:gd name="connsiteY30" fmla="*/ 445643 h 7919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227573" h="791972">
                <a:moveTo>
                  <a:pt x="6350" y="445643"/>
                </a:moveTo>
                <a:cubicBezTo>
                  <a:pt x="6350" y="408051"/>
                  <a:pt x="36702" y="377570"/>
                  <a:pt x="74294" y="377570"/>
                </a:cubicBezTo>
                <a:cubicBezTo>
                  <a:pt x="74294" y="377570"/>
                  <a:pt x="74294" y="377570"/>
                  <a:pt x="74294" y="377570"/>
                </a:cubicBezTo>
                <a:lnTo>
                  <a:pt x="74294" y="377570"/>
                </a:lnTo>
                <a:lnTo>
                  <a:pt x="875410" y="377570"/>
                </a:lnTo>
                <a:lnTo>
                  <a:pt x="168528" y="6350"/>
                </a:lnTo>
                <a:lnTo>
                  <a:pt x="2179192" y="377570"/>
                </a:lnTo>
                <a:lnTo>
                  <a:pt x="5153279" y="377570"/>
                </a:lnTo>
                <a:lnTo>
                  <a:pt x="5153279" y="377570"/>
                </a:lnTo>
                <a:cubicBezTo>
                  <a:pt x="5190743" y="377570"/>
                  <a:pt x="5221223" y="408051"/>
                  <a:pt x="5221223" y="445643"/>
                </a:cubicBezTo>
                <a:cubicBezTo>
                  <a:pt x="5221223" y="445643"/>
                  <a:pt x="5221223" y="445643"/>
                  <a:pt x="5221223" y="445643"/>
                </a:cubicBezTo>
                <a:lnTo>
                  <a:pt x="5221223" y="445643"/>
                </a:lnTo>
                <a:lnTo>
                  <a:pt x="5221223" y="445643"/>
                </a:lnTo>
                <a:lnTo>
                  <a:pt x="5221223" y="445643"/>
                </a:lnTo>
                <a:lnTo>
                  <a:pt x="5221223" y="547624"/>
                </a:lnTo>
                <a:lnTo>
                  <a:pt x="5221223" y="717676"/>
                </a:lnTo>
                <a:lnTo>
                  <a:pt x="5221223" y="717676"/>
                </a:lnTo>
                <a:cubicBezTo>
                  <a:pt x="5221223" y="755142"/>
                  <a:pt x="5190743" y="785622"/>
                  <a:pt x="5153279" y="785622"/>
                </a:cubicBezTo>
                <a:cubicBezTo>
                  <a:pt x="5153279" y="785622"/>
                  <a:pt x="5153279" y="785622"/>
                  <a:pt x="5153279" y="785622"/>
                </a:cubicBezTo>
                <a:lnTo>
                  <a:pt x="5153279" y="785622"/>
                </a:lnTo>
                <a:lnTo>
                  <a:pt x="2179192" y="785622"/>
                </a:lnTo>
                <a:lnTo>
                  <a:pt x="875410" y="785622"/>
                </a:lnTo>
                <a:lnTo>
                  <a:pt x="875410" y="785622"/>
                </a:lnTo>
                <a:lnTo>
                  <a:pt x="74294" y="785622"/>
                </a:lnTo>
                <a:lnTo>
                  <a:pt x="74294" y="785622"/>
                </a:lnTo>
                <a:cubicBezTo>
                  <a:pt x="36702" y="785622"/>
                  <a:pt x="6350" y="755142"/>
                  <a:pt x="6350" y="717676"/>
                </a:cubicBezTo>
                <a:cubicBezTo>
                  <a:pt x="6350" y="717676"/>
                  <a:pt x="6350" y="717676"/>
                  <a:pt x="6350" y="717676"/>
                </a:cubicBezTo>
                <a:lnTo>
                  <a:pt x="6350" y="717676"/>
                </a:lnTo>
                <a:lnTo>
                  <a:pt x="6350" y="547624"/>
                </a:lnTo>
                <a:lnTo>
                  <a:pt x="6350" y="445643"/>
                </a:lnTo>
                <a:lnTo>
                  <a:pt x="6350" y="4456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00375" y="4415028"/>
            <a:ext cx="4286250" cy="779271"/>
          </a:xfrm>
          <a:custGeom>
            <a:avLst/>
            <a:gdLst>
              <a:gd name="connsiteX0" fmla="*/ 0 w 4286250"/>
              <a:gd name="connsiteY0" fmla="*/ 439292 h 779271"/>
              <a:gd name="connsiteX1" fmla="*/ 67945 w 4286250"/>
              <a:gd name="connsiteY1" fmla="*/ 371220 h 779271"/>
              <a:gd name="connsiteX2" fmla="*/ 67945 w 4286250"/>
              <a:gd name="connsiteY2" fmla="*/ 371220 h 779271"/>
              <a:gd name="connsiteX3" fmla="*/ 67945 w 4286250"/>
              <a:gd name="connsiteY3" fmla="*/ 371220 h 779271"/>
              <a:gd name="connsiteX4" fmla="*/ 714375 w 4286250"/>
              <a:gd name="connsiteY4" fmla="*/ 371220 h 779271"/>
              <a:gd name="connsiteX5" fmla="*/ 133350 w 4286250"/>
              <a:gd name="connsiteY5" fmla="*/ 0 h 779271"/>
              <a:gd name="connsiteX6" fmla="*/ 1786001 w 4286250"/>
              <a:gd name="connsiteY6" fmla="*/ 371220 h 779271"/>
              <a:gd name="connsiteX7" fmla="*/ 4218305 w 4286250"/>
              <a:gd name="connsiteY7" fmla="*/ 371220 h 779271"/>
              <a:gd name="connsiteX8" fmla="*/ 4218305 w 4286250"/>
              <a:gd name="connsiteY8" fmla="*/ 371220 h 779271"/>
              <a:gd name="connsiteX9" fmla="*/ 4286250 w 4286250"/>
              <a:gd name="connsiteY9" fmla="*/ 439292 h 779271"/>
              <a:gd name="connsiteX10" fmla="*/ 4286250 w 4286250"/>
              <a:gd name="connsiteY10" fmla="*/ 439292 h 779271"/>
              <a:gd name="connsiteX11" fmla="*/ 4286250 w 4286250"/>
              <a:gd name="connsiteY11" fmla="*/ 439292 h 779271"/>
              <a:gd name="connsiteX12" fmla="*/ 4286250 w 4286250"/>
              <a:gd name="connsiteY12" fmla="*/ 439292 h 779271"/>
              <a:gd name="connsiteX13" fmla="*/ 4286250 w 4286250"/>
              <a:gd name="connsiteY13" fmla="*/ 439292 h 779271"/>
              <a:gd name="connsiteX14" fmla="*/ 4286250 w 4286250"/>
              <a:gd name="connsiteY14" fmla="*/ 541273 h 779271"/>
              <a:gd name="connsiteX15" fmla="*/ 4286250 w 4286250"/>
              <a:gd name="connsiteY15" fmla="*/ 711326 h 779271"/>
              <a:gd name="connsiteX16" fmla="*/ 4286250 w 4286250"/>
              <a:gd name="connsiteY16" fmla="*/ 711326 h 779271"/>
              <a:gd name="connsiteX17" fmla="*/ 4218305 w 4286250"/>
              <a:gd name="connsiteY17" fmla="*/ 779271 h 779271"/>
              <a:gd name="connsiteX18" fmla="*/ 4218305 w 4286250"/>
              <a:gd name="connsiteY18" fmla="*/ 779271 h 779271"/>
              <a:gd name="connsiteX19" fmla="*/ 4218305 w 4286250"/>
              <a:gd name="connsiteY19" fmla="*/ 779271 h 779271"/>
              <a:gd name="connsiteX20" fmla="*/ 1786001 w 4286250"/>
              <a:gd name="connsiteY20" fmla="*/ 779271 h 779271"/>
              <a:gd name="connsiteX21" fmla="*/ 714375 w 4286250"/>
              <a:gd name="connsiteY21" fmla="*/ 779271 h 779271"/>
              <a:gd name="connsiteX22" fmla="*/ 714375 w 4286250"/>
              <a:gd name="connsiteY22" fmla="*/ 779271 h 779271"/>
              <a:gd name="connsiteX23" fmla="*/ 67945 w 4286250"/>
              <a:gd name="connsiteY23" fmla="*/ 779271 h 779271"/>
              <a:gd name="connsiteX24" fmla="*/ 67945 w 4286250"/>
              <a:gd name="connsiteY24" fmla="*/ 779271 h 779271"/>
              <a:gd name="connsiteX25" fmla="*/ 0 w 4286250"/>
              <a:gd name="connsiteY25" fmla="*/ 711326 h 779271"/>
              <a:gd name="connsiteX26" fmla="*/ 0 w 4286250"/>
              <a:gd name="connsiteY26" fmla="*/ 711326 h 779271"/>
              <a:gd name="connsiteX27" fmla="*/ 0 w 4286250"/>
              <a:gd name="connsiteY27" fmla="*/ 711326 h 779271"/>
              <a:gd name="connsiteX28" fmla="*/ 0 w 4286250"/>
              <a:gd name="connsiteY28" fmla="*/ 541273 h 779271"/>
              <a:gd name="connsiteX29" fmla="*/ 0 w 4286250"/>
              <a:gd name="connsiteY29" fmla="*/ 439292 h 779271"/>
              <a:gd name="connsiteX30" fmla="*/ 0 w 4286250"/>
              <a:gd name="connsiteY30" fmla="*/ 439292 h 7792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4286250" h="779271">
                <a:moveTo>
                  <a:pt x="0" y="439292"/>
                </a:moveTo>
                <a:cubicBezTo>
                  <a:pt x="0" y="401700"/>
                  <a:pt x="30479" y="371220"/>
                  <a:pt x="67945" y="371220"/>
                </a:cubicBezTo>
                <a:cubicBezTo>
                  <a:pt x="67945" y="371220"/>
                  <a:pt x="67945" y="371220"/>
                  <a:pt x="67945" y="371220"/>
                </a:cubicBezTo>
                <a:lnTo>
                  <a:pt x="67945" y="371220"/>
                </a:lnTo>
                <a:lnTo>
                  <a:pt x="714375" y="371220"/>
                </a:lnTo>
                <a:lnTo>
                  <a:pt x="133350" y="0"/>
                </a:lnTo>
                <a:lnTo>
                  <a:pt x="1786001" y="371220"/>
                </a:lnTo>
                <a:lnTo>
                  <a:pt x="4218305" y="371220"/>
                </a:lnTo>
                <a:lnTo>
                  <a:pt x="4218305" y="371220"/>
                </a:lnTo>
                <a:cubicBezTo>
                  <a:pt x="4255769" y="371220"/>
                  <a:pt x="4286250" y="401700"/>
                  <a:pt x="4286250" y="439292"/>
                </a:cubicBezTo>
                <a:cubicBezTo>
                  <a:pt x="4286250" y="439292"/>
                  <a:pt x="4286250" y="439292"/>
                  <a:pt x="4286250" y="439292"/>
                </a:cubicBezTo>
                <a:lnTo>
                  <a:pt x="4286250" y="439292"/>
                </a:lnTo>
                <a:lnTo>
                  <a:pt x="4286250" y="439292"/>
                </a:lnTo>
                <a:lnTo>
                  <a:pt x="4286250" y="439292"/>
                </a:lnTo>
                <a:lnTo>
                  <a:pt x="4286250" y="541273"/>
                </a:lnTo>
                <a:lnTo>
                  <a:pt x="4286250" y="711326"/>
                </a:lnTo>
                <a:lnTo>
                  <a:pt x="4286250" y="711326"/>
                </a:lnTo>
                <a:cubicBezTo>
                  <a:pt x="4286250" y="748791"/>
                  <a:pt x="4255769" y="779271"/>
                  <a:pt x="4218305" y="779271"/>
                </a:cubicBezTo>
                <a:cubicBezTo>
                  <a:pt x="4218305" y="779271"/>
                  <a:pt x="4218305" y="779271"/>
                  <a:pt x="4218305" y="779271"/>
                </a:cubicBezTo>
                <a:lnTo>
                  <a:pt x="4218305" y="779271"/>
                </a:lnTo>
                <a:lnTo>
                  <a:pt x="1786001" y="779271"/>
                </a:lnTo>
                <a:lnTo>
                  <a:pt x="714375" y="779271"/>
                </a:lnTo>
                <a:lnTo>
                  <a:pt x="714375" y="779271"/>
                </a:lnTo>
                <a:lnTo>
                  <a:pt x="67945" y="779271"/>
                </a:lnTo>
                <a:lnTo>
                  <a:pt x="67945" y="779271"/>
                </a:lnTo>
                <a:cubicBezTo>
                  <a:pt x="30479" y="779271"/>
                  <a:pt x="0" y="748791"/>
                  <a:pt x="0" y="711326"/>
                </a:cubicBezTo>
                <a:cubicBezTo>
                  <a:pt x="0" y="711326"/>
                  <a:pt x="0" y="711326"/>
                  <a:pt x="0" y="711326"/>
                </a:cubicBezTo>
                <a:lnTo>
                  <a:pt x="0" y="711326"/>
                </a:lnTo>
                <a:lnTo>
                  <a:pt x="0" y="541273"/>
                </a:lnTo>
                <a:lnTo>
                  <a:pt x="0" y="439292"/>
                </a:lnTo>
                <a:lnTo>
                  <a:pt x="0" y="43929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994025" y="4408678"/>
            <a:ext cx="4298950" cy="791971"/>
          </a:xfrm>
          <a:custGeom>
            <a:avLst/>
            <a:gdLst>
              <a:gd name="connsiteX0" fmla="*/ 6350 w 4298950"/>
              <a:gd name="connsiteY0" fmla="*/ 445642 h 791971"/>
              <a:gd name="connsiteX1" fmla="*/ 74295 w 4298950"/>
              <a:gd name="connsiteY1" fmla="*/ 377570 h 791971"/>
              <a:gd name="connsiteX2" fmla="*/ 74295 w 4298950"/>
              <a:gd name="connsiteY2" fmla="*/ 377570 h 791971"/>
              <a:gd name="connsiteX3" fmla="*/ 74295 w 4298950"/>
              <a:gd name="connsiteY3" fmla="*/ 377570 h 791971"/>
              <a:gd name="connsiteX4" fmla="*/ 720725 w 4298950"/>
              <a:gd name="connsiteY4" fmla="*/ 377570 h 791971"/>
              <a:gd name="connsiteX5" fmla="*/ 139700 w 4298950"/>
              <a:gd name="connsiteY5" fmla="*/ 6350 h 791971"/>
              <a:gd name="connsiteX6" fmla="*/ 1792351 w 4298950"/>
              <a:gd name="connsiteY6" fmla="*/ 377570 h 791971"/>
              <a:gd name="connsiteX7" fmla="*/ 4224655 w 4298950"/>
              <a:gd name="connsiteY7" fmla="*/ 377570 h 791971"/>
              <a:gd name="connsiteX8" fmla="*/ 4224655 w 4298950"/>
              <a:gd name="connsiteY8" fmla="*/ 377570 h 791971"/>
              <a:gd name="connsiteX9" fmla="*/ 4292600 w 4298950"/>
              <a:gd name="connsiteY9" fmla="*/ 445642 h 791971"/>
              <a:gd name="connsiteX10" fmla="*/ 4292600 w 4298950"/>
              <a:gd name="connsiteY10" fmla="*/ 445642 h 791971"/>
              <a:gd name="connsiteX11" fmla="*/ 4292600 w 4298950"/>
              <a:gd name="connsiteY11" fmla="*/ 445642 h 791971"/>
              <a:gd name="connsiteX12" fmla="*/ 4292600 w 4298950"/>
              <a:gd name="connsiteY12" fmla="*/ 445642 h 791971"/>
              <a:gd name="connsiteX13" fmla="*/ 4292600 w 4298950"/>
              <a:gd name="connsiteY13" fmla="*/ 445642 h 791971"/>
              <a:gd name="connsiteX14" fmla="*/ 4292600 w 4298950"/>
              <a:gd name="connsiteY14" fmla="*/ 547623 h 791971"/>
              <a:gd name="connsiteX15" fmla="*/ 4292600 w 4298950"/>
              <a:gd name="connsiteY15" fmla="*/ 717676 h 791971"/>
              <a:gd name="connsiteX16" fmla="*/ 4292600 w 4298950"/>
              <a:gd name="connsiteY16" fmla="*/ 717676 h 791971"/>
              <a:gd name="connsiteX17" fmla="*/ 4224655 w 4298950"/>
              <a:gd name="connsiteY17" fmla="*/ 785621 h 791971"/>
              <a:gd name="connsiteX18" fmla="*/ 4224655 w 4298950"/>
              <a:gd name="connsiteY18" fmla="*/ 785621 h 791971"/>
              <a:gd name="connsiteX19" fmla="*/ 4224655 w 4298950"/>
              <a:gd name="connsiteY19" fmla="*/ 785621 h 791971"/>
              <a:gd name="connsiteX20" fmla="*/ 1792351 w 4298950"/>
              <a:gd name="connsiteY20" fmla="*/ 785621 h 791971"/>
              <a:gd name="connsiteX21" fmla="*/ 720725 w 4298950"/>
              <a:gd name="connsiteY21" fmla="*/ 785621 h 791971"/>
              <a:gd name="connsiteX22" fmla="*/ 720725 w 4298950"/>
              <a:gd name="connsiteY22" fmla="*/ 785621 h 791971"/>
              <a:gd name="connsiteX23" fmla="*/ 74295 w 4298950"/>
              <a:gd name="connsiteY23" fmla="*/ 785621 h 791971"/>
              <a:gd name="connsiteX24" fmla="*/ 74295 w 4298950"/>
              <a:gd name="connsiteY24" fmla="*/ 785621 h 791971"/>
              <a:gd name="connsiteX25" fmla="*/ 6350 w 4298950"/>
              <a:gd name="connsiteY25" fmla="*/ 717676 h 791971"/>
              <a:gd name="connsiteX26" fmla="*/ 6350 w 4298950"/>
              <a:gd name="connsiteY26" fmla="*/ 717676 h 791971"/>
              <a:gd name="connsiteX27" fmla="*/ 6350 w 4298950"/>
              <a:gd name="connsiteY27" fmla="*/ 717676 h 791971"/>
              <a:gd name="connsiteX28" fmla="*/ 6350 w 4298950"/>
              <a:gd name="connsiteY28" fmla="*/ 547623 h 791971"/>
              <a:gd name="connsiteX29" fmla="*/ 6350 w 4298950"/>
              <a:gd name="connsiteY29" fmla="*/ 445642 h 791971"/>
              <a:gd name="connsiteX30" fmla="*/ 6350 w 4298950"/>
              <a:gd name="connsiteY30" fmla="*/ 445642 h 7919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4298950" h="791971">
                <a:moveTo>
                  <a:pt x="6350" y="445642"/>
                </a:moveTo>
                <a:cubicBezTo>
                  <a:pt x="6350" y="408050"/>
                  <a:pt x="36829" y="377570"/>
                  <a:pt x="74295" y="377570"/>
                </a:cubicBezTo>
                <a:cubicBezTo>
                  <a:pt x="74295" y="377570"/>
                  <a:pt x="74295" y="377570"/>
                  <a:pt x="74295" y="377570"/>
                </a:cubicBezTo>
                <a:lnTo>
                  <a:pt x="74295" y="377570"/>
                </a:lnTo>
                <a:lnTo>
                  <a:pt x="720725" y="377570"/>
                </a:lnTo>
                <a:lnTo>
                  <a:pt x="139700" y="6350"/>
                </a:lnTo>
                <a:lnTo>
                  <a:pt x="1792351" y="377570"/>
                </a:lnTo>
                <a:lnTo>
                  <a:pt x="4224655" y="377570"/>
                </a:lnTo>
                <a:lnTo>
                  <a:pt x="4224655" y="377570"/>
                </a:lnTo>
                <a:cubicBezTo>
                  <a:pt x="4262119" y="377570"/>
                  <a:pt x="4292600" y="408050"/>
                  <a:pt x="4292600" y="445642"/>
                </a:cubicBezTo>
                <a:cubicBezTo>
                  <a:pt x="4292600" y="445642"/>
                  <a:pt x="4292600" y="445642"/>
                  <a:pt x="4292600" y="445642"/>
                </a:cubicBezTo>
                <a:lnTo>
                  <a:pt x="4292600" y="445642"/>
                </a:lnTo>
                <a:lnTo>
                  <a:pt x="4292600" y="445642"/>
                </a:lnTo>
                <a:lnTo>
                  <a:pt x="4292600" y="445642"/>
                </a:lnTo>
                <a:lnTo>
                  <a:pt x="4292600" y="547623"/>
                </a:lnTo>
                <a:lnTo>
                  <a:pt x="4292600" y="717676"/>
                </a:lnTo>
                <a:lnTo>
                  <a:pt x="4292600" y="717676"/>
                </a:lnTo>
                <a:cubicBezTo>
                  <a:pt x="4292600" y="755141"/>
                  <a:pt x="4262119" y="785621"/>
                  <a:pt x="4224655" y="785621"/>
                </a:cubicBezTo>
                <a:cubicBezTo>
                  <a:pt x="4224655" y="785621"/>
                  <a:pt x="4224655" y="785621"/>
                  <a:pt x="4224655" y="785621"/>
                </a:cubicBezTo>
                <a:lnTo>
                  <a:pt x="4224655" y="785621"/>
                </a:lnTo>
                <a:lnTo>
                  <a:pt x="1792351" y="785621"/>
                </a:lnTo>
                <a:lnTo>
                  <a:pt x="720725" y="785621"/>
                </a:lnTo>
                <a:lnTo>
                  <a:pt x="720725" y="785621"/>
                </a:lnTo>
                <a:lnTo>
                  <a:pt x="74295" y="785621"/>
                </a:lnTo>
                <a:lnTo>
                  <a:pt x="74295" y="785621"/>
                </a:lnTo>
                <a:cubicBezTo>
                  <a:pt x="36829" y="785621"/>
                  <a:pt x="6350" y="755141"/>
                  <a:pt x="6350" y="717676"/>
                </a:cubicBezTo>
                <a:cubicBezTo>
                  <a:pt x="6350" y="717676"/>
                  <a:pt x="6350" y="717676"/>
                  <a:pt x="6350" y="717676"/>
                </a:cubicBezTo>
                <a:lnTo>
                  <a:pt x="6350" y="717676"/>
                </a:lnTo>
                <a:lnTo>
                  <a:pt x="6350" y="547623"/>
                </a:lnTo>
                <a:lnTo>
                  <a:pt x="6350" y="445642"/>
                </a:lnTo>
                <a:lnTo>
                  <a:pt x="6350" y="44564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2387600"/>
            <a:ext cx="7353300" cy="1257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3886200"/>
            <a:ext cx="6997700" cy="13335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选择器中的空格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63600" y="1371600"/>
            <a:ext cx="7480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选择器的书写规范很严格，多一个空格或少一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206500" y="1816100"/>
            <a:ext cx="4991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个空格，都会影响选择器的效果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384300" y="2590800"/>
            <a:ext cx="535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$t_a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$(".test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:hidden");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带空格的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jQuery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选择器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384300" y="4089400"/>
            <a:ext cx="5435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$t_b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$(".test:hidden");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不带空格的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jQuery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选择器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3454400" y="3314700"/>
            <a:ext cx="4419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选取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为“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”的元素内部的隐藏元素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3378200" y="4876800"/>
            <a:ext cx="3505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选取隐藏的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为“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”的元素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7000" y="1054100"/>
            <a:ext cx="1130300" cy="5334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660400" y="1739900"/>
            <a:ext cx="4635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如何搭建一个jQuery环境？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60400" y="2273300"/>
            <a:ext cx="73152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jQuery对象与DOM对象一样吗？区别是什么？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jQuery选择器类型有哪些？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总结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71500" y="12827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问题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底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60400" y="1231900"/>
            <a:ext cx="2146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JavaScript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17600" y="17145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核心语法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574800" y="2120900"/>
            <a:ext cx="3784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变量、数据类型、数组、运算符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574800" y="2476500"/>
            <a:ext cx="5308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自定义函数、逻辑控制语句、注释、语法约定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17600" y="28829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内置对象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574800" y="3289300"/>
            <a:ext cx="4203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String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Date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Array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Math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RegExp</a:t>
            </a:r>
            <a:endParaRPr lang="en-US" altLang="zh-CN" sz="20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17600" y="36957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常用函数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574800" y="4102100"/>
            <a:ext cx="37465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parseInt()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parseFloat()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isNaN()</a:t>
            </a:r>
            <a:endParaRPr lang="en-US" altLang="zh-CN" sz="20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alert()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prompt()</a:t>
            </a:r>
            <a:endParaRPr lang="en-US" altLang="zh-CN" sz="20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17600" y="4864100"/>
            <a:ext cx="134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BOM模型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574800" y="5257800"/>
            <a:ext cx="4927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window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history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location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document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相关课程回顾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428750" y="5071998"/>
            <a:ext cx="6167501" cy="465201"/>
          </a:xfrm>
          <a:custGeom>
            <a:avLst/>
            <a:gdLst>
              <a:gd name="connsiteX0" fmla="*/ 0 w 6167501"/>
              <a:gd name="connsiteY0" fmla="*/ 0 h 465201"/>
              <a:gd name="connsiteX1" fmla="*/ 0 w 6167501"/>
              <a:gd name="connsiteY1" fmla="*/ 0 h 465201"/>
              <a:gd name="connsiteX2" fmla="*/ 6167501 w 6167501"/>
              <a:gd name="connsiteY2" fmla="*/ 0 h 465201"/>
              <a:gd name="connsiteX3" fmla="*/ 6167501 w 6167501"/>
              <a:gd name="connsiteY3" fmla="*/ 0 h 465201"/>
              <a:gd name="connsiteX4" fmla="*/ 6167501 w 6167501"/>
              <a:gd name="connsiteY4" fmla="*/ 465201 h 465201"/>
              <a:gd name="connsiteX5" fmla="*/ 6167501 w 6167501"/>
              <a:gd name="connsiteY5" fmla="*/ 465201 h 465201"/>
              <a:gd name="connsiteX6" fmla="*/ 0 w 6167501"/>
              <a:gd name="connsiteY6" fmla="*/ 465201 h 465201"/>
              <a:gd name="connsiteX7" fmla="*/ 0 w 6167501"/>
              <a:gd name="connsiteY7" fmla="*/ 465201 h 465201"/>
              <a:gd name="connsiteX8" fmla="*/ 0 w 6167501"/>
              <a:gd name="connsiteY8" fmla="*/ 0 h 4652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167501" h="465201">
                <a:moveTo>
                  <a:pt x="0" y="0"/>
                </a:moveTo>
                <a:lnTo>
                  <a:pt x="0" y="0"/>
                </a:lnTo>
                <a:lnTo>
                  <a:pt x="6167501" y="0"/>
                </a:lnTo>
                <a:lnTo>
                  <a:pt x="6167501" y="0"/>
                </a:lnTo>
                <a:lnTo>
                  <a:pt x="6167501" y="465201"/>
                </a:lnTo>
                <a:lnTo>
                  <a:pt x="6167501" y="465201"/>
                </a:lnTo>
                <a:lnTo>
                  <a:pt x="0" y="465201"/>
                </a:lnTo>
                <a:lnTo>
                  <a:pt x="0" y="465201"/>
                </a:lnTo>
                <a:lnTo>
                  <a:pt x="0" y="0"/>
                </a:lnTo>
              </a:path>
            </a:pathLst>
          </a:custGeom>
          <a:solidFill>
            <a:srgbClr val="DC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03350" y="5046598"/>
            <a:ext cx="6218301" cy="516001"/>
          </a:xfrm>
          <a:custGeom>
            <a:avLst/>
            <a:gdLst>
              <a:gd name="connsiteX0" fmla="*/ 25400 w 6218301"/>
              <a:gd name="connsiteY0" fmla="*/ 25400 h 516001"/>
              <a:gd name="connsiteX1" fmla="*/ 25400 w 6218301"/>
              <a:gd name="connsiteY1" fmla="*/ 25400 h 516001"/>
              <a:gd name="connsiteX2" fmla="*/ 6192901 w 6218301"/>
              <a:gd name="connsiteY2" fmla="*/ 25400 h 516001"/>
              <a:gd name="connsiteX3" fmla="*/ 6192901 w 6218301"/>
              <a:gd name="connsiteY3" fmla="*/ 25400 h 516001"/>
              <a:gd name="connsiteX4" fmla="*/ 6192901 w 6218301"/>
              <a:gd name="connsiteY4" fmla="*/ 490601 h 516001"/>
              <a:gd name="connsiteX5" fmla="*/ 6192901 w 6218301"/>
              <a:gd name="connsiteY5" fmla="*/ 490601 h 516001"/>
              <a:gd name="connsiteX6" fmla="*/ 25400 w 6218301"/>
              <a:gd name="connsiteY6" fmla="*/ 490601 h 516001"/>
              <a:gd name="connsiteX7" fmla="*/ 25400 w 6218301"/>
              <a:gd name="connsiteY7" fmla="*/ 490601 h 516001"/>
              <a:gd name="connsiteX8" fmla="*/ 25400 w 6218301"/>
              <a:gd name="connsiteY8" fmla="*/ 25400 h 5160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218301" h="516001">
                <a:moveTo>
                  <a:pt x="25400" y="25400"/>
                </a:moveTo>
                <a:lnTo>
                  <a:pt x="25400" y="25400"/>
                </a:lnTo>
                <a:lnTo>
                  <a:pt x="6192901" y="25400"/>
                </a:lnTo>
                <a:lnTo>
                  <a:pt x="6192901" y="25400"/>
                </a:lnTo>
                <a:lnTo>
                  <a:pt x="6192901" y="490601"/>
                </a:lnTo>
                <a:lnTo>
                  <a:pt x="6192901" y="490601"/>
                </a:lnTo>
                <a:lnTo>
                  <a:pt x="25400" y="490601"/>
                </a:lnTo>
                <a:lnTo>
                  <a:pt x="25400" y="490601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49550" y="5857875"/>
            <a:ext cx="3644900" cy="431800"/>
          </a:xfrm>
          <a:custGeom>
            <a:avLst/>
            <a:gdLst>
              <a:gd name="connsiteX0" fmla="*/ 0 w 3644900"/>
              <a:gd name="connsiteY0" fmla="*/ 71970 h 431800"/>
              <a:gd name="connsiteX1" fmla="*/ 72008 w 3644900"/>
              <a:gd name="connsiteY1" fmla="*/ 0 h 431800"/>
              <a:gd name="connsiteX2" fmla="*/ 72008 w 3644900"/>
              <a:gd name="connsiteY2" fmla="*/ 0 h 431800"/>
              <a:gd name="connsiteX3" fmla="*/ 72008 w 3644900"/>
              <a:gd name="connsiteY3" fmla="*/ 0 h 431800"/>
              <a:gd name="connsiteX4" fmla="*/ 3572890 w 3644900"/>
              <a:gd name="connsiteY4" fmla="*/ 0 h 431800"/>
              <a:gd name="connsiteX5" fmla="*/ 3572890 w 3644900"/>
              <a:gd name="connsiteY5" fmla="*/ 0 h 431800"/>
              <a:gd name="connsiteX6" fmla="*/ 3644900 w 3644900"/>
              <a:gd name="connsiteY6" fmla="*/ 71970 h 431800"/>
              <a:gd name="connsiteX7" fmla="*/ 3644900 w 3644900"/>
              <a:gd name="connsiteY7" fmla="*/ 71970 h 431800"/>
              <a:gd name="connsiteX8" fmla="*/ 3644900 w 3644900"/>
              <a:gd name="connsiteY8" fmla="*/ 71970 h 431800"/>
              <a:gd name="connsiteX9" fmla="*/ 3644900 w 3644900"/>
              <a:gd name="connsiteY9" fmla="*/ 359829 h 431800"/>
              <a:gd name="connsiteX10" fmla="*/ 3644900 w 3644900"/>
              <a:gd name="connsiteY10" fmla="*/ 359829 h 431800"/>
              <a:gd name="connsiteX11" fmla="*/ 3572890 w 3644900"/>
              <a:gd name="connsiteY11" fmla="*/ 431800 h 431800"/>
              <a:gd name="connsiteX12" fmla="*/ 3572890 w 3644900"/>
              <a:gd name="connsiteY12" fmla="*/ 431800 h 431800"/>
              <a:gd name="connsiteX13" fmla="*/ 3572890 w 3644900"/>
              <a:gd name="connsiteY13" fmla="*/ 431800 h 431800"/>
              <a:gd name="connsiteX14" fmla="*/ 72008 w 3644900"/>
              <a:gd name="connsiteY14" fmla="*/ 431800 h 431800"/>
              <a:gd name="connsiteX15" fmla="*/ 72008 w 3644900"/>
              <a:gd name="connsiteY15" fmla="*/ 431800 h 431800"/>
              <a:gd name="connsiteX16" fmla="*/ 0 w 3644900"/>
              <a:gd name="connsiteY16" fmla="*/ 359829 h 431800"/>
              <a:gd name="connsiteX17" fmla="*/ 0 w 3644900"/>
              <a:gd name="connsiteY17" fmla="*/ 359829 h 431800"/>
              <a:gd name="connsiteX18" fmla="*/ 0 w 3644900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44900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572890" y="0"/>
                </a:lnTo>
                <a:lnTo>
                  <a:pt x="3572890" y="0"/>
                </a:lnTo>
                <a:cubicBezTo>
                  <a:pt x="3612641" y="0"/>
                  <a:pt x="3644900" y="32219"/>
                  <a:pt x="3644900" y="71970"/>
                </a:cubicBezTo>
                <a:cubicBezTo>
                  <a:pt x="3644900" y="71970"/>
                  <a:pt x="3644900" y="71970"/>
                  <a:pt x="3644900" y="71970"/>
                </a:cubicBezTo>
                <a:lnTo>
                  <a:pt x="3644900" y="71970"/>
                </a:lnTo>
                <a:lnTo>
                  <a:pt x="3644900" y="359829"/>
                </a:lnTo>
                <a:lnTo>
                  <a:pt x="3644900" y="359829"/>
                </a:lnTo>
                <a:cubicBezTo>
                  <a:pt x="3644900" y="399580"/>
                  <a:pt x="3612641" y="431800"/>
                  <a:pt x="3572890" y="431800"/>
                </a:cubicBezTo>
                <a:cubicBezTo>
                  <a:pt x="3572890" y="431800"/>
                  <a:pt x="3572890" y="431800"/>
                  <a:pt x="3572890" y="431800"/>
                </a:cubicBezTo>
                <a:lnTo>
                  <a:pt x="3572890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30500" y="5838825"/>
            <a:ext cx="3683000" cy="469900"/>
          </a:xfrm>
          <a:custGeom>
            <a:avLst/>
            <a:gdLst>
              <a:gd name="connsiteX0" fmla="*/ 19050 w 3683000"/>
              <a:gd name="connsiteY0" fmla="*/ 91020 h 469900"/>
              <a:gd name="connsiteX1" fmla="*/ 91058 w 3683000"/>
              <a:gd name="connsiteY1" fmla="*/ 19050 h 469900"/>
              <a:gd name="connsiteX2" fmla="*/ 91058 w 3683000"/>
              <a:gd name="connsiteY2" fmla="*/ 19050 h 469900"/>
              <a:gd name="connsiteX3" fmla="*/ 91058 w 3683000"/>
              <a:gd name="connsiteY3" fmla="*/ 19050 h 469900"/>
              <a:gd name="connsiteX4" fmla="*/ 3591940 w 3683000"/>
              <a:gd name="connsiteY4" fmla="*/ 19050 h 469900"/>
              <a:gd name="connsiteX5" fmla="*/ 3591940 w 3683000"/>
              <a:gd name="connsiteY5" fmla="*/ 19050 h 469900"/>
              <a:gd name="connsiteX6" fmla="*/ 3663950 w 3683000"/>
              <a:gd name="connsiteY6" fmla="*/ 91020 h 469900"/>
              <a:gd name="connsiteX7" fmla="*/ 3663950 w 3683000"/>
              <a:gd name="connsiteY7" fmla="*/ 91020 h 469900"/>
              <a:gd name="connsiteX8" fmla="*/ 3663950 w 3683000"/>
              <a:gd name="connsiteY8" fmla="*/ 91020 h 469900"/>
              <a:gd name="connsiteX9" fmla="*/ 3663950 w 3683000"/>
              <a:gd name="connsiteY9" fmla="*/ 378879 h 469900"/>
              <a:gd name="connsiteX10" fmla="*/ 3663950 w 3683000"/>
              <a:gd name="connsiteY10" fmla="*/ 378879 h 469900"/>
              <a:gd name="connsiteX11" fmla="*/ 3591940 w 3683000"/>
              <a:gd name="connsiteY11" fmla="*/ 450850 h 469900"/>
              <a:gd name="connsiteX12" fmla="*/ 3591940 w 3683000"/>
              <a:gd name="connsiteY12" fmla="*/ 450850 h 469900"/>
              <a:gd name="connsiteX13" fmla="*/ 3591940 w 3683000"/>
              <a:gd name="connsiteY13" fmla="*/ 450850 h 469900"/>
              <a:gd name="connsiteX14" fmla="*/ 91058 w 3683000"/>
              <a:gd name="connsiteY14" fmla="*/ 450850 h 469900"/>
              <a:gd name="connsiteX15" fmla="*/ 91058 w 3683000"/>
              <a:gd name="connsiteY15" fmla="*/ 450850 h 469900"/>
              <a:gd name="connsiteX16" fmla="*/ 19050 w 3683000"/>
              <a:gd name="connsiteY16" fmla="*/ 378879 h 469900"/>
              <a:gd name="connsiteX17" fmla="*/ 19050 w 3683000"/>
              <a:gd name="connsiteY17" fmla="*/ 378879 h 469900"/>
              <a:gd name="connsiteX18" fmla="*/ 19050 w 3683000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83000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591940" y="19050"/>
                </a:lnTo>
                <a:lnTo>
                  <a:pt x="3591940" y="19050"/>
                </a:lnTo>
                <a:cubicBezTo>
                  <a:pt x="3631691" y="19050"/>
                  <a:pt x="3663950" y="51269"/>
                  <a:pt x="3663950" y="91020"/>
                </a:cubicBezTo>
                <a:cubicBezTo>
                  <a:pt x="3663950" y="91020"/>
                  <a:pt x="3663950" y="91020"/>
                  <a:pt x="3663950" y="91020"/>
                </a:cubicBezTo>
                <a:lnTo>
                  <a:pt x="3663950" y="91020"/>
                </a:lnTo>
                <a:lnTo>
                  <a:pt x="3663950" y="378879"/>
                </a:lnTo>
                <a:lnTo>
                  <a:pt x="3663950" y="378879"/>
                </a:lnTo>
                <a:cubicBezTo>
                  <a:pt x="3663950" y="418630"/>
                  <a:pt x="3631691" y="450850"/>
                  <a:pt x="3591940" y="450850"/>
                </a:cubicBezTo>
                <a:cubicBezTo>
                  <a:pt x="3591940" y="450850"/>
                  <a:pt x="3591940" y="450850"/>
                  <a:pt x="3591940" y="450850"/>
                </a:cubicBezTo>
                <a:lnTo>
                  <a:pt x="3591940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778125" y="2425700"/>
            <a:ext cx="3587750" cy="2006600"/>
          </a:xfrm>
          <a:custGeom>
            <a:avLst/>
            <a:gdLst>
              <a:gd name="connsiteX0" fmla="*/ 6350 w 3587750"/>
              <a:gd name="connsiteY0" fmla="*/ 2000250 h 2006600"/>
              <a:gd name="connsiteX1" fmla="*/ 3581400 w 3587750"/>
              <a:gd name="connsiteY1" fmla="*/ 2000250 h 2006600"/>
              <a:gd name="connsiteX2" fmla="*/ 3581400 w 3587750"/>
              <a:gd name="connsiteY2" fmla="*/ 6350 h 2006600"/>
              <a:gd name="connsiteX3" fmla="*/ 6350 w 3587750"/>
              <a:gd name="connsiteY3" fmla="*/ 6350 h 2006600"/>
              <a:gd name="connsiteX4" fmla="*/ 6350 w 3587750"/>
              <a:gd name="connsiteY4" fmla="*/ 2000250 h 200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7750" h="2006600">
                <a:moveTo>
                  <a:pt x="6350" y="2000250"/>
                </a:moveTo>
                <a:lnTo>
                  <a:pt x="3581400" y="2000250"/>
                </a:lnTo>
                <a:lnTo>
                  <a:pt x="3581400" y="6350"/>
                </a:lnTo>
                <a:lnTo>
                  <a:pt x="6350" y="6350"/>
                </a:lnTo>
                <a:lnTo>
                  <a:pt x="6350" y="2000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900" y="1054100"/>
            <a:ext cx="1206500" cy="457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2425700"/>
            <a:ext cx="3581400" cy="2006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900" y="5029200"/>
            <a:ext cx="6311900" cy="546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7800" y="5842000"/>
            <a:ext cx="3708400" cy="4953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66040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初识jQuery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622300" y="12065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示例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752600" y="5181600"/>
            <a:ext cx="547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$("tr:even").not(":first").css("background-color",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"#eee");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876300" y="1587500"/>
            <a:ext cx="6413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实现隔行变色效果，只需一句关键代码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949700" y="5943600"/>
            <a:ext cx="205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B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演示示例：隔行换色</a:t>
            </a:r>
            <a:endParaRPr lang="en-US" altLang="zh-CN" sz="1800" dirty="0" smtClean="0">
              <a:solidFill>
                <a:srgbClr val="FBFFF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76500" y="3771900"/>
            <a:ext cx="4203700" cy="1473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66040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jQuery简介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63600" y="1397000"/>
            <a:ext cx="71501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jQuery由美国人John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Resig于2006年创建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jQuery是目前最流行的JavaScript程序库，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06500" y="2324100"/>
            <a:ext cx="5715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它是对JavaScript对象和函数的封装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63600" y="2832100"/>
            <a:ext cx="6426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它的设计思想是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write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less,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do</a:t>
            </a:r>
            <a:r>
              <a:rPr lang="en-US" altLang="zh-CN" sz="27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95" dirty="0" smtClean="0">
                <a:solidFill>
                  <a:srgbClr val="FF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more</a:t>
            </a:r>
            <a:endParaRPr lang="en-US" altLang="zh-CN" sz="2795" dirty="0" smtClean="0">
              <a:solidFill>
                <a:srgbClr val="FF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146800" y="241300"/>
            <a:ext cx="2755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jQuery的优势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63600" y="1397000"/>
            <a:ext cx="26670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强大的选择器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出色的DOM封装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63600" y="2451100"/>
            <a:ext cx="7995920" cy="19723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可靠的事件处理机制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出色的浏览器兼容性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使用隐式迭代简化编程:</a:t>
            </a:r>
            <a:r>
              <a:rPr lang="zh-CN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自动遍历符合条件的对象</a:t>
            </a:r>
            <a:endParaRPr lang="zh-CN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丰富的插件支持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863600" y="4445000"/>
            <a:ext cx="5168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体积小，压缩后只有100KB左右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6143625" y="3684396"/>
            <a:ext cx="1884426" cy="1535303"/>
          </a:xfrm>
          <a:custGeom>
            <a:avLst/>
            <a:gdLst>
              <a:gd name="connsiteX0" fmla="*/ 0 w 1884426"/>
              <a:gd name="connsiteY0" fmla="*/ 1178179 h 1535303"/>
              <a:gd name="connsiteX1" fmla="*/ 71501 w 1884426"/>
              <a:gd name="connsiteY1" fmla="*/ 1106678 h 1535303"/>
              <a:gd name="connsiteX2" fmla="*/ 71501 w 1884426"/>
              <a:gd name="connsiteY2" fmla="*/ 1106678 h 1535303"/>
              <a:gd name="connsiteX3" fmla="*/ 71501 w 1884426"/>
              <a:gd name="connsiteY3" fmla="*/ 1106678 h 1535303"/>
              <a:gd name="connsiteX4" fmla="*/ 314071 w 1884426"/>
              <a:gd name="connsiteY4" fmla="*/ 1106678 h 1535303"/>
              <a:gd name="connsiteX5" fmla="*/ 57784 w 1884426"/>
              <a:gd name="connsiteY5" fmla="*/ 0 h 1535303"/>
              <a:gd name="connsiteX6" fmla="*/ 785114 w 1884426"/>
              <a:gd name="connsiteY6" fmla="*/ 1106678 h 1535303"/>
              <a:gd name="connsiteX7" fmla="*/ 1812925 w 1884426"/>
              <a:gd name="connsiteY7" fmla="*/ 1106678 h 1535303"/>
              <a:gd name="connsiteX8" fmla="*/ 1812925 w 1884426"/>
              <a:gd name="connsiteY8" fmla="*/ 1106678 h 1535303"/>
              <a:gd name="connsiteX9" fmla="*/ 1884426 w 1884426"/>
              <a:gd name="connsiteY9" fmla="*/ 1178179 h 1535303"/>
              <a:gd name="connsiteX10" fmla="*/ 1884426 w 1884426"/>
              <a:gd name="connsiteY10" fmla="*/ 1178179 h 1535303"/>
              <a:gd name="connsiteX11" fmla="*/ 1884426 w 1884426"/>
              <a:gd name="connsiteY11" fmla="*/ 1178179 h 1535303"/>
              <a:gd name="connsiteX12" fmla="*/ 1884426 w 1884426"/>
              <a:gd name="connsiteY12" fmla="*/ 1178052 h 1535303"/>
              <a:gd name="connsiteX13" fmla="*/ 1884426 w 1884426"/>
              <a:gd name="connsiteY13" fmla="*/ 1178052 h 1535303"/>
              <a:gd name="connsiteX14" fmla="*/ 1884426 w 1884426"/>
              <a:gd name="connsiteY14" fmla="*/ 1285240 h 1535303"/>
              <a:gd name="connsiteX15" fmla="*/ 1884426 w 1884426"/>
              <a:gd name="connsiteY15" fmla="*/ 1463802 h 1535303"/>
              <a:gd name="connsiteX16" fmla="*/ 1884426 w 1884426"/>
              <a:gd name="connsiteY16" fmla="*/ 1463802 h 1535303"/>
              <a:gd name="connsiteX17" fmla="*/ 1812925 w 1884426"/>
              <a:gd name="connsiteY17" fmla="*/ 1535303 h 1535303"/>
              <a:gd name="connsiteX18" fmla="*/ 1812925 w 1884426"/>
              <a:gd name="connsiteY18" fmla="*/ 1535303 h 1535303"/>
              <a:gd name="connsiteX19" fmla="*/ 1812925 w 1884426"/>
              <a:gd name="connsiteY19" fmla="*/ 1535303 h 1535303"/>
              <a:gd name="connsiteX20" fmla="*/ 785114 w 1884426"/>
              <a:gd name="connsiteY20" fmla="*/ 1535303 h 1535303"/>
              <a:gd name="connsiteX21" fmla="*/ 314071 w 1884426"/>
              <a:gd name="connsiteY21" fmla="*/ 1535303 h 1535303"/>
              <a:gd name="connsiteX22" fmla="*/ 314071 w 1884426"/>
              <a:gd name="connsiteY22" fmla="*/ 1535303 h 1535303"/>
              <a:gd name="connsiteX23" fmla="*/ 71501 w 1884426"/>
              <a:gd name="connsiteY23" fmla="*/ 1535303 h 1535303"/>
              <a:gd name="connsiteX24" fmla="*/ 71501 w 1884426"/>
              <a:gd name="connsiteY24" fmla="*/ 1535303 h 1535303"/>
              <a:gd name="connsiteX25" fmla="*/ 0 w 1884426"/>
              <a:gd name="connsiteY25" fmla="*/ 1463802 h 1535303"/>
              <a:gd name="connsiteX26" fmla="*/ 0 w 1884426"/>
              <a:gd name="connsiteY26" fmla="*/ 1463802 h 1535303"/>
              <a:gd name="connsiteX27" fmla="*/ 0 w 1884426"/>
              <a:gd name="connsiteY27" fmla="*/ 1463802 h 1535303"/>
              <a:gd name="connsiteX28" fmla="*/ 0 w 1884426"/>
              <a:gd name="connsiteY28" fmla="*/ 1285240 h 1535303"/>
              <a:gd name="connsiteX29" fmla="*/ 0 w 1884426"/>
              <a:gd name="connsiteY29" fmla="*/ 1178052 h 1535303"/>
              <a:gd name="connsiteX30" fmla="*/ 0 w 1884426"/>
              <a:gd name="connsiteY30" fmla="*/ 1178052 h 1535303"/>
              <a:gd name="connsiteX31" fmla="*/ 0 w 1884426"/>
              <a:gd name="connsiteY31" fmla="*/ 1178179 h 1535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84426" h="1535303">
                <a:moveTo>
                  <a:pt x="0" y="1178179"/>
                </a:moveTo>
                <a:cubicBezTo>
                  <a:pt x="0" y="1138682"/>
                  <a:pt x="32003" y="1106678"/>
                  <a:pt x="71501" y="1106678"/>
                </a:cubicBezTo>
                <a:cubicBezTo>
                  <a:pt x="71501" y="1106678"/>
                  <a:pt x="71501" y="1106678"/>
                  <a:pt x="71501" y="1106678"/>
                </a:cubicBezTo>
                <a:lnTo>
                  <a:pt x="71501" y="1106678"/>
                </a:lnTo>
                <a:lnTo>
                  <a:pt x="314071" y="1106678"/>
                </a:lnTo>
                <a:lnTo>
                  <a:pt x="57784" y="0"/>
                </a:lnTo>
                <a:lnTo>
                  <a:pt x="785114" y="1106678"/>
                </a:lnTo>
                <a:lnTo>
                  <a:pt x="1812925" y="1106678"/>
                </a:lnTo>
                <a:lnTo>
                  <a:pt x="1812925" y="1106678"/>
                </a:lnTo>
                <a:cubicBezTo>
                  <a:pt x="1852421" y="1106678"/>
                  <a:pt x="1884426" y="1138682"/>
                  <a:pt x="1884426" y="1178179"/>
                </a:cubicBezTo>
                <a:cubicBezTo>
                  <a:pt x="1884426" y="1178179"/>
                  <a:pt x="1884426" y="1178179"/>
                  <a:pt x="1884426" y="1178179"/>
                </a:cubicBezTo>
                <a:lnTo>
                  <a:pt x="1884426" y="1178179"/>
                </a:lnTo>
                <a:lnTo>
                  <a:pt x="1884426" y="1178052"/>
                </a:lnTo>
                <a:lnTo>
                  <a:pt x="1884426" y="1178052"/>
                </a:lnTo>
                <a:lnTo>
                  <a:pt x="1884426" y="1285240"/>
                </a:lnTo>
                <a:lnTo>
                  <a:pt x="1884426" y="1463802"/>
                </a:lnTo>
                <a:lnTo>
                  <a:pt x="1884426" y="1463802"/>
                </a:lnTo>
                <a:cubicBezTo>
                  <a:pt x="1884426" y="1503299"/>
                  <a:pt x="1852421" y="1535303"/>
                  <a:pt x="1812925" y="1535303"/>
                </a:cubicBezTo>
                <a:cubicBezTo>
                  <a:pt x="1812925" y="1535303"/>
                  <a:pt x="1812925" y="1535303"/>
                  <a:pt x="1812925" y="1535303"/>
                </a:cubicBezTo>
                <a:lnTo>
                  <a:pt x="1812925" y="1535303"/>
                </a:lnTo>
                <a:lnTo>
                  <a:pt x="785114" y="1535303"/>
                </a:lnTo>
                <a:lnTo>
                  <a:pt x="314071" y="1535303"/>
                </a:lnTo>
                <a:lnTo>
                  <a:pt x="314071" y="1535303"/>
                </a:lnTo>
                <a:lnTo>
                  <a:pt x="71501" y="1535303"/>
                </a:lnTo>
                <a:lnTo>
                  <a:pt x="71501" y="1535303"/>
                </a:lnTo>
                <a:cubicBezTo>
                  <a:pt x="32003" y="1535303"/>
                  <a:pt x="0" y="1503299"/>
                  <a:pt x="0" y="1463802"/>
                </a:cubicBezTo>
                <a:cubicBezTo>
                  <a:pt x="0" y="1463802"/>
                  <a:pt x="0" y="1463802"/>
                  <a:pt x="0" y="1463802"/>
                </a:cubicBezTo>
                <a:lnTo>
                  <a:pt x="0" y="1463802"/>
                </a:lnTo>
                <a:lnTo>
                  <a:pt x="0" y="1285240"/>
                </a:lnTo>
                <a:lnTo>
                  <a:pt x="0" y="1178052"/>
                </a:lnTo>
                <a:lnTo>
                  <a:pt x="0" y="1178052"/>
                </a:lnTo>
                <a:lnTo>
                  <a:pt x="0" y="1178179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137275" y="3678046"/>
            <a:ext cx="1897126" cy="1548003"/>
          </a:xfrm>
          <a:custGeom>
            <a:avLst/>
            <a:gdLst>
              <a:gd name="connsiteX0" fmla="*/ 6350 w 1897126"/>
              <a:gd name="connsiteY0" fmla="*/ 1184529 h 1548003"/>
              <a:gd name="connsiteX1" fmla="*/ 77851 w 1897126"/>
              <a:gd name="connsiteY1" fmla="*/ 1113028 h 1548003"/>
              <a:gd name="connsiteX2" fmla="*/ 77851 w 1897126"/>
              <a:gd name="connsiteY2" fmla="*/ 1113028 h 1548003"/>
              <a:gd name="connsiteX3" fmla="*/ 77851 w 1897126"/>
              <a:gd name="connsiteY3" fmla="*/ 1113028 h 1548003"/>
              <a:gd name="connsiteX4" fmla="*/ 320421 w 1897126"/>
              <a:gd name="connsiteY4" fmla="*/ 1113028 h 1548003"/>
              <a:gd name="connsiteX5" fmla="*/ 64134 w 1897126"/>
              <a:gd name="connsiteY5" fmla="*/ 6350 h 1548003"/>
              <a:gd name="connsiteX6" fmla="*/ 791464 w 1897126"/>
              <a:gd name="connsiteY6" fmla="*/ 1113028 h 1548003"/>
              <a:gd name="connsiteX7" fmla="*/ 1819275 w 1897126"/>
              <a:gd name="connsiteY7" fmla="*/ 1113028 h 1548003"/>
              <a:gd name="connsiteX8" fmla="*/ 1819275 w 1897126"/>
              <a:gd name="connsiteY8" fmla="*/ 1113028 h 1548003"/>
              <a:gd name="connsiteX9" fmla="*/ 1890776 w 1897126"/>
              <a:gd name="connsiteY9" fmla="*/ 1184529 h 1548003"/>
              <a:gd name="connsiteX10" fmla="*/ 1890776 w 1897126"/>
              <a:gd name="connsiteY10" fmla="*/ 1184529 h 1548003"/>
              <a:gd name="connsiteX11" fmla="*/ 1890776 w 1897126"/>
              <a:gd name="connsiteY11" fmla="*/ 1184529 h 1548003"/>
              <a:gd name="connsiteX12" fmla="*/ 1890776 w 1897126"/>
              <a:gd name="connsiteY12" fmla="*/ 1184402 h 1548003"/>
              <a:gd name="connsiteX13" fmla="*/ 1890776 w 1897126"/>
              <a:gd name="connsiteY13" fmla="*/ 1184402 h 1548003"/>
              <a:gd name="connsiteX14" fmla="*/ 1890776 w 1897126"/>
              <a:gd name="connsiteY14" fmla="*/ 1291590 h 1548003"/>
              <a:gd name="connsiteX15" fmla="*/ 1890776 w 1897126"/>
              <a:gd name="connsiteY15" fmla="*/ 1470152 h 1548003"/>
              <a:gd name="connsiteX16" fmla="*/ 1890776 w 1897126"/>
              <a:gd name="connsiteY16" fmla="*/ 1470152 h 1548003"/>
              <a:gd name="connsiteX17" fmla="*/ 1819275 w 1897126"/>
              <a:gd name="connsiteY17" fmla="*/ 1541653 h 1548003"/>
              <a:gd name="connsiteX18" fmla="*/ 1819275 w 1897126"/>
              <a:gd name="connsiteY18" fmla="*/ 1541653 h 1548003"/>
              <a:gd name="connsiteX19" fmla="*/ 1819275 w 1897126"/>
              <a:gd name="connsiteY19" fmla="*/ 1541653 h 1548003"/>
              <a:gd name="connsiteX20" fmla="*/ 791464 w 1897126"/>
              <a:gd name="connsiteY20" fmla="*/ 1541653 h 1548003"/>
              <a:gd name="connsiteX21" fmla="*/ 320421 w 1897126"/>
              <a:gd name="connsiteY21" fmla="*/ 1541653 h 1548003"/>
              <a:gd name="connsiteX22" fmla="*/ 320421 w 1897126"/>
              <a:gd name="connsiteY22" fmla="*/ 1541653 h 1548003"/>
              <a:gd name="connsiteX23" fmla="*/ 77851 w 1897126"/>
              <a:gd name="connsiteY23" fmla="*/ 1541653 h 1548003"/>
              <a:gd name="connsiteX24" fmla="*/ 77851 w 1897126"/>
              <a:gd name="connsiteY24" fmla="*/ 1541653 h 1548003"/>
              <a:gd name="connsiteX25" fmla="*/ 6350 w 1897126"/>
              <a:gd name="connsiteY25" fmla="*/ 1470152 h 1548003"/>
              <a:gd name="connsiteX26" fmla="*/ 6350 w 1897126"/>
              <a:gd name="connsiteY26" fmla="*/ 1470152 h 1548003"/>
              <a:gd name="connsiteX27" fmla="*/ 6350 w 1897126"/>
              <a:gd name="connsiteY27" fmla="*/ 1470152 h 1548003"/>
              <a:gd name="connsiteX28" fmla="*/ 6350 w 1897126"/>
              <a:gd name="connsiteY28" fmla="*/ 1291590 h 1548003"/>
              <a:gd name="connsiteX29" fmla="*/ 6350 w 1897126"/>
              <a:gd name="connsiteY29" fmla="*/ 1184402 h 1548003"/>
              <a:gd name="connsiteX30" fmla="*/ 6350 w 1897126"/>
              <a:gd name="connsiteY30" fmla="*/ 1184402 h 1548003"/>
              <a:gd name="connsiteX31" fmla="*/ 6350 w 1897126"/>
              <a:gd name="connsiteY31" fmla="*/ 1184529 h 1548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97126" h="1548003">
                <a:moveTo>
                  <a:pt x="6350" y="1184529"/>
                </a:moveTo>
                <a:cubicBezTo>
                  <a:pt x="6350" y="1145032"/>
                  <a:pt x="38353" y="1113028"/>
                  <a:pt x="77851" y="1113028"/>
                </a:cubicBezTo>
                <a:cubicBezTo>
                  <a:pt x="77851" y="1113028"/>
                  <a:pt x="77851" y="1113028"/>
                  <a:pt x="77851" y="1113028"/>
                </a:cubicBezTo>
                <a:lnTo>
                  <a:pt x="77851" y="1113028"/>
                </a:lnTo>
                <a:lnTo>
                  <a:pt x="320421" y="1113028"/>
                </a:lnTo>
                <a:lnTo>
                  <a:pt x="64134" y="6350"/>
                </a:lnTo>
                <a:lnTo>
                  <a:pt x="791464" y="1113028"/>
                </a:lnTo>
                <a:lnTo>
                  <a:pt x="1819275" y="1113028"/>
                </a:lnTo>
                <a:lnTo>
                  <a:pt x="1819275" y="1113028"/>
                </a:lnTo>
                <a:cubicBezTo>
                  <a:pt x="1858771" y="1113028"/>
                  <a:pt x="1890776" y="1145032"/>
                  <a:pt x="1890776" y="1184529"/>
                </a:cubicBezTo>
                <a:cubicBezTo>
                  <a:pt x="1890776" y="1184529"/>
                  <a:pt x="1890776" y="1184529"/>
                  <a:pt x="1890776" y="1184529"/>
                </a:cubicBezTo>
                <a:lnTo>
                  <a:pt x="1890776" y="1184529"/>
                </a:lnTo>
                <a:lnTo>
                  <a:pt x="1890776" y="1184402"/>
                </a:lnTo>
                <a:lnTo>
                  <a:pt x="1890776" y="1184402"/>
                </a:lnTo>
                <a:lnTo>
                  <a:pt x="1890776" y="1291590"/>
                </a:lnTo>
                <a:lnTo>
                  <a:pt x="1890776" y="1470152"/>
                </a:lnTo>
                <a:lnTo>
                  <a:pt x="1890776" y="1470152"/>
                </a:lnTo>
                <a:cubicBezTo>
                  <a:pt x="1890776" y="1509649"/>
                  <a:pt x="1858771" y="1541653"/>
                  <a:pt x="1819275" y="1541653"/>
                </a:cubicBezTo>
                <a:cubicBezTo>
                  <a:pt x="1819275" y="1541653"/>
                  <a:pt x="1819275" y="1541653"/>
                  <a:pt x="1819275" y="1541653"/>
                </a:cubicBezTo>
                <a:lnTo>
                  <a:pt x="1819275" y="1541653"/>
                </a:lnTo>
                <a:lnTo>
                  <a:pt x="791464" y="1541653"/>
                </a:lnTo>
                <a:lnTo>
                  <a:pt x="320421" y="1541653"/>
                </a:lnTo>
                <a:lnTo>
                  <a:pt x="320421" y="1541653"/>
                </a:lnTo>
                <a:lnTo>
                  <a:pt x="77851" y="1541653"/>
                </a:lnTo>
                <a:lnTo>
                  <a:pt x="77851" y="1541653"/>
                </a:lnTo>
                <a:cubicBezTo>
                  <a:pt x="38353" y="1541653"/>
                  <a:pt x="6350" y="1509649"/>
                  <a:pt x="6350" y="1470152"/>
                </a:cubicBezTo>
                <a:cubicBezTo>
                  <a:pt x="6350" y="1470152"/>
                  <a:pt x="6350" y="1470152"/>
                  <a:pt x="6350" y="1470152"/>
                </a:cubicBezTo>
                <a:lnTo>
                  <a:pt x="6350" y="1470152"/>
                </a:lnTo>
                <a:lnTo>
                  <a:pt x="6350" y="1291590"/>
                </a:lnTo>
                <a:lnTo>
                  <a:pt x="6350" y="1184402"/>
                </a:lnTo>
                <a:lnTo>
                  <a:pt x="6350" y="1184402"/>
                </a:lnTo>
                <a:lnTo>
                  <a:pt x="6350" y="11845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905000"/>
            <a:ext cx="7010400" cy="33401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6040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获取jQuery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63600" y="1371600"/>
            <a:ext cx="6261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进入jQuery官网：http://jquery.com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311900" y="4889500"/>
            <a:ext cx="152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点击此处下载</a:t>
            </a:r>
            <a:endParaRPr lang="en-US" altLang="zh-CN" sz="2005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r>
              <a:rPr lang="en-US" smtClean="0"/>
              <a:t>/47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4210</Words>
  <Application>WPS 演示</Application>
  <PresentationFormat>On-screen Show (4:3)</PresentationFormat>
  <Paragraphs>579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黑体</vt:lpstr>
      <vt:lpstr>Wingdings</vt:lpstr>
      <vt:lpstr>Times New Roman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9</cp:revision>
  <dcterms:created xsi:type="dcterms:W3CDTF">2006-08-16T00:00:00Z</dcterms:created>
  <dcterms:modified xsi:type="dcterms:W3CDTF">2016-11-24T10:53:26Z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