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1319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jpeg"/><Relationship Id="rId1" Type="http://schemas.openxmlformats.org/officeDocument/2006/relationships/image" Target="../media/image5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0.jpeg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jpeg"/><Relationship Id="rId2" Type="http://schemas.openxmlformats.org/officeDocument/2006/relationships/image" Target="../media/image65.jpeg"/><Relationship Id="rId1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jpeg"/><Relationship Id="rId1" Type="http://schemas.openxmlformats.org/officeDocument/2006/relationships/image" Target="../media/image68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jpeg"/><Relationship Id="rId1" Type="http://schemas.openxmlformats.org/officeDocument/2006/relationships/image" Target="../media/image7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7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首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38200" y="6019800"/>
            <a:ext cx="3754120" cy="685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jQuery开发技术</a:t>
            </a:r>
            <a:endParaRPr lang="en-US" altLang="zh-CN" sz="4000" b="1" dirty="0" smtClean="0">
              <a:solidFill>
                <a:srgbClr val="004D7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81000" y="5486400"/>
            <a:ext cx="313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第三单元</a:t>
            </a:r>
            <a:r>
              <a:rPr lang="en-US" altLang="zh-CN" sz="15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《jQuery和AJAX》</a:t>
            </a:r>
            <a:endParaRPr lang="en-US" altLang="zh-CN" sz="1595" b="1" dirty="0" smtClean="0">
              <a:solidFill>
                <a:srgbClr val="004D7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1857375"/>
            <a:ext cx="6858063" cy="571500"/>
          </a:xfrm>
          <a:custGeom>
            <a:avLst/>
            <a:gdLst>
              <a:gd name="connsiteX0" fmla="*/ 0 w 6858063"/>
              <a:gd name="connsiteY0" fmla="*/ 0 h 571500"/>
              <a:gd name="connsiteX1" fmla="*/ 0 w 6858063"/>
              <a:gd name="connsiteY1" fmla="*/ 0 h 571500"/>
              <a:gd name="connsiteX2" fmla="*/ 6858063 w 6858063"/>
              <a:gd name="connsiteY2" fmla="*/ 0 h 571500"/>
              <a:gd name="connsiteX3" fmla="*/ 6858063 w 6858063"/>
              <a:gd name="connsiteY3" fmla="*/ 0 h 571500"/>
              <a:gd name="connsiteX4" fmla="*/ 6858063 w 6858063"/>
              <a:gd name="connsiteY4" fmla="*/ 571500 h 571500"/>
              <a:gd name="connsiteX5" fmla="*/ 6858063 w 6858063"/>
              <a:gd name="connsiteY5" fmla="*/ 571500 h 571500"/>
              <a:gd name="connsiteX6" fmla="*/ 0 w 6858063"/>
              <a:gd name="connsiteY6" fmla="*/ 571500 h 571500"/>
              <a:gd name="connsiteX7" fmla="*/ 0 w 6858063"/>
              <a:gd name="connsiteY7" fmla="*/ 571500 h 571500"/>
              <a:gd name="connsiteX8" fmla="*/ 0 w 6858063"/>
              <a:gd name="connsiteY8" fmla="*/ 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571500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571500"/>
                </a:lnTo>
                <a:lnTo>
                  <a:pt x="6858063" y="571500"/>
                </a:lnTo>
                <a:lnTo>
                  <a:pt x="0" y="571500"/>
                </a:lnTo>
                <a:lnTo>
                  <a:pt x="0" y="5715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1831975"/>
            <a:ext cx="6908863" cy="622300"/>
          </a:xfrm>
          <a:custGeom>
            <a:avLst/>
            <a:gdLst>
              <a:gd name="connsiteX0" fmla="*/ 25400 w 6908863"/>
              <a:gd name="connsiteY0" fmla="*/ 25400 h 622300"/>
              <a:gd name="connsiteX1" fmla="*/ 25400 w 6908863"/>
              <a:gd name="connsiteY1" fmla="*/ 25400 h 622300"/>
              <a:gd name="connsiteX2" fmla="*/ 6883463 w 6908863"/>
              <a:gd name="connsiteY2" fmla="*/ 25400 h 622300"/>
              <a:gd name="connsiteX3" fmla="*/ 6883463 w 6908863"/>
              <a:gd name="connsiteY3" fmla="*/ 25400 h 622300"/>
              <a:gd name="connsiteX4" fmla="*/ 6883463 w 6908863"/>
              <a:gd name="connsiteY4" fmla="*/ 596900 h 622300"/>
              <a:gd name="connsiteX5" fmla="*/ 6883463 w 6908863"/>
              <a:gd name="connsiteY5" fmla="*/ 596900 h 622300"/>
              <a:gd name="connsiteX6" fmla="*/ 25400 w 6908863"/>
              <a:gd name="connsiteY6" fmla="*/ 596900 h 622300"/>
              <a:gd name="connsiteX7" fmla="*/ 25400 w 6908863"/>
              <a:gd name="connsiteY7" fmla="*/ 596900 h 622300"/>
              <a:gd name="connsiteX8" fmla="*/ 25400 w 6908863"/>
              <a:gd name="connsiteY8" fmla="*/ 254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622300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596900"/>
                </a:lnTo>
                <a:lnTo>
                  <a:pt x="6883463" y="596900"/>
                </a:lnTo>
                <a:lnTo>
                  <a:pt x="25400" y="596900"/>
                </a:lnTo>
                <a:lnTo>
                  <a:pt x="25400" y="5969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6025" y="3059048"/>
            <a:ext cx="6858000" cy="585851"/>
          </a:xfrm>
          <a:custGeom>
            <a:avLst/>
            <a:gdLst>
              <a:gd name="connsiteX0" fmla="*/ 0 w 6858000"/>
              <a:gd name="connsiteY0" fmla="*/ 0 h 585851"/>
              <a:gd name="connsiteX1" fmla="*/ 0 w 6858000"/>
              <a:gd name="connsiteY1" fmla="*/ 0 h 585851"/>
              <a:gd name="connsiteX2" fmla="*/ 6858000 w 6858000"/>
              <a:gd name="connsiteY2" fmla="*/ 0 h 585851"/>
              <a:gd name="connsiteX3" fmla="*/ 6858000 w 6858000"/>
              <a:gd name="connsiteY3" fmla="*/ 0 h 585851"/>
              <a:gd name="connsiteX4" fmla="*/ 6858000 w 6858000"/>
              <a:gd name="connsiteY4" fmla="*/ 585851 h 585851"/>
              <a:gd name="connsiteX5" fmla="*/ 6858000 w 6858000"/>
              <a:gd name="connsiteY5" fmla="*/ 585851 h 585851"/>
              <a:gd name="connsiteX6" fmla="*/ 0 w 6858000"/>
              <a:gd name="connsiteY6" fmla="*/ 585851 h 585851"/>
              <a:gd name="connsiteX7" fmla="*/ 0 w 6858000"/>
              <a:gd name="connsiteY7" fmla="*/ 585851 h 585851"/>
              <a:gd name="connsiteX8" fmla="*/ 0 w 6858000"/>
              <a:gd name="connsiteY8" fmla="*/ 0 h 585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585851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585851"/>
                </a:lnTo>
                <a:lnTo>
                  <a:pt x="6858000" y="585851"/>
                </a:lnTo>
                <a:lnTo>
                  <a:pt x="0" y="585851"/>
                </a:lnTo>
                <a:lnTo>
                  <a:pt x="0" y="585851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90625" y="3033648"/>
            <a:ext cx="6908800" cy="636651"/>
          </a:xfrm>
          <a:custGeom>
            <a:avLst/>
            <a:gdLst>
              <a:gd name="connsiteX0" fmla="*/ 25400 w 6908800"/>
              <a:gd name="connsiteY0" fmla="*/ 25400 h 636651"/>
              <a:gd name="connsiteX1" fmla="*/ 25400 w 6908800"/>
              <a:gd name="connsiteY1" fmla="*/ 25400 h 636651"/>
              <a:gd name="connsiteX2" fmla="*/ 6883400 w 6908800"/>
              <a:gd name="connsiteY2" fmla="*/ 25400 h 636651"/>
              <a:gd name="connsiteX3" fmla="*/ 6883400 w 6908800"/>
              <a:gd name="connsiteY3" fmla="*/ 25400 h 636651"/>
              <a:gd name="connsiteX4" fmla="*/ 6883400 w 6908800"/>
              <a:gd name="connsiteY4" fmla="*/ 611251 h 636651"/>
              <a:gd name="connsiteX5" fmla="*/ 6883400 w 6908800"/>
              <a:gd name="connsiteY5" fmla="*/ 611251 h 636651"/>
              <a:gd name="connsiteX6" fmla="*/ 25400 w 6908800"/>
              <a:gd name="connsiteY6" fmla="*/ 611251 h 636651"/>
              <a:gd name="connsiteX7" fmla="*/ 25400 w 6908800"/>
              <a:gd name="connsiteY7" fmla="*/ 611251 h 636651"/>
              <a:gd name="connsiteX8" fmla="*/ 25400 w 6908800"/>
              <a:gd name="connsiteY8" fmla="*/ 25400 h 636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636651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611251"/>
                </a:lnTo>
                <a:lnTo>
                  <a:pt x="6883400" y="611251"/>
                </a:lnTo>
                <a:lnTo>
                  <a:pt x="25400" y="611251"/>
                </a:lnTo>
                <a:lnTo>
                  <a:pt x="25400" y="61125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49550" y="6037262"/>
            <a:ext cx="4322826" cy="431800"/>
          </a:xfrm>
          <a:custGeom>
            <a:avLst/>
            <a:gdLst>
              <a:gd name="connsiteX0" fmla="*/ 0 w 4322826"/>
              <a:gd name="connsiteY0" fmla="*/ 71970 h 431800"/>
              <a:gd name="connsiteX1" fmla="*/ 72008 w 4322826"/>
              <a:gd name="connsiteY1" fmla="*/ 0 h 431800"/>
              <a:gd name="connsiteX2" fmla="*/ 72008 w 4322826"/>
              <a:gd name="connsiteY2" fmla="*/ 0 h 431800"/>
              <a:gd name="connsiteX3" fmla="*/ 72008 w 4322826"/>
              <a:gd name="connsiteY3" fmla="*/ 0 h 431800"/>
              <a:gd name="connsiteX4" fmla="*/ 4250817 w 4322826"/>
              <a:gd name="connsiteY4" fmla="*/ 0 h 431800"/>
              <a:gd name="connsiteX5" fmla="*/ 4250817 w 4322826"/>
              <a:gd name="connsiteY5" fmla="*/ 0 h 431800"/>
              <a:gd name="connsiteX6" fmla="*/ 4322698 w 4322826"/>
              <a:gd name="connsiteY6" fmla="*/ 71970 h 431800"/>
              <a:gd name="connsiteX7" fmla="*/ 4322698 w 4322826"/>
              <a:gd name="connsiteY7" fmla="*/ 71970 h 431800"/>
              <a:gd name="connsiteX8" fmla="*/ 4322826 w 4322826"/>
              <a:gd name="connsiteY8" fmla="*/ 71970 h 431800"/>
              <a:gd name="connsiteX9" fmla="*/ 4322826 w 4322826"/>
              <a:gd name="connsiteY9" fmla="*/ 359829 h 431800"/>
              <a:gd name="connsiteX10" fmla="*/ 4322698 w 4322826"/>
              <a:gd name="connsiteY10" fmla="*/ 359829 h 431800"/>
              <a:gd name="connsiteX11" fmla="*/ 4250817 w 4322826"/>
              <a:gd name="connsiteY11" fmla="*/ 431800 h 431800"/>
              <a:gd name="connsiteX12" fmla="*/ 4250817 w 4322826"/>
              <a:gd name="connsiteY12" fmla="*/ 431800 h 431800"/>
              <a:gd name="connsiteX13" fmla="*/ 4250817 w 4322826"/>
              <a:gd name="connsiteY13" fmla="*/ 431800 h 431800"/>
              <a:gd name="connsiteX14" fmla="*/ 72008 w 4322826"/>
              <a:gd name="connsiteY14" fmla="*/ 431800 h 431800"/>
              <a:gd name="connsiteX15" fmla="*/ 72008 w 4322826"/>
              <a:gd name="connsiteY15" fmla="*/ 431800 h 431800"/>
              <a:gd name="connsiteX16" fmla="*/ 0 w 4322826"/>
              <a:gd name="connsiteY16" fmla="*/ 359829 h 431800"/>
              <a:gd name="connsiteX17" fmla="*/ 0 w 4322826"/>
              <a:gd name="connsiteY17" fmla="*/ 359829 h 431800"/>
              <a:gd name="connsiteX18" fmla="*/ 0 w 432282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2282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250817" y="0"/>
                </a:lnTo>
                <a:lnTo>
                  <a:pt x="4250817" y="0"/>
                </a:lnTo>
                <a:cubicBezTo>
                  <a:pt x="4290568" y="0"/>
                  <a:pt x="4322826" y="32219"/>
                  <a:pt x="4322698" y="71970"/>
                </a:cubicBezTo>
                <a:cubicBezTo>
                  <a:pt x="4322698" y="71970"/>
                  <a:pt x="4322698" y="71970"/>
                  <a:pt x="4322698" y="71970"/>
                </a:cubicBezTo>
                <a:lnTo>
                  <a:pt x="4322826" y="71970"/>
                </a:lnTo>
                <a:lnTo>
                  <a:pt x="4322826" y="359829"/>
                </a:lnTo>
                <a:lnTo>
                  <a:pt x="4322698" y="359829"/>
                </a:lnTo>
                <a:cubicBezTo>
                  <a:pt x="4322698" y="399580"/>
                  <a:pt x="4290568" y="431800"/>
                  <a:pt x="4250817" y="431800"/>
                </a:cubicBezTo>
                <a:cubicBezTo>
                  <a:pt x="4250817" y="431800"/>
                  <a:pt x="4250817" y="431800"/>
                  <a:pt x="4250817" y="431800"/>
                </a:cubicBezTo>
                <a:lnTo>
                  <a:pt x="425081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30500" y="6018212"/>
            <a:ext cx="4360926" cy="469900"/>
          </a:xfrm>
          <a:custGeom>
            <a:avLst/>
            <a:gdLst>
              <a:gd name="connsiteX0" fmla="*/ 19050 w 4360926"/>
              <a:gd name="connsiteY0" fmla="*/ 91020 h 469900"/>
              <a:gd name="connsiteX1" fmla="*/ 91058 w 4360926"/>
              <a:gd name="connsiteY1" fmla="*/ 19050 h 469900"/>
              <a:gd name="connsiteX2" fmla="*/ 91058 w 4360926"/>
              <a:gd name="connsiteY2" fmla="*/ 19050 h 469900"/>
              <a:gd name="connsiteX3" fmla="*/ 91058 w 4360926"/>
              <a:gd name="connsiteY3" fmla="*/ 19050 h 469900"/>
              <a:gd name="connsiteX4" fmla="*/ 4269867 w 4360926"/>
              <a:gd name="connsiteY4" fmla="*/ 19050 h 469900"/>
              <a:gd name="connsiteX5" fmla="*/ 4269867 w 4360926"/>
              <a:gd name="connsiteY5" fmla="*/ 19050 h 469900"/>
              <a:gd name="connsiteX6" fmla="*/ 4341748 w 4360926"/>
              <a:gd name="connsiteY6" fmla="*/ 91020 h 469900"/>
              <a:gd name="connsiteX7" fmla="*/ 4341748 w 4360926"/>
              <a:gd name="connsiteY7" fmla="*/ 91020 h 469900"/>
              <a:gd name="connsiteX8" fmla="*/ 4341876 w 4360926"/>
              <a:gd name="connsiteY8" fmla="*/ 91020 h 469900"/>
              <a:gd name="connsiteX9" fmla="*/ 4341876 w 4360926"/>
              <a:gd name="connsiteY9" fmla="*/ 378879 h 469900"/>
              <a:gd name="connsiteX10" fmla="*/ 4341748 w 4360926"/>
              <a:gd name="connsiteY10" fmla="*/ 378879 h 469900"/>
              <a:gd name="connsiteX11" fmla="*/ 4269867 w 4360926"/>
              <a:gd name="connsiteY11" fmla="*/ 450850 h 469900"/>
              <a:gd name="connsiteX12" fmla="*/ 4269867 w 4360926"/>
              <a:gd name="connsiteY12" fmla="*/ 450850 h 469900"/>
              <a:gd name="connsiteX13" fmla="*/ 4269867 w 4360926"/>
              <a:gd name="connsiteY13" fmla="*/ 450850 h 469900"/>
              <a:gd name="connsiteX14" fmla="*/ 91058 w 4360926"/>
              <a:gd name="connsiteY14" fmla="*/ 450850 h 469900"/>
              <a:gd name="connsiteX15" fmla="*/ 91058 w 4360926"/>
              <a:gd name="connsiteY15" fmla="*/ 450850 h 469900"/>
              <a:gd name="connsiteX16" fmla="*/ 19050 w 4360926"/>
              <a:gd name="connsiteY16" fmla="*/ 378879 h 469900"/>
              <a:gd name="connsiteX17" fmla="*/ 19050 w 4360926"/>
              <a:gd name="connsiteY17" fmla="*/ 378879 h 469900"/>
              <a:gd name="connsiteX18" fmla="*/ 19050 w 436092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6092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269867" y="19050"/>
                </a:lnTo>
                <a:lnTo>
                  <a:pt x="4269867" y="19050"/>
                </a:lnTo>
                <a:cubicBezTo>
                  <a:pt x="4309618" y="19050"/>
                  <a:pt x="4341876" y="51269"/>
                  <a:pt x="4341748" y="91020"/>
                </a:cubicBezTo>
                <a:cubicBezTo>
                  <a:pt x="4341748" y="91020"/>
                  <a:pt x="4341748" y="91020"/>
                  <a:pt x="4341748" y="91020"/>
                </a:cubicBezTo>
                <a:lnTo>
                  <a:pt x="4341876" y="91020"/>
                </a:lnTo>
                <a:lnTo>
                  <a:pt x="4341876" y="378879"/>
                </a:lnTo>
                <a:lnTo>
                  <a:pt x="4341748" y="378879"/>
                </a:lnTo>
                <a:cubicBezTo>
                  <a:pt x="4341748" y="418630"/>
                  <a:pt x="4309618" y="450850"/>
                  <a:pt x="4269867" y="450850"/>
                </a:cubicBezTo>
                <a:cubicBezTo>
                  <a:pt x="4269867" y="450850"/>
                  <a:pt x="4269867" y="450850"/>
                  <a:pt x="4269867" y="450850"/>
                </a:cubicBezTo>
                <a:lnTo>
                  <a:pt x="426986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816100"/>
            <a:ext cx="6997700" cy="647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22600"/>
            <a:ext cx="7010400" cy="660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600" y="3848100"/>
            <a:ext cx="4025900" cy="194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7800" y="6019800"/>
            <a:ext cx="4381500" cy="4953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追加和移除样式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63600" y="1371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追加样式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536700" y="2032000"/>
            <a:ext cx="4610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addClass("class")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addClass("class1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536700" y="3238500"/>
            <a:ext cx="534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removeClass("class")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removeClass("class1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937000" y="61341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追加和移除样式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939800" y="2590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移除样式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7400" y="3276600"/>
            <a:ext cx="52451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382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95400" y="1930400"/>
            <a:ext cx="713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当鼠标移过商品信息时，添加如右一所示的样式，边框及背景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587500" y="2413000"/>
            <a:ext cx="6985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颜色变为#D51938，说明文字变为白色，鼠标移出时，恢复初始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状态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357501"/>
            <a:ext cx="6858063" cy="1143000"/>
          </a:xfrm>
          <a:custGeom>
            <a:avLst/>
            <a:gdLst>
              <a:gd name="connsiteX0" fmla="*/ 0 w 6858063"/>
              <a:gd name="connsiteY0" fmla="*/ 0 h 1143000"/>
              <a:gd name="connsiteX1" fmla="*/ 0 w 6858063"/>
              <a:gd name="connsiteY1" fmla="*/ 0 h 1143000"/>
              <a:gd name="connsiteX2" fmla="*/ 6858063 w 6858063"/>
              <a:gd name="connsiteY2" fmla="*/ 0 h 1143000"/>
              <a:gd name="connsiteX3" fmla="*/ 6858063 w 6858063"/>
              <a:gd name="connsiteY3" fmla="*/ 0 h 1143000"/>
              <a:gd name="connsiteX4" fmla="*/ 6858063 w 6858063"/>
              <a:gd name="connsiteY4" fmla="*/ 1143000 h 1143000"/>
              <a:gd name="connsiteX5" fmla="*/ 6858063 w 6858063"/>
              <a:gd name="connsiteY5" fmla="*/ 1143000 h 1143000"/>
              <a:gd name="connsiteX6" fmla="*/ 0 w 6858063"/>
              <a:gd name="connsiteY6" fmla="*/ 1143000 h 1143000"/>
              <a:gd name="connsiteX7" fmla="*/ 0 w 6858063"/>
              <a:gd name="connsiteY7" fmla="*/ 1143000 h 1143000"/>
              <a:gd name="connsiteX8" fmla="*/ 0 w 6858063"/>
              <a:gd name="connsiteY8" fmla="*/ 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143000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143000"/>
                </a:lnTo>
                <a:lnTo>
                  <a:pt x="6858063" y="1143000"/>
                </a:lnTo>
                <a:lnTo>
                  <a:pt x="0" y="1143000"/>
                </a:lnTo>
                <a:lnTo>
                  <a:pt x="0" y="11430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332101"/>
            <a:ext cx="6908863" cy="1193800"/>
          </a:xfrm>
          <a:custGeom>
            <a:avLst/>
            <a:gdLst>
              <a:gd name="connsiteX0" fmla="*/ 25400 w 6908863"/>
              <a:gd name="connsiteY0" fmla="*/ 25400 h 1193800"/>
              <a:gd name="connsiteX1" fmla="*/ 25400 w 6908863"/>
              <a:gd name="connsiteY1" fmla="*/ 25400 h 1193800"/>
              <a:gd name="connsiteX2" fmla="*/ 6883463 w 6908863"/>
              <a:gd name="connsiteY2" fmla="*/ 25400 h 1193800"/>
              <a:gd name="connsiteX3" fmla="*/ 6883463 w 6908863"/>
              <a:gd name="connsiteY3" fmla="*/ 25400 h 1193800"/>
              <a:gd name="connsiteX4" fmla="*/ 6883463 w 6908863"/>
              <a:gd name="connsiteY4" fmla="*/ 1168400 h 1193800"/>
              <a:gd name="connsiteX5" fmla="*/ 6883463 w 6908863"/>
              <a:gd name="connsiteY5" fmla="*/ 1168400 h 1193800"/>
              <a:gd name="connsiteX6" fmla="*/ 25400 w 6908863"/>
              <a:gd name="connsiteY6" fmla="*/ 1168400 h 1193800"/>
              <a:gd name="connsiteX7" fmla="*/ 25400 w 6908863"/>
              <a:gd name="connsiteY7" fmla="*/ 1168400 h 1193800"/>
              <a:gd name="connsiteX8" fmla="*/ 25400 w 6908863"/>
              <a:gd name="connsiteY8" fmla="*/ 25400 h 119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193800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168400"/>
                </a:lnTo>
                <a:lnTo>
                  <a:pt x="6883463" y="1168400"/>
                </a:lnTo>
                <a:lnTo>
                  <a:pt x="25400" y="1168400"/>
                </a:lnTo>
                <a:lnTo>
                  <a:pt x="25400" y="1168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1175" y="6072187"/>
            <a:ext cx="5581650" cy="431800"/>
          </a:xfrm>
          <a:custGeom>
            <a:avLst/>
            <a:gdLst>
              <a:gd name="connsiteX0" fmla="*/ 0 w 5581650"/>
              <a:gd name="connsiteY0" fmla="*/ 71970 h 431800"/>
              <a:gd name="connsiteX1" fmla="*/ 72008 w 5581650"/>
              <a:gd name="connsiteY1" fmla="*/ 0 h 431800"/>
              <a:gd name="connsiteX2" fmla="*/ 72008 w 5581650"/>
              <a:gd name="connsiteY2" fmla="*/ 0 h 431800"/>
              <a:gd name="connsiteX3" fmla="*/ 72008 w 5581650"/>
              <a:gd name="connsiteY3" fmla="*/ 0 h 431800"/>
              <a:gd name="connsiteX4" fmla="*/ 5509641 w 5581650"/>
              <a:gd name="connsiteY4" fmla="*/ 0 h 431800"/>
              <a:gd name="connsiteX5" fmla="*/ 5509641 w 5581650"/>
              <a:gd name="connsiteY5" fmla="*/ 0 h 431800"/>
              <a:gd name="connsiteX6" fmla="*/ 5581650 w 5581650"/>
              <a:gd name="connsiteY6" fmla="*/ 71970 h 431800"/>
              <a:gd name="connsiteX7" fmla="*/ 5581650 w 5581650"/>
              <a:gd name="connsiteY7" fmla="*/ 71970 h 431800"/>
              <a:gd name="connsiteX8" fmla="*/ 5581650 w 5581650"/>
              <a:gd name="connsiteY8" fmla="*/ 71970 h 431800"/>
              <a:gd name="connsiteX9" fmla="*/ 5581650 w 5581650"/>
              <a:gd name="connsiteY9" fmla="*/ 359829 h 431800"/>
              <a:gd name="connsiteX10" fmla="*/ 5581650 w 5581650"/>
              <a:gd name="connsiteY10" fmla="*/ 359829 h 431800"/>
              <a:gd name="connsiteX11" fmla="*/ 5509641 w 5581650"/>
              <a:gd name="connsiteY11" fmla="*/ 431800 h 431800"/>
              <a:gd name="connsiteX12" fmla="*/ 5509641 w 5581650"/>
              <a:gd name="connsiteY12" fmla="*/ 431800 h 431800"/>
              <a:gd name="connsiteX13" fmla="*/ 5509641 w 5581650"/>
              <a:gd name="connsiteY13" fmla="*/ 431800 h 431800"/>
              <a:gd name="connsiteX14" fmla="*/ 72008 w 5581650"/>
              <a:gd name="connsiteY14" fmla="*/ 431800 h 431800"/>
              <a:gd name="connsiteX15" fmla="*/ 72008 w 5581650"/>
              <a:gd name="connsiteY15" fmla="*/ 431800 h 431800"/>
              <a:gd name="connsiteX16" fmla="*/ 0 w 5581650"/>
              <a:gd name="connsiteY16" fmla="*/ 359829 h 431800"/>
              <a:gd name="connsiteX17" fmla="*/ 0 w 5581650"/>
              <a:gd name="connsiteY17" fmla="*/ 359829 h 431800"/>
              <a:gd name="connsiteX18" fmla="*/ 0 w 558165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8165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509641" y="0"/>
                </a:lnTo>
                <a:lnTo>
                  <a:pt x="5509641" y="0"/>
                </a:lnTo>
                <a:cubicBezTo>
                  <a:pt x="5549392" y="0"/>
                  <a:pt x="5581650" y="32219"/>
                  <a:pt x="5581650" y="71970"/>
                </a:cubicBezTo>
                <a:cubicBezTo>
                  <a:pt x="5581650" y="71970"/>
                  <a:pt x="5581650" y="71970"/>
                  <a:pt x="5581650" y="71970"/>
                </a:cubicBezTo>
                <a:lnTo>
                  <a:pt x="5581650" y="71970"/>
                </a:lnTo>
                <a:lnTo>
                  <a:pt x="5581650" y="359829"/>
                </a:lnTo>
                <a:lnTo>
                  <a:pt x="5581650" y="359829"/>
                </a:lnTo>
                <a:cubicBezTo>
                  <a:pt x="5581650" y="399580"/>
                  <a:pt x="5549392" y="431800"/>
                  <a:pt x="5509641" y="431800"/>
                </a:cubicBezTo>
                <a:cubicBezTo>
                  <a:pt x="5509641" y="431800"/>
                  <a:pt x="5509641" y="431800"/>
                  <a:pt x="5509641" y="431800"/>
                </a:cubicBezTo>
                <a:lnTo>
                  <a:pt x="550964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2125" y="6053137"/>
            <a:ext cx="5619750" cy="469900"/>
          </a:xfrm>
          <a:custGeom>
            <a:avLst/>
            <a:gdLst>
              <a:gd name="connsiteX0" fmla="*/ 19050 w 5619750"/>
              <a:gd name="connsiteY0" fmla="*/ 91020 h 469900"/>
              <a:gd name="connsiteX1" fmla="*/ 91058 w 5619750"/>
              <a:gd name="connsiteY1" fmla="*/ 19050 h 469900"/>
              <a:gd name="connsiteX2" fmla="*/ 91058 w 5619750"/>
              <a:gd name="connsiteY2" fmla="*/ 19050 h 469900"/>
              <a:gd name="connsiteX3" fmla="*/ 91058 w 5619750"/>
              <a:gd name="connsiteY3" fmla="*/ 19050 h 469900"/>
              <a:gd name="connsiteX4" fmla="*/ 5528691 w 5619750"/>
              <a:gd name="connsiteY4" fmla="*/ 19050 h 469900"/>
              <a:gd name="connsiteX5" fmla="*/ 5528691 w 5619750"/>
              <a:gd name="connsiteY5" fmla="*/ 19050 h 469900"/>
              <a:gd name="connsiteX6" fmla="*/ 5600700 w 5619750"/>
              <a:gd name="connsiteY6" fmla="*/ 91020 h 469900"/>
              <a:gd name="connsiteX7" fmla="*/ 5600700 w 5619750"/>
              <a:gd name="connsiteY7" fmla="*/ 91020 h 469900"/>
              <a:gd name="connsiteX8" fmla="*/ 5600700 w 5619750"/>
              <a:gd name="connsiteY8" fmla="*/ 91020 h 469900"/>
              <a:gd name="connsiteX9" fmla="*/ 5600700 w 5619750"/>
              <a:gd name="connsiteY9" fmla="*/ 378879 h 469900"/>
              <a:gd name="connsiteX10" fmla="*/ 5600700 w 5619750"/>
              <a:gd name="connsiteY10" fmla="*/ 378879 h 469900"/>
              <a:gd name="connsiteX11" fmla="*/ 5528691 w 5619750"/>
              <a:gd name="connsiteY11" fmla="*/ 450850 h 469900"/>
              <a:gd name="connsiteX12" fmla="*/ 5528691 w 5619750"/>
              <a:gd name="connsiteY12" fmla="*/ 450850 h 469900"/>
              <a:gd name="connsiteX13" fmla="*/ 5528691 w 5619750"/>
              <a:gd name="connsiteY13" fmla="*/ 450850 h 469900"/>
              <a:gd name="connsiteX14" fmla="*/ 91058 w 5619750"/>
              <a:gd name="connsiteY14" fmla="*/ 450850 h 469900"/>
              <a:gd name="connsiteX15" fmla="*/ 91058 w 5619750"/>
              <a:gd name="connsiteY15" fmla="*/ 450850 h 469900"/>
              <a:gd name="connsiteX16" fmla="*/ 19050 w 5619750"/>
              <a:gd name="connsiteY16" fmla="*/ 378879 h 469900"/>
              <a:gd name="connsiteX17" fmla="*/ 19050 w 5619750"/>
              <a:gd name="connsiteY17" fmla="*/ 378879 h 469900"/>
              <a:gd name="connsiteX18" fmla="*/ 19050 w 561975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61975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528691" y="19050"/>
                </a:lnTo>
                <a:lnTo>
                  <a:pt x="5528691" y="19050"/>
                </a:lnTo>
                <a:cubicBezTo>
                  <a:pt x="5568442" y="19050"/>
                  <a:pt x="5600700" y="51269"/>
                  <a:pt x="5600700" y="91020"/>
                </a:cubicBezTo>
                <a:cubicBezTo>
                  <a:pt x="5600700" y="91020"/>
                  <a:pt x="5600700" y="91020"/>
                  <a:pt x="5600700" y="91020"/>
                </a:cubicBezTo>
                <a:lnTo>
                  <a:pt x="5600700" y="91020"/>
                </a:lnTo>
                <a:lnTo>
                  <a:pt x="5600700" y="378879"/>
                </a:lnTo>
                <a:lnTo>
                  <a:pt x="5600700" y="378879"/>
                </a:lnTo>
                <a:cubicBezTo>
                  <a:pt x="5600700" y="418630"/>
                  <a:pt x="5568442" y="450850"/>
                  <a:pt x="5528691" y="450850"/>
                </a:cubicBezTo>
                <a:cubicBezTo>
                  <a:pt x="5528691" y="450850"/>
                  <a:pt x="5528691" y="450850"/>
                  <a:pt x="5528691" y="450850"/>
                </a:cubicBezTo>
                <a:lnTo>
                  <a:pt x="552869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311400"/>
            <a:ext cx="6997700" cy="1231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708400"/>
            <a:ext cx="3200400" cy="2019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6057900"/>
            <a:ext cx="5638800" cy="495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HTML代码操作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3600" y="1371600"/>
            <a:ext cx="7137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html()可以对HTML代码进行操作，类似于原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06500" y="1816100"/>
            <a:ext cx="447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生JavaScript中的innerHTML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36700" y="2565400"/>
            <a:ext cx="1816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$("div.left").html();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536700" y="3111500"/>
            <a:ext cx="474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$("div.left").html("&lt;divclass='content'&gt;…&lt;/div&gt;");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175000" y="6159500"/>
            <a:ext cx="361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html()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操作元素内容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1928876"/>
            <a:ext cx="6858063" cy="1352550"/>
          </a:xfrm>
          <a:custGeom>
            <a:avLst/>
            <a:gdLst>
              <a:gd name="connsiteX0" fmla="*/ 0 w 6858063"/>
              <a:gd name="connsiteY0" fmla="*/ 0 h 1352550"/>
              <a:gd name="connsiteX1" fmla="*/ 0 w 6858063"/>
              <a:gd name="connsiteY1" fmla="*/ 0 h 1352550"/>
              <a:gd name="connsiteX2" fmla="*/ 6858063 w 6858063"/>
              <a:gd name="connsiteY2" fmla="*/ 0 h 1352550"/>
              <a:gd name="connsiteX3" fmla="*/ 6858063 w 6858063"/>
              <a:gd name="connsiteY3" fmla="*/ 0 h 1352550"/>
              <a:gd name="connsiteX4" fmla="*/ 6858063 w 6858063"/>
              <a:gd name="connsiteY4" fmla="*/ 1352550 h 1352550"/>
              <a:gd name="connsiteX5" fmla="*/ 6858063 w 6858063"/>
              <a:gd name="connsiteY5" fmla="*/ 1352550 h 1352550"/>
              <a:gd name="connsiteX6" fmla="*/ 0 w 6858063"/>
              <a:gd name="connsiteY6" fmla="*/ 1352550 h 1352550"/>
              <a:gd name="connsiteX7" fmla="*/ 0 w 6858063"/>
              <a:gd name="connsiteY7" fmla="*/ 1352550 h 1352550"/>
              <a:gd name="connsiteX8" fmla="*/ 0 w 6858063"/>
              <a:gd name="connsiteY8" fmla="*/ 0 h 1352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352550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352550"/>
                </a:lnTo>
                <a:lnTo>
                  <a:pt x="6858063" y="1352550"/>
                </a:lnTo>
                <a:lnTo>
                  <a:pt x="0" y="1352550"/>
                </a:lnTo>
                <a:lnTo>
                  <a:pt x="0" y="135255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1903476"/>
            <a:ext cx="6908863" cy="1403350"/>
          </a:xfrm>
          <a:custGeom>
            <a:avLst/>
            <a:gdLst>
              <a:gd name="connsiteX0" fmla="*/ 25400 w 6908863"/>
              <a:gd name="connsiteY0" fmla="*/ 25400 h 1403350"/>
              <a:gd name="connsiteX1" fmla="*/ 25400 w 6908863"/>
              <a:gd name="connsiteY1" fmla="*/ 25400 h 1403350"/>
              <a:gd name="connsiteX2" fmla="*/ 6883463 w 6908863"/>
              <a:gd name="connsiteY2" fmla="*/ 25400 h 1403350"/>
              <a:gd name="connsiteX3" fmla="*/ 6883463 w 6908863"/>
              <a:gd name="connsiteY3" fmla="*/ 25400 h 1403350"/>
              <a:gd name="connsiteX4" fmla="*/ 6883463 w 6908863"/>
              <a:gd name="connsiteY4" fmla="*/ 1377950 h 1403350"/>
              <a:gd name="connsiteX5" fmla="*/ 6883463 w 6908863"/>
              <a:gd name="connsiteY5" fmla="*/ 1377950 h 1403350"/>
              <a:gd name="connsiteX6" fmla="*/ 25400 w 6908863"/>
              <a:gd name="connsiteY6" fmla="*/ 1377950 h 1403350"/>
              <a:gd name="connsiteX7" fmla="*/ 25400 w 6908863"/>
              <a:gd name="connsiteY7" fmla="*/ 1377950 h 1403350"/>
              <a:gd name="connsiteX8" fmla="*/ 25400 w 6908863"/>
              <a:gd name="connsiteY8" fmla="*/ 25400 h 140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403350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377950"/>
                </a:lnTo>
                <a:lnTo>
                  <a:pt x="6883463" y="1377950"/>
                </a:lnTo>
                <a:lnTo>
                  <a:pt x="25400" y="1377950"/>
                </a:lnTo>
                <a:lnTo>
                  <a:pt x="25400" y="137795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06676" y="6037262"/>
            <a:ext cx="4930775" cy="431800"/>
          </a:xfrm>
          <a:custGeom>
            <a:avLst/>
            <a:gdLst>
              <a:gd name="connsiteX0" fmla="*/ 0 w 4930775"/>
              <a:gd name="connsiteY0" fmla="*/ 71970 h 431800"/>
              <a:gd name="connsiteX1" fmla="*/ 71881 w 4930775"/>
              <a:gd name="connsiteY1" fmla="*/ 0 h 431800"/>
              <a:gd name="connsiteX2" fmla="*/ 71881 w 4930775"/>
              <a:gd name="connsiteY2" fmla="*/ 0 h 431800"/>
              <a:gd name="connsiteX3" fmla="*/ 71881 w 4930775"/>
              <a:gd name="connsiteY3" fmla="*/ 0 h 431800"/>
              <a:gd name="connsiteX4" fmla="*/ 4858766 w 4930775"/>
              <a:gd name="connsiteY4" fmla="*/ 0 h 431800"/>
              <a:gd name="connsiteX5" fmla="*/ 4858766 w 4930775"/>
              <a:gd name="connsiteY5" fmla="*/ 0 h 431800"/>
              <a:gd name="connsiteX6" fmla="*/ 4930647 w 4930775"/>
              <a:gd name="connsiteY6" fmla="*/ 71970 h 431800"/>
              <a:gd name="connsiteX7" fmla="*/ 4930647 w 4930775"/>
              <a:gd name="connsiteY7" fmla="*/ 71970 h 431800"/>
              <a:gd name="connsiteX8" fmla="*/ 4930775 w 4930775"/>
              <a:gd name="connsiteY8" fmla="*/ 71970 h 431800"/>
              <a:gd name="connsiteX9" fmla="*/ 4930775 w 4930775"/>
              <a:gd name="connsiteY9" fmla="*/ 359829 h 431800"/>
              <a:gd name="connsiteX10" fmla="*/ 4930647 w 4930775"/>
              <a:gd name="connsiteY10" fmla="*/ 359829 h 431800"/>
              <a:gd name="connsiteX11" fmla="*/ 4858766 w 4930775"/>
              <a:gd name="connsiteY11" fmla="*/ 431800 h 431800"/>
              <a:gd name="connsiteX12" fmla="*/ 4858766 w 4930775"/>
              <a:gd name="connsiteY12" fmla="*/ 431800 h 431800"/>
              <a:gd name="connsiteX13" fmla="*/ 4858766 w 4930775"/>
              <a:gd name="connsiteY13" fmla="*/ 431800 h 431800"/>
              <a:gd name="connsiteX14" fmla="*/ 71881 w 4930775"/>
              <a:gd name="connsiteY14" fmla="*/ 431800 h 431800"/>
              <a:gd name="connsiteX15" fmla="*/ 71881 w 4930775"/>
              <a:gd name="connsiteY15" fmla="*/ 431800 h 431800"/>
              <a:gd name="connsiteX16" fmla="*/ 0 w 4930775"/>
              <a:gd name="connsiteY16" fmla="*/ 359829 h 431800"/>
              <a:gd name="connsiteX17" fmla="*/ 0 w 4930775"/>
              <a:gd name="connsiteY17" fmla="*/ 359829 h 431800"/>
              <a:gd name="connsiteX18" fmla="*/ 0 w 493077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30775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858766" y="0"/>
                </a:lnTo>
                <a:lnTo>
                  <a:pt x="4858766" y="0"/>
                </a:lnTo>
                <a:cubicBezTo>
                  <a:pt x="4898517" y="0"/>
                  <a:pt x="4930775" y="32219"/>
                  <a:pt x="4930647" y="71970"/>
                </a:cubicBezTo>
                <a:cubicBezTo>
                  <a:pt x="4930647" y="71970"/>
                  <a:pt x="4930647" y="71970"/>
                  <a:pt x="4930647" y="71970"/>
                </a:cubicBezTo>
                <a:lnTo>
                  <a:pt x="4930775" y="71970"/>
                </a:lnTo>
                <a:lnTo>
                  <a:pt x="4930775" y="359829"/>
                </a:lnTo>
                <a:lnTo>
                  <a:pt x="4930647" y="359829"/>
                </a:lnTo>
                <a:cubicBezTo>
                  <a:pt x="4930647" y="399580"/>
                  <a:pt x="4898517" y="431800"/>
                  <a:pt x="4858766" y="431800"/>
                </a:cubicBezTo>
                <a:cubicBezTo>
                  <a:pt x="4858766" y="431800"/>
                  <a:pt x="4858766" y="431800"/>
                  <a:pt x="4858766" y="431800"/>
                </a:cubicBezTo>
                <a:lnTo>
                  <a:pt x="4858766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87626" y="6018212"/>
            <a:ext cx="4968875" cy="469900"/>
          </a:xfrm>
          <a:custGeom>
            <a:avLst/>
            <a:gdLst>
              <a:gd name="connsiteX0" fmla="*/ 19050 w 4968875"/>
              <a:gd name="connsiteY0" fmla="*/ 91020 h 469900"/>
              <a:gd name="connsiteX1" fmla="*/ 90931 w 4968875"/>
              <a:gd name="connsiteY1" fmla="*/ 19050 h 469900"/>
              <a:gd name="connsiteX2" fmla="*/ 90931 w 4968875"/>
              <a:gd name="connsiteY2" fmla="*/ 19050 h 469900"/>
              <a:gd name="connsiteX3" fmla="*/ 90931 w 4968875"/>
              <a:gd name="connsiteY3" fmla="*/ 19050 h 469900"/>
              <a:gd name="connsiteX4" fmla="*/ 4877816 w 4968875"/>
              <a:gd name="connsiteY4" fmla="*/ 19050 h 469900"/>
              <a:gd name="connsiteX5" fmla="*/ 4877816 w 4968875"/>
              <a:gd name="connsiteY5" fmla="*/ 19050 h 469900"/>
              <a:gd name="connsiteX6" fmla="*/ 4949697 w 4968875"/>
              <a:gd name="connsiteY6" fmla="*/ 91020 h 469900"/>
              <a:gd name="connsiteX7" fmla="*/ 4949697 w 4968875"/>
              <a:gd name="connsiteY7" fmla="*/ 91020 h 469900"/>
              <a:gd name="connsiteX8" fmla="*/ 4949825 w 4968875"/>
              <a:gd name="connsiteY8" fmla="*/ 91020 h 469900"/>
              <a:gd name="connsiteX9" fmla="*/ 4949825 w 4968875"/>
              <a:gd name="connsiteY9" fmla="*/ 378879 h 469900"/>
              <a:gd name="connsiteX10" fmla="*/ 4949697 w 4968875"/>
              <a:gd name="connsiteY10" fmla="*/ 378879 h 469900"/>
              <a:gd name="connsiteX11" fmla="*/ 4877816 w 4968875"/>
              <a:gd name="connsiteY11" fmla="*/ 450850 h 469900"/>
              <a:gd name="connsiteX12" fmla="*/ 4877816 w 4968875"/>
              <a:gd name="connsiteY12" fmla="*/ 450850 h 469900"/>
              <a:gd name="connsiteX13" fmla="*/ 4877816 w 4968875"/>
              <a:gd name="connsiteY13" fmla="*/ 450850 h 469900"/>
              <a:gd name="connsiteX14" fmla="*/ 90931 w 4968875"/>
              <a:gd name="connsiteY14" fmla="*/ 450850 h 469900"/>
              <a:gd name="connsiteX15" fmla="*/ 90931 w 4968875"/>
              <a:gd name="connsiteY15" fmla="*/ 450850 h 469900"/>
              <a:gd name="connsiteX16" fmla="*/ 19050 w 4968875"/>
              <a:gd name="connsiteY16" fmla="*/ 378879 h 469900"/>
              <a:gd name="connsiteX17" fmla="*/ 19050 w 4968875"/>
              <a:gd name="connsiteY17" fmla="*/ 378879 h 469900"/>
              <a:gd name="connsiteX18" fmla="*/ 19050 w 496887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68875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877816" y="19050"/>
                </a:lnTo>
                <a:lnTo>
                  <a:pt x="4877816" y="19050"/>
                </a:lnTo>
                <a:cubicBezTo>
                  <a:pt x="4917567" y="19050"/>
                  <a:pt x="4949825" y="51269"/>
                  <a:pt x="4949697" y="91020"/>
                </a:cubicBezTo>
                <a:cubicBezTo>
                  <a:pt x="4949697" y="91020"/>
                  <a:pt x="4949697" y="91020"/>
                  <a:pt x="4949697" y="91020"/>
                </a:cubicBezTo>
                <a:lnTo>
                  <a:pt x="4949825" y="91020"/>
                </a:lnTo>
                <a:lnTo>
                  <a:pt x="4949825" y="378879"/>
                </a:lnTo>
                <a:lnTo>
                  <a:pt x="4949697" y="378879"/>
                </a:lnTo>
                <a:cubicBezTo>
                  <a:pt x="4949697" y="418630"/>
                  <a:pt x="4917567" y="450850"/>
                  <a:pt x="4877816" y="450850"/>
                </a:cubicBezTo>
                <a:cubicBezTo>
                  <a:pt x="4877816" y="450850"/>
                  <a:pt x="4877816" y="450850"/>
                  <a:pt x="4877816" y="450850"/>
                </a:cubicBezTo>
                <a:lnTo>
                  <a:pt x="4877816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879600"/>
            <a:ext cx="6997700" cy="143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3632200"/>
            <a:ext cx="3022600" cy="2260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6019800"/>
            <a:ext cx="5003800" cy="495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文本操作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3600" y="1371600"/>
            <a:ext cx="6413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text()可以获取或设置元素的文本内容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36700" y="2247900"/>
            <a:ext cx="1739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$("div.left").text();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36700" y="2781300"/>
            <a:ext cx="467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$("div.left").text("&lt;divclass='content'&gt;…&lt;/div&gt;");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225800" y="6134100"/>
            <a:ext cx="350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text()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操作元素内容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85875" y="2000250"/>
            <a:ext cx="6858000" cy="1285875"/>
          </a:xfrm>
          <a:custGeom>
            <a:avLst/>
            <a:gdLst>
              <a:gd name="connsiteX0" fmla="*/ 0 w 6858000"/>
              <a:gd name="connsiteY0" fmla="*/ 0 h 1285875"/>
              <a:gd name="connsiteX1" fmla="*/ 0 w 6858000"/>
              <a:gd name="connsiteY1" fmla="*/ 0 h 1285875"/>
              <a:gd name="connsiteX2" fmla="*/ 6858000 w 6858000"/>
              <a:gd name="connsiteY2" fmla="*/ 0 h 1285875"/>
              <a:gd name="connsiteX3" fmla="*/ 6858000 w 6858000"/>
              <a:gd name="connsiteY3" fmla="*/ 0 h 1285875"/>
              <a:gd name="connsiteX4" fmla="*/ 6858000 w 6858000"/>
              <a:gd name="connsiteY4" fmla="*/ 1285875 h 1285875"/>
              <a:gd name="connsiteX5" fmla="*/ 6858000 w 6858000"/>
              <a:gd name="connsiteY5" fmla="*/ 1285875 h 1285875"/>
              <a:gd name="connsiteX6" fmla="*/ 0 w 6858000"/>
              <a:gd name="connsiteY6" fmla="*/ 1285875 h 1285875"/>
              <a:gd name="connsiteX7" fmla="*/ 0 w 6858000"/>
              <a:gd name="connsiteY7" fmla="*/ 1285875 h 1285875"/>
              <a:gd name="connsiteX8" fmla="*/ 0 w 6858000"/>
              <a:gd name="connsiteY8" fmla="*/ 0 h 128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1285875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1285875"/>
                </a:lnTo>
                <a:lnTo>
                  <a:pt x="6858000" y="1285875"/>
                </a:lnTo>
                <a:lnTo>
                  <a:pt x="0" y="1285875"/>
                </a:lnTo>
                <a:lnTo>
                  <a:pt x="0" y="128587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60475" y="1974850"/>
            <a:ext cx="6908800" cy="1336675"/>
          </a:xfrm>
          <a:custGeom>
            <a:avLst/>
            <a:gdLst>
              <a:gd name="connsiteX0" fmla="*/ 25400 w 6908800"/>
              <a:gd name="connsiteY0" fmla="*/ 25400 h 1336675"/>
              <a:gd name="connsiteX1" fmla="*/ 25400 w 6908800"/>
              <a:gd name="connsiteY1" fmla="*/ 25400 h 1336675"/>
              <a:gd name="connsiteX2" fmla="*/ 6883400 w 6908800"/>
              <a:gd name="connsiteY2" fmla="*/ 25400 h 1336675"/>
              <a:gd name="connsiteX3" fmla="*/ 6883400 w 6908800"/>
              <a:gd name="connsiteY3" fmla="*/ 25400 h 1336675"/>
              <a:gd name="connsiteX4" fmla="*/ 6883400 w 6908800"/>
              <a:gd name="connsiteY4" fmla="*/ 1311275 h 1336675"/>
              <a:gd name="connsiteX5" fmla="*/ 6883400 w 6908800"/>
              <a:gd name="connsiteY5" fmla="*/ 1311275 h 1336675"/>
              <a:gd name="connsiteX6" fmla="*/ 25400 w 6908800"/>
              <a:gd name="connsiteY6" fmla="*/ 1311275 h 1336675"/>
              <a:gd name="connsiteX7" fmla="*/ 25400 w 6908800"/>
              <a:gd name="connsiteY7" fmla="*/ 1311275 h 1336675"/>
              <a:gd name="connsiteX8" fmla="*/ 25400 w 6908800"/>
              <a:gd name="connsiteY8" fmla="*/ 25400 h 133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1336675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1311275"/>
                </a:lnTo>
                <a:lnTo>
                  <a:pt x="6883400" y="1311275"/>
                </a:lnTo>
                <a:lnTo>
                  <a:pt x="25400" y="1311275"/>
                </a:lnTo>
                <a:lnTo>
                  <a:pt x="25400" y="131127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62225" y="5857875"/>
            <a:ext cx="3857625" cy="431800"/>
          </a:xfrm>
          <a:custGeom>
            <a:avLst/>
            <a:gdLst>
              <a:gd name="connsiteX0" fmla="*/ 0 w 3857625"/>
              <a:gd name="connsiteY0" fmla="*/ 71970 h 431800"/>
              <a:gd name="connsiteX1" fmla="*/ 72008 w 3857625"/>
              <a:gd name="connsiteY1" fmla="*/ 0 h 431800"/>
              <a:gd name="connsiteX2" fmla="*/ 72008 w 3857625"/>
              <a:gd name="connsiteY2" fmla="*/ 0 h 431800"/>
              <a:gd name="connsiteX3" fmla="*/ 72008 w 3857625"/>
              <a:gd name="connsiteY3" fmla="*/ 0 h 431800"/>
              <a:gd name="connsiteX4" fmla="*/ 3785615 w 3857625"/>
              <a:gd name="connsiteY4" fmla="*/ 0 h 431800"/>
              <a:gd name="connsiteX5" fmla="*/ 3785615 w 3857625"/>
              <a:gd name="connsiteY5" fmla="*/ 0 h 431800"/>
              <a:gd name="connsiteX6" fmla="*/ 3857625 w 3857625"/>
              <a:gd name="connsiteY6" fmla="*/ 71970 h 431800"/>
              <a:gd name="connsiteX7" fmla="*/ 3857625 w 3857625"/>
              <a:gd name="connsiteY7" fmla="*/ 71970 h 431800"/>
              <a:gd name="connsiteX8" fmla="*/ 3857625 w 3857625"/>
              <a:gd name="connsiteY8" fmla="*/ 71970 h 431800"/>
              <a:gd name="connsiteX9" fmla="*/ 3857625 w 3857625"/>
              <a:gd name="connsiteY9" fmla="*/ 359829 h 431800"/>
              <a:gd name="connsiteX10" fmla="*/ 3857625 w 3857625"/>
              <a:gd name="connsiteY10" fmla="*/ 359829 h 431800"/>
              <a:gd name="connsiteX11" fmla="*/ 3785615 w 3857625"/>
              <a:gd name="connsiteY11" fmla="*/ 431800 h 431800"/>
              <a:gd name="connsiteX12" fmla="*/ 3785615 w 3857625"/>
              <a:gd name="connsiteY12" fmla="*/ 431800 h 431800"/>
              <a:gd name="connsiteX13" fmla="*/ 3785615 w 3857625"/>
              <a:gd name="connsiteY13" fmla="*/ 431800 h 431800"/>
              <a:gd name="connsiteX14" fmla="*/ 72008 w 3857625"/>
              <a:gd name="connsiteY14" fmla="*/ 431800 h 431800"/>
              <a:gd name="connsiteX15" fmla="*/ 72008 w 3857625"/>
              <a:gd name="connsiteY15" fmla="*/ 431800 h 431800"/>
              <a:gd name="connsiteX16" fmla="*/ 0 w 3857625"/>
              <a:gd name="connsiteY16" fmla="*/ 359829 h 431800"/>
              <a:gd name="connsiteX17" fmla="*/ 0 w 3857625"/>
              <a:gd name="connsiteY17" fmla="*/ 359829 h 431800"/>
              <a:gd name="connsiteX18" fmla="*/ 0 w 38576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5762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785615" y="0"/>
                </a:lnTo>
                <a:lnTo>
                  <a:pt x="3785615" y="0"/>
                </a:lnTo>
                <a:cubicBezTo>
                  <a:pt x="3825366" y="0"/>
                  <a:pt x="3857625" y="32219"/>
                  <a:pt x="3857625" y="71970"/>
                </a:cubicBezTo>
                <a:cubicBezTo>
                  <a:pt x="3857625" y="71970"/>
                  <a:pt x="3857625" y="71970"/>
                  <a:pt x="3857625" y="71970"/>
                </a:cubicBezTo>
                <a:lnTo>
                  <a:pt x="3857625" y="71970"/>
                </a:lnTo>
                <a:lnTo>
                  <a:pt x="3857625" y="359829"/>
                </a:lnTo>
                <a:lnTo>
                  <a:pt x="3857625" y="359829"/>
                </a:lnTo>
                <a:cubicBezTo>
                  <a:pt x="3857625" y="399580"/>
                  <a:pt x="3825366" y="431800"/>
                  <a:pt x="3785615" y="431800"/>
                </a:cubicBezTo>
                <a:cubicBezTo>
                  <a:pt x="3785615" y="431800"/>
                  <a:pt x="3785615" y="431800"/>
                  <a:pt x="3785615" y="431800"/>
                </a:cubicBezTo>
                <a:lnTo>
                  <a:pt x="3785615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43175" y="5838825"/>
            <a:ext cx="3895725" cy="469900"/>
          </a:xfrm>
          <a:custGeom>
            <a:avLst/>
            <a:gdLst>
              <a:gd name="connsiteX0" fmla="*/ 19050 w 3895725"/>
              <a:gd name="connsiteY0" fmla="*/ 91020 h 469900"/>
              <a:gd name="connsiteX1" fmla="*/ 91058 w 3895725"/>
              <a:gd name="connsiteY1" fmla="*/ 19050 h 469900"/>
              <a:gd name="connsiteX2" fmla="*/ 91058 w 3895725"/>
              <a:gd name="connsiteY2" fmla="*/ 19050 h 469900"/>
              <a:gd name="connsiteX3" fmla="*/ 91058 w 3895725"/>
              <a:gd name="connsiteY3" fmla="*/ 19050 h 469900"/>
              <a:gd name="connsiteX4" fmla="*/ 3804665 w 3895725"/>
              <a:gd name="connsiteY4" fmla="*/ 19050 h 469900"/>
              <a:gd name="connsiteX5" fmla="*/ 3804665 w 3895725"/>
              <a:gd name="connsiteY5" fmla="*/ 19050 h 469900"/>
              <a:gd name="connsiteX6" fmla="*/ 3876675 w 3895725"/>
              <a:gd name="connsiteY6" fmla="*/ 91020 h 469900"/>
              <a:gd name="connsiteX7" fmla="*/ 3876675 w 3895725"/>
              <a:gd name="connsiteY7" fmla="*/ 91020 h 469900"/>
              <a:gd name="connsiteX8" fmla="*/ 3876675 w 3895725"/>
              <a:gd name="connsiteY8" fmla="*/ 91020 h 469900"/>
              <a:gd name="connsiteX9" fmla="*/ 3876675 w 3895725"/>
              <a:gd name="connsiteY9" fmla="*/ 378879 h 469900"/>
              <a:gd name="connsiteX10" fmla="*/ 3876675 w 3895725"/>
              <a:gd name="connsiteY10" fmla="*/ 378879 h 469900"/>
              <a:gd name="connsiteX11" fmla="*/ 3804665 w 3895725"/>
              <a:gd name="connsiteY11" fmla="*/ 450850 h 469900"/>
              <a:gd name="connsiteX12" fmla="*/ 3804665 w 3895725"/>
              <a:gd name="connsiteY12" fmla="*/ 450850 h 469900"/>
              <a:gd name="connsiteX13" fmla="*/ 3804665 w 3895725"/>
              <a:gd name="connsiteY13" fmla="*/ 450850 h 469900"/>
              <a:gd name="connsiteX14" fmla="*/ 91058 w 3895725"/>
              <a:gd name="connsiteY14" fmla="*/ 450850 h 469900"/>
              <a:gd name="connsiteX15" fmla="*/ 91058 w 3895725"/>
              <a:gd name="connsiteY15" fmla="*/ 450850 h 469900"/>
              <a:gd name="connsiteX16" fmla="*/ 19050 w 3895725"/>
              <a:gd name="connsiteY16" fmla="*/ 378879 h 469900"/>
              <a:gd name="connsiteX17" fmla="*/ 19050 w 3895725"/>
              <a:gd name="connsiteY17" fmla="*/ 378879 h 469900"/>
              <a:gd name="connsiteX18" fmla="*/ 19050 w 38957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9572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804665" y="19050"/>
                </a:lnTo>
                <a:lnTo>
                  <a:pt x="3804665" y="19050"/>
                </a:lnTo>
                <a:cubicBezTo>
                  <a:pt x="3844416" y="19050"/>
                  <a:pt x="3876675" y="51269"/>
                  <a:pt x="3876675" y="91020"/>
                </a:cubicBezTo>
                <a:cubicBezTo>
                  <a:pt x="3876675" y="91020"/>
                  <a:pt x="3876675" y="91020"/>
                  <a:pt x="3876675" y="91020"/>
                </a:cubicBezTo>
                <a:lnTo>
                  <a:pt x="3876675" y="91020"/>
                </a:lnTo>
                <a:lnTo>
                  <a:pt x="3876675" y="378879"/>
                </a:lnTo>
                <a:lnTo>
                  <a:pt x="3876675" y="378879"/>
                </a:lnTo>
                <a:cubicBezTo>
                  <a:pt x="3876675" y="418630"/>
                  <a:pt x="3844416" y="450850"/>
                  <a:pt x="3804665" y="450850"/>
                </a:cubicBezTo>
                <a:cubicBezTo>
                  <a:pt x="3804665" y="450850"/>
                  <a:pt x="3804665" y="450850"/>
                  <a:pt x="3804665" y="450850"/>
                </a:cubicBezTo>
                <a:lnTo>
                  <a:pt x="3804665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6500" y="1955800"/>
            <a:ext cx="7010400" cy="137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4102100"/>
            <a:ext cx="5727700" cy="1447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5842000"/>
            <a:ext cx="3924300" cy="495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value值操作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3600" y="1371600"/>
            <a:ext cx="678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val()可以获取或设置元素的value属性值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00200" y="2260600"/>
            <a:ext cx="304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$(input).val();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600200" y="25273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600200" y="2806700"/>
            <a:ext cx="337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$(input).val("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746500" y="59436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搜索框特效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94400" y="1562100"/>
            <a:ext cx="2933700" cy="1714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4400" y="3416300"/>
            <a:ext cx="2895600" cy="166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60400" y="1244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17600" y="1739900"/>
            <a:ext cx="332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制作登录特效，要求：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574800" y="2159000"/>
            <a:ext cx="403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账号文本框获得焦点时，文本框内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803400" y="2489200"/>
            <a:ext cx="3810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默认文字消失；失去焦点时，如果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4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输入的值为空，则文本框内提示文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字再次出现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574800" y="3429000"/>
            <a:ext cx="403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点击登录按钮时，如果均为默认值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803400" y="3771900"/>
            <a:ext cx="3810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则在按钮下方出现红色字体“请输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入账号和密码”，否则显示绿色字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4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“输入正确”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节点操作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0400" y="1231900"/>
            <a:ext cx="4991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jQuery中节点操作主要分为：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1790700"/>
            <a:ext cx="14986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chemeClr val="tx1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查找节点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创建节点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插入节点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删除节点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替换节点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复制节点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143000" y="3714750"/>
            <a:ext cx="6958076" cy="727075"/>
          </a:xfrm>
          <a:custGeom>
            <a:avLst/>
            <a:gdLst>
              <a:gd name="connsiteX0" fmla="*/ 0 w 6958076"/>
              <a:gd name="connsiteY0" fmla="*/ 0 h 727075"/>
              <a:gd name="connsiteX1" fmla="*/ 0 w 6958076"/>
              <a:gd name="connsiteY1" fmla="*/ 0 h 727075"/>
              <a:gd name="connsiteX2" fmla="*/ 6958076 w 6958076"/>
              <a:gd name="connsiteY2" fmla="*/ 0 h 727075"/>
              <a:gd name="connsiteX3" fmla="*/ 6958076 w 6958076"/>
              <a:gd name="connsiteY3" fmla="*/ 0 h 727075"/>
              <a:gd name="connsiteX4" fmla="*/ 6958076 w 6958076"/>
              <a:gd name="connsiteY4" fmla="*/ 727075 h 727075"/>
              <a:gd name="connsiteX5" fmla="*/ 6958076 w 6958076"/>
              <a:gd name="connsiteY5" fmla="*/ 727075 h 727075"/>
              <a:gd name="connsiteX6" fmla="*/ 0 w 6958076"/>
              <a:gd name="connsiteY6" fmla="*/ 727075 h 727075"/>
              <a:gd name="connsiteX7" fmla="*/ 0 w 6958076"/>
              <a:gd name="connsiteY7" fmla="*/ 727075 h 727075"/>
              <a:gd name="connsiteX8" fmla="*/ 0 w 6958076"/>
              <a:gd name="connsiteY8" fmla="*/ 0 h 727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58076" h="727075">
                <a:moveTo>
                  <a:pt x="0" y="0"/>
                </a:moveTo>
                <a:lnTo>
                  <a:pt x="0" y="0"/>
                </a:lnTo>
                <a:lnTo>
                  <a:pt x="6958076" y="0"/>
                </a:lnTo>
                <a:lnTo>
                  <a:pt x="6958076" y="0"/>
                </a:lnTo>
                <a:lnTo>
                  <a:pt x="6958076" y="727075"/>
                </a:lnTo>
                <a:lnTo>
                  <a:pt x="6958076" y="727075"/>
                </a:lnTo>
                <a:lnTo>
                  <a:pt x="0" y="727075"/>
                </a:lnTo>
                <a:lnTo>
                  <a:pt x="0" y="72707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17600" y="3689350"/>
            <a:ext cx="7008876" cy="777875"/>
          </a:xfrm>
          <a:custGeom>
            <a:avLst/>
            <a:gdLst>
              <a:gd name="connsiteX0" fmla="*/ 25400 w 7008876"/>
              <a:gd name="connsiteY0" fmla="*/ 25400 h 777875"/>
              <a:gd name="connsiteX1" fmla="*/ 25400 w 7008876"/>
              <a:gd name="connsiteY1" fmla="*/ 25400 h 777875"/>
              <a:gd name="connsiteX2" fmla="*/ 6983476 w 7008876"/>
              <a:gd name="connsiteY2" fmla="*/ 25400 h 777875"/>
              <a:gd name="connsiteX3" fmla="*/ 6983476 w 7008876"/>
              <a:gd name="connsiteY3" fmla="*/ 25400 h 777875"/>
              <a:gd name="connsiteX4" fmla="*/ 6983476 w 7008876"/>
              <a:gd name="connsiteY4" fmla="*/ 752475 h 777875"/>
              <a:gd name="connsiteX5" fmla="*/ 6983476 w 7008876"/>
              <a:gd name="connsiteY5" fmla="*/ 752475 h 777875"/>
              <a:gd name="connsiteX6" fmla="*/ 25400 w 7008876"/>
              <a:gd name="connsiteY6" fmla="*/ 752475 h 777875"/>
              <a:gd name="connsiteX7" fmla="*/ 25400 w 7008876"/>
              <a:gd name="connsiteY7" fmla="*/ 752475 h 777875"/>
              <a:gd name="connsiteX8" fmla="*/ 25400 w 7008876"/>
              <a:gd name="connsiteY8" fmla="*/ 25400 h 77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08876" h="777875">
                <a:moveTo>
                  <a:pt x="25400" y="25400"/>
                </a:moveTo>
                <a:lnTo>
                  <a:pt x="25400" y="25400"/>
                </a:lnTo>
                <a:lnTo>
                  <a:pt x="6983476" y="25400"/>
                </a:lnTo>
                <a:lnTo>
                  <a:pt x="6983476" y="25400"/>
                </a:lnTo>
                <a:lnTo>
                  <a:pt x="6983476" y="752475"/>
                </a:lnTo>
                <a:lnTo>
                  <a:pt x="6983476" y="752475"/>
                </a:lnTo>
                <a:lnTo>
                  <a:pt x="25400" y="752475"/>
                </a:lnTo>
                <a:lnTo>
                  <a:pt x="25400" y="75247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14876" y="4346828"/>
            <a:ext cx="2357373" cy="1011047"/>
          </a:xfrm>
          <a:custGeom>
            <a:avLst/>
            <a:gdLst>
              <a:gd name="connsiteX0" fmla="*/ 0 w 2357373"/>
              <a:gd name="connsiteY0" fmla="*/ 415671 h 1011047"/>
              <a:gd name="connsiteX1" fmla="*/ 118998 w 2357373"/>
              <a:gd name="connsiteY1" fmla="*/ 296545 h 1011047"/>
              <a:gd name="connsiteX2" fmla="*/ 118998 w 2357373"/>
              <a:gd name="connsiteY2" fmla="*/ 296545 h 1011047"/>
              <a:gd name="connsiteX3" fmla="*/ 118998 w 2357373"/>
              <a:gd name="connsiteY3" fmla="*/ 296545 h 1011047"/>
              <a:gd name="connsiteX4" fmla="*/ 392810 w 2357373"/>
              <a:gd name="connsiteY4" fmla="*/ 296545 h 1011047"/>
              <a:gd name="connsiteX5" fmla="*/ 168655 w 2357373"/>
              <a:gd name="connsiteY5" fmla="*/ 0 h 1011047"/>
              <a:gd name="connsiteX6" fmla="*/ 982217 w 2357373"/>
              <a:gd name="connsiteY6" fmla="*/ 296545 h 1011047"/>
              <a:gd name="connsiteX7" fmla="*/ 2238247 w 2357373"/>
              <a:gd name="connsiteY7" fmla="*/ 296545 h 1011047"/>
              <a:gd name="connsiteX8" fmla="*/ 2238247 w 2357373"/>
              <a:gd name="connsiteY8" fmla="*/ 296545 h 1011047"/>
              <a:gd name="connsiteX9" fmla="*/ 2357373 w 2357373"/>
              <a:gd name="connsiteY9" fmla="*/ 415671 h 1011047"/>
              <a:gd name="connsiteX10" fmla="*/ 2357373 w 2357373"/>
              <a:gd name="connsiteY10" fmla="*/ 415671 h 1011047"/>
              <a:gd name="connsiteX11" fmla="*/ 2357373 w 2357373"/>
              <a:gd name="connsiteY11" fmla="*/ 415671 h 1011047"/>
              <a:gd name="connsiteX12" fmla="*/ 2357373 w 2357373"/>
              <a:gd name="connsiteY12" fmla="*/ 415671 h 1011047"/>
              <a:gd name="connsiteX13" fmla="*/ 2357373 w 2357373"/>
              <a:gd name="connsiteY13" fmla="*/ 415671 h 1011047"/>
              <a:gd name="connsiteX14" fmla="*/ 2357373 w 2357373"/>
              <a:gd name="connsiteY14" fmla="*/ 594233 h 1011047"/>
              <a:gd name="connsiteX15" fmla="*/ 2357373 w 2357373"/>
              <a:gd name="connsiteY15" fmla="*/ 891921 h 1011047"/>
              <a:gd name="connsiteX16" fmla="*/ 2357373 w 2357373"/>
              <a:gd name="connsiteY16" fmla="*/ 891921 h 1011047"/>
              <a:gd name="connsiteX17" fmla="*/ 2238247 w 2357373"/>
              <a:gd name="connsiteY17" fmla="*/ 1011047 h 1011047"/>
              <a:gd name="connsiteX18" fmla="*/ 2238247 w 2357373"/>
              <a:gd name="connsiteY18" fmla="*/ 1011047 h 1011047"/>
              <a:gd name="connsiteX19" fmla="*/ 2238247 w 2357373"/>
              <a:gd name="connsiteY19" fmla="*/ 1011047 h 1011047"/>
              <a:gd name="connsiteX20" fmla="*/ 982217 w 2357373"/>
              <a:gd name="connsiteY20" fmla="*/ 1011047 h 1011047"/>
              <a:gd name="connsiteX21" fmla="*/ 392810 w 2357373"/>
              <a:gd name="connsiteY21" fmla="*/ 1011047 h 1011047"/>
              <a:gd name="connsiteX22" fmla="*/ 392810 w 2357373"/>
              <a:gd name="connsiteY22" fmla="*/ 1011047 h 1011047"/>
              <a:gd name="connsiteX23" fmla="*/ 118998 w 2357373"/>
              <a:gd name="connsiteY23" fmla="*/ 1011047 h 1011047"/>
              <a:gd name="connsiteX24" fmla="*/ 118998 w 2357373"/>
              <a:gd name="connsiteY24" fmla="*/ 1011047 h 1011047"/>
              <a:gd name="connsiteX25" fmla="*/ 0 w 2357373"/>
              <a:gd name="connsiteY25" fmla="*/ 891921 h 1011047"/>
              <a:gd name="connsiteX26" fmla="*/ 0 w 2357373"/>
              <a:gd name="connsiteY26" fmla="*/ 891921 h 1011047"/>
              <a:gd name="connsiteX27" fmla="*/ 0 w 2357373"/>
              <a:gd name="connsiteY27" fmla="*/ 891921 h 1011047"/>
              <a:gd name="connsiteX28" fmla="*/ 0 w 2357373"/>
              <a:gd name="connsiteY28" fmla="*/ 594233 h 1011047"/>
              <a:gd name="connsiteX29" fmla="*/ 0 w 2357373"/>
              <a:gd name="connsiteY29" fmla="*/ 415671 h 1011047"/>
              <a:gd name="connsiteX30" fmla="*/ 0 w 2357373"/>
              <a:gd name="connsiteY30" fmla="*/ 415671 h 1011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357373" h="1011047">
                <a:moveTo>
                  <a:pt x="0" y="415671"/>
                </a:moveTo>
                <a:cubicBezTo>
                  <a:pt x="0" y="349885"/>
                  <a:pt x="53213" y="296545"/>
                  <a:pt x="118998" y="296545"/>
                </a:cubicBezTo>
                <a:cubicBezTo>
                  <a:pt x="118998" y="296545"/>
                  <a:pt x="118998" y="296545"/>
                  <a:pt x="118998" y="296545"/>
                </a:cubicBezTo>
                <a:lnTo>
                  <a:pt x="118998" y="296545"/>
                </a:lnTo>
                <a:lnTo>
                  <a:pt x="392810" y="296545"/>
                </a:lnTo>
                <a:lnTo>
                  <a:pt x="168655" y="0"/>
                </a:lnTo>
                <a:lnTo>
                  <a:pt x="982217" y="296545"/>
                </a:lnTo>
                <a:lnTo>
                  <a:pt x="2238247" y="296545"/>
                </a:lnTo>
                <a:lnTo>
                  <a:pt x="2238247" y="296545"/>
                </a:lnTo>
                <a:cubicBezTo>
                  <a:pt x="2304033" y="296545"/>
                  <a:pt x="2357373" y="349885"/>
                  <a:pt x="2357373" y="415671"/>
                </a:cubicBezTo>
                <a:cubicBezTo>
                  <a:pt x="2357373" y="415671"/>
                  <a:pt x="2357373" y="415671"/>
                  <a:pt x="2357373" y="415671"/>
                </a:cubicBezTo>
                <a:lnTo>
                  <a:pt x="2357373" y="415671"/>
                </a:lnTo>
                <a:lnTo>
                  <a:pt x="2357373" y="415671"/>
                </a:lnTo>
                <a:lnTo>
                  <a:pt x="2357373" y="415671"/>
                </a:lnTo>
                <a:lnTo>
                  <a:pt x="2357373" y="594233"/>
                </a:lnTo>
                <a:lnTo>
                  <a:pt x="2357373" y="891921"/>
                </a:lnTo>
                <a:lnTo>
                  <a:pt x="2357373" y="891921"/>
                </a:lnTo>
                <a:cubicBezTo>
                  <a:pt x="2357373" y="957707"/>
                  <a:pt x="2304033" y="1011047"/>
                  <a:pt x="2238247" y="1011047"/>
                </a:cubicBezTo>
                <a:cubicBezTo>
                  <a:pt x="2238247" y="1011047"/>
                  <a:pt x="2238247" y="1011047"/>
                  <a:pt x="2238247" y="1011047"/>
                </a:cubicBezTo>
                <a:lnTo>
                  <a:pt x="2238247" y="1011047"/>
                </a:lnTo>
                <a:lnTo>
                  <a:pt x="982217" y="1011047"/>
                </a:lnTo>
                <a:lnTo>
                  <a:pt x="392810" y="1011047"/>
                </a:lnTo>
                <a:lnTo>
                  <a:pt x="392810" y="1011047"/>
                </a:lnTo>
                <a:lnTo>
                  <a:pt x="118998" y="1011047"/>
                </a:lnTo>
                <a:lnTo>
                  <a:pt x="118998" y="1011047"/>
                </a:lnTo>
                <a:cubicBezTo>
                  <a:pt x="53213" y="1011047"/>
                  <a:pt x="0" y="957707"/>
                  <a:pt x="0" y="891921"/>
                </a:cubicBezTo>
                <a:cubicBezTo>
                  <a:pt x="0" y="891921"/>
                  <a:pt x="0" y="891921"/>
                  <a:pt x="0" y="891921"/>
                </a:cubicBezTo>
                <a:lnTo>
                  <a:pt x="0" y="891921"/>
                </a:lnTo>
                <a:lnTo>
                  <a:pt x="0" y="594233"/>
                </a:lnTo>
                <a:lnTo>
                  <a:pt x="0" y="415671"/>
                </a:lnTo>
                <a:lnTo>
                  <a:pt x="0" y="4156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8526" y="4340478"/>
            <a:ext cx="2370073" cy="1023747"/>
          </a:xfrm>
          <a:custGeom>
            <a:avLst/>
            <a:gdLst>
              <a:gd name="connsiteX0" fmla="*/ 6350 w 2370073"/>
              <a:gd name="connsiteY0" fmla="*/ 422021 h 1023747"/>
              <a:gd name="connsiteX1" fmla="*/ 125348 w 2370073"/>
              <a:gd name="connsiteY1" fmla="*/ 302895 h 1023747"/>
              <a:gd name="connsiteX2" fmla="*/ 125348 w 2370073"/>
              <a:gd name="connsiteY2" fmla="*/ 302895 h 1023747"/>
              <a:gd name="connsiteX3" fmla="*/ 125348 w 2370073"/>
              <a:gd name="connsiteY3" fmla="*/ 302895 h 1023747"/>
              <a:gd name="connsiteX4" fmla="*/ 399160 w 2370073"/>
              <a:gd name="connsiteY4" fmla="*/ 302895 h 1023747"/>
              <a:gd name="connsiteX5" fmla="*/ 175005 w 2370073"/>
              <a:gd name="connsiteY5" fmla="*/ 6350 h 1023747"/>
              <a:gd name="connsiteX6" fmla="*/ 988567 w 2370073"/>
              <a:gd name="connsiteY6" fmla="*/ 302895 h 1023747"/>
              <a:gd name="connsiteX7" fmla="*/ 2244597 w 2370073"/>
              <a:gd name="connsiteY7" fmla="*/ 302895 h 1023747"/>
              <a:gd name="connsiteX8" fmla="*/ 2244597 w 2370073"/>
              <a:gd name="connsiteY8" fmla="*/ 302895 h 1023747"/>
              <a:gd name="connsiteX9" fmla="*/ 2363723 w 2370073"/>
              <a:gd name="connsiteY9" fmla="*/ 422021 h 1023747"/>
              <a:gd name="connsiteX10" fmla="*/ 2363723 w 2370073"/>
              <a:gd name="connsiteY10" fmla="*/ 422021 h 1023747"/>
              <a:gd name="connsiteX11" fmla="*/ 2363723 w 2370073"/>
              <a:gd name="connsiteY11" fmla="*/ 422021 h 1023747"/>
              <a:gd name="connsiteX12" fmla="*/ 2363723 w 2370073"/>
              <a:gd name="connsiteY12" fmla="*/ 422021 h 1023747"/>
              <a:gd name="connsiteX13" fmla="*/ 2363723 w 2370073"/>
              <a:gd name="connsiteY13" fmla="*/ 422021 h 1023747"/>
              <a:gd name="connsiteX14" fmla="*/ 2363723 w 2370073"/>
              <a:gd name="connsiteY14" fmla="*/ 600583 h 1023747"/>
              <a:gd name="connsiteX15" fmla="*/ 2363723 w 2370073"/>
              <a:gd name="connsiteY15" fmla="*/ 898271 h 1023747"/>
              <a:gd name="connsiteX16" fmla="*/ 2363723 w 2370073"/>
              <a:gd name="connsiteY16" fmla="*/ 898271 h 1023747"/>
              <a:gd name="connsiteX17" fmla="*/ 2244597 w 2370073"/>
              <a:gd name="connsiteY17" fmla="*/ 1017397 h 1023747"/>
              <a:gd name="connsiteX18" fmla="*/ 2244597 w 2370073"/>
              <a:gd name="connsiteY18" fmla="*/ 1017397 h 1023747"/>
              <a:gd name="connsiteX19" fmla="*/ 2244597 w 2370073"/>
              <a:gd name="connsiteY19" fmla="*/ 1017397 h 1023747"/>
              <a:gd name="connsiteX20" fmla="*/ 988567 w 2370073"/>
              <a:gd name="connsiteY20" fmla="*/ 1017397 h 1023747"/>
              <a:gd name="connsiteX21" fmla="*/ 399160 w 2370073"/>
              <a:gd name="connsiteY21" fmla="*/ 1017397 h 1023747"/>
              <a:gd name="connsiteX22" fmla="*/ 399160 w 2370073"/>
              <a:gd name="connsiteY22" fmla="*/ 1017397 h 1023747"/>
              <a:gd name="connsiteX23" fmla="*/ 125348 w 2370073"/>
              <a:gd name="connsiteY23" fmla="*/ 1017397 h 1023747"/>
              <a:gd name="connsiteX24" fmla="*/ 125348 w 2370073"/>
              <a:gd name="connsiteY24" fmla="*/ 1017397 h 1023747"/>
              <a:gd name="connsiteX25" fmla="*/ 6350 w 2370073"/>
              <a:gd name="connsiteY25" fmla="*/ 898271 h 1023747"/>
              <a:gd name="connsiteX26" fmla="*/ 6350 w 2370073"/>
              <a:gd name="connsiteY26" fmla="*/ 898271 h 1023747"/>
              <a:gd name="connsiteX27" fmla="*/ 6350 w 2370073"/>
              <a:gd name="connsiteY27" fmla="*/ 898271 h 1023747"/>
              <a:gd name="connsiteX28" fmla="*/ 6350 w 2370073"/>
              <a:gd name="connsiteY28" fmla="*/ 600583 h 1023747"/>
              <a:gd name="connsiteX29" fmla="*/ 6350 w 2370073"/>
              <a:gd name="connsiteY29" fmla="*/ 422021 h 1023747"/>
              <a:gd name="connsiteX30" fmla="*/ 6350 w 2370073"/>
              <a:gd name="connsiteY30" fmla="*/ 422021 h 1023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370073" h="1023747">
                <a:moveTo>
                  <a:pt x="6350" y="422021"/>
                </a:moveTo>
                <a:cubicBezTo>
                  <a:pt x="6350" y="356235"/>
                  <a:pt x="59563" y="302895"/>
                  <a:pt x="125348" y="302895"/>
                </a:cubicBezTo>
                <a:cubicBezTo>
                  <a:pt x="125348" y="302895"/>
                  <a:pt x="125348" y="302895"/>
                  <a:pt x="125348" y="302895"/>
                </a:cubicBezTo>
                <a:lnTo>
                  <a:pt x="125348" y="302895"/>
                </a:lnTo>
                <a:lnTo>
                  <a:pt x="399160" y="302895"/>
                </a:lnTo>
                <a:lnTo>
                  <a:pt x="175005" y="6350"/>
                </a:lnTo>
                <a:lnTo>
                  <a:pt x="988567" y="302895"/>
                </a:lnTo>
                <a:lnTo>
                  <a:pt x="2244597" y="302895"/>
                </a:lnTo>
                <a:lnTo>
                  <a:pt x="2244597" y="302895"/>
                </a:lnTo>
                <a:cubicBezTo>
                  <a:pt x="2310383" y="302895"/>
                  <a:pt x="2363723" y="356235"/>
                  <a:pt x="2363723" y="422021"/>
                </a:cubicBezTo>
                <a:cubicBezTo>
                  <a:pt x="2363723" y="422021"/>
                  <a:pt x="2363723" y="422021"/>
                  <a:pt x="2363723" y="422021"/>
                </a:cubicBezTo>
                <a:lnTo>
                  <a:pt x="2363723" y="422021"/>
                </a:lnTo>
                <a:lnTo>
                  <a:pt x="2363723" y="422021"/>
                </a:lnTo>
                <a:lnTo>
                  <a:pt x="2363723" y="422021"/>
                </a:lnTo>
                <a:lnTo>
                  <a:pt x="2363723" y="600583"/>
                </a:lnTo>
                <a:lnTo>
                  <a:pt x="2363723" y="898271"/>
                </a:lnTo>
                <a:lnTo>
                  <a:pt x="2363723" y="898271"/>
                </a:lnTo>
                <a:cubicBezTo>
                  <a:pt x="2363723" y="964057"/>
                  <a:pt x="2310383" y="1017397"/>
                  <a:pt x="2244597" y="1017397"/>
                </a:cubicBezTo>
                <a:cubicBezTo>
                  <a:pt x="2244597" y="1017397"/>
                  <a:pt x="2244597" y="1017397"/>
                  <a:pt x="2244597" y="1017397"/>
                </a:cubicBezTo>
                <a:lnTo>
                  <a:pt x="2244597" y="1017397"/>
                </a:lnTo>
                <a:lnTo>
                  <a:pt x="988567" y="1017397"/>
                </a:lnTo>
                <a:lnTo>
                  <a:pt x="399160" y="1017397"/>
                </a:lnTo>
                <a:lnTo>
                  <a:pt x="399160" y="1017397"/>
                </a:lnTo>
                <a:lnTo>
                  <a:pt x="125348" y="1017397"/>
                </a:lnTo>
                <a:lnTo>
                  <a:pt x="125348" y="1017397"/>
                </a:lnTo>
                <a:cubicBezTo>
                  <a:pt x="59563" y="1017397"/>
                  <a:pt x="6350" y="964057"/>
                  <a:pt x="6350" y="898271"/>
                </a:cubicBezTo>
                <a:cubicBezTo>
                  <a:pt x="6350" y="898271"/>
                  <a:pt x="6350" y="898271"/>
                  <a:pt x="6350" y="898271"/>
                </a:cubicBezTo>
                <a:lnTo>
                  <a:pt x="6350" y="898271"/>
                </a:lnTo>
                <a:lnTo>
                  <a:pt x="6350" y="600583"/>
                </a:lnTo>
                <a:lnTo>
                  <a:pt x="6350" y="422021"/>
                </a:lnTo>
                <a:lnTo>
                  <a:pt x="6350" y="4220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3670300"/>
            <a:ext cx="7112000" cy="17145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创建节点元素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60400" y="1231900"/>
            <a:ext cx="5524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工厂函数$()用于获取或创建节点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1714500"/>
            <a:ext cx="500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$(selector)：通过选择器获取节点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2171700"/>
            <a:ext cx="5918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$(element)：把DOM节点转化成jQuery节点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$(html)：使用HTML字符串创建jQuery节点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60500" y="3962400"/>
            <a:ext cx="636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$newNode2=$("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&lt;li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title=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标题为千与千寻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千与千寻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&lt;/li&gt;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470400" y="476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创建含文本与属性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762500" y="5029200"/>
            <a:ext cx="1244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&lt;li&gt;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元素节点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60651" y="6072187"/>
            <a:ext cx="4340225" cy="431800"/>
          </a:xfrm>
          <a:custGeom>
            <a:avLst/>
            <a:gdLst>
              <a:gd name="connsiteX0" fmla="*/ 0 w 4340225"/>
              <a:gd name="connsiteY0" fmla="*/ 71970 h 431800"/>
              <a:gd name="connsiteX1" fmla="*/ 71881 w 4340225"/>
              <a:gd name="connsiteY1" fmla="*/ 0 h 431800"/>
              <a:gd name="connsiteX2" fmla="*/ 71881 w 4340225"/>
              <a:gd name="connsiteY2" fmla="*/ 0 h 431800"/>
              <a:gd name="connsiteX3" fmla="*/ 71881 w 4340225"/>
              <a:gd name="connsiteY3" fmla="*/ 0 h 431800"/>
              <a:gd name="connsiteX4" fmla="*/ 4268215 w 4340225"/>
              <a:gd name="connsiteY4" fmla="*/ 0 h 431800"/>
              <a:gd name="connsiteX5" fmla="*/ 4268215 w 4340225"/>
              <a:gd name="connsiteY5" fmla="*/ 0 h 431800"/>
              <a:gd name="connsiteX6" fmla="*/ 4340097 w 4340225"/>
              <a:gd name="connsiteY6" fmla="*/ 71970 h 431800"/>
              <a:gd name="connsiteX7" fmla="*/ 4340097 w 4340225"/>
              <a:gd name="connsiteY7" fmla="*/ 71970 h 431800"/>
              <a:gd name="connsiteX8" fmla="*/ 4340225 w 4340225"/>
              <a:gd name="connsiteY8" fmla="*/ 71970 h 431800"/>
              <a:gd name="connsiteX9" fmla="*/ 4340225 w 4340225"/>
              <a:gd name="connsiteY9" fmla="*/ 359829 h 431800"/>
              <a:gd name="connsiteX10" fmla="*/ 4340097 w 4340225"/>
              <a:gd name="connsiteY10" fmla="*/ 359829 h 431800"/>
              <a:gd name="connsiteX11" fmla="*/ 4268215 w 4340225"/>
              <a:gd name="connsiteY11" fmla="*/ 431800 h 431800"/>
              <a:gd name="connsiteX12" fmla="*/ 4268215 w 4340225"/>
              <a:gd name="connsiteY12" fmla="*/ 431800 h 431800"/>
              <a:gd name="connsiteX13" fmla="*/ 4268215 w 4340225"/>
              <a:gd name="connsiteY13" fmla="*/ 431800 h 431800"/>
              <a:gd name="connsiteX14" fmla="*/ 71881 w 4340225"/>
              <a:gd name="connsiteY14" fmla="*/ 431800 h 431800"/>
              <a:gd name="connsiteX15" fmla="*/ 71881 w 4340225"/>
              <a:gd name="connsiteY15" fmla="*/ 431800 h 431800"/>
              <a:gd name="connsiteX16" fmla="*/ 0 w 4340225"/>
              <a:gd name="connsiteY16" fmla="*/ 359829 h 431800"/>
              <a:gd name="connsiteX17" fmla="*/ 0 w 4340225"/>
              <a:gd name="connsiteY17" fmla="*/ 359829 h 431800"/>
              <a:gd name="connsiteX18" fmla="*/ 0 w 43402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40225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268215" y="0"/>
                </a:lnTo>
                <a:lnTo>
                  <a:pt x="4268215" y="0"/>
                </a:lnTo>
                <a:cubicBezTo>
                  <a:pt x="4307966" y="0"/>
                  <a:pt x="4340225" y="32219"/>
                  <a:pt x="4340097" y="71970"/>
                </a:cubicBezTo>
                <a:cubicBezTo>
                  <a:pt x="4340097" y="71970"/>
                  <a:pt x="4340097" y="71970"/>
                  <a:pt x="4340097" y="71970"/>
                </a:cubicBezTo>
                <a:lnTo>
                  <a:pt x="4340225" y="71970"/>
                </a:lnTo>
                <a:lnTo>
                  <a:pt x="4340225" y="359829"/>
                </a:lnTo>
                <a:lnTo>
                  <a:pt x="4340097" y="359829"/>
                </a:lnTo>
                <a:cubicBezTo>
                  <a:pt x="4340097" y="399580"/>
                  <a:pt x="4307966" y="431800"/>
                  <a:pt x="4268215" y="431800"/>
                </a:cubicBezTo>
                <a:cubicBezTo>
                  <a:pt x="4268215" y="431800"/>
                  <a:pt x="4268215" y="431800"/>
                  <a:pt x="4268215" y="431800"/>
                </a:cubicBezTo>
                <a:lnTo>
                  <a:pt x="4268215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41601" y="6053137"/>
            <a:ext cx="4378325" cy="469900"/>
          </a:xfrm>
          <a:custGeom>
            <a:avLst/>
            <a:gdLst>
              <a:gd name="connsiteX0" fmla="*/ 19050 w 4378325"/>
              <a:gd name="connsiteY0" fmla="*/ 91020 h 469900"/>
              <a:gd name="connsiteX1" fmla="*/ 90931 w 4378325"/>
              <a:gd name="connsiteY1" fmla="*/ 19050 h 469900"/>
              <a:gd name="connsiteX2" fmla="*/ 90931 w 4378325"/>
              <a:gd name="connsiteY2" fmla="*/ 19050 h 469900"/>
              <a:gd name="connsiteX3" fmla="*/ 90931 w 4378325"/>
              <a:gd name="connsiteY3" fmla="*/ 19050 h 469900"/>
              <a:gd name="connsiteX4" fmla="*/ 4287265 w 4378325"/>
              <a:gd name="connsiteY4" fmla="*/ 19050 h 469900"/>
              <a:gd name="connsiteX5" fmla="*/ 4287265 w 4378325"/>
              <a:gd name="connsiteY5" fmla="*/ 19050 h 469900"/>
              <a:gd name="connsiteX6" fmla="*/ 4359147 w 4378325"/>
              <a:gd name="connsiteY6" fmla="*/ 91020 h 469900"/>
              <a:gd name="connsiteX7" fmla="*/ 4359147 w 4378325"/>
              <a:gd name="connsiteY7" fmla="*/ 91020 h 469900"/>
              <a:gd name="connsiteX8" fmla="*/ 4359275 w 4378325"/>
              <a:gd name="connsiteY8" fmla="*/ 91020 h 469900"/>
              <a:gd name="connsiteX9" fmla="*/ 4359275 w 4378325"/>
              <a:gd name="connsiteY9" fmla="*/ 378879 h 469900"/>
              <a:gd name="connsiteX10" fmla="*/ 4359147 w 4378325"/>
              <a:gd name="connsiteY10" fmla="*/ 378879 h 469900"/>
              <a:gd name="connsiteX11" fmla="*/ 4287265 w 4378325"/>
              <a:gd name="connsiteY11" fmla="*/ 450850 h 469900"/>
              <a:gd name="connsiteX12" fmla="*/ 4287265 w 4378325"/>
              <a:gd name="connsiteY12" fmla="*/ 450850 h 469900"/>
              <a:gd name="connsiteX13" fmla="*/ 4287265 w 4378325"/>
              <a:gd name="connsiteY13" fmla="*/ 450850 h 469900"/>
              <a:gd name="connsiteX14" fmla="*/ 90931 w 4378325"/>
              <a:gd name="connsiteY14" fmla="*/ 450850 h 469900"/>
              <a:gd name="connsiteX15" fmla="*/ 90931 w 4378325"/>
              <a:gd name="connsiteY15" fmla="*/ 450850 h 469900"/>
              <a:gd name="connsiteX16" fmla="*/ 19050 w 4378325"/>
              <a:gd name="connsiteY16" fmla="*/ 378879 h 469900"/>
              <a:gd name="connsiteX17" fmla="*/ 19050 w 4378325"/>
              <a:gd name="connsiteY17" fmla="*/ 378879 h 469900"/>
              <a:gd name="connsiteX18" fmla="*/ 19050 w 43783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78325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287265" y="19050"/>
                </a:lnTo>
                <a:lnTo>
                  <a:pt x="4287265" y="19050"/>
                </a:lnTo>
                <a:cubicBezTo>
                  <a:pt x="4327016" y="19050"/>
                  <a:pt x="4359275" y="51269"/>
                  <a:pt x="4359147" y="91020"/>
                </a:cubicBezTo>
                <a:cubicBezTo>
                  <a:pt x="4359147" y="91020"/>
                  <a:pt x="4359147" y="91020"/>
                  <a:pt x="4359147" y="91020"/>
                </a:cubicBezTo>
                <a:lnTo>
                  <a:pt x="4359275" y="91020"/>
                </a:lnTo>
                <a:lnTo>
                  <a:pt x="4359275" y="378879"/>
                </a:lnTo>
                <a:lnTo>
                  <a:pt x="4359147" y="378879"/>
                </a:lnTo>
                <a:cubicBezTo>
                  <a:pt x="4359147" y="418630"/>
                  <a:pt x="4327016" y="450850"/>
                  <a:pt x="4287265" y="450850"/>
                </a:cubicBezTo>
                <a:cubicBezTo>
                  <a:pt x="4287265" y="450850"/>
                  <a:pt x="4287265" y="450850"/>
                  <a:pt x="4287265" y="450850"/>
                </a:cubicBezTo>
                <a:lnTo>
                  <a:pt x="4287265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4100" y="1841500"/>
            <a:ext cx="7391400" cy="4051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900" y="6057900"/>
            <a:ext cx="44069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插入子节点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3716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元素内部插入子节点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467100" y="61595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演示示例：节点属性操作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60651" y="6072187"/>
            <a:ext cx="4340225" cy="431800"/>
          </a:xfrm>
          <a:custGeom>
            <a:avLst/>
            <a:gdLst>
              <a:gd name="connsiteX0" fmla="*/ 0 w 4340225"/>
              <a:gd name="connsiteY0" fmla="*/ 71970 h 431800"/>
              <a:gd name="connsiteX1" fmla="*/ 71881 w 4340225"/>
              <a:gd name="connsiteY1" fmla="*/ 0 h 431800"/>
              <a:gd name="connsiteX2" fmla="*/ 71881 w 4340225"/>
              <a:gd name="connsiteY2" fmla="*/ 0 h 431800"/>
              <a:gd name="connsiteX3" fmla="*/ 71881 w 4340225"/>
              <a:gd name="connsiteY3" fmla="*/ 0 h 431800"/>
              <a:gd name="connsiteX4" fmla="*/ 4268215 w 4340225"/>
              <a:gd name="connsiteY4" fmla="*/ 0 h 431800"/>
              <a:gd name="connsiteX5" fmla="*/ 4268215 w 4340225"/>
              <a:gd name="connsiteY5" fmla="*/ 0 h 431800"/>
              <a:gd name="connsiteX6" fmla="*/ 4340097 w 4340225"/>
              <a:gd name="connsiteY6" fmla="*/ 71970 h 431800"/>
              <a:gd name="connsiteX7" fmla="*/ 4340097 w 4340225"/>
              <a:gd name="connsiteY7" fmla="*/ 71970 h 431800"/>
              <a:gd name="connsiteX8" fmla="*/ 4340225 w 4340225"/>
              <a:gd name="connsiteY8" fmla="*/ 71970 h 431800"/>
              <a:gd name="connsiteX9" fmla="*/ 4340225 w 4340225"/>
              <a:gd name="connsiteY9" fmla="*/ 359829 h 431800"/>
              <a:gd name="connsiteX10" fmla="*/ 4340097 w 4340225"/>
              <a:gd name="connsiteY10" fmla="*/ 359829 h 431800"/>
              <a:gd name="connsiteX11" fmla="*/ 4268215 w 4340225"/>
              <a:gd name="connsiteY11" fmla="*/ 431800 h 431800"/>
              <a:gd name="connsiteX12" fmla="*/ 4268215 w 4340225"/>
              <a:gd name="connsiteY12" fmla="*/ 431800 h 431800"/>
              <a:gd name="connsiteX13" fmla="*/ 4268215 w 4340225"/>
              <a:gd name="connsiteY13" fmla="*/ 431800 h 431800"/>
              <a:gd name="connsiteX14" fmla="*/ 71881 w 4340225"/>
              <a:gd name="connsiteY14" fmla="*/ 431800 h 431800"/>
              <a:gd name="connsiteX15" fmla="*/ 71881 w 4340225"/>
              <a:gd name="connsiteY15" fmla="*/ 431800 h 431800"/>
              <a:gd name="connsiteX16" fmla="*/ 0 w 4340225"/>
              <a:gd name="connsiteY16" fmla="*/ 359829 h 431800"/>
              <a:gd name="connsiteX17" fmla="*/ 0 w 4340225"/>
              <a:gd name="connsiteY17" fmla="*/ 359829 h 431800"/>
              <a:gd name="connsiteX18" fmla="*/ 0 w 43402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40225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268215" y="0"/>
                </a:lnTo>
                <a:lnTo>
                  <a:pt x="4268215" y="0"/>
                </a:lnTo>
                <a:cubicBezTo>
                  <a:pt x="4307966" y="0"/>
                  <a:pt x="4340225" y="32219"/>
                  <a:pt x="4340097" y="71970"/>
                </a:cubicBezTo>
                <a:cubicBezTo>
                  <a:pt x="4340097" y="71970"/>
                  <a:pt x="4340097" y="71970"/>
                  <a:pt x="4340097" y="71970"/>
                </a:cubicBezTo>
                <a:lnTo>
                  <a:pt x="4340225" y="71970"/>
                </a:lnTo>
                <a:lnTo>
                  <a:pt x="4340225" y="359829"/>
                </a:lnTo>
                <a:lnTo>
                  <a:pt x="4340097" y="359829"/>
                </a:lnTo>
                <a:cubicBezTo>
                  <a:pt x="4340097" y="399580"/>
                  <a:pt x="4307966" y="431800"/>
                  <a:pt x="4268215" y="431800"/>
                </a:cubicBezTo>
                <a:cubicBezTo>
                  <a:pt x="4268215" y="431800"/>
                  <a:pt x="4268215" y="431800"/>
                  <a:pt x="4268215" y="431800"/>
                </a:cubicBezTo>
                <a:lnTo>
                  <a:pt x="4268215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41601" y="6053137"/>
            <a:ext cx="4378325" cy="469900"/>
          </a:xfrm>
          <a:custGeom>
            <a:avLst/>
            <a:gdLst>
              <a:gd name="connsiteX0" fmla="*/ 19050 w 4378325"/>
              <a:gd name="connsiteY0" fmla="*/ 91020 h 469900"/>
              <a:gd name="connsiteX1" fmla="*/ 90931 w 4378325"/>
              <a:gd name="connsiteY1" fmla="*/ 19050 h 469900"/>
              <a:gd name="connsiteX2" fmla="*/ 90931 w 4378325"/>
              <a:gd name="connsiteY2" fmla="*/ 19050 h 469900"/>
              <a:gd name="connsiteX3" fmla="*/ 90931 w 4378325"/>
              <a:gd name="connsiteY3" fmla="*/ 19050 h 469900"/>
              <a:gd name="connsiteX4" fmla="*/ 4287265 w 4378325"/>
              <a:gd name="connsiteY4" fmla="*/ 19050 h 469900"/>
              <a:gd name="connsiteX5" fmla="*/ 4287265 w 4378325"/>
              <a:gd name="connsiteY5" fmla="*/ 19050 h 469900"/>
              <a:gd name="connsiteX6" fmla="*/ 4359147 w 4378325"/>
              <a:gd name="connsiteY6" fmla="*/ 91020 h 469900"/>
              <a:gd name="connsiteX7" fmla="*/ 4359147 w 4378325"/>
              <a:gd name="connsiteY7" fmla="*/ 91020 h 469900"/>
              <a:gd name="connsiteX8" fmla="*/ 4359275 w 4378325"/>
              <a:gd name="connsiteY8" fmla="*/ 91020 h 469900"/>
              <a:gd name="connsiteX9" fmla="*/ 4359275 w 4378325"/>
              <a:gd name="connsiteY9" fmla="*/ 378879 h 469900"/>
              <a:gd name="connsiteX10" fmla="*/ 4359147 w 4378325"/>
              <a:gd name="connsiteY10" fmla="*/ 378879 h 469900"/>
              <a:gd name="connsiteX11" fmla="*/ 4287265 w 4378325"/>
              <a:gd name="connsiteY11" fmla="*/ 450850 h 469900"/>
              <a:gd name="connsiteX12" fmla="*/ 4287265 w 4378325"/>
              <a:gd name="connsiteY12" fmla="*/ 450850 h 469900"/>
              <a:gd name="connsiteX13" fmla="*/ 4287265 w 4378325"/>
              <a:gd name="connsiteY13" fmla="*/ 450850 h 469900"/>
              <a:gd name="connsiteX14" fmla="*/ 90931 w 4378325"/>
              <a:gd name="connsiteY14" fmla="*/ 450850 h 469900"/>
              <a:gd name="connsiteX15" fmla="*/ 90931 w 4378325"/>
              <a:gd name="connsiteY15" fmla="*/ 450850 h 469900"/>
              <a:gd name="connsiteX16" fmla="*/ 19050 w 4378325"/>
              <a:gd name="connsiteY16" fmla="*/ 378879 h 469900"/>
              <a:gd name="connsiteX17" fmla="*/ 19050 w 4378325"/>
              <a:gd name="connsiteY17" fmla="*/ 378879 h 469900"/>
              <a:gd name="connsiteX18" fmla="*/ 19050 w 43783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78325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287265" y="19050"/>
                </a:lnTo>
                <a:lnTo>
                  <a:pt x="4287265" y="19050"/>
                </a:lnTo>
                <a:cubicBezTo>
                  <a:pt x="4327016" y="19050"/>
                  <a:pt x="4359275" y="51269"/>
                  <a:pt x="4359147" y="91020"/>
                </a:cubicBezTo>
                <a:cubicBezTo>
                  <a:pt x="4359147" y="91020"/>
                  <a:pt x="4359147" y="91020"/>
                  <a:pt x="4359147" y="91020"/>
                </a:cubicBezTo>
                <a:lnTo>
                  <a:pt x="4359275" y="91020"/>
                </a:lnTo>
                <a:lnTo>
                  <a:pt x="4359275" y="378879"/>
                </a:lnTo>
                <a:lnTo>
                  <a:pt x="4359147" y="378879"/>
                </a:lnTo>
                <a:cubicBezTo>
                  <a:pt x="4359147" y="418630"/>
                  <a:pt x="4327016" y="450850"/>
                  <a:pt x="4287265" y="450850"/>
                </a:cubicBezTo>
                <a:cubicBezTo>
                  <a:pt x="4287265" y="450850"/>
                  <a:pt x="4287265" y="450850"/>
                  <a:pt x="4287265" y="450850"/>
                </a:cubicBezTo>
                <a:lnTo>
                  <a:pt x="4287265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4100" y="1841500"/>
            <a:ext cx="7391400" cy="4127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900" y="6057900"/>
            <a:ext cx="44069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插入同辈节点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371600"/>
            <a:ext cx="3911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元素外部插入同辈节点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467100" y="61595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演示示例：节点属性操作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7000" y="1054100"/>
            <a:ext cx="1130300" cy="533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0400" y="1676400"/>
            <a:ext cx="3924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如何搭建jQuery环境？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60400" y="2184400"/>
            <a:ext cx="6413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在jQuery中选取元素的选择器有哪些？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回顾及作业点评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84200" y="12827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357375" y="2060575"/>
            <a:ext cx="6858000" cy="4286250"/>
          </a:xfrm>
          <a:custGeom>
            <a:avLst/>
            <a:gdLst>
              <a:gd name="connsiteX0" fmla="*/ 0 w 6858000"/>
              <a:gd name="connsiteY0" fmla="*/ 0 h 4286250"/>
              <a:gd name="connsiteX1" fmla="*/ 0 w 6858000"/>
              <a:gd name="connsiteY1" fmla="*/ 0 h 4286250"/>
              <a:gd name="connsiteX2" fmla="*/ 6858000 w 6858000"/>
              <a:gd name="connsiteY2" fmla="*/ 0 h 4286250"/>
              <a:gd name="connsiteX3" fmla="*/ 6858000 w 6858000"/>
              <a:gd name="connsiteY3" fmla="*/ 0 h 4286250"/>
              <a:gd name="connsiteX4" fmla="*/ 6858000 w 6858000"/>
              <a:gd name="connsiteY4" fmla="*/ 4286250 h 4286250"/>
              <a:gd name="connsiteX5" fmla="*/ 6858000 w 6858000"/>
              <a:gd name="connsiteY5" fmla="*/ 4286250 h 4286250"/>
              <a:gd name="connsiteX6" fmla="*/ 0 w 6858000"/>
              <a:gd name="connsiteY6" fmla="*/ 4286250 h 4286250"/>
              <a:gd name="connsiteX7" fmla="*/ 0 w 6858000"/>
              <a:gd name="connsiteY7" fmla="*/ 4286250 h 4286250"/>
              <a:gd name="connsiteX8" fmla="*/ 0 w 6858000"/>
              <a:gd name="connsiteY8" fmla="*/ 0 h 428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4286250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4286250"/>
                </a:lnTo>
                <a:lnTo>
                  <a:pt x="6858000" y="4286250"/>
                </a:lnTo>
                <a:lnTo>
                  <a:pt x="0" y="4286250"/>
                </a:lnTo>
                <a:lnTo>
                  <a:pt x="0" y="428625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31975" y="2035175"/>
            <a:ext cx="6908800" cy="4337050"/>
          </a:xfrm>
          <a:custGeom>
            <a:avLst/>
            <a:gdLst>
              <a:gd name="connsiteX0" fmla="*/ 25400 w 6908800"/>
              <a:gd name="connsiteY0" fmla="*/ 25400 h 4337050"/>
              <a:gd name="connsiteX1" fmla="*/ 25400 w 6908800"/>
              <a:gd name="connsiteY1" fmla="*/ 25400 h 4337050"/>
              <a:gd name="connsiteX2" fmla="*/ 6883400 w 6908800"/>
              <a:gd name="connsiteY2" fmla="*/ 25400 h 4337050"/>
              <a:gd name="connsiteX3" fmla="*/ 6883400 w 6908800"/>
              <a:gd name="connsiteY3" fmla="*/ 25400 h 4337050"/>
              <a:gd name="connsiteX4" fmla="*/ 6883400 w 6908800"/>
              <a:gd name="connsiteY4" fmla="*/ 4311650 h 4337050"/>
              <a:gd name="connsiteX5" fmla="*/ 6883400 w 6908800"/>
              <a:gd name="connsiteY5" fmla="*/ 4311650 h 4337050"/>
              <a:gd name="connsiteX6" fmla="*/ 25400 w 6908800"/>
              <a:gd name="connsiteY6" fmla="*/ 4311650 h 4337050"/>
              <a:gd name="connsiteX7" fmla="*/ 25400 w 6908800"/>
              <a:gd name="connsiteY7" fmla="*/ 4311650 h 4337050"/>
              <a:gd name="connsiteX8" fmla="*/ 25400 w 6908800"/>
              <a:gd name="connsiteY8" fmla="*/ 25400 h 4337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4337050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4311650"/>
                </a:lnTo>
                <a:lnTo>
                  <a:pt x="6883400" y="4311650"/>
                </a:lnTo>
                <a:lnTo>
                  <a:pt x="25400" y="4311650"/>
                </a:lnTo>
                <a:lnTo>
                  <a:pt x="25400" y="431165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1841500"/>
            <a:ext cx="1168400" cy="5334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676400" y="2247900"/>
            <a:ext cx="39624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class="container"&gt;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class="inner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first"&gt;Hello&lt;/div&gt;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class="inner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second"&gt;And&lt;/div&gt;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class="inner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third"&gt;Goodbye&lt;/div&gt;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//jQuery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$('.third').replaceWith($('.first'));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class="container"&gt;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class="inner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second"&gt;And&lt;/div&gt;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class="inner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first"&gt;Hello&lt;/div&gt;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0800" algn="l"/>
                <a:tab pos="2667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&lt;/div&gt;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60400" y="304800"/>
            <a:ext cx="8242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替换节点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900"/>
              </a:lnSpc>
              <a:tabLst>
                <a:tab pos="64135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replaceWith()和replaceAll()用于替换节点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58800" y="2082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143000" y="1857375"/>
            <a:ext cx="6858000" cy="644525"/>
          </a:xfrm>
          <a:custGeom>
            <a:avLst/>
            <a:gdLst>
              <a:gd name="connsiteX0" fmla="*/ 0 w 6858000"/>
              <a:gd name="connsiteY0" fmla="*/ 0 h 644525"/>
              <a:gd name="connsiteX1" fmla="*/ 0 w 6858000"/>
              <a:gd name="connsiteY1" fmla="*/ 0 h 644525"/>
              <a:gd name="connsiteX2" fmla="*/ 6858000 w 6858000"/>
              <a:gd name="connsiteY2" fmla="*/ 0 h 644525"/>
              <a:gd name="connsiteX3" fmla="*/ 6858000 w 6858000"/>
              <a:gd name="connsiteY3" fmla="*/ 0 h 644525"/>
              <a:gd name="connsiteX4" fmla="*/ 6858000 w 6858000"/>
              <a:gd name="connsiteY4" fmla="*/ 644525 h 644525"/>
              <a:gd name="connsiteX5" fmla="*/ 6858000 w 6858000"/>
              <a:gd name="connsiteY5" fmla="*/ 644525 h 644525"/>
              <a:gd name="connsiteX6" fmla="*/ 0 w 6858000"/>
              <a:gd name="connsiteY6" fmla="*/ 644525 h 644525"/>
              <a:gd name="connsiteX7" fmla="*/ 0 w 6858000"/>
              <a:gd name="connsiteY7" fmla="*/ 644525 h 644525"/>
              <a:gd name="connsiteX8" fmla="*/ 0 w 6858000"/>
              <a:gd name="connsiteY8" fmla="*/ 0 h 644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644525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644525"/>
                </a:lnTo>
                <a:lnTo>
                  <a:pt x="6858000" y="644525"/>
                </a:lnTo>
                <a:lnTo>
                  <a:pt x="0" y="644525"/>
                </a:lnTo>
                <a:lnTo>
                  <a:pt x="0" y="64452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17600" y="1831975"/>
            <a:ext cx="6908800" cy="695325"/>
          </a:xfrm>
          <a:custGeom>
            <a:avLst/>
            <a:gdLst>
              <a:gd name="connsiteX0" fmla="*/ 25400 w 6908800"/>
              <a:gd name="connsiteY0" fmla="*/ 25400 h 695325"/>
              <a:gd name="connsiteX1" fmla="*/ 25400 w 6908800"/>
              <a:gd name="connsiteY1" fmla="*/ 25400 h 695325"/>
              <a:gd name="connsiteX2" fmla="*/ 6883400 w 6908800"/>
              <a:gd name="connsiteY2" fmla="*/ 25400 h 695325"/>
              <a:gd name="connsiteX3" fmla="*/ 6883400 w 6908800"/>
              <a:gd name="connsiteY3" fmla="*/ 25400 h 695325"/>
              <a:gd name="connsiteX4" fmla="*/ 6883400 w 6908800"/>
              <a:gd name="connsiteY4" fmla="*/ 669925 h 695325"/>
              <a:gd name="connsiteX5" fmla="*/ 6883400 w 6908800"/>
              <a:gd name="connsiteY5" fmla="*/ 669925 h 695325"/>
              <a:gd name="connsiteX6" fmla="*/ 25400 w 6908800"/>
              <a:gd name="connsiteY6" fmla="*/ 669925 h 695325"/>
              <a:gd name="connsiteX7" fmla="*/ 25400 w 6908800"/>
              <a:gd name="connsiteY7" fmla="*/ 669925 h 695325"/>
              <a:gd name="connsiteX8" fmla="*/ 25400 w 6908800"/>
              <a:gd name="connsiteY8" fmla="*/ 25400 h 695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695325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669925"/>
                </a:lnTo>
                <a:lnTo>
                  <a:pt x="6883400" y="669925"/>
                </a:lnTo>
                <a:lnTo>
                  <a:pt x="25400" y="669925"/>
                </a:lnTo>
                <a:lnTo>
                  <a:pt x="25400" y="6699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65857" y="2372995"/>
            <a:ext cx="3620642" cy="751204"/>
          </a:xfrm>
          <a:custGeom>
            <a:avLst/>
            <a:gdLst>
              <a:gd name="connsiteX0" fmla="*/ 620267 w 3620642"/>
              <a:gd name="connsiteY0" fmla="*/ 409955 h 751204"/>
              <a:gd name="connsiteX1" fmla="*/ 688594 w 3620642"/>
              <a:gd name="connsiteY1" fmla="*/ 341629 h 751204"/>
              <a:gd name="connsiteX2" fmla="*/ 688594 w 3620642"/>
              <a:gd name="connsiteY2" fmla="*/ 341629 h 751204"/>
              <a:gd name="connsiteX3" fmla="*/ 688594 w 3620642"/>
              <a:gd name="connsiteY3" fmla="*/ 341629 h 751204"/>
              <a:gd name="connsiteX4" fmla="*/ 1120394 w 3620642"/>
              <a:gd name="connsiteY4" fmla="*/ 341629 h 751204"/>
              <a:gd name="connsiteX5" fmla="*/ 0 w 3620642"/>
              <a:gd name="connsiteY5" fmla="*/ 0 h 751204"/>
              <a:gd name="connsiteX6" fmla="*/ 1870455 w 3620642"/>
              <a:gd name="connsiteY6" fmla="*/ 341629 h 751204"/>
              <a:gd name="connsiteX7" fmla="*/ 3552316 w 3620642"/>
              <a:gd name="connsiteY7" fmla="*/ 341629 h 751204"/>
              <a:gd name="connsiteX8" fmla="*/ 3552316 w 3620642"/>
              <a:gd name="connsiteY8" fmla="*/ 341629 h 751204"/>
              <a:gd name="connsiteX9" fmla="*/ 3620642 w 3620642"/>
              <a:gd name="connsiteY9" fmla="*/ 409955 h 751204"/>
              <a:gd name="connsiteX10" fmla="*/ 3620642 w 3620642"/>
              <a:gd name="connsiteY10" fmla="*/ 409955 h 751204"/>
              <a:gd name="connsiteX11" fmla="*/ 3620642 w 3620642"/>
              <a:gd name="connsiteY11" fmla="*/ 409955 h 751204"/>
              <a:gd name="connsiteX12" fmla="*/ 3620642 w 3620642"/>
              <a:gd name="connsiteY12" fmla="*/ 409828 h 751204"/>
              <a:gd name="connsiteX13" fmla="*/ 3620642 w 3620642"/>
              <a:gd name="connsiteY13" fmla="*/ 409828 h 751204"/>
              <a:gd name="connsiteX14" fmla="*/ 3620642 w 3620642"/>
              <a:gd name="connsiteY14" fmla="*/ 512317 h 751204"/>
              <a:gd name="connsiteX15" fmla="*/ 3620642 w 3620642"/>
              <a:gd name="connsiteY15" fmla="*/ 682878 h 751204"/>
              <a:gd name="connsiteX16" fmla="*/ 3620642 w 3620642"/>
              <a:gd name="connsiteY16" fmla="*/ 682878 h 751204"/>
              <a:gd name="connsiteX17" fmla="*/ 3552316 w 3620642"/>
              <a:gd name="connsiteY17" fmla="*/ 751204 h 751204"/>
              <a:gd name="connsiteX18" fmla="*/ 3552316 w 3620642"/>
              <a:gd name="connsiteY18" fmla="*/ 751204 h 751204"/>
              <a:gd name="connsiteX19" fmla="*/ 3552316 w 3620642"/>
              <a:gd name="connsiteY19" fmla="*/ 751204 h 751204"/>
              <a:gd name="connsiteX20" fmla="*/ 1870455 w 3620642"/>
              <a:gd name="connsiteY20" fmla="*/ 751204 h 751204"/>
              <a:gd name="connsiteX21" fmla="*/ 1120394 w 3620642"/>
              <a:gd name="connsiteY21" fmla="*/ 751204 h 751204"/>
              <a:gd name="connsiteX22" fmla="*/ 1120394 w 3620642"/>
              <a:gd name="connsiteY22" fmla="*/ 751204 h 751204"/>
              <a:gd name="connsiteX23" fmla="*/ 688594 w 3620642"/>
              <a:gd name="connsiteY23" fmla="*/ 751204 h 751204"/>
              <a:gd name="connsiteX24" fmla="*/ 688594 w 3620642"/>
              <a:gd name="connsiteY24" fmla="*/ 751204 h 751204"/>
              <a:gd name="connsiteX25" fmla="*/ 620267 w 3620642"/>
              <a:gd name="connsiteY25" fmla="*/ 682878 h 751204"/>
              <a:gd name="connsiteX26" fmla="*/ 620267 w 3620642"/>
              <a:gd name="connsiteY26" fmla="*/ 682878 h 751204"/>
              <a:gd name="connsiteX27" fmla="*/ 620267 w 3620642"/>
              <a:gd name="connsiteY27" fmla="*/ 682878 h 751204"/>
              <a:gd name="connsiteX28" fmla="*/ 620267 w 3620642"/>
              <a:gd name="connsiteY28" fmla="*/ 512317 h 751204"/>
              <a:gd name="connsiteX29" fmla="*/ 620267 w 3620642"/>
              <a:gd name="connsiteY29" fmla="*/ 409828 h 751204"/>
              <a:gd name="connsiteX30" fmla="*/ 620267 w 3620642"/>
              <a:gd name="connsiteY30" fmla="*/ 409828 h 751204"/>
              <a:gd name="connsiteX31" fmla="*/ 620267 w 3620642"/>
              <a:gd name="connsiteY31" fmla="*/ 409955 h 751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620642" h="751204">
                <a:moveTo>
                  <a:pt x="620267" y="409955"/>
                </a:moveTo>
                <a:cubicBezTo>
                  <a:pt x="620267" y="372236"/>
                  <a:pt x="650875" y="341629"/>
                  <a:pt x="688594" y="341629"/>
                </a:cubicBezTo>
                <a:cubicBezTo>
                  <a:pt x="688594" y="341629"/>
                  <a:pt x="688594" y="341629"/>
                  <a:pt x="688594" y="341629"/>
                </a:cubicBezTo>
                <a:lnTo>
                  <a:pt x="688594" y="341629"/>
                </a:lnTo>
                <a:lnTo>
                  <a:pt x="1120394" y="341629"/>
                </a:lnTo>
                <a:lnTo>
                  <a:pt x="0" y="0"/>
                </a:lnTo>
                <a:lnTo>
                  <a:pt x="1870455" y="341629"/>
                </a:lnTo>
                <a:lnTo>
                  <a:pt x="3552316" y="341629"/>
                </a:lnTo>
                <a:lnTo>
                  <a:pt x="3552316" y="341629"/>
                </a:lnTo>
                <a:cubicBezTo>
                  <a:pt x="3590035" y="341629"/>
                  <a:pt x="3620642" y="372236"/>
                  <a:pt x="3620642" y="409955"/>
                </a:cubicBezTo>
                <a:cubicBezTo>
                  <a:pt x="3620642" y="409955"/>
                  <a:pt x="3620642" y="409955"/>
                  <a:pt x="3620642" y="409955"/>
                </a:cubicBezTo>
                <a:lnTo>
                  <a:pt x="3620642" y="409955"/>
                </a:lnTo>
                <a:lnTo>
                  <a:pt x="3620642" y="409828"/>
                </a:lnTo>
                <a:lnTo>
                  <a:pt x="3620642" y="409828"/>
                </a:lnTo>
                <a:lnTo>
                  <a:pt x="3620642" y="512317"/>
                </a:lnTo>
                <a:lnTo>
                  <a:pt x="3620642" y="682878"/>
                </a:lnTo>
                <a:lnTo>
                  <a:pt x="3620642" y="682878"/>
                </a:lnTo>
                <a:cubicBezTo>
                  <a:pt x="3620642" y="720597"/>
                  <a:pt x="3590035" y="751204"/>
                  <a:pt x="3552316" y="751204"/>
                </a:cubicBezTo>
                <a:cubicBezTo>
                  <a:pt x="3552316" y="751204"/>
                  <a:pt x="3552316" y="751204"/>
                  <a:pt x="3552316" y="751204"/>
                </a:cubicBezTo>
                <a:lnTo>
                  <a:pt x="3552316" y="751204"/>
                </a:lnTo>
                <a:lnTo>
                  <a:pt x="1870455" y="751204"/>
                </a:lnTo>
                <a:lnTo>
                  <a:pt x="1120394" y="751204"/>
                </a:lnTo>
                <a:lnTo>
                  <a:pt x="1120394" y="751204"/>
                </a:lnTo>
                <a:lnTo>
                  <a:pt x="688594" y="751204"/>
                </a:lnTo>
                <a:lnTo>
                  <a:pt x="688594" y="751204"/>
                </a:lnTo>
                <a:cubicBezTo>
                  <a:pt x="650875" y="751204"/>
                  <a:pt x="620267" y="720597"/>
                  <a:pt x="620267" y="682878"/>
                </a:cubicBezTo>
                <a:cubicBezTo>
                  <a:pt x="620267" y="682878"/>
                  <a:pt x="620267" y="682878"/>
                  <a:pt x="620267" y="682878"/>
                </a:cubicBezTo>
                <a:lnTo>
                  <a:pt x="620267" y="682878"/>
                </a:lnTo>
                <a:lnTo>
                  <a:pt x="620267" y="512317"/>
                </a:lnTo>
                <a:lnTo>
                  <a:pt x="620267" y="409828"/>
                </a:lnTo>
                <a:lnTo>
                  <a:pt x="620267" y="409828"/>
                </a:lnTo>
                <a:lnTo>
                  <a:pt x="620267" y="40995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9507" y="2366645"/>
            <a:ext cx="3633342" cy="763904"/>
          </a:xfrm>
          <a:custGeom>
            <a:avLst/>
            <a:gdLst>
              <a:gd name="connsiteX0" fmla="*/ 626617 w 3633342"/>
              <a:gd name="connsiteY0" fmla="*/ 416305 h 763904"/>
              <a:gd name="connsiteX1" fmla="*/ 694944 w 3633342"/>
              <a:gd name="connsiteY1" fmla="*/ 347979 h 763904"/>
              <a:gd name="connsiteX2" fmla="*/ 694944 w 3633342"/>
              <a:gd name="connsiteY2" fmla="*/ 347979 h 763904"/>
              <a:gd name="connsiteX3" fmla="*/ 694944 w 3633342"/>
              <a:gd name="connsiteY3" fmla="*/ 347979 h 763904"/>
              <a:gd name="connsiteX4" fmla="*/ 1126744 w 3633342"/>
              <a:gd name="connsiteY4" fmla="*/ 347979 h 763904"/>
              <a:gd name="connsiteX5" fmla="*/ 6350 w 3633342"/>
              <a:gd name="connsiteY5" fmla="*/ 6350 h 763904"/>
              <a:gd name="connsiteX6" fmla="*/ 1876805 w 3633342"/>
              <a:gd name="connsiteY6" fmla="*/ 347979 h 763904"/>
              <a:gd name="connsiteX7" fmla="*/ 3558666 w 3633342"/>
              <a:gd name="connsiteY7" fmla="*/ 347979 h 763904"/>
              <a:gd name="connsiteX8" fmla="*/ 3558666 w 3633342"/>
              <a:gd name="connsiteY8" fmla="*/ 347979 h 763904"/>
              <a:gd name="connsiteX9" fmla="*/ 3626992 w 3633342"/>
              <a:gd name="connsiteY9" fmla="*/ 416305 h 763904"/>
              <a:gd name="connsiteX10" fmla="*/ 3626992 w 3633342"/>
              <a:gd name="connsiteY10" fmla="*/ 416305 h 763904"/>
              <a:gd name="connsiteX11" fmla="*/ 3626992 w 3633342"/>
              <a:gd name="connsiteY11" fmla="*/ 416305 h 763904"/>
              <a:gd name="connsiteX12" fmla="*/ 3626992 w 3633342"/>
              <a:gd name="connsiteY12" fmla="*/ 416178 h 763904"/>
              <a:gd name="connsiteX13" fmla="*/ 3626992 w 3633342"/>
              <a:gd name="connsiteY13" fmla="*/ 416178 h 763904"/>
              <a:gd name="connsiteX14" fmla="*/ 3626992 w 3633342"/>
              <a:gd name="connsiteY14" fmla="*/ 518667 h 763904"/>
              <a:gd name="connsiteX15" fmla="*/ 3626992 w 3633342"/>
              <a:gd name="connsiteY15" fmla="*/ 689228 h 763904"/>
              <a:gd name="connsiteX16" fmla="*/ 3626992 w 3633342"/>
              <a:gd name="connsiteY16" fmla="*/ 689228 h 763904"/>
              <a:gd name="connsiteX17" fmla="*/ 3558666 w 3633342"/>
              <a:gd name="connsiteY17" fmla="*/ 757554 h 763904"/>
              <a:gd name="connsiteX18" fmla="*/ 3558666 w 3633342"/>
              <a:gd name="connsiteY18" fmla="*/ 757554 h 763904"/>
              <a:gd name="connsiteX19" fmla="*/ 3558666 w 3633342"/>
              <a:gd name="connsiteY19" fmla="*/ 757554 h 763904"/>
              <a:gd name="connsiteX20" fmla="*/ 1876805 w 3633342"/>
              <a:gd name="connsiteY20" fmla="*/ 757554 h 763904"/>
              <a:gd name="connsiteX21" fmla="*/ 1126744 w 3633342"/>
              <a:gd name="connsiteY21" fmla="*/ 757554 h 763904"/>
              <a:gd name="connsiteX22" fmla="*/ 1126744 w 3633342"/>
              <a:gd name="connsiteY22" fmla="*/ 757554 h 763904"/>
              <a:gd name="connsiteX23" fmla="*/ 694944 w 3633342"/>
              <a:gd name="connsiteY23" fmla="*/ 757554 h 763904"/>
              <a:gd name="connsiteX24" fmla="*/ 694944 w 3633342"/>
              <a:gd name="connsiteY24" fmla="*/ 757554 h 763904"/>
              <a:gd name="connsiteX25" fmla="*/ 626617 w 3633342"/>
              <a:gd name="connsiteY25" fmla="*/ 689228 h 763904"/>
              <a:gd name="connsiteX26" fmla="*/ 626617 w 3633342"/>
              <a:gd name="connsiteY26" fmla="*/ 689228 h 763904"/>
              <a:gd name="connsiteX27" fmla="*/ 626617 w 3633342"/>
              <a:gd name="connsiteY27" fmla="*/ 689228 h 763904"/>
              <a:gd name="connsiteX28" fmla="*/ 626617 w 3633342"/>
              <a:gd name="connsiteY28" fmla="*/ 518667 h 763904"/>
              <a:gd name="connsiteX29" fmla="*/ 626617 w 3633342"/>
              <a:gd name="connsiteY29" fmla="*/ 416178 h 763904"/>
              <a:gd name="connsiteX30" fmla="*/ 626617 w 3633342"/>
              <a:gd name="connsiteY30" fmla="*/ 416178 h 763904"/>
              <a:gd name="connsiteX31" fmla="*/ 626617 w 3633342"/>
              <a:gd name="connsiteY31" fmla="*/ 416305 h 763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633342" h="763904">
                <a:moveTo>
                  <a:pt x="626617" y="416305"/>
                </a:moveTo>
                <a:cubicBezTo>
                  <a:pt x="626617" y="378586"/>
                  <a:pt x="657225" y="347979"/>
                  <a:pt x="694944" y="347979"/>
                </a:cubicBezTo>
                <a:cubicBezTo>
                  <a:pt x="694944" y="347979"/>
                  <a:pt x="694944" y="347979"/>
                  <a:pt x="694944" y="347979"/>
                </a:cubicBezTo>
                <a:lnTo>
                  <a:pt x="694944" y="347979"/>
                </a:lnTo>
                <a:lnTo>
                  <a:pt x="1126744" y="347979"/>
                </a:lnTo>
                <a:lnTo>
                  <a:pt x="6350" y="6350"/>
                </a:lnTo>
                <a:lnTo>
                  <a:pt x="1876805" y="347979"/>
                </a:lnTo>
                <a:lnTo>
                  <a:pt x="3558666" y="347979"/>
                </a:lnTo>
                <a:lnTo>
                  <a:pt x="3558666" y="347979"/>
                </a:lnTo>
                <a:cubicBezTo>
                  <a:pt x="3596385" y="347979"/>
                  <a:pt x="3626992" y="378586"/>
                  <a:pt x="3626992" y="416305"/>
                </a:cubicBezTo>
                <a:cubicBezTo>
                  <a:pt x="3626992" y="416305"/>
                  <a:pt x="3626992" y="416305"/>
                  <a:pt x="3626992" y="416305"/>
                </a:cubicBezTo>
                <a:lnTo>
                  <a:pt x="3626992" y="416305"/>
                </a:lnTo>
                <a:lnTo>
                  <a:pt x="3626992" y="416178"/>
                </a:lnTo>
                <a:lnTo>
                  <a:pt x="3626992" y="416178"/>
                </a:lnTo>
                <a:lnTo>
                  <a:pt x="3626992" y="518667"/>
                </a:lnTo>
                <a:lnTo>
                  <a:pt x="3626992" y="689228"/>
                </a:lnTo>
                <a:lnTo>
                  <a:pt x="3626992" y="689228"/>
                </a:lnTo>
                <a:cubicBezTo>
                  <a:pt x="3626992" y="726947"/>
                  <a:pt x="3596385" y="757554"/>
                  <a:pt x="3558666" y="757554"/>
                </a:cubicBezTo>
                <a:cubicBezTo>
                  <a:pt x="3558666" y="757554"/>
                  <a:pt x="3558666" y="757554"/>
                  <a:pt x="3558666" y="757554"/>
                </a:cubicBezTo>
                <a:lnTo>
                  <a:pt x="3558666" y="757554"/>
                </a:lnTo>
                <a:lnTo>
                  <a:pt x="1876805" y="757554"/>
                </a:lnTo>
                <a:lnTo>
                  <a:pt x="1126744" y="757554"/>
                </a:lnTo>
                <a:lnTo>
                  <a:pt x="1126744" y="757554"/>
                </a:lnTo>
                <a:lnTo>
                  <a:pt x="694944" y="757554"/>
                </a:lnTo>
                <a:lnTo>
                  <a:pt x="694944" y="757554"/>
                </a:lnTo>
                <a:cubicBezTo>
                  <a:pt x="657225" y="757554"/>
                  <a:pt x="626617" y="726947"/>
                  <a:pt x="626617" y="689228"/>
                </a:cubicBezTo>
                <a:cubicBezTo>
                  <a:pt x="626617" y="689228"/>
                  <a:pt x="626617" y="689228"/>
                  <a:pt x="626617" y="689228"/>
                </a:cubicBezTo>
                <a:lnTo>
                  <a:pt x="626617" y="689228"/>
                </a:lnTo>
                <a:lnTo>
                  <a:pt x="626617" y="518667"/>
                </a:lnTo>
                <a:lnTo>
                  <a:pt x="626617" y="416178"/>
                </a:lnTo>
                <a:lnTo>
                  <a:pt x="626617" y="416178"/>
                </a:lnTo>
                <a:lnTo>
                  <a:pt x="626617" y="4163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6012" y="4438650"/>
            <a:ext cx="6840537" cy="720725"/>
          </a:xfrm>
          <a:custGeom>
            <a:avLst/>
            <a:gdLst>
              <a:gd name="connsiteX0" fmla="*/ 0 w 6840537"/>
              <a:gd name="connsiteY0" fmla="*/ 0 h 720725"/>
              <a:gd name="connsiteX1" fmla="*/ 0 w 6840537"/>
              <a:gd name="connsiteY1" fmla="*/ 0 h 720725"/>
              <a:gd name="connsiteX2" fmla="*/ 6840537 w 6840537"/>
              <a:gd name="connsiteY2" fmla="*/ 0 h 720725"/>
              <a:gd name="connsiteX3" fmla="*/ 6840537 w 6840537"/>
              <a:gd name="connsiteY3" fmla="*/ 0 h 720725"/>
              <a:gd name="connsiteX4" fmla="*/ 6840537 w 6840537"/>
              <a:gd name="connsiteY4" fmla="*/ 720725 h 720725"/>
              <a:gd name="connsiteX5" fmla="*/ 6840537 w 6840537"/>
              <a:gd name="connsiteY5" fmla="*/ 720725 h 720725"/>
              <a:gd name="connsiteX6" fmla="*/ 0 w 6840537"/>
              <a:gd name="connsiteY6" fmla="*/ 720725 h 720725"/>
              <a:gd name="connsiteX7" fmla="*/ 0 w 6840537"/>
              <a:gd name="connsiteY7" fmla="*/ 720725 h 720725"/>
              <a:gd name="connsiteX8" fmla="*/ 0 w 6840537"/>
              <a:gd name="connsiteY8" fmla="*/ 0 h 720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40537" h="720725">
                <a:moveTo>
                  <a:pt x="0" y="0"/>
                </a:moveTo>
                <a:lnTo>
                  <a:pt x="0" y="0"/>
                </a:lnTo>
                <a:lnTo>
                  <a:pt x="6840537" y="0"/>
                </a:lnTo>
                <a:lnTo>
                  <a:pt x="6840537" y="0"/>
                </a:lnTo>
                <a:lnTo>
                  <a:pt x="6840537" y="720725"/>
                </a:lnTo>
                <a:lnTo>
                  <a:pt x="6840537" y="720725"/>
                </a:lnTo>
                <a:lnTo>
                  <a:pt x="0" y="720725"/>
                </a:lnTo>
                <a:lnTo>
                  <a:pt x="0" y="720725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96962" y="4419600"/>
            <a:ext cx="6878637" cy="758825"/>
          </a:xfrm>
          <a:custGeom>
            <a:avLst/>
            <a:gdLst>
              <a:gd name="connsiteX0" fmla="*/ 19050 w 6878637"/>
              <a:gd name="connsiteY0" fmla="*/ 19050 h 758825"/>
              <a:gd name="connsiteX1" fmla="*/ 19050 w 6878637"/>
              <a:gd name="connsiteY1" fmla="*/ 19050 h 758825"/>
              <a:gd name="connsiteX2" fmla="*/ 6859587 w 6878637"/>
              <a:gd name="connsiteY2" fmla="*/ 19050 h 758825"/>
              <a:gd name="connsiteX3" fmla="*/ 6859587 w 6878637"/>
              <a:gd name="connsiteY3" fmla="*/ 19050 h 758825"/>
              <a:gd name="connsiteX4" fmla="*/ 6859587 w 6878637"/>
              <a:gd name="connsiteY4" fmla="*/ 739775 h 758825"/>
              <a:gd name="connsiteX5" fmla="*/ 6859587 w 6878637"/>
              <a:gd name="connsiteY5" fmla="*/ 739775 h 758825"/>
              <a:gd name="connsiteX6" fmla="*/ 19050 w 6878637"/>
              <a:gd name="connsiteY6" fmla="*/ 739775 h 758825"/>
              <a:gd name="connsiteX7" fmla="*/ 19050 w 6878637"/>
              <a:gd name="connsiteY7" fmla="*/ 739775 h 758825"/>
              <a:gd name="connsiteX8" fmla="*/ 19050 w 6878637"/>
              <a:gd name="connsiteY8" fmla="*/ 19050 h 75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78637" h="758825">
                <a:moveTo>
                  <a:pt x="19050" y="19050"/>
                </a:moveTo>
                <a:lnTo>
                  <a:pt x="19050" y="19050"/>
                </a:lnTo>
                <a:lnTo>
                  <a:pt x="6859587" y="19050"/>
                </a:lnTo>
                <a:lnTo>
                  <a:pt x="6859587" y="19050"/>
                </a:lnTo>
                <a:lnTo>
                  <a:pt x="6859587" y="739775"/>
                </a:lnTo>
                <a:lnTo>
                  <a:pt x="6859587" y="739775"/>
                </a:lnTo>
                <a:lnTo>
                  <a:pt x="19050" y="739775"/>
                </a:lnTo>
                <a:lnTo>
                  <a:pt x="19050" y="739775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816100"/>
            <a:ext cx="7010400" cy="1333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4000500"/>
            <a:ext cx="7937500" cy="1206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660400" y="1231900"/>
            <a:ext cx="374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clone()用于复制节点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复制节点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31900" y="2082800"/>
            <a:ext cx="283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$(A).clone(true).appendTo(B);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530600" y="2806700"/>
            <a:ext cx="248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参数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表示复制其事件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44500" y="41656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提示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244600" y="4559300"/>
            <a:ext cx="6565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clone()有个副作用就是会复制id，要么避免对有id的元素克隆，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要么使用class代替id的作用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3857625"/>
            <a:ext cx="6858063" cy="2643187"/>
          </a:xfrm>
          <a:custGeom>
            <a:avLst/>
            <a:gdLst>
              <a:gd name="connsiteX0" fmla="*/ 0 w 6858063"/>
              <a:gd name="connsiteY0" fmla="*/ 0 h 2643187"/>
              <a:gd name="connsiteX1" fmla="*/ 0 w 6858063"/>
              <a:gd name="connsiteY1" fmla="*/ 0 h 2643187"/>
              <a:gd name="connsiteX2" fmla="*/ 6858063 w 6858063"/>
              <a:gd name="connsiteY2" fmla="*/ 0 h 2643187"/>
              <a:gd name="connsiteX3" fmla="*/ 6858063 w 6858063"/>
              <a:gd name="connsiteY3" fmla="*/ 0 h 2643187"/>
              <a:gd name="connsiteX4" fmla="*/ 6858063 w 6858063"/>
              <a:gd name="connsiteY4" fmla="*/ 2643187 h 2643187"/>
              <a:gd name="connsiteX5" fmla="*/ 6858063 w 6858063"/>
              <a:gd name="connsiteY5" fmla="*/ 2643187 h 2643187"/>
              <a:gd name="connsiteX6" fmla="*/ 0 w 6858063"/>
              <a:gd name="connsiteY6" fmla="*/ 2643187 h 2643187"/>
              <a:gd name="connsiteX7" fmla="*/ 0 w 6858063"/>
              <a:gd name="connsiteY7" fmla="*/ 2643187 h 2643187"/>
              <a:gd name="connsiteX8" fmla="*/ 0 w 6858063"/>
              <a:gd name="connsiteY8" fmla="*/ 0 h 2643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2643187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2643187"/>
                </a:lnTo>
                <a:lnTo>
                  <a:pt x="6858063" y="2643187"/>
                </a:lnTo>
                <a:lnTo>
                  <a:pt x="0" y="2643187"/>
                </a:lnTo>
                <a:lnTo>
                  <a:pt x="0" y="2643187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3832225"/>
            <a:ext cx="6908863" cy="2693987"/>
          </a:xfrm>
          <a:custGeom>
            <a:avLst/>
            <a:gdLst>
              <a:gd name="connsiteX0" fmla="*/ 25400 w 6908863"/>
              <a:gd name="connsiteY0" fmla="*/ 25400 h 2693987"/>
              <a:gd name="connsiteX1" fmla="*/ 25400 w 6908863"/>
              <a:gd name="connsiteY1" fmla="*/ 25400 h 2693987"/>
              <a:gd name="connsiteX2" fmla="*/ 6883463 w 6908863"/>
              <a:gd name="connsiteY2" fmla="*/ 25400 h 2693987"/>
              <a:gd name="connsiteX3" fmla="*/ 6883463 w 6908863"/>
              <a:gd name="connsiteY3" fmla="*/ 25400 h 2693987"/>
              <a:gd name="connsiteX4" fmla="*/ 6883463 w 6908863"/>
              <a:gd name="connsiteY4" fmla="*/ 2668587 h 2693987"/>
              <a:gd name="connsiteX5" fmla="*/ 6883463 w 6908863"/>
              <a:gd name="connsiteY5" fmla="*/ 2668587 h 2693987"/>
              <a:gd name="connsiteX6" fmla="*/ 25400 w 6908863"/>
              <a:gd name="connsiteY6" fmla="*/ 2668587 h 2693987"/>
              <a:gd name="connsiteX7" fmla="*/ 25400 w 6908863"/>
              <a:gd name="connsiteY7" fmla="*/ 2668587 h 2693987"/>
              <a:gd name="connsiteX8" fmla="*/ 25400 w 6908863"/>
              <a:gd name="connsiteY8" fmla="*/ 25400 h 2693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2693987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2668587"/>
                </a:lnTo>
                <a:lnTo>
                  <a:pt x="6883463" y="2668587"/>
                </a:lnTo>
                <a:lnTo>
                  <a:pt x="25400" y="2668587"/>
                </a:lnTo>
                <a:lnTo>
                  <a:pt x="25400" y="266858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3340100"/>
            <a:ext cx="8077200" cy="32131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删除节点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0400" y="1231900"/>
            <a:ext cx="5702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jQuery提供了三种删除节点的方法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remove()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：删除整个节点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17600" y="21590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detach()：删除整个节点，保留元素的绑定事件、附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7000" y="25273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加的数据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2959100"/>
            <a:ext cx="347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empty()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：清空节点内容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36700" y="3924300"/>
            <a:ext cx="1206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//HTML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36700" y="42164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&lt;p&gt;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739900" y="4508500"/>
            <a:ext cx="264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Hello,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&lt;span&gt;Person&lt;/span&gt;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href="#"&gt;and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person&lt;/a&gt;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536700" y="50419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&lt;/p&gt;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536700" y="5295900"/>
            <a:ext cx="1346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536700" y="5600700"/>
            <a:ext cx="1460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$("p").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empty();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536700" y="6146800"/>
            <a:ext cx="77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&lt;p&gt;&lt;/p&gt;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571500" y="35814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85875" y="1928876"/>
            <a:ext cx="6858000" cy="1928748"/>
          </a:xfrm>
          <a:custGeom>
            <a:avLst/>
            <a:gdLst>
              <a:gd name="connsiteX0" fmla="*/ 0 w 6858000"/>
              <a:gd name="connsiteY0" fmla="*/ 0 h 1928748"/>
              <a:gd name="connsiteX1" fmla="*/ 0 w 6858000"/>
              <a:gd name="connsiteY1" fmla="*/ 0 h 1928748"/>
              <a:gd name="connsiteX2" fmla="*/ 6858000 w 6858000"/>
              <a:gd name="connsiteY2" fmla="*/ 0 h 1928748"/>
              <a:gd name="connsiteX3" fmla="*/ 6858000 w 6858000"/>
              <a:gd name="connsiteY3" fmla="*/ 0 h 1928748"/>
              <a:gd name="connsiteX4" fmla="*/ 6858000 w 6858000"/>
              <a:gd name="connsiteY4" fmla="*/ 1928748 h 1928748"/>
              <a:gd name="connsiteX5" fmla="*/ 6858000 w 6858000"/>
              <a:gd name="connsiteY5" fmla="*/ 1928748 h 1928748"/>
              <a:gd name="connsiteX6" fmla="*/ 0 w 6858000"/>
              <a:gd name="connsiteY6" fmla="*/ 1928748 h 1928748"/>
              <a:gd name="connsiteX7" fmla="*/ 0 w 6858000"/>
              <a:gd name="connsiteY7" fmla="*/ 1928748 h 1928748"/>
              <a:gd name="connsiteX8" fmla="*/ 0 w 6858000"/>
              <a:gd name="connsiteY8" fmla="*/ 0 h 1928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1928748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1928748"/>
                </a:lnTo>
                <a:lnTo>
                  <a:pt x="6858000" y="1928748"/>
                </a:lnTo>
                <a:lnTo>
                  <a:pt x="0" y="1928748"/>
                </a:lnTo>
                <a:lnTo>
                  <a:pt x="0" y="192874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60475" y="1903476"/>
            <a:ext cx="6908800" cy="1979548"/>
          </a:xfrm>
          <a:custGeom>
            <a:avLst/>
            <a:gdLst>
              <a:gd name="connsiteX0" fmla="*/ 25400 w 6908800"/>
              <a:gd name="connsiteY0" fmla="*/ 25400 h 1979548"/>
              <a:gd name="connsiteX1" fmla="*/ 25400 w 6908800"/>
              <a:gd name="connsiteY1" fmla="*/ 25400 h 1979548"/>
              <a:gd name="connsiteX2" fmla="*/ 6883400 w 6908800"/>
              <a:gd name="connsiteY2" fmla="*/ 25400 h 1979548"/>
              <a:gd name="connsiteX3" fmla="*/ 6883400 w 6908800"/>
              <a:gd name="connsiteY3" fmla="*/ 25400 h 1979548"/>
              <a:gd name="connsiteX4" fmla="*/ 6883400 w 6908800"/>
              <a:gd name="connsiteY4" fmla="*/ 1954148 h 1979548"/>
              <a:gd name="connsiteX5" fmla="*/ 6883400 w 6908800"/>
              <a:gd name="connsiteY5" fmla="*/ 1954148 h 1979548"/>
              <a:gd name="connsiteX6" fmla="*/ 25400 w 6908800"/>
              <a:gd name="connsiteY6" fmla="*/ 1954148 h 1979548"/>
              <a:gd name="connsiteX7" fmla="*/ 25400 w 6908800"/>
              <a:gd name="connsiteY7" fmla="*/ 1954148 h 1979548"/>
              <a:gd name="connsiteX8" fmla="*/ 25400 w 6908800"/>
              <a:gd name="connsiteY8" fmla="*/ 25400 h 1979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1979548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1954148"/>
                </a:lnTo>
                <a:lnTo>
                  <a:pt x="6883400" y="1954148"/>
                </a:lnTo>
                <a:lnTo>
                  <a:pt x="25400" y="1954148"/>
                </a:lnTo>
                <a:lnTo>
                  <a:pt x="25400" y="195414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62225" y="5857875"/>
            <a:ext cx="3857625" cy="431800"/>
          </a:xfrm>
          <a:custGeom>
            <a:avLst/>
            <a:gdLst>
              <a:gd name="connsiteX0" fmla="*/ 0 w 3857625"/>
              <a:gd name="connsiteY0" fmla="*/ 71970 h 431800"/>
              <a:gd name="connsiteX1" fmla="*/ 72008 w 3857625"/>
              <a:gd name="connsiteY1" fmla="*/ 0 h 431800"/>
              <a:gd name="connsiteX2" fmla="*/ 72008 w 3857625"/>
              <a:gd name="connsiteY2" fmla="*/ 0 h 431800"/>
              <a:gd name="connsiteX3" fmla="*/ 72008 w 3857625"/>
              <a:gd name="connsiteY3" fmla="*/ 0 h 431800"/>
              <a:gd name="connsiteX4" fmla="*/ 3785615 w 3857625"/>
              <a:gd name="connsiteY4" fmla="*/ 0 h 431800"/>
              <a:gd name="connsiteX5" fmla="*/ 3785615 w 3857625"/>
              <a:gd name="connsiteY5" fmla="*/ 0 h 431800"/>
              <a:gd name="connsiteX6" fmla="*/ 3857625 w 3857625"/>
              <a:gd name="connsiteY6" fmla="*/ 71970 h 431800"/>
              <a:gd name="connsiteX7" fmla="*/ 3857625 w 3857625"/>
              <a:gd name="connsiteY7" fmla="*/ 71970 h 431800"/>
              <a:gd name="connsiteX8" fmla="*/ 3857625 w 3857625"/>
              <a:gd name="connsiteY8" fmla="*/ 71970 h 431800"/>
              <a:gd name="connsiteX9" fmla="*/ 3857625 w 3857625"/>
              <a:gd name="connsiteY9" fmla="*/ 359829 h 431800"/>
              <a:gd name="connsiteX10" fmla="*/ 3857625 w 3857625"/>
              <a:gd name="connsiteY10" fmla="*/ 359829 h 431800"/>
              <a:gd name="connsiteX11" fmla="*/ 3785615 w 3857625"/>
              <a:gd name="connsiteY11" fmla="*/ 431800 h 431800"/>
              <a:gd name="connsiteX12" fmla="*/ 3785615 w 3857625"/>
              <a:gd name="connsiteY12" fmla="*/ 431800 h 431800"/>
              <a:gd name="connsiteX13" fmla="*/ 3785615 w 3857625"/>
              <a:gd name="connsiteY13" fmla="*/ 431800 h 431800"/>
              <a:gd name="connsiteX14" fmla="*/ 72008 w 3857625"/>
              <a:gd name="connsiteY14" fmla="*/ 431800 h 431800"/>
              <a:gd name="connsiteX15" fmla="*/ 72008 w 3857625"/>
              <a:gd name="connsiteY15" fmla="*/ 431800 h 431800"/>
              <a:gd name="connsiteX16" fmla="*/ 0 w 3857625"/>
              <a:gd name="connsiteY16" fmla="*/ 359829 h 431800"/>
              <a:gd name="connsiteX17" fmla="*/ 0 w 3857625"/>
              <a:gd name="connsiteY17" fmla="*/ 359829 h 431800"/>
              <a:gd name="connsiteX18" fmla="*/ 0 w 38576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5762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785615" y="0"/>
                </a:lnTo>
                <a:lnTo>
                  <a:pt x="3785615" y="0"/>
                </a:lnTo>
                <a:cubicBezTo>
                  <a:pt x="3825366" y="0"/>
                  <a:pt x="3857625" y="32219"/>
                  <a:pt x="3857625" y="71970"/>
                </a:cubicBezTo>
                <a:cubicBezTo>
                  <a:pt x="3857625" y="71970"/>
                  <a:pt x="3857625" y="71970"/>
                  <a:pt x="3857625" y="71970"/>
                </a:cubicBezTo>
                <a:lnTo>
                  <a:pt x="3857625" y="71970"/>
                </a:lnTo>
                <a:lnTo>
                  <a:pt x="3857625" y="359829"/>
                </a:lnTo>
                <a:lnTo>
                  <a:pt x="3857625" y="359829"/>
                </a:lnTo>
                <a:cubicBezTo>
                  <a:pt x="3857625" y="399580"/>
                  <a:pt x="3825366" y="431800"/>
                  <a:pt x="3785615" y="431800"/>
                </a:cubicBezTo>
                <a:cubicBezTo>
                  <a:pt x="3785615" y="431800"/>
                  <a:pt x="3785615" y="431800"/>
                  <a:pt x="3785615" y="431800"/>
                </a:cubicBezTo>
                <a:lnTo>
                  <a:pt x="3785615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43175" y="5838825"/>
            <a:ext cx="3895725" cy="469900"/>
          </a:xfrm>
          <a:custGeom>
            <a:avLst/>
            <a:gdLst>
              <a:gd name="connsiteX0" fmla="*/ 19050 w 3895725"/>
              <a:gd name="connsiteY0" fmla="*/ 91020 h 469900"/>
              <a:gd name="connsiteX1" fmla="*/ 91058 w 3895725"/>
              <a:gd name="connsiteY1" fmla="*/ 19050 h 469900"/>
              <a:gd name="connsiteX2" fmla="*/ 91058 w 3895725"/>
              <a:gd name="connsiteY2" fmla="*/ 19050 h 469900"/>
              <a:gd name="connsiteX3" fmla="*/ 91058 w 3895725"/>
              <a:gd name="connsiteY3" fmla="*/ 19050 h 469900"/>
              <a:gd name="connsiteX4" fmla="*/ 3804665 w 3895725"/>
              <a:gd name="connsiteY4" fmla="*/ 19050 h 469900"/>
              <a:gd name="connsiteX5" fmla="*/ 3804665 w 3895725"/>
              <a:gd name="connsiteY5" fmla="*/ 19050 h 469900"/>
              <a:gd name="connsiteX6" fmla="*/ 3876675 w 3895725"/>
              <a:gd name="connsiteY6" fmla="*/ 91020 h 469900"/>
              <a:gd name="connsiteX7" fmla="*/ 3876675 w 3895725"/>
              <a:gd name="connsiteY7" fmla="*/ 91020 h 469900"/>
              <a:gd name="connsiteX8" fmla="*/ 3876675 w 3895725"/>
              <a:gd name="connsiteY8" fmla="*/ 91020 h 469900"/>
              <a:gd name="connsiteX9" fmla="*/ 3876675 w 3895725"/>
              <a:gd name="connsiteY9" fmla="*/ 378879 h 469900"/>
              <a:gd name="connsiteX10" fmla="*/ 3876675 w 3895725"/>
              <a:gd name="connsiteY10" fmla="*/ 378879 h 469900"/>
              <a:gd name="connsiteX11" fmla="*/ 3804665 w 3895725"/>
              <a:gd name="connsiteY11" fmla="*/ 450850 h 469900"/>
              <a:gd name="connsiteX12" fmla="*/ 3804665 w 3895725"/>
              <a:gd name="connsiteY12" fmla="*/ 450850 h 469900"/>
              <a:gd name="connsiteX13" fmla="*/ 3804665 w 3895725"/>
              <a:gd name="connsiteY13" fmla="*/ 450850 h 469900"/>
              <a:gd name="connsiteX14" fmla="*/ 91058 w 3895725"/>
              <a:gd name="connsiteY14" fmla="*/ 450850 h 469900"/>
              <a:gd name="connsiteX15" fmla="*/ 91058 w 3895725"/>
              <a:gd name="connsiteY15" fmla="*/ 450850 h 469900"/>
              <a:gd name="connsiteX16" fmla="*/ 19050 w 3895725"/>
              <a:gd name="connsiteY16" fmla="*/ 378879 h 469900"/>
              <a:gd name="connsiteX17" fmla="*/ 19050 w 3895725"/>
              <a:gd name="connsiteY17" fmla="*/ 378879 h 469900"/>
              <a:gd name="connsiteX18" fmla="*/ 19050 w 38957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9572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804665" y="19050"/>
                </a:lnTo>
                <a:lnTo>
                  <a:pt x="3804665" y="19050"/>
                </a:lnTo>
                <a:cubicBezTo>
                  <a:pt x="3844416" y="19050"/>
                  <a:pt x="3876675" y="51269"/>
                  <a:pt x="3876675" y="91020"/>
                </a:cubicBezTo>
                <a:cubicBezTo>
                  <a:pt x="3876675" y="91020"/>
                  <a:pt x="3876675" y="91020"/>
                  <a:pt x="3876675" y="91020"/>
                </a:cubicBezTo>
                <a:lnTo>
                  <a:pt x="3876675" y="91020"/>
                </a:lnTo>
                <a:lnTo>
                  <a:pt x="3876675" y="378879"/>
                </a:lnTo>
                <a:lnTo>
                  <a:pt x="3876675" y="378879"/>
                </a:lnTo>
                <a:cubicBezTo>
                  <a:pt x="3876675" y="418630"/>
                  <a:pt x="3844416" y="450850"/>
                  <a:pt x="3804665" y="450850"/>
                </a:cubicBezTo>
                <a:cubicBezTo>
                  <a:pt x="3804665" y="450850"/>
                  <a:pt x="3804665" y="450850"/>
                  <a:pt x="3804665" y="450850"/>
                </a:cubicBezTo>
                <a:lnTo>
                  <a:pt x="3804665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85875" y="4929123"/>
            <a:ext cx="6858000" cy="714438"/>
          </a:xfrm>
          <a:custGeom>
            <a:avLst/>
            <a:gdLst>
              <a:gd name="connsiteX0" fmla="*/ 0 w 6858000"/>
              <a:gd name="connsiteY0" fmla="*/ 0 h 714438"/>
              <a:gd name="connsiteX1" fmla="*/ 0 w 6858000"/>
              <a:gd name="connsiteY1" fmla="*/ 0 h 714438"/>
              <a:gd name="connsiteX2" fmla="*/ 6858000 w 6858000"/>
              <a:gd name="connsiteY2" fmla="*/ 0 h 714438"/>
              <a:gd name="connsiteX3" fmla="*/ 6858000 w 6858000"/>
              <a:gd name="connsiteY3" fmla="*/ 0 h 714438"/>
              <a:gd name="connsiteX4" fmla="*/ 6858000 w 6858000"/>
              <a:gd name="connsiteY4" fmla="*/ 714438 h 714438"/>
              <a:gd name="connsiteX5" fmla="*/ 6858000 w 6858000"/>
              <a:gd name="connsiteY5" fmla="*/ 714438 h 714438"/>
              <a:gd name="connsiteX6" fmla="*/ 0 w 6858000"/>
              <a:gd name="connsiteY6" fmla="*/ 714438 h 714438"/>
              <a:gd name="connsiteX7" fmla="*/ 0 w 6858000"/>
              <a:gd name="connsiteY7" fmla="*/ 714438 h 714438"/>
              <a:gd name="connsiteX8" fmla="*/ 0 w 6858000"/>
              <a:gd name="connsiteY8" fmla="*/ 0 h 7144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714438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714438"/>
                </a:lnTo>
                <a:lnTo>
                  <a:pt x="6858000" y="714438"/>
                </a:lnTo>
                <a:lnTo>
                  <a:pt x="0" y="714438"/>
                </a:lnTo>
                <a:lnTo>
                  <a:pt x="0" y="71443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60475" y="4903723"/>
            <a:ext cx="6908800" cy="765238"/>
          </a:xfrm>
          <a:custGeom>
            <a:avLst/>
            <a:gdLst>
              <a:gd name="connsiteX0" fmla="*/ 25400 w 6908800"/>
              <a:gd name="connsiteY0" fmla="*/ 25400 h 765238"/>
              <a:gd name="connsiteX1" fmla="*/ 25400 w 6908800"/>
              <a:gd name="connsiteY1" fmla="*/ 25400 h 765238"/>
              <a:gd name="connsiteX2" fmla="*/ 6883400 w 6908800"/>
              <a:gd name="connsiteY2" fmla="*/ 25400 h 765238"/>
              <a:gd name="connsiteX3" fmla="*/ 6883400 w 6908800"/>
              <a:gd name="connsiteY3" fmla="*/ 25400 h 765238"/>
              <a:gd name="connsiteX4" fmla="*/ 6883400 w 6908800"/>
              <a:gd name="connsiteY4" fmla="*/ 739838 h 765238"/>
              <a:gd name="connsiteX5" fmla="*/ 6883400 w 6908800"/>
              <a:gd name="connsiteY5" fmla="*/ 739838 h 765238"/>
              <a:gd name="connsiteX6" fmla="*/ 25400 w 6908800"/>
              <a:gd name="connsiteY6" fmla="*/ 739838 h 765238"/>
              <a:gd name="connsiteX7" fmla="*/ 25400 w 6908800"/>
              <a:gd name="connsiteY7" fmla="*/ 739838 h 765238"/>
              <a:gd name="connsiteX8" fmla="*/ 25400 w 6908800"/>
              <a:gd name="connsiteY8" fmla="*/ 25400 h 765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765238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739838"/>
                </a:lnTo>
                <a:lnTo>
                  <a:pt x="6883400" y="739838"/>
                </a:lnTo>
                <a:lnTo>
                  <a:pt x="25400" y="739838"/>
                </a:lnTo>
                <a:lnTo>
                  <a:pt x="25400" y="73983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6500" y="1879600"/>
            <a:ext cx="7010400" cy="2019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4889500"/>
            <a:ext cx="7010400" cy="800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5842000"/>
            <a:ext cx="3924300" cy="49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属性操作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3600" y="1371600"/>
            <a:ext cx="605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attr()获取或设置匹配元素的属性值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63600" y="4445000"/>
            <a:ext cx="678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removeAttr()匹配的元素中删除一个属性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600200" y="2108200"/>
            <a:ext cx="2540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获取元素的某属性的值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$(selector).attr("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属性名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");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设置元素的属性值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600200" y="2921000"/>
            <a:ext cx="4965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$(selector).attr("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属性名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","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设置一个属性值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600200" y="3187700"/>
            <a:ext cx="636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$(selector).attr(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设置多个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828800" y="3467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594100" y="5956300"/>
            <a:ext cx="260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attr()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属性操作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600200" y="5168900"/>
            <a:ext cx="3568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$(selector).removeAttr(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属性名称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1786001"/>
            <a:ext cx="6858063" cy="563498"/>
          </a:xfrm>
          <a:custGeom>
            <a:avLst/>
            <a:gdLst>
              <a:gd name="connsiteX0" fmla="*/ 0 w 6858063"/>
              <a:gd name="connsiteY0" fmla="*/ 0 h 563498"/>
              <a:gd name="connsiteX1" fmla="*/ 0 w 6858063"/>
              <a:gd name="connsiteY1" fmla="*/ 0 h 563498"/>
              <a:gd name="connsiteX2" fmla="*/ 6858063 w 6858063"/>
              <a:gd name="connsiteY2" fmla="*/ 0 h 563498"/>
              <a:gd name="connsiteX3" fmla="*/ 6858063 w 6858063"/>
              <a:gd name="connsiteY3" fmla="*/ 0 h 563498"/>
              <a:gd name="connsiteX4" fmla="*/ 6858063 w 6858063"/>
              <a:gd name="connsiteY4" fmla="*/ 563498 h 563498"/>
              <a:gd name="connsiteX5" fmla="*/ 6858063 w 6858063"/>
              <a:gd name="connsiteY5" fmla="*/ 563498 h 563498"/>
              <a:gd name="connsiteX6" fmla="*/ 0 w 6858063"/>
              <a:gd name="connsiteY6" fmla="*/ 563498 h 563498"/>
              <a:gd name="connsiteX7" fmla="*/ 0 w 6858063"/>
              <a:gd name="connsiteY7" fmla="*/ 563498 h 563498"/>
              <a:gd name="connsiteX8" fmla="*/ 0 w 6858063"/>
              <a:gd name="connsiteY8" fmla="*/ 0 h 563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56349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563498"/>
                </a:lnTo>
                <a:lnTo>
                  <a:pt x="6858063" y="563498"/>
                </a:lnTo>
                <a:lnTo>
                  <a:pt x="0" y="563498"/>
                </a:lnTo>
                <a:lnTo>
                  <a:pt x="0" y="56349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1760601"/>
            <a:ext cx="6908863" cy="614298"/>
          </a:xfrm>
          <a:custGeom>
            <a:avLst/>
            <a:gdLst>
              <a:gd name="connsiteX0" fmla="*/ 25400 w 6908863"/>
              <a:gd name="connsiteY0" fmla="*/ 25400 h 614298"/>
              <a:gd name="connsiteX1" fmla="*/ 25400 w 6908863"/>
              <a:gd name="connsiteY1" fmla="*/ 25400 h 614298"/>
              <a:gd name="connsiteX2" fmla="*/ 6883463 w 6908863"/>
              <a:gd name="connsiteY2" fmla="*/ 25400 h 614298"/>
              <a:gd name="connsiteX3" fmla="*/ 6883463 w 6908863"/>
              <a:gd name="connsiteY3" fmla="*/ 25400 h 614298"/>
              <a:gd name="connsiteX4" fmla="*/ 6883463 w 6908863"/>
              <a:gd name="connsiteY4" fmla="*/ 588898 h 614298"/>
              <a:gd name="connsiteX5" fmla="*/ 6883463 w 6908863"/>
              <a:gd name="connsiteY5" fmla="*/ 588898 h 614298"/>
              <a:gd name="connsiteX6" fmla="*/ 25400 w 6908863"/>
              <a:gd name="connsiteY6" fmla="*/ 588898 h 614298"/>
              <a:gd name="connsiteX7" fmla="*/ 25400 w 6908863"/>
              <a:gd name="connsiteY7" fmla="*/ 588898 h 614298"/>
              <a:gd name="connsiteX8" fmla="*/ 25400 w 6908863"/>
              <a:gd name="connsiteY8" fmla="*/ 25400 h 61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61429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588898"/>
                </a:lnTo>
                <a:lnTo>
                  <a:pt x="6883463" y="588898"/>
                </a:lnTo>
                <a:lnTo>
                  <a:pt x="25400" y="588898"/>
                </a:lnTo>
                <a:lnTo>
                  <a:pt x="25400" y="58889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36466" y="2088133"/>
            <a:ext cx="3931158" cy="1156716"/>
          </a:xfrm>
          <a:custGeom>
            <a:avLst/>
            <a:gdLst>
              <a:gd name="connsiteX0" fmla="*/ 330708 w 3931158"/>
              <a:gd name="connsiteY0" fmla="*/ 530986 h 1156716"/>
              <a:gd name="connsiteX1" fmla="*/ 455803 w 3931158"/>
              <a:gd name="connsiteY1" fmla="*/ 405892 h 1156716"/>
              <a:gd name="connsiteX2" fmla="*/ 455803 w 3931158"/>
              <a:gd name="connsiteY2" fmla="*/ 405892 h 1156716"/>
              <a:gd name="connsiteX3" fmla="*/ 455803 w 3931158"/>
              <a:gd name="connsiteY3" fmla="*/ 405892 h 1156716"/>
              <a:gd name="connsiteX4" fmla="*/ 930783 w 3931158"/>
              <a:gd name="connsiteY4" fmla="*/ 405892 h 1156716"/>
              <a:gd name="connsiteX5" fmla="*/ 0 w 3931158"/>
              <a:gd name="connsiteY5" fmla="*/ 0 h 1156716"/>
              <a:gd name="connsiteX6" fmla="*/ 1830959 w 3931158"/>
              <a:gd name="connsiteY6" fmla="*/ 405892 h 1156716"/>
              <a:gd name="connsiteX7" fmla="*/ 3806063 w 3931158"/>
              <a:gd name="connsiteY7" fmla="*/ 405892 h 1156716"/>
              <a:gd name="connsiteX8" fmla="*/ 3806063 w 3931158"/>
              <a:gd name="connsiteY8" fmla="*/ 405892 h 1156716"/>
              <a:gd name="connsiteX9" fmla="*/ 3931158 w 3931158"/>
              <a:gd name="connsiteY9" fmla="*/ 530986 h 1156716"/>
              <a:gd name="connsiteX10" fmla="*/ 3931158 w 3931158"/>
              <a:gd name="connsiteY10" fmla="*/ 530986 h 1156716"/>
              <a:gd name="connsiteX11" fmla="*/ 3931158 w 3931158"/>
              <a:gd name="connsiteY11" fmla="*/ 530986 h 1156716"/>
              <a:gd name="connsiteX12" fmla="*/ 3931158 w 3931158"/>
              <a:gd name="connsiteY12" fmla="*/ 530986 h 1156716"/>
              <a:gd name="connsiteX13" fmla="*/ 3931158 w 3931158"/>
              <a:gd name="connsiteY13" fmla="*/ 530986 h 1156716"/>
              <a:gd name="connsiteX14" fmla="*/ 3931158 w 3931158"/>
              <a:gd name="connsiteY14" fmla="*/ 718692 h 1156716"/>
              <a:gd name="connsiteX15" fmla="*/ 3931158 w 3931158"/>
              <a:gd name="connsiteY15" fmla="*/ 1031620 h 1156716"/>
              <a:gd name="connsiteX16" fmla="*/ 3931158 w 3931158"/>
              <a:gd name="connsiteY16" fmla="*/ 1031620 h 1156716"/>
              <a:gd name="connsiteX17" fmla="*/ 3806063 w 3931158"/>
              <a:gd name="connsiteY17" fmla="*/ 1156716 h 1156716"/>
              <a:gd name="connsiteX18" fmla="*/ 3806063 w 3931158"/>
              <a:gd name="connsiteY18" fmla="*/ 1156716 h 1156716"/>
              <a:gd name="connsiteX19" fmla="*/ 3806063 w 3931158"/>
              <a:gd name="connsiteY19" fmla="*/ 1156716 h 1156716"/>
              <a:gd name="connsiteX20" fmla="*/ 1830959 w 3931158"/>
              <a:gd name="connsiteY20" fmla="*/ 1156716 h 1156716"/>
              <a:gd name="connsiteX21" fmla="*/ 930783 w 3931158"/>
              <a:gd name="connsiteY21" fmla="*/ 1156716 h 1156716"/>
              <a:gd name="connsiteX22" fmla="*/ 930783 w 3931158"/>
              <a:gd name="connsiteY22" fmla="*/ 1156716 h 1156716"/>
              <a:gd name="connsiteX23" fmla="*/ 455803 w 3931158"/>
              <a:gd name="connsiteY23" fmla="*/ 1156716 h 1156716"/>
              <a:gd name="connsiteX24" fmla="*/ 455803 w 3931158"/>
              <a:gd name="connsiteY24" fmla="*/ 1156716 h 1156716"/>
              <a:gd name="connsiteX25" fmla="*/ 330708 w 3931158"/>
              <a:gd name="connsiteY25" fmla="*/ 1031620 h 1156716"/>
              <a:gd name="connsiteX26" fmla="*/ 330708 w 3931158"/>
              <a:gd name="connsiteY26" fmla="*/ 1031620 h 1156716"/>
              <a:gd name="connsiteX27" fmla="*/ 330708 w 3931158"/>
              <a:gd name="connsiteY27" fmla="*/ 1031620 h 1156716"/>
              <a:gd name="connsiteX28" fmla="*/ 330708 w 3931158"/>
              <a:gd name="connsiteY28" fmla="*/ 718692 h 1156716"/>
              <a:gd name="connsiteX29" fmla="*/ 330708 w 3931158"/>
              <a:gd name="connsiteY29" fmla="*/ 530986 h 1156716"/>
              <a:gd name="connsiteX30" fmla="*/ 330708 w 3931158"/>
              <a:gd name="connsiteY30" fmla="*/ 530986 h 1156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931158" h="1156716">
                <a:moveTo>
                  <a:pt x="330708" y="530986"/>
                </a:moveTo>
                <a:cubicBezTo>
                  <a:pt x="330708" y="461898"/>
                  <a:pt x="386715" y="405892"/>
                  <a:pt x="455803" y="405892"/>
                </a:cubicBezTo>
                <a:cubicBezTo>
                  <a:pt x="455803" y="405892"/>
                  <a:pt x="455803" y="405892"/>
                  <a:pt x="455803" y="405892"/>
                </a:cubicBezTo>
                <a:lnTo>
                  <a:pt x="455803" y="405892"/>
                </a:lnTo>
                <a:lnTo>
                  <a:pt x="930783" y="405892"/>
                </a:lnTo>
                <a:lnTo>
                  <a:pt x="0" y="0"/>
                </a:lnTo>
                <a:lnTo>
                  <a:pt x="1830959" y="405892"/>
                </a:lnTo>
                <a:lnTo>
                  <a:pt x="3806063" y="405892"/>
                </a:lnTo>
                <a:lnTo>
                  <a:pt x="3806063" y="405892"/>
                </a:lnTo>
                <a:cubicBezTo>
                  <a:pt x="3875151" y="405892"/>
                  <a:pt x="3931158" y="461898"/>
                  <a:pt x="3931158" y="530986"/>
                </a:cubicBezTo>
                <a:cubicBezTo>
                  <a:pt x="3931158" y="530986"/>
                  <a:pt x="3931158" y="530986"/>
                  <a:pt x="3931158" y="530986"/>
                </a:cubicBezTo>
                <a:lnTo>
                  <a:pt x="3931158" y="530986"/>
                </a:lnTo>
                <a:lnTo>
                  <a:pt x="3931158" y="530986"/>
                </a:lnTo>
                <a:lnTo>
                  <a:pt x="3931158" y="530986"/>
                </a:lnTo>
                <a:lnTo>
                  <a:pt x="3931158" y="718692"/>
                </a:lnTo>
                <a:lnTo>
                  <a:pt x="3931158" y="1031620"/>
                </a:lnTo>
                <a:lnTo>
                  <a:pt x="3931158" y="1031620"/>
                </a:lnTo>
                <a:cubicBezTo>
                  <a:pt x="3931158" y="1100708"/>
                  <a:pt x="3875151" y="1156716"/>
                  <a:pt x="3806063" y="1156716"/>
                </a:cubicBezTo>
                <a:cubicBezTo>
                  <a:pt x="3806063" y="1156716"/>
                  <a:pt x="3806063" y="1156716"/>
                  <a:pt x="3806063" y="1156716"/>
                </a:cubicBezTo>
                <a:lnTo>
                  <a:pt x="3806063" y="1156716"/>
                </a:lnTo>
                <a:lnTo>
                  <a:pt x="1830959" y="1156716"/>
                </a:lnTo>
                <a:lnTo>
                  <a:pt x="930783" y="1156716"/>
                </a:lnTo>
                <a:lnTo>
                  <a:pt x="930783" y="1156716"/>
                </a:lnTo>
                <a:lnTo>
                  <a:pt x="455803" y="1156716"/>
                </a:lnTo>
                <a:lnTo>
                  <a:pt x="455803" y="1156716"/>
                </a:lnTo>
                <a:cubicBezTo>
                  <a:pt x="386715" y="1156716"/>
                  <a:pt x="330708" y="1100708"/>
                  <a:pt x="330708" y="1031620"/>
                </a:cubicBezTo>
                <a:cubicBezTo>
                  <a:pt x="330708" y="1031620"/>
                  <a:pt x="330708" y="1031620"/>
                  <a:pt x="330708" y="1031620"/>
                </a:cubicBezTo>
                <a:lnTo>
                  <a:pt x="330708" y="1031620"/>
                </a:lnTo>
                <a:lnTo>
                  <a:pt x="330708" y="718692"/>
                </a:lnTo>
                <a:lnTo>
                  <a:pt x="330708" y="530986"/>
                </a:lnTo>
                <a:lnTo>
                  <a:pt x="330708" y="53098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30116" y="2081783"/>
            <a:ext cx="3943858" cy="1169416"/>
          </a:xfrm>
          <a:custGeom>
            <a:avLst/>
            <a:gdLst>
              <a:gd name="connsiteX0" fmla="*/ 337058 w 3943858"/>
              <a:gd name="connsiteY0" fmla="*/ 537336 h 1169416"/>
              <a:gd name="connsiteX1" fmla="*/ 462153 w 3943858"/>
              <a:gd name="connsiteY1" fmla="*/ 412242 h 1169416"/>
              <a:gd name="connsiteX2" fmla="*/ 462153 w 3943858"/>
              <a:gd name="connsiteY2" fmla="*/ 412242 h 1169416"/>
              <a:gd name="connsiteX3" fmla="*/ 462153 w 3943858"/>
              <a:gd name="connsiteY3" fmla="*/ 412242 h 1169416"/>
              <a:gd name="connsiteX4" fmla="*/ 937133 w 3943858"/>
              <a:gd name="connsiteY4" fmla="*/ 412242 h 1169416"/>
              <a:gd name="connsiteX5" fmla="*/ 6350 w 3943858"/>
              <a:gd name="connsiteY5" fmla="*/ 6350 h 1169416"/>
              <a:gd name="connsiteX6" fmla="*/ 1837309 w 3943858"/>
              <a:gd name="connsiteY6" fmla="*/ 412242 h 1169416"/>
              <a:gd name="connsiteX7" fmla="*/ 3812413 w 3943858"/>
              <a:gd name="connsiteY7" fmla="*/ 412242 h 1169416"/>
              <a:gd name="connsiteX8" fmla="*/ 3812413 w 3943858"/>
              <a:gd name="connsiteY8" fmla="*/ 412242 h 1169416"/>
              <a:gd name="connsiteX9" fmla="*/ 3937508 w 3943858"/>
              <a:gd name="connsiteY9" fmla="*/ 537336 h 1169416"/>
              <a:gd name="connsiteX10" fmla="*/ 3937508 w 3943858"/>
              <a:gd name="connsiteY10" fmla="*/ 537336 h 1169416"/>
              <a:gd name="connsiteX11" fmla="*/ 3937508 w 3943858"/>
              <a:gd name="connsiteY11" fmla="*/ 537336 h 1169416"/>
              <a:gd name="connsiteX12" fmla="*/ 3937508 w 3943858"/>
              <a:gd name="connsiteY12" fmla="*/ 537336 h 1169416"/>
              <a:gd name="connsiteX13" fmla="*/ 3937508 w 3943858"/>
              <a:gd name="connsiteY13" fmla="*/ 537336 h 1169416"/>
              <a:gd name="connsiteX14" fmla="*/ 3937508 w 3943858"/>
              <a:gd name="connsiteY14" fmla="*/ 725042 h 1169416"/>
              <a:gd name="connsiteX15" fmla="*/ 3937508 w 3943858"/>
              <a:gd name="connsiteY15" fmla="*/ 1037970 h 1169416"/>
              <a:gd name="connsiteX16" fmla="*/ 3937508 w 3943858"/>
              <a:gd name="connsiteY16" fmla="*/ 1037970 h 1169416"/>
              <a:gd name="connsiteX17" fmla="*/ 3812413 w 3943858"/>
              <a:gd name="connsiteY17" fmla="*/ 1163066 h 1169416"/>
              <a:gd name="connsiteX18" fmla="*/ 3812413 w 3943858"/>
              <a:gd name="connsiteY18" fmla="*/ 1163066 h 1169416"/>
              <a:gd name="connsiteX19" fmla="*/ 3812413 w 3943858"/>
              <a:gd name="connsiteY19" fmla="*/ 1163066 h 1169416"/>
              <a:gd name="connsiteX20" fmla="*/ 1837309 w 3943858"/>
              <a:gd name="connsiteY20" fmla="*/ 1163066 h 1169416"/>
              <a:gd name="connsiteX21" fmla="*/ 937133 w 3943858"/>
              <a:gd name="connsiteY21" fmla="*/ 1163066 h 1169416"/>
              <a:gd name="connsiteX22" fmla="*/ 937133 w 3943858"/>
              <a:gd name="connsiteY22" fmla="*/ 1163066 h 1169416"/>
              <a:gd name="connsiteX23" fmla="*/ 462153 w 3943858"/>
              <a:gd name="connsiteY23" fmla="*/ 1163066 h 1169416"/>
              <a:gd name="connsiteX24" fmla="*/ 462153 w 3943858"/>
              <a:gd name="connsiteY24" fmla="*/ 1163066 h 1169416"/>
              <a:gd name="connsiteX25" fmla="*/ 337058 w 3943858"/>
              <a:gd name="connsiteY25" fmla="*/ 1037970 h 1169416"/>
              <a:gd name="connsiteX26" fmla="*/ 337058 w 3943858"/>
              <a:gd name="connsiteY26" fmla="*/ 1037970 h 1169416"/>
              <a:gd name="connsiteX27" fmla="*/ 337058 w 3943858"/>
              <a:gd name="connsiteY27" fmla="*/ 1037970 h 1169416"/>
              <a:gd name="connsiteX28" fmla="*/ 337058 w 3943858"/>
              <a:gd name="connsiteY28" fmla="*/ 725042 h 1169416"/>
              <a:gd name="connsiteX29" fmla="*/ 337058 w 3943858"/>
              <a:gd name="connsiteY29" fmla="*/ 537336 h 1169416"/>
              <a:gd name="connsiteX30" fmla="*/ 337058 w 3943858"/>
              <a:gd name="connsiteY30" fmla="*/ 537336 h 1169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943858" h="1169416">
                <a:moveTo>
                  <a:pt x="337058" y="537336"/>
                </a:moveTo>
                <a:cubicBezTo>
                  <a:pt x="337058" y="468248"/>
                  <a:pt x="393065" y="412242"/>
                  <a:pt x="462153" y="412242"/>
                </a:cubicBezTo>
                <a:cubicBezTo>
                  <a:pt x="462153" y="412242"/>
                  <a:pt x="462153" y="412242"/>
                  <a:pt x="462153" y="412242"/>
                </a:cubicBezTo>
                <a:lnTo>
                  <a:pt x="462153" y="412242"/>
                </a:lnTo>
                <a:lnTo>
                  <a:pt x="937133" y="412242"/>
                </a:lnTo>
                <a:lnTo>
                  <a:pt x="6350" y="6350"/>
                </a:lnTo>
                <a:lnTo>
                  <a:pt x="1837309" y="412242"/>
                </a:lnTo>
                <a:lnTo>
                  <a:pt x="3812413" y="412242"/>
                </a:lnTo>
                <a:lnTo>
                  <a:pt x="3812413" y="412242"/>
                </a:lnTo>
                <a:cubicBezTo>
                  <a:pt x="3881501" y="412242"/>
                  <a:pt x="3937508" y="468248"/>
                  <a:pt x="3937508" y="537336"/>
                </a:cubicBezTo>
                <a:cubicBezTo>
                  <a:pt x="3937508" y="537336"/>
                  <a:pt x="3937508" y="537336"/>
                  <a:pt x="3937508" y="537336"/>
                </a:cubicBezTo>
                <a:lnTo>
                  <a:pt x="3937508" y="537336"/>
                </a:lnTo>
                <a:lnTo>
                  <a:pt x="3937508" y="537336"/>
                </a:lnTo>
                <a:lnTo>
                  <a:pt x="3937508" y="537336"/>
                </a:lnTo>
                <a:lnTo>
                  <a:pt x="3937508" y="725042"/>
                </a:lnTo>
                <a:lnTo>
                  <a:pt x="3937508" y="1037970"/>
                </a:lnTo>
                <a:lnTo>
                  <a:pt x="3937508" y="1037970"/>
                </a:lnTo>
                <a:cubicBezTo>
                  <a:pt x="3937508" y="1107058"/>
                  <a:pt x="3881501" y="1163066"/>
                  <a:pt x="3812413" y="1163066"/>
                </a:cubicBezTo>
                <a:cubicBezTo>
                  <a:pt x="3812413" y="1163066"/>
                  <a:pt x="3812413" y="1163066"/>
                  <a:pt x="3812413" y="1163066"/>
                </a:cubicBezTo>
                <a:lnTo>
                  <a:pt x="3812413" y="1163066"/>
                </a:lnTo>
                <a:lnTo>
                  <a:pt x="1837309" y="1163066"/>
                </a:lnTo>
                <a:lnTo>
                  <a:pt x="937133" y="1163066"/>
                </a:lnTo>
                <a:lnTo>
                  <a:pt x="937133" y="1163066"/>
                </a:lnTo>
                <a:lnTo>
                  <a:pt x="462153" y="1163066"/>
                </a:lnTo>
                <a:lnTo>
                  <a:pt x="462153" y="1163066"/>
                </a:lnTo>
                <a:cubicBezTo>
                  <a:pt x="393065" y="1163066"/>
                  <a:pt x="337058" y="1107058"/>
                  <a:pt x="337058" y="1037970"/>
                </a:cubicBezTo>
                <a:cubicBezTo>
                  <a:pt x="337058" y="1037970"/>
                  <a:pt x="337058" y="1037970"/>
                  <a:pt x="337058" y="1037970"/>
                </a:cubicBezTo>
                <a:lnTo>
                  <a:pt x="337058" y="1037970"/>
                </a:lnTo>
                <a:lnTo>
                  <a:pt x="337058" y="725042"/>
                </a:lnTo>
                <a:lnTo>
                  <a:pt x="337058" y="537336"/>
                </a:lnTo>
                <a:lnTo>
                  <a:pt x="337058" y="5373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49550" y="6143625"/>
            <a:ext cx="3644900" cy="431800"/>
          </a:xfrm>
          <a:custGeom>
            <a:avLst/>
            <a:gdLst>
              <a:gd name="connsiteX0" fmla="*/ 0 w 3644900"/>
              <a:gd name="connsiteY0" fmla="*/ 71970 h 431800"/>
              <a:gd name="connsiteX1" fmla="*/ 72008 w 3644900"/>
              <a:gd name="connsiteY1" fmla="*/ 0 h 431800"/>
              <a:gd name="connsiteX2" fmla="*/ 72008 w 3644900"/>
              <a:gd name="connsiteY2" fmla="*/ 0 h 431800"/>
              <a:gd name="connsiteX3" fmla="*/ 72008 w 3644900"/>
              <a:gd name="connsiteY3" fmla="*/ 0 h 431800"/>
              <a:gd name="connsiteX4" fmla="*/ 3572890 w 3644900"/>
              <a:gd name="connsiteY4" fmla="*/ 0 h 431800"/>
              <a:gd name="connsiteX5" fmla="*/ 3572890 w 3644900"/>
              <a:gd name="connsiteY5" fmla="*/ 0 h 431800"/>
              <a:gd name="connsiteX6" fmla="*/ 3644900 w 3644900"/>
              <a:gd name="connsiteY6" fmla="*/ 71970 h 431800"/>
              <a:gd name="connsiteX7" fmla="*/ 3644900 w 3644900"/>
              <a:gd name="connsiteY7" fmla="*/ 71970 h 431800"/>
              <a:gd name="connsiteX8" fmla="*/ 3644900 w 3644900"/>
              <a:gd name="connsiteY8" fmla="*/ 71970 h 431800"/>
              <a:gd name="connsiteX9" fmla="*/ 3644900 w 3644900"/>
              <a:gd name="connsiteY9" fmla="*/ 359829 h 431800"/>
              <a:gd name="connsiteX10" fmla="*/ 3644900 w 3644900"/>
              <a:gd name="connsiteY10" fmla="*/ 359829 h 431800"/>
              <a:gd name="connsiteX11" fmla="*/ 3572890 w 3644900"/>
              <a:gd name="connsiteY11" fmla="*/ 431800 h 431800"/>
              <a:gd name="connsiteX12" fmla="*/ 3572890 w 3644900"/>
              <a:gd name="connsiteY12" fmla="*/ 431800 h 431800"/>
              <a:gd name="connsiteX13" fmla="*/ 3572890 w 3644900"/>
              <a:gd name="connsiteY13" fmla="*/ 431800 h 431800"/>
              <a:gd name="connsiteX14" fmla="*/ 72008 w 3644900"/>
              <a:gd name="connsiteY14" fmla="*/ 431800 h 431800"/>
              <a:gd name="connsiteX15" fmla="*/ 72008 w 3644900"/>
              <a:gd name="connsiteY15" fmla="*/ 431800 h 431800"/>
              <a:gd name="connsiteX16" fmla="*/ 0 w 3644900"/>
              <a:gd name="connsiteY16" fmla="*/ 359829 h 431800"/>
              <a:gd name="connsiteX17" fmla="*/ 0 w 3644900"/>
              <a:gd name="connsiteY17" fmla="*/ 359829 h 431800"/>
              <a:gd name="connsiteX18" fmla="*/ 0 w 36449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49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2890" y="0"/>
                </a:lnTo>
                <a:lnTo>
                  <a:pt x="3572890" y="0"/>
                </a:lnTo>
                <a:cubicBezTo>
                  <a:pt x="3612641" y="0"/>
                  <a:pt x="3644900" y="32219"/>
                  <a:pt x="3644900" y="71970"/>
                </a:cubicBezTo>
                <a:cubicBezTo>
                  <a:pt x="3644900" y="71970"/>
                  <a:pt x="3644900" y="71970"/>
                  <a:pt x="3644900" y="71970"/>
                </a:cubicBezTo>
                <a:lnTo>
                  <a:pt x="3644900" y="71970"/>
                </a:lnTo>
                <a:lnTo>
                  <a:pt x="3644900" y="359829"/>
                </a:lnTo>
                <a:lnTo>
                  <a:pt x="3644900" y="359829"/>
                </a:lnTo>
                <a:cubicBezTo>
                  <a:pt x="3644900" y="399580"/>
                  <a:pt x="3612641" y="431800"/>
                  <a:pt x="3572890" y="431800"/>
                </a:cubicBezTo>
                <a:cubicBezTo>
                  <a:pt x="3572890" y="431800"/>
                  <a:pt x="3572890" y="431800"/>
                  <a:pt x="3572890" y="431800"/>
                </a:cubicBezTo>
                <a:lnTo>
                  <a:pt x="35728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30500" y="6124575"/>
            <a:ext cx="3683000" cy="469900"/>
          </a:xfrm>
          <a:custGeom>
            <a:avLst/>
            <a:gdLst>
              <a:gd name="connsiteX0" fmla="*/ 19050 w 3683000"/>
              <a:gd name="connsiteY0" fmla="*/ 91020 h 469900"/>
              <a:gd name="connsiteX1" fmla="*/ 91058 w 3683000"/>
              <a:gd name="connsiteY1" fmla="*/ 19050 h 469900"/>
              <a:gd name="connsiteX2" fmla="*/ 91058 w 3683000"/>
              <a:gd name="connsiteY2" fmla="*/ 19050 h 469900"/>
              <a:gd name="connsiteX3" fmla="*/ 91058 w 3683000"/>
              <a:gd name="connsiteY3" fmla="*/ 19050 h 469900"/>
              <a:gd name="connsiteX4" fmla="*/ 3591940 w 3683000"/>
              <a:gd name="connsiteY4" fmla="*/ 19050 h 469900"/>
              <a:gd name="connsiteX5" fmla="*/ 3591940 w 3683000"/>
              <a:gd name="connsiteY5" fmla="*/ 19050 h 469900"/>
              <a:gd name="connsiteX6" fmla="*/ 3663950 w 3683000"/>
              <a:gd name="connsiteY6" fmla="*/ 91020 h 469900"/>
              <a:gd name="connsiteX7" fmla="*/ 3663950 w 3683000"/>
              <a:gd name="connsiteY7" fmla="*/ 91020 h 469900"/>
              <a:gd name="connsiteX8" fmla="*/ 3663950 w 3683000"/>
              <a:gd name="connsiteY8" fmla="*/ 91020 h 469900"/>
              <a:gd name="connsiteX9" fmla="*/ 3663950 w 3683000"/>
              <a:gd name="connsiteY9" fmla="*/ 378879 h 469900"/>
              <a:gd name="connsiteX10" fmla="*/ 3663950 w 3683000"/>
              <a:gd name="connsiteY10" fmla="*/ 378879 h 469900"/>
              <a:gd name="connsiteX11" fmla="*/ 3591940 w 3683000"/>
              <a:gd name="connsiteY11" fmla="*/ 450850 h 469900"/>
              <a:gd name="connsiteX12" fmla="*/ 3591940 w 3683000"/>
              <a:gd name="connsiteY12" fmla="*/ 450850 h 469900"/>
              <a:gd name="connsiteX13" fmla="*/ 3591940 w 3683000"/>
              <a:gd name="connsiteY13" fmla="*/ 450850 h 469900"/>
              <a:gd name="connsiteX14" fmla="*/ 91058 w 3683000"/>
              <a:gd name="connsiteY14" fmla="*/ 450850 h 469900"/>
              <a:gd name="connsiteX15" fmla="*/ 91058 w 3683000"/>
              <a:gd name="connsiteY15" fmla="*/ 450850 h 469900"/>
              <a:gd name="connsiteX16" fmla="*/ 19050 w 3683000"/>
              <a:gd name="connsiteY16" fmla="*/ 378879 h 469900"/>
              <a:gd name="connsiteX17" fmla="*/ 19050 w 3683000"/>
              <a:gd name="connsiteY17" fmla="*/ 378879 h 469900"/>
              <a:gd name="connsiteX18" fmla="*/ 19050 w 36830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30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1940" y="19050"/>
                </a:lnTo>
                <a:lnTo>
                  <a:pt x="3591940" y="19050"/>
                </a:lnTo>
                <a:cubicBezTo>
                  <a:pt x="3631691" y="19050"/>
                  <a:pt x="3663950" y="51269"/>
                  <a:pt x="3663950" y="91020"/>
                </a:cubicBezTo>
                <a:cubicBezTo>
                  <a:pt x="3663950" y="91020"/>
                  <a:pt x="3663950" y="91020"/>
                  <a:pt x="3663950" y="91020"/>
                </a:cubicBezTo>
                <a:lnTo>
                  <a:pt x="3663950" y="91020"/>
                </a:lnTo>
                <a:lnTo>
                  <a:pt x="3663950" y="378879"/>
                </a:lnTo>
                <a:lnTo>
                  <a:pt x="3663950" y="378879"/>
                </a:lnTo>
                <a:cubicBezTo>
                  <a:pt x="3663950" y="418630"/>
                  <a:pt x="3631691" y="450850"/>
                  <a:pt x="3591940" y="450850"/>
                </a:cubicBezTo>
                <a:cubicBezTo>
                  <a:pt x="3591940" y="450850"/>
                  <a:pt x="3591940" y="450850"/>
                  <a:pt x="3591940" y="450850"/>
                </a:cubicBezTo>
                <a:lnTo>
                  <a:pt x="35919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739900"/>
            <a:ext cx="6997700" cy="1536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400" y="3492500"/>
            <a:ext cx="3238500" cy="2578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7800" y="6134100"/>
            <a:ext cx="3708400" cy="49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60400" y="1231900"/>
            <a:ext cx="7848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children()方法可以用来获取元素的所有子元素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遍历子元素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536700" y="1968500"/>
            <a:ext cx="195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$("body").children();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368800" y="2616200"/>
            <a:ext cx="2984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获取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元素的子元素，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4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但</a:t>
            </a:r>
            <a:r>
              <a:rPr lang="en-US" altLang="zh-CN" sz="1800" dirty="0" smtClean="0">
                <a:solidFill>
                  <a:srgbClr val="FFFF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不考虑后代元素及文本节点</a:t>
            </a:r>
            <a:endParaRPr lang="en-US" altLang="zh-CN" sz="1800" dirty="0" smtClean="0">
              <a:solidFill>
                <a:srgbClr val="FFFF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937000" y="62357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演示示例：节点遍历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49550" y="5929312"/>
            <a:ext cx="3644900" cy="431800"/>
          </a:xfrm>
          <a:custGeom>
            <a:avLst/>
            <a:gdLst>
              <a:gd name="connsiteX0" fmla="*/ 0 w 3644900"/>
              <a:gd name="connsiteY0" fmla="*/ 71970 h 431800"/>
              <a:gd name="connsiteX1" fmla="*/ 72008 w 3644900"/>
              <a:gd name="connsiteY1" fmla="*/ 0 h 431800"/>
              <a:gd name="connsiteX2" fmla="*/ 72008 w 3644900"/>
              <a:gd name="connsiteY2" fmla="*/ 0 h 431800"/>
              <a:gd name="connsiteX3" fmla="*/ 72008 w 3644900"/>
              <a:gd name="connsiteY3" fmla="*/ 0 h 431800"/>
              <a:gd name="connsiteX4" fmla="*/ 3572890 w 3644900"/>
              <a:gd name="connsiteY4" fmla="*/ 0 h 431800"/>
              <a:gd name="connsiteX5" fmla="*/ 3572890 w 3644900"/>
              <a:gd name="connsiteY5" fmla="*/ 0 h 431800"/>
              <a:gd name="connsiteX6" fmla="*/ 3644900 w 3644900"/>
              <a:gd name="connsiteY6" fmla="*/ 71970 h 431800"/>
              <a:gd name="connsiteX7" fmla="*/ 3644900 w 3644900"/>
              <a:gd name="connsiteY7" fmla="*/ 71970 h 431800"/>
              <a:gd name="connsiteX8" fmla="*/ 3644900 w 3644900"/>
              <a:gd name="connsiteY8" fmla="*/ 71970 h 431800"/>
              <a:gd name="connsiteX9" fmla="*/ 3644900 w 3644900"/>
              <a:gd name="connsiteY9" fmla="*/ 359829 h 431800"/>
              <a:gd name="connsiteX10" fmla="*/ 3644900 w 3644900"/>
              <a:gd name="connsiteY10" fmla="*/ 359829 h 431800"/>
              <a:gd name="connsiteX11" fmla="*/ 3572890 w 3644900"/>
              <a:gd name="connsiteY11" fmla="*/ 431800 h 431800"/>
              <a:gd name="connsiteX12" fmla="*/ 3572890 w 3644900"/>
              <a:gd name="connsiteY12" fmla="*/ 431800 h 431800"/>
              <a:gd name="connsiteX13" fmla="*/ 3572890 w 3644900"/>
              <a:gd name="connsiteY13" fmla="*/ 431800 h 431800"/>
              <a:gd name="connsiteX14" fmla="*/ 72008 w 3644900"/>
              <a:gd name="connsiteY14" fmla="*/ 431800 h 431800"/>
              <a:gd name="connsiteX15" fmla="*/ 72008 w 3644900"/>
              <a:gd name="connsiteY15" fmla="*/ 431800 h 431800"/>
              <a:gd name="connsiteX16" fmla="*/ 0 w 3644900"/>
              <a:gd name="connsiteY16" fmla="*/ 359829 h 431800"/>
              <a:gd name="connsiteX17" fmla="*/ 0 w 3644900"/>
              <a:gd name="connsiteY17" fmla="*/ 359829 h 431800"/>
              <a:gd name="connsiteX18" fmla="*/ 0 w 36449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49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2890" y="0"/>
                </a:lnTo>
                <a:lnTo>
                  <a:pt x="3572890" y="0"/>
                </a:lnTo>
                <a:cubicBezTo>
                  <a:pt x="3612641" y="0"/>
                  <a:pt x="3644900" y="32219"/>
                  <a:pt x="3644900" y="71970"/>
                </a:cubicBezTo>
                <a:cubicBezTo>
                  <a:pt x="3644900" y="71970"/>
                  <a:pt x="3644900" y="71970"/>
                  <a:pt x="3644900" y="71970"/>
                </a:cubicBezTo>
                <a:lnTo>
                  <a:pt x="3644900" y="71970"/>
                </a:lnTo>
                <a:lnTo>
                  <a:pt x="3644900" y="359829"/>
                </a:lnTo>
                <a:lnTo>
                  <a:pt x="3644900" y="359829"/>
                </a:lnTo>
                <a:cubicBezTo>
                  <a:pt x="3644900" y="399580"/>
                  <a:pt x="3612641" y="431800"/>
                  <a:pt x="3572890" y="431800"/>
                </a:cubicBezTo>
                <a:cubicBezTo>
                  <a:pt x="3572890" y="431800"/>
                  <a:pt x="3572890" y="431800"/>
                  <a:pt x="3572890" y="431800"/>
                </a:cubicBezTo>
                <a:lnTo>
                  <a:pt x="35728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30500" y="5910262"/>
            <a:ext cx="3683000" cy="469900"/>
          </a:xfrm>
          <a:custGeom>
            <a:avLst/>
            <a:gdLst>
              <a:gd name="connsiteX0" fmla="*/ 19050 w 3683000"/>
              <a:gd name="connsiteY0" fmla="*/ 91020 h 469900"/>
              <a:gd name="connsiteX1" fmla="*/ 91058 w 3683000"/>
              <a:gd name="connsiteY1" fmla="*/ 19050 h 469900"/>
              <a:gd name="connsiteX2" fmla="*/ 91058 w 3683000"/>
              <a:gd name="connsiteY2" fmla="*/ 19050 h 469900"/>
              <a:gd name="connsiteX3" fmla="*/ 91058 w 3683000"/>
              <a:gd name="connsiteY3" fmla="*/ 19050 h 469900"/>
              <a:gd name="connsiteX4" fmla="*/ 3591940 w 3683000"/>
              <a:gd name="connsiteY4" fmla="*/ 19050 h 469900"/>
              <a:gd name="connsiteX5" fmla="*/ 3591940 w 3683000"/>
              <a:gd name="connsiteY5" fmla="*/ 19050 h 469900"/>
              <a:gd name="connsiteX6" fmla="*/ 3663950 w 3683000"/>
              <a:gd name="connsiteY6" fmla="*/ 91020 h 469900"/>
              <a:gd name="connsiteX7" fmla="*/ 3663950 w 3683000"/>
              <a:gd name="connsiteY7" fmla="*/ 91020 h 469900"/>
              <a:gd name="connsiteX8" fmla="*/ 3663950 w 3683000"/>
              <a:gd name="connsiteY8" fmla="*/ 91020 h 469900"/>
              <a:gd name="connsiteX9" fmla="*/ 3663950 w 3683000"/>
              <a:gd name="connsiteY9" fmla="*/ 378879 h 469900"/>
              <a:gd name="connsiteX10" fmla="*/ 3663950 w 3683000"/>
              <a:gd name="connsiteY10" fmla="*/ 378879 h 469900"/>
              <a:gd name="connsiteX11" fmla="*/ 3591940 w 3683000"/>
              <a:gd name="connsiteY11" fmla="*/ 450850 h 469900"/>
              <a:gd name="connsiteX12" fmla="*/ 3591940 w 3683000"/>
              <a:gd name="connsiteY12" fmla="*/ 450850 h 469900"/>
              <a:gd name="connsiteX13" fmla="*/ 3591940 w 3683000"/>
              <a:gd name="connsiteY13" fmla="*/ 450850 h 469900"/>
              <a:gd name="connsiteX14" fmla="*/ 91058 w 3683000"/>
              <a:gd name="connsiteY14" fmla="*/ 450850 h 469900"/>
              <a:gd name="connsiteX15" fmla="*/ 91058 w 3683000"/>
              <a:gd name="connsiteY15" fmla="*/ 450850 h 469900"/>
              <a:gd name="connsiteX16" fmla="*/ 19050 w 3683000"/>
              <a:gd name="connsiteY16" fmla="*/ 378879 h 469900"/>
              <a:gd name="connsiteX17" fmla="*/ 19050 w 3683000"/>
              <a:gd name="connsiteY17" fmla="*/ 378879 h 469900"/>
              <a:gd name="connsiteX18" fmla="*/ 19050 w 36830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30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1940" y="19050"/>
                </a:lnTo>
                <a:lnTo>
                  <a:pt x="3591940" y="19050"/>
                </a:lnTo>
                <a:cubicBezTo>
                  <a:pt x="3631691" y="19050"/>
                  <a:pt x="3663950" y="51269"/>
                  <a:pt x="3663950" y="91020"/>
                </a:cubicBezTo>
                <a:cubicBezTo>
                  <a:pt x="3663950" y="91020"/>
                  <a:pt x="3663950" y="91020"/>
                  <a:pt x="3663950" y="91020"/>
                </a:cubicBezTo>
                <a:lnTo>
                  <a:pt x="3663950" y="91020"/>
                </a:lnTo>
                <a:lnTo>
                  <a:pt x="3663950" y="378879"/>
                </a:lnTo>
                <a:lnTo>
                  <a:pt x="3663950" y="378879"/>
                </a:lnTo>
                <a:cubicBezTo>
                  <a:pt x="3663950" y="418630"/>
                  <a:pt x="3631691" y="450850"/>
                  <a:pt x="3591940" y="450850"/>
                </a:cubicBezTo>
                <a:cubicBezTo>
                  <a:pt x="3591940" y="450850"/>
                  <a:pt x="3591940" y="450850"/>
                  <a:pt x="3591940" y="450850"/>
                </a:cubicBezTo>
                <a:lnTo>
                  <a:pt x="35919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9000" y="2120900"/>
            <a:ext cx="7442200" cy="3721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5918200"/>
            <a:ext cx="37084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遍历同辈元素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937000" y="60325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演示示例：节点遍历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39800" y="12446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jQuery可以获取紧邻其后、紧邻其前和位于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39800" y="1765300"/>
            <a:ext cx="462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该元素前与后的所有同辈元素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49550" y="5929312"/>
            <a:ext cx="3644900" cy="431800"/>
          </a:xfrm>
          <a:custGeom>
            <a:avLst/>
            <a:gdLst>
              <a:gd name="connsiteX0" fmla="*/ 0 w 3644900"/>
              <a:gd name="connsiteY0" fmla="*/ 71970 h 431800"/>
              <a:gd name="connsiteX1" fmla="*/ 72008 w 3644900"/>
              <a:gd name="connsiteY1" fmla="*/ 0 h 431800"/>
              <a:gd name="connsiteX2" fmla="*/ 72008 w 3644900"/>
              <a:gd name="connsiteY2" fmla="*/ 0 h 431800"/>
              <a:gd name="connsiteX3" fmla="*/ 72008 w 3644900"/>
              <a:gd name="connsiteY3" fmla="*/ 0 h 431800"/>
              <a:gd name="connsiteX4" fmla="*/ 3572890 w 3644900"/>
              <a:gd name="connsiteY4" fmla="*/ 0 h 431800"/>
              <a:gd name="connsiteX5" fmla="*/ 3572890 w 3644900"/>
              <a:gd name="connsiteY5" fmla="*/ 0 h 431800"/>
              <a:gd name="connsiteX6" fmla="*/ 3644900 w 3644900"/>
              <a:gd name="connsiteY6" fmla="*/ 71970 h 431800"/>
              <a:gd name="connsiteX7" fmla="*/ 3644900 w 3644900"/>
              <a:gd name="connsiteY7" fmla="*/ 71970 h 431800"/>
              <a:gd name="connsiteX8" fmla="*/ 3644900 w 3644900"/>
              <a:gd name="connsiteY8" fmla="*/ 71970 h 431800"/>
              <a:gd name="connsiteX9" fmla="*/ 3644900 w 3644900"/>
              <a:gd name="connsiteY9" fmla="*/ 359829 h 431800"/>
              <a:gd name="connsiteX10" fmla="*/ 3644900 w 3644900"/>
              <a:gd name="connsiteY10" fmla="*/ 359829 h 431800"/>
              <a:gd name="connsiteX11" fmla="*/ 3572890 w 3644900"/>
              <a:gd name="connsiteY11" fmla="*/ 431800 h 431800"/>
              <a:gd name="connsiteX12" fmla="*/ 3572890 w 3644900"/>
              <a:gd name="connsiteY12" fmla="*/ 431800 h 431800"/>
              <a:gd name="connsiteX13" fmla="*/ 3572890 w 3644900"/>
              <a:gd name="connsiteY13" fmla="*/ 431800 h 431800"/>
              <a:gd name="connsiteX14" fmla="*/ 72008 w 3644900"/>
              <a:gd name="connsiteY14" fmla="*/ 431800 h 431800"/>
              <a:gd name="connsiteX15" fmla="*/ 72008 w 3644900"/>
              <a:gd name="connsiteY15" fmla="*/ 431800 h 431800"/>
              <a:gd name="connsiteX16" fmla="*/ 0 w 3644900"/>
              <a:gd name="connsiteY16" fmla="*/ 359829 h 431800"/>
              <a:gd name="connsiteX17" fmla="*/ 0 w 3644900"/>
              <a:gd name="connsiteY17" fmla="*/ 359829 h 431800"/>
              <a:gd name="connsiteX18" fmla="*/ 0 w 36449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49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2890" y="0"/>
                </a:lnTo>
                <a:lnTo>
                  <a:pt x="3572890" y="0"/>
                </a:lnTo>
                <a:cubicBezTo>
                  <a:pt x="3612641" y="0"/>
                  <a:pt x="3644900" y="32219"/>
                  <a:pt x="3644900" y="71970"/>
                </a:cubicBezTo>
                <a:cubicBezTo>
                  <a:pt x="3644900" y="71970"/>
                  <a:pt x="3644900" y="71970"/>
                  <a:pt x="3644900" y="71970"/>
                </a:cubicBezTo>
                <a:lnTo>
                  <a:pt x="3644900" y="71970"/>
                </a:lnTo>
                <a:lnTo>
                  <a:pt x="3644900" y="359829"/>
                </a:lnTo>
                <a:lnTo>
                  <a:pt x="3644900" y="359829"/>
                </a:lnTo>
                <a:cubicBezTo>
                  <a:pt x="3644900" y="399580"/>
                  <a:pt x="3612641" y="431800"/>
                  <a:pt x="3572890" y="431800"/>
                </a:cubicBezTo>
                <a:cubicBezTo>
                  <a:pt x="3572890" y="431800"/>
                  <a:pt x="3572890" y="431800"/>
                  <a:pt x="3572890" y="431800"/>
                </a:cubicBezTo>
                <a:lnTo>
                  <a:pt x="35728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30500" y="5910262"/>
            <a:ext cx="3683000" cy="469900"/>
          </a:xfrm>
          <a:custGeom>
            <a:avLst/>
            <a:gdLst>
              <a:gd name="connsiteX0" fmla="*/ 19050 w 3683000"/>
              <a:gd name="connsiteY0" fmla="*/ 91020 h 469900"/>
              <a:gd name="connsiteX1" fmla="*/ 91058 w 3683000"/>
              <a:gd name="connsiteY1" fmla="*/ 19050 h 469900"/>
              <a:gd name="connsiteX2" fmla="*/ 91058 w 3683000"/>
              <a:gd name="connsiteY2" fmla="*/ 19050 h 469900"/>
              <a:gd name="connsiteX3" fmla="*/ 91058 w 3683000"/>
              <a:gd name="connsiteY3" fmla="*/ 19050 h 469900"/>
              <a:gd name="connsiteX4" fmla="*/ 3591940 w 3683000"/>
              <a:gd name="connsiteY4" fmla="*/ 19050 h 469900"/>
              <a:gd name="connsiteX5" fmla="*/ 3591940 w 3683000"/>
              <a:gd name="connsiteY5" fmla="*/ 19050 h 469900"/>
              <a:gd name="connsiteX6" fmla="*/ 3663950 w 3683000"/>
              <a:gd name="connsiteY6" fmla="*/ 91020 h 469900"/>
              <a:gd name="connsiteX7" fmla="*/ 3663950 w 3683000"/>
              <a:gd name="connsiteY7" fmla="*/ 91020 h 469900"/>
              <a:gd name="connsiteX8" fmla="*/ 3663950 w 3683000"/>
              <a:gd name="connsiteY8" fmla="*/ 91020 h 469900"/>
              <a:gd name="connsiteX9" fmla="*/ 3663950 w 3683000"/>
              <a:gd name="connsiteY9" fmla="*/ 378879 h 469900"/>
              <a:gd name="connsiteX10" fmla="*/ 3663950 w 3683000"/>
              <a:gd name="connsiteY10" fmla="*/ 378879 h 469900"/>
              <a:gd name="connsiteX11" fmla="*/ 3591940 w 3683000"/>
              <a:gd name="connsiteY11" fmla="*/ 450850 h 469900"/>
              <a:gd name="connsiteX12" fmla="*/ 3591940 w 3683000"/>
              <a:gd name="connsiteY12" fmla="*/ 450850 h 469900"/>
              <a:gd name="connsiteX13" fmla="*/ 3591940 w 3683000"/>
              <a:gd name="connsiteY13" fmla="*/ 450850 h 469900"/>
              <a:gd name="connsiteX14" fmla="*/ 91058 w 3683000"/>
              <a:gd name="connsiteY14" fmla="*/ 450850 h 469900"/>
              <a:gd name="connsiteX15" fmla="*/ 91058 w 3683000"/>
              <a:gd name="connsiteY15" fmla="*/ 450850 h 469900"/>
              <a:gd name="connsiteX16" fmla="*/ 19050 w 3683000"/>
              <a:gd name="connsiteY16" fmla="*/ 378879 h 469900"/>
              <a:gd name="connsiteX17" fmla="*/ 19050 w 3683000"/>
              <a:gd name="connsiteY17" fmla="*/ 378879 h 469900"/>
              <a:gd name="connsiteX18" fmla="*/ 19050 w 36830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30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1940" y="19050"/>
                </a:lnTo>
                <a:lnTo>
                  <a:pt x="3591940" y="19050"/>
                </a:lnTo>
                <a:cubicBezTo>
                  <a:pt x="3631691" y="19050"/>
                  <a:pt x="3663950" y="51269"/>
                  <a:pt x="3663950" y="91020"/>
                </a:cubicBezTo>
                <a:cubicBezTo>
                  <a:pt x="3663950" y="91020"/>
                  <a:pt x="3663950" y="91020"/>
                  <a:pt x="3663950" y="91020"/>
                </a:cubicBezTo>
                <a:lnTo>
                  <a:pt x="3663950" y="91020"/>
                </a:lnTo>
                <a:lnTo>
                  <a:pt x="3663950" y="378879"/>
                </a:lnTo>
                <a:lnTo>
                  <a:pt x="3663950" y="378879"/>
                </a:lnTo>
                <a:cubicBezTo>
                  <a:pt x="3663950" y="418630"/>
                  <a:pt x="3631691" y="450850"/>
                  <a:pt x="3591940" y="450850"/>
                </a:cubicBezTo>
                <a:cubicBezTo>
                  <a:pt x="3591940" y="450850"/>
                  <a:pt x="3591940" y="450850"/>
                  <a:pt x="3591940" y="450850"/>
                </a:cubicBezTo>
                <a:lnTo>
                  <a:pt x="35919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17800" y="5918200"/>
            <a:ext cx="3708400" cy="4953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遍历前辈元素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1460500"/>
            <a:ext cx="678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jQuery中可以遍历前辈元素，方法如下：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20800" y="1968500"/>
            <a:ext cx="4699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parent()：获取元素的父级元素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parents()：获取元素的祖先元素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937000" y="60325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演示示例：节点遍历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71562" y="2143125"/>
            <a:ext cx="6858063" cy="1357376"/>
          </a:xfrm>
          <a:custGeom>
            <a:avLst/>
            <a:gdLst>
              <a:gd name="connsiteX0" fmla="*/ 0 w 6858063"/>
              <a:gd name="connsiteY0" fmla="*/ 0 h 1357376"/>
              <a:gd name="connsiteX1" fmla="*/ 0 w 6858063"/>
              <a:gd name="connsiteY1" fmla="*/ 0 h 1357376"/>
              <a:gd name="connsiteX2" fmla="*/ 6858063 w 6858063"/>
              <a:gd name="connsiteY2" fmla="*/ 0 h 1357376"/>
              <a:gd name="connsiteX3" fmla="*/ 6858063 w 6858063"/>
              <a:gd name="connsiteY3" fmla="*/ 0 h 1357376"/>
              <a:gd name="connsiteX4" fmla="*/ 6858063 w 6858063"/>
              <a:gd name="connsiteY4" fmla="*/ 1357376 h 1357376"/>
              <a:gd name="connsiteX5" fmla="*/ 6858063 w 6858063"/>
              <a:gd name="connsiteY5" fmla="*/ 1357376 h 1357376"/>
              <a:gd name="connsiteX6" fmla="*/ 0 w 6858063"/>
              <a:gd name="connsiteY6" fmla="*/ 1357376 h 1357376"/>
              <a:gd name="connsiteX7" fmla="*/ 0 w 6858063"/>
              <a:gd name="connsiteY7" fmla="*/ 1357376 h 1357376"/>
              <a:gd name="connsiteX8" fmla="*/ 0 w 6858063"/>
              <a:gd name="connsiteY8" fmla="*/ 0 h 135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357376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357376"/>
                </a:lnTo>
                <a:lnTo>
                  <a:pt x="6858063" y="1357376"/>
                </a:lnTo>
                <a:lnTo>
                  <a:pt x="0" y="1357376"/>
                </a:lnTo>
                <a:lnTo>
                  <a:pt x="0" y="135737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46162" y="2117725"/>
            <a:ext cx="6908863" cy="1408176"/>
          </a:xfrm>
          <a:custGeom>
            <a:avLst/>
            <a:gdLst>
              <a:gd name="connsiteX0" fmla="*/ 25400 w 6908863"/>
              <a:gd name="connsiteY0" fmla="*/ 25400 h 1408176"/>
              <a:gd name="connsiteX1" fmla="*/ 25400 w 6908863"/>
              <a:gd name="connsiteY1" fmla="*/ 25400 h 1408176"/>
              <a:gd name="connsiteX2" fmla="*/ 6883463 w 6908863"/>
              <a:gd name="connsiteY2" fmla="*/ 25400 h 1408176"/>
              <a:gd name="connsiteX3" fmla="*/ 6883463 w 6908863"/>
              <a:gd name="connsiteY3" fmla="*/ 25400 h 1408176"/>
              <a:gd name="connsiteX4" fmla="*/ 6883463 w 6908863"/>
              <a:gd name="connsiteY4" fmla="*/ 1382776 h 1408176"/>
              <a:gd name="connsiteX5" fmla="*/ 6883463 w 6908863"/>
              <a:gd name="connsiteY5" fmla="*/ 1382776 h 1408176"/>
              <a:gd name="connsiteX6" fmla="*/ 25400 w 6908863"/>
              <a:gd name="connsiteY6" fmla="*/ 1382776 h 1408176"/>
              <a:gd name="connsiteX7" fmla="*/ 25400 w 6908863"/>
              <a:gd name="connsiteY7" fmla="*/ 1382776 h 1408176"/>
              <a:gd name="connsiteX8" fmla="*/ 25400 w 6908863"/>
              <a:gd name="connsiteY8" fmla="*/ 25400 h 1408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408176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382776"/>
                </a:lnTo>
                <a:lnTo>
                  <a:pt x="6883463" y="1382776"/>
                </a:lnTo>
                <a:lnTo>
                  <a:pt x="25400" y="1382776"/>
                </a:lnTo>
                <a:lnTo>
                  <a:pt x="25400" y="138277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71562" y="4786248"/>
            <a:ext cx="6858063" cy="928751"/>
          </a:xfrm>
          <a:custGeom>
            <a:avLst/>
            <a:gdLst>
              <a:gd name="connsiteX0" fmla="*/ 0 w 6858063"/>
              <a:gd name="connsiteY0" fmla="*/ 0 h 928751"/>
              <a:gd name="connsiteX1" fmla="*/ 0 w 6858063"/>
              <a:gd name="connsiteY1" fmla="*/ 0 h 928751"/>
              <a:gd name="connsiteX2" fmla="*/ 6858063 w 6858063"/>
              <a:gd name="connsiteY2" fmla="*/ 0 h 928751"/>
              <a:gd name="connsiteX3" fmla="*/ 6858063 w 6858063"/>
              <a:gd name="connsiteY3" fmla="*/ 0 h 928751"/>
              <a:gd name="connsiteX4" fmla="*/ 6858063 w 6858063"/>
              <a:gd name="connsiteY4" fmla="*/ 928751 h 928751"/>
              <a:gd name="connsiteX5" fmla="*/ 6858063 w 6858063"/>
              <a:gd name="connsiteY5" fmla="*/ 928751 h 928751"/>
              <a:gd name="connsiteX6" fmla="*/ 0 w 6858063"/>
              <a:gd name="connsiteY6" fmla="*/ 928751 h 928751"/>
              <a:gd name="connsiteX7" fmla="*/ 0 w 6858063"/>
              <a:gd name="connsiteY7" fmla="*/ 928751 h 928751"/>
              <a:gd name="connsiteX8" fmla="*/ 0 w 6858063"/>
              <a:gd name="connsiteY8" fmla="*/ 0 h 928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928751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928751"/>
                </a:lnTo>
                <a:lnTo>
                  <a:pt x="6858063" y="928751"/>
                </a:lnTo>
                <a:lnTo>
                  <a:pt x="0" y="928751"/>
                </a:lnTo>
                <a:lnTo>
                  <a:pt x="0" y="928751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6162" y="4760848"/>
            <a:ext cx="6908863" cy="979551"/>
          </a:xfrm>
          <a:custGeom>
            <a:avLst/>
            <a:gdLst>
              <a:gd name="connsiteX0" fmla="*/ 25400 w 6908863"/>
              <a:gd name="connsiteY0" fmla="*/ 25400 h 979551"/>
              <a:gd name="connsiteX1" fmla="*/ 25400 w 6908863"/>
              <a:gd name="connsiteY1" fmla="*/ 25400 h 979551"/>
              <a:gd name="connsiteX2" fmla="*/ 6883463 w 6908863"/>
              <a:gd name="connsiteY2" fmla="*/ 25400 h 979551"/>
              <a:gd name="connsiteX3" fmla="*/ 6883463 w 6908863"/>
              <a:gd name="connsiteY3" fmla="*/ 25400 h 979551"/>
              <a:gd name="connsiteX4" fmla="*/ 6883463 w 6908863"/>
              <a:gd name="connsiteY4" fmla="*/ 954151 h 979551"/>
              <a:gd name="connsiteX5" fmla="*/ 6883463 w 6908863"/>
              <a:gd name="connsiteY5" fmla="*/ 954151 h 979551"/>
              <a:gd name="connsiteX6" fmla="*/ 25400 w 6908863"/>
              <a:gd name="connsiteY6" fmla="*/ 954151 h 979551"/>
              <a:gd name="connsiteX7" fmla="*/ 25400 w 6908863"/>
              <a:gd name="connsiteY7" fmla="*/ 954151 h 979551"/>
              <a:gd name="connsiteX8" fmla="*/ 25400 w 6908863"/>
              <a:gd name="connsiteY8" fmla="*/ 25400 h 979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979551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954151"/>
                </a:lnTo>
                <a:lnTo>
                  <a:pt x="6883463" y="954151"/>
                </a:lnTo>
                <a:lnTo>
                  <a:pt x="25400" y="954151"/>
                </a:lnTo>
                <a:lnTo>
                  <a:pt x="25400" y="95415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095500"/>
            <a:ext cx="6997700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4737100"/>
            <a:ext cx="6997700" cy="10160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60400" y="1231900"/>
            <a:ext cx="3924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jQuery遍历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each()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1714500"/>
            <a:ext cx="669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以每一个匹配的元素作为上下文来执行一个函数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60400" y="3708400"/>
            <a:ext cx="3568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查找方法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–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find()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17600" y="42037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搜索所有与指定表达式匹配的元素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其他方法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435100" y="2463800"/>
            <a:ext cx="2921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44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$("img").</a:t>
            </a: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(function(</a:t>
            </a: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){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this.src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"test"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".jpg";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435100" y="29972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});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84300" y="5143500"/>
            <a:ext cx="6146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$(“p”).</a:t>
            </a: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(“span”);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在所有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元素的后代节点中查找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span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4100" y="2336800"/>
            <a:ext cx="7391400" cy="30861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CSS-DOM操作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67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除css()外，还有获取和设置元素高度、宽度、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4279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相对位置等的样式操作方法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214626" y="6143625"/>
            <a:ext cx="4340225" cy="431800"/>
          </a:xfrm>
          <a:custGeom>
            <a:avLst/>
            <a:gdLst>
              <a:gd name="connsiteX0" fmla="*/ 0 w 4340225"/>
              <a:gd name="connsiteY0" fmla="*/ 71970 h 431800"/>
              <a:gd name="connsiteX1" fmla="*/ 71881 w 4340225"/>
              <a:gd name="connsiteY1" fmla="*/ 0 h 431800"/>
              <a:gd name="connsiteX2" fmla="*/ 71881 w 4340225"/>
              <a:gd name="connsiteY2" fmla="*/ 0 h 431800"/>
              <a:gd name="connsiteX3" fmla="*/ 71881 w 4340225"/>
              <a:gd name="connsiteY3" fmla="*/ 0 h 431800"/>
              <a:gd name="connsiteX4" fmla="*/ 4268215 w 4340225"/>
              <a:gd name="connsiteY4" fmla="*/ 0 h 431800"/>
              <a:gd name="connsiteX5" fmla="*/ 4268215 w 4340225"/>
              <a:gd name="connsiteY5" fmla="*/ 0 h 431800"/>
              <a:gd name="connsiteX6" fmla="*/ 4340097 w 4340225"/>
              <a:gd name="connsiteY6" fmla="*/ 71970 h 431800"/>
              <a:gd name="connsiteX7" fmla="*/ 4340097 w 4340225"/>
              <a:gd name="connsiteY7" fmla="*/ 71970 h 431800"/>
              <a:gd name="connsiteX8" fmla="*/ 4340225 w 4340225"/>
              <a:gd name="connsiteY8" fmla="*/ 71970 h 431800"/>
              <a:gd name="connsiteX9" fmla="*/ 4340225 w 4340225"/>
              <a:gd name="connsiteY9" fmla="*/ 359829 h 431800"/>
              <a:gd name="connsiteX10" fmla="*/ 4340097 w 4340225"/>
              <a:gd name="connsiteY10" fmla="*/ 359829 h 431800"/>
              <a:gd name="connsiteX11" fmla="*/ 4268215 w 4340225"/>
              <a:gd name="connsiteY11" fmla="*/ 431800 h 431800"/>
              <a:gd name="connsiteX12" fmla="*/ 4268215 w 4340225"/>
              <a:gd name="connsiteY12" fmla="*/ 431800 h 431800"/>
              <a:gd name="connsiteX13" fmla="*/ 4268215 w 4340225"/>
              <a:gd name="connsiteY13" fmla="*/ 431800 h 431800"/>
              <a:gd name="connsiteX14" fmla="*/ 71881 w 4340225"/>
              <a:gd name="connsiteY14" fmla="*/ 431800 h 431800"/>
              <a:gd name="connsiteX15" fmla="*/ 71881 w 4340225"/>
              <a:gd name="connsiteY15" fmla="*/ 431800 h 431800"/>
              <a:gd name="connsiteX16" fmla="*/ 0 w 4340225"/>
              <a:gd name="connsiteY16" fmla="*/ 359829 h 431800"/>
              <a:gd name="connsiteX17" fmla="*/ 0 w 4340225"/>
              <a:gd name="connsiteY17" fmla="*/ 359829 h 431800"/>
              <a:gd name="connsiteX18" fmla="*/ 0 w 43402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40225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268215" y="0"/>
                </a:lnTo>
                <a:lnTo>
                  <a:pt x="4268215" y="0"/>
                </a:lnTo>
                <a:cubicBezTo>
                  <a:pt x="4307967" y="0"/>
                  <a:pt x="4340225" y="32219"/>
                  <a:pt x="4340097" y="71970"/>
                </a:cubicBezTo>
                <a:cubicBezTo>
                  <a:pt x="4340097" y="71970"/>
                  <a:pt x="4340097" y="71970"/>
                  <a:pt x="4340097" y="71970"/>
                </a:cubicBezTo>
                <a:lnTo>
                  <a:pt x="4340225" y="71970"/>
                </a:lnTo>
                <a:lnTo>
                  <a:pt x="4340225" y="359829"/>
                </a:lnTo>
                <a:lnTo>
                  <a:pt x="4340097" y="359829"/>
                </a:lnTo>
                <a:cubicBezTo>
                  <a:pt x="4340097" y="399580"/>
                  <a:pt x="4307967" y="431800"/>
                  <a:pt x="4268215" y="431800"/>
                </a:cubicBezTo>
                <a:cubicBezTo>
                  <a:pt x="4268215" y="431800"/>
                  <a:pt x="4268215" y="431800"/>
                  <a:pt x="4268215" y="431800"/>
                </a:cubicBezTo>
                <a:lnTo>
                  <a:pt x="4268215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95576" y="6124575"/>
            <a:ext cx="4378325" cy="469900"/>
          </a:xfrm>
          <a:custGeom>
            <a:avLst/>
            <a:gdLst>
              <a:gd name="connsiteX0" fmla="*/ 19050 w 4378325"/>
              <a:gd name="connsiteY0" fmla="*/ 91020 h 469900"/>
              <a:gd name="connsiteX1" fmla="*/ 90931 w 4378325"/>
              <a:gd name="connsiteY1" fmla="*/ 19050 h 469900"/>
              <a:gd name="connsiteX2" fmla="*/ 90931 w 4378325"/>
              <a:gd name="connsiteY2" fmla="*/ 19050 h 469900"/>
              <a:gd name="connsiteX3" fmla="*/ 90931 w 4378325"/>
              <a:gd name="connsiteY3" fmla="*/ 19050 h 469900"/>
              <a:gd name="connsiteX4" fmla="*/ 4287265 w 4378325"/>
              <a:gd name="connsiteY4" fmla="*/ 19050 h 469900"/>
              <a:gd name="connsiteX5" fmla="*/ 4287265 w 4378325"/>
              <a:gd name="connsiteY5" fmla="*/ 19050 h 469900"/>
              <a:gd name="connsiteX6" fmla="*/ 4359147 w 4378325"/>
              <a:gd name="connsiteY6" fmla="*/ 91020 h 469900"/>
              <a:gd name="connsiteX7" fmla="*/ 4359147 w 4378325"/>
              <a:gd name="connsiteY7" fmla="*/ 91020 h 469900"/>
              <a:gd name="connsiteX8" fmla="*/ 4359275 w 4378325"/>
              <a:gd name="connsiteY8" fmla="*/ 91020 h 469900"/>
              <a:gd name="connsiteX9" fmla="*/ 4359275 w 4378325"/>
              <a:gd name="connsiteY9" fmla="*/ 378879 h 469900"/>
              <a:gd name="connsiteX10" fmla="*/ 4359147 w 4378325"/>
              <a:gd name="connsiteY10" fmla="*/ 378879 h 469900"/>
              <a:gd name="connsiteX11" fmla="*/ 4287265 w 4378325"/>
              <a:gd name="connsiteY11" fmla="*/ 450850 h 469900"/>
              <a:gd name="connsiteX12" fmla="*/ 4287265 w 4378325"/>
              <a:gd name="connsiteY12" fmla="*/ 450850 h 469900"/>
              <a:gd name="connsiteX13" fmla="*/ 4287265 w 4378325"/>
              <a:gd name="connsiteY13" fmla="*/ 450850 h 469900"/>
              <a:gd name="connsiteX14" fmla="*/ 90931 w 4378325"/>
              <a:gd name="connsiteY14" fmla="*/ 450850 h 469900"/>
              <a:gd name="connsiteX15" fmla="*/ 90931 w 4378325"/>
              <a:gd name="connsiteY15" fmla="*/ 450850 h 469900"/>
              <a:gd name="connsiteX16" fmla="*/ 19050 w 4378325"/>
              <a:gd name="connsiteY16" fmla="*/ 378879 h 469900"/>
              <a:gd name="connsiteX17" fmla="*/ 19050 w 4378325"/>
              <a:gd name="connsiteY17" fmla="*/ 378879 h 469900"/>
              <a:gd name="connsiteX18" fmla="*/ 19050 w 43783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78325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287265" y="19050"/>
                </a:lnTo>
                <a:lnTo>
                  <a:pt x="4287265" y="19050"/>
                </a:lnTo>
                <a:cubicBezTo>
                  <a:pt x="4327017" y="19050"/>
                  <a:pt x="4359275" y="51269"/>
                  <a:pt x="4359147" y="91020"/>
                </a:cubicBezTo>
                <a:cubicBezTo>
                  <a:pt x="4359147" y="91020"/>
                  <a:pt x="4359147" y="91020"/>
                  <a:pt x="4359147" y="91020"/>
                </a:cubicBezTo>
                <a:lnTo>
                  <a:pt x="4359275" y="91020"/>
                </a:lnTo>
                <a:lnTo>
                  <a:pt x="4359275" y="378879"/>
                </a:lnTo>
                <a:lnTo>
                  <a:pt x="4359147" y="378879"/>
                </a:lnTo>
                <a:cubicBezTo>
                  <a:pt x="4359147" y="418630"/>
                  <a:pt x="4327017" y="450850"/>
                  <a:pt x="4287265" y="450850"/>
                </a:cubicBezTo>
                <a:cubicBezTo>
                  <a:pt x="4287265" y="450850"/>
                  <a:pt x="4287265" y="450850"/>
                  <a:pt x="4287265" y="450850"/>
                </a:cubicBezTo>
                <a:lnTo>
                  <a:pt x="4287265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17700" y="3911600"/>
            <a:ext cx="5067300" cy="1790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6134100"/>
            <a:ext cx="44069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购物车管理列表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17600" y="2171700"/>
            <a:ext cx="5156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点击“添加”，动态添加一个商品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点击行末的“删除”链接，删除该行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课堂演示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175000" y="6235700"/>
            <a:ext cx="321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演示示例：增减购物车商品信息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41500" y="4343400"/>
            <a:ext cx="5257800" cy="20320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本课任务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60400" y="1282700"/>
            <a:ext cx="73025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任务1：鼠标移至商品列表项时改变其背景色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任务2：会员登录框特效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任务3：制作会员信息模块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任务4：制作导航菜单效果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60400" y="3276600"/>
            <a:ext cx="5156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任务5：制作当当网我的订单页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2876" y="5570601"/>
            <a:ext cx="5032375" cy="422211"/>
          </a:xfrm>
          <a:custGeom>
            <a:avLst/>
            <a:gdLst>
              <a:gd name="connsiteX0" fmla="*/ 0 w 5032375"/>
              <a:gd name="connsiteY0" fmla="*/ 70319 h 422211"/>
              <a:gd name="connsiteX1" fmla="*/ 70357 w 5032375"/>
              <a:gd name="connsiteY1" fmla="*/ 0 h 422211"/>
              <a:gd name="connsiteX2" fmla="*/ 70357 w 5032375"/>
              <a:gd name="connsiteY2" fmla="*/ 0 h 422211"/>
              <a:gd name="connsiteX3" fmla="*/ 70357 w 5032375"/>
              <a:gd name="connsiteY3" fmla="*/ 0 h 422211"/>
              <a:gd name="connsiteX4" fmla="*/ 4961890 w 5032375"/>
              <a:gd name="connsiteY4" fmla="*/ 0 h 422211"/>
              <a:gd name="connsiteX5" fmla="*/ 4961890 w 5032375"/>
              <a:gd name="connsiteY5" fmla="*/ 0 h 422211"/>
              <a:gd name="connsiteX6" fmla="*/ 5032247 w 5032375"/>
              <a:gd name="connsiteY6" fmla="*/ 70319 h 422211"/>
              <a:gd name="connsiteX7" fmla="*/ 5032247 w 5032375"/>
              <a:gd name="connsiteY7" fmla="*/ 70319 h 422211"/>
              <a:gd name="connsiteX8" fmla="*/ 5032375 w 5032375"/>
              <a:gd name="connsiteY8" fmla="*/ 70319 h 422211"/>
              <a:gd name="connsiteX9" fmla="*/ 5032375 w 5032375"/>
              <a:gd name="connsiteY9" fmla="*/ 351828 h 422211"/>
              <a:gd name="connsiteX10" fmla="*/ 5032247 w 5032375"/>
              <a:gd name="connsiteY10" fmla="*/ 351828 h 422211"/>
              <a:gd name="connsiteX11" fmla="*/ 4961890 w 5032375"/>
              <a:gd name="connsiteY11" fmla="*/ 422211 h 422211"/>
              <a:gd name="connsiteX12" fmla="*/ 4961890 w 5032375"/>
              <a:gd name="connsiteY12" fmla="*/ 422211 h 422211"/>
              <a:gd name="connsiteX13" fmla="*/ 4961890 w 5032375"/>
              <a:gd name="connsiteY13" fmla="*/ 422211 h 422211"/>
              <a:gd name="connsiteX14" fmla="*/ 70357 w 5032375"/>
              <a:gd name="connsiteY14" fmla="*/ 422211 h 422211"/>
              <a:gd name="connsiteX15" fmla="*/ 70357 w 5032375"/>
              <a:gd name="connsiteY15" fmla="*/ 422211 h 422211"/>
              <a:gd name="connsiteX16" fmla="*/ 0 w 5032375"/>
              <a:gd name="connsiteY16" fmla="*/ 351828 h 422211"/>
              <a:gd name="connsiteX17" fmla="*/ 0 w 5032375"/>
              <a:gd name="connsiteY17" fmla="*/ 351828 h 422211"/>
              <a:gd name="connsiteX18" fmla="*/ 0 w 5032375"/>
              <a:gd name="connsiteY18" fmla="*/ 70319 h 422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2375" h="422211">
                <a:moveTo>
                  <a:pt x="0" y="70319"/>
                </a:moveTo>
                <a:cubicBezTo>
                  <a:pt x="0" y="31444"/>
                  <a:pt x="31495" y="0"/>
                  <a:pt x="70357" y="0"/>
                </a:cubicBezTo>
                <a:cubicBezTo>
                  <a:pt x="70357" y="0"/>
                  <a:pt x="70357" y="0"/>
                  <a:pt x="70357" y="0"/>
                </a:cubicBezTo>
                <a:lnTo>
                  <a:pt x="70357" y="0"/>
                </a:lnTo>
                <a:lnTo>
                  <a:pt x="4961890" y="0"/>
                </a:lnTo>
                <a:lnTo>
                  <a:pt x="4961890" y="0"/>
                </a:lnTo>
                <a:cubicBezTo>
                  <a:pt x="5000752" y="0"/>
                  <a:pt x="5032375" y="31444"/>
                  <a:pt x="5032247" y="70319"/>
                </a:cubicBezTo>
                <a:cubicBezTo>
                  <a:pt x="5032247" y="70319"/>
                  <a:pt x="5032247" y="70319"/>
                  <a:pt x="5032247" y="70319"/>
                </a:cubicBezTo>
                <a:lnTo>
                  <a:pt x="5032375" y="70319"/>
                </a:lnTo>
                <a:lnTo>
                  <a:pt x="5032375" y="351828"/>
                </a:lnTo>
                <a:lnTo>
                  <a:pt x="5032247" y="351828"/>
                </a:lnTo>
                <a:cubicBezTo>
                  <a:pt x="5032247" y="390702"/>
                  <a:pt x="5000752" y="422211"/>
                  <a:pt x="4961890" y="422211"/>
                </a:cubicBezTo>
                <a:cubicBezTo>
                  <a:pt x="4961890" y="422211"/>
                  <a:pt x="4961890" y="422211"/>
                  <a:pt x="4961890" y="422211"/>
                </a:cubicBezTo>
                <a:lnTo>
                  <a:pt x="4961890" y="422211"/>
                </a:lnTo>
                <a:lnTo>
                  <a:pt x="70357" y="422211"/>
                </a:lnTo>
                <a:lnTo>
                  <a:pt x="70357" y="422211"/>
                </a:lnTo>
                <a:cubicBezTo>
                  <a:pt x="31495" y="422211"/>
                  <a:pt x="0" y="390702"/>
                  <a:pt x="0" y="351828"/>
                </a:cubicBezTo>
                <a:cubicBezTo>
                  <a:pt x="0" y="351828"/>
                  <a:pt x="0" y="351828"/>
                  <a:pt x="0" y="351828"/>
                </a:cubicBezTo>
                <a:lnTo>
                  <a:pt x="0" y="7031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0176" y="5557901"/>
            <a:ext cx="5057775" cy="447611"/>
          </a:xfrm>
          <a:custGeom>
            <a:avLst/>
            <a:gdLst>
              <a:gd name="connsiteX0" fmla="*/ 12700 w 5057775"/>
              <a:gd name="connsiteY0" fmla="*/ 83019 h 447611"/>
              <a:gd name="connsiteX1" fmla="*/ 83057 w 5057775"/>
              <a:gd name="connsiteY1" fmla="*/ 12700 h 447611"/>
              <a:gd name="connsiteX2" fmla="*/ 83057 w 5057775"/>
              <a:gd name="connsiteY2" fmla="*/ 12700 h 447611"/>
              <a:gd name="connsiteX3" fmla="*/ 83057 w 5057775"/>
              <a:gd name="connsiteY3" fmla="*/ 12700 h 447611"/>
              <a:gd name="connsiteX4" fmla="*/ 4974590 w 5057775"/>
              <a:gd name="connsiteY4" fmla="*/ 12700 h 447611"/>
              <a:gd name="connsiteX5" fmla="*/ 4974590 w 5057775"/>
              <a:gd name="connsiteY5" fmla="*/ 12700 h 447611"/>
              <a:gd name="connsiteX6" fmla="*/ 5044947 w 5057775"/>
              <a:gd name="connsiteY6" fmla="*/ 83019 h 447611"/>
              <a:gd name="connsiteX7" fmla="*/ 5044947 w 5057775"/>
              <a:gd name="connsiteY7" fmla="*/ 83019 h 447611"/>
              <a:gd name="connsiteX8" fmla="*/ 5045075 w 5057775"/>
              <a:gd name="connsiteY8" fmla="*/ 83019 h 447611"/>
              <a:gd name="connsiteX9" fmla="*/ 5045075 w 5057775"/>
              <a:gd name="connsiteY9" fmla="*/ 364528 h 447611"/>
              <a:gd name="connsiteX10" fmla="*/ 5044947 w 5057775"/>
              <a:gd name="connsiteY10" fmla="*/ 364528 h 447611"/>
              <a:gd name="connsiteX11" fmla="*/ 4974590 w 5057775"/>
              <a:gd name="connsiteY11" fmla="*/ 434911 h 447611"/>
              <a:gd name="connsiteX12" fmla="*/ 4974590 w 5057775"/>
              <a:gd name="connsiteY12" fmla="*/ 434911 h 447611"/>
              <a:gd name="connsiteX13" fmla="*/ 4974590 w 5057775"/>
              <a:gd name="connsiteY13" fmla="*/ 434911 h 447611"/>
              <a:gd name="connsiteX14" fmla="*/ 83057 w 5057775"/>
              <a:gd name="connsiteY14" fmla="*/ 434911 h 447611"/>
              <a:gd name="connsiteX15" fmla="*/ 83057 w 5057775"/>
              <a:gd name="connsiteY15" fmla="*/ 434911 h 447611"/>
              <a:gd name="connsiteX16" fmla="*/ 12700 w 5057775"/>
              <a:gd name="connsiteY16" fmla="*/ 364528 h 447611"/>
              <a:gd name="connsiteX17" fmla="*/ 12700 w 5057775"/>
              <a:gd name="connsiteY17" fmla="*/ 364528 h 447611"/>
              <a:gd name="connsiteX18" fmla="*/ 12700 w 5057775"/>
              <a:gd name="connsiteY18" fmla="*/ 83019 h 447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7775" h="447611">
                <a:moveTo>
                  <a:pt x="12700" y="83019"/>
                </a:moveTo>
                <a:cubicBezTo>
                  <a:pt x="12700" y="44144"/>
                  <a:pt x="44195" y="12700"/>
                  <a:pt x="83057" y="12700"/>
                </a:cubicBezTo>
                <a:cubicBezTo>
                  <a:pt x="83057" y="12700"/>
                  <a:pt x="83057" y="12700"/>
                  <a:pt x="83057" y="12700"/>
                </a:cubicBezTo>
                <a:lnTo>
                  <a:pt x="83057" y="12700"/>
                </a:lnTo>
                <a:lnTo>
                  <a:pt x="4974590" y="12700"/>
                </a:lnTo>
                <a:lnTo>
                  <a:pt x="4974590" y="12700"/>
                </a:lnTo>
                <a:cubicBezTo>
                  <a:pt x="5013452" y="12700"/>
                  <a:pt x="5045075" y="44144"/>
                  <a:pt x="5044947" y="83019"/>
                </a:cubicBezTo>
                <a:cubicBezTo>
                  <a:pt x="5044947" y="83019"/>
                  <a:pt x="5044947" y="83019"/>
                  <a:pt x="5044947" y="83019"/>
                </a:cubicBezTo>
                <a:lnTo>
                  <a:pt x="5045075" y="83019"/>
                </a:lnTo>
                <a:lnTo>
                  <a:pt x="5045075" y="364528"/>
                </a:lnTo>
                <a:lnTo>
                  <a:pt x="5044947" y="364528"/>
                </a:lnTo>
                <a:cubicBezTo>
                  <a:pt x="5044947" y="403402"/>
                  <a:pt x="5013452" y="434911"/>
                  <a:pt x="4974590" y="434911"/>
                </a:cubicBezTo>
                <a:cubicBezTo>
                  <a:pt x="4974590" y="434911"/>
                  <a:pt x="4974590" y="434911"/>
                  <a:pt x="4974590" y="434911"/>
                </a:cubicBezTo>
                <a:lnTo>
                  <a:pt x="4974590" y="434911"/>
                </a:lnTo>
                <a:lnTo>
                  <a:pt x="83057" y="434911"/>
                </a:lnTo>
                <a:lnTo>
                  <a:pt x="83057" y="434911"/>
                </a:lnTo>
                <a:cubicBezTo>
                  <a:pt x="44195" y="434911"/>
                  <a:pt x="12700" y="403402"/>
                  <a:pt x="12700" y="364528"/>
                </a:cubicBezTo>
                <a:cubicBezTo>
                  <a:pt x="12700" y="364528"/>
                  <a:pt x="12700" y="364528"/>
                  <a:pt x="12700" y="364528"/>
                </a:cubicBezTo>
                <a:lnTo>
                  <a:pt x="12700" y="8301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6500" y="3200400"/>
            <a:ext cx="6959600" cy="203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17145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单击“X”图标时，删除其所在行信息，单击“新增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2095500"/>
            <a:ext cx="426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”时，增加一条表格中现有信息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231900"/>
            <a:ext cx="7861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jQuery事件是对JavaScript事件的封装，常用事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03300" y="1663700"/>
            <a:ext cx="213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件分类如下：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21463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基础事件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74800" y="2578100"/>
            <a:ext cx="1549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window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7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鼠标事件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键盘事件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表单事件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17600" y="40513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复合事件是多个事件的组合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74800" y="4457700"/>
            <a:ext cx="1752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鼠标光标悬停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鼠标连续点击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jQuery的事件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2273300"/>
            <a:ext cx="7023100" cy="37846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鼠标事件是当用户在文档上移动或单击鼠标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5702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时而产生的事件，常用鼠标事件有：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2273300"/>
            <a:ext cx="7315200" cy="3924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键盘事件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用户每次按下或者释放键盘上的键时都会产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4279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生事件，常用键盘事件有：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6500" y="2908300"/>
            <a:ext cx="7023100" cy="33655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302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当元素获得焦点时，会触发focus事件，失去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3924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焦点时，会触发blur事件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23114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表单的提交事件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214626" y="6143625"/>
            <a:ext cx="4340225" cy="431800"/>
          </a:xfrm>
          <a:custGeom>
            <a:avLst/>
            <a:gdLst>
              <a:gd name="connsiteX0" fmla="*/ 0 w 4340225"/>
              <a:gd name="connsiteY0" fmla="*/ 71970 h 431800"/>
              <a:gd name="connsiteX1" fmla="*/ 71881 w 4340225"/>
              <a:gd name="connsiteY1" fmla="*/ 0 h 431800"/>
              <a:gd name="connsiteX2" fmla="*/ 71881 w 4340225"/>
              <a:gd name="connsiteY2" fmla="*/ 0 h 431800"/>
              <a:gd name="connsiteX3" fmla="*/ 71881 w 4340225"/>
              <a:gd name="connsiteY3" fmla="*/ 0 h 431800"/>
              <a:gd name="connsiteX4" fmla="*/ 4268215 w 4340225"/>
              <a:gd name="connsiteY4" fmla="*/ 0 h 431800"/>
              <a:gd name="connsiteX5" fmla="*/ 4268215 w 4340225"/>
              <a:gd name="connsiteY5" fmla="*/ 0 h 431800"/>
              <a:gd name="connsiteX6" fmla="*/ 4340097 w 4340225"/>
              <a:gd name="connsiteY6" fmla="*/ 71970 h 431800"/>
              <a:gd name="connsiteX7" fmla="*/ 4340097 w 4340225"/>
              <a:gd name="connsiteY7" fmla="*/ 71970 h 431800"/>
              <a:gd name="connsiteX8" fmla="*/ 4340225 w 4340225"/>
              <a:gd name="connsiteY8" fmla="*/ 71970 h 431800"/>
              <a:gd name="connsiteX9" fmla="*/ 4340225 w 4340225"/>
              <a:gd name="connsiteY9" fmla="*/ 359829 h 431800"/>
              <a:gd name="connsiteX10" fmla="*/ 4340097 w 4340225"/>
              <a:gd name="connsiteY10" fmla="*/ 359829 h 431800"/>
              <a:gd name="connsiteX11" fmla="*/ 4268215 w 4340225"/>
              <a:gd name="connsiteY11" fmla="*/ 431800 h 431800"/>
              <a:gd name="connsiteX12" fmla="*/ 4268215 w 4340225"/>
              <a:gd name="connsiteY12" fmla="*/ 431800 h 431800"/>
              <a:gd name="connsiteX13" fmla="*/ 4268215 w 4340225"/>
              <a:gd name="connsiteY13" fmla="*/ 431800 h 431800"/>
              <a:gd name="connsiteX14" fmla="*/ 71881 w 4340225"/>
              <a:gd name="connsiteY14" fmla="*/ 431800 h 431800"/>
              <a:gd name="connsiteX15" fmla="*/ 71881 w 4340225"/>
              <a:gd name="connsiteY15" fmla="*/ 431800 h 431800"/>
              <a:gd name="connsiteX16" fmla="*/ 0 w 4340225"/>
              <a:gd name="connsiteY16" fmla="*/ 359829 h 431800"/>
              <a:gd name="connsiteX17" fmla="*/ 0 w 4340225"/>
              <a:gd name="connsiteY17" fmla="*/ 359829 h 431800"/>
              <a:gd name="connsiteX18" fmla="*/ 0 w 43402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40225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268215" y="0"/>
                </a:lnTo>
                <a:lnTo>
                  <a:pt x="4268215" y="0"/>
                </a:lnTo>
                <a:cubicBezTo>
                  <a:pt x="4307967" y="0"/>
                  <a:pt x="4340225" y="32219"/>
                  <a:pt x="4340097" y="71970"/>
                </a:cubicBezTo>
                <a:cubicBezTo>
                  <a:pt x="4340097" y="71970"/>
                  <a:pt x="4340097" y="71970"/>
                  <a:pt x="4340097" y="71970"/>
                </a:cubicBezTo>
                <a:lnTo>
                  <a:pt x="4340225" y="71970"/>
                </a:lnTo>
                <a:lnTo>
                  <a:pt x="4340225" y="359829"/>
                </a:lnTo>
                <a:lnTo>
                  <a:pt x="4340097" y="359829"/>
                </a:lnTo>
                <a:cubicBezTo>
                  <a:pt x="4340097" y="399580"/>
                  <a:pt x="4307967" y="431800"/>
                  <a:pt x="4268215" y="431800"/>
                </a:cubicBezTo>
                <a:cubicBezTo>
                  <a:pt x="4268215" y="431800"/>
                  <a:pt x="4268215" y="431800"/>
                  <a:pt x="4268215" y="431800"/>
                </a:cubicBezTo>
                <a:lnTo>
                  <a:pt x="4268215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95576" y="6124575"/>
            <a:ext cx="4378325" cy="469900"/>
          </a:xfrm>
          <a:custGeom>
            <a:avLst/>
            <a:gdLst>
              <a:gd name="connsiteX0" fmla="*/ 19050 w 4378325"/>
              <a:gd name="connsiteY0" fmla="*/ 91020 h 469900"/>
              <a:gd name="connsiteX1" fmla="*/ 90931 w 4378325"/>
              <a:gd name="connsiteY1" fmla="*/ 19050 h 469900"/>
              <a:gd name="connsiteX2" fmla="*/ 90931 w 4378325"/>
              <a:gd name="connsiteY2" fmla="*/ 19050 h 469900"/>
              <a:gd name="connsiteX3" fmla="*/ 90931 w 4378325"/>
              <a:gd name="connsiteY3" fmla="*/ 19050 h 469900"/>
              <a:gd name="connsiteX4" fmla="*/ 4287265 w 4378325"/>
              <a:gd name="connsiteY4" fmla="*/ 19050 h 469900"/>
              <a:gd name="connsiteX5" fmla="*/ 4287265 w 4378325"/>
              <a:gd name="connsiteY5" fmla="*/ 19050 h 469900"/>
              <a:gd name="connsiteX6" fmla="*/ 4359147 w 4378325"/>
              <a:gd name="connsiteY6" fmla="*/ 91020 h 469900"/>
              <a:gd name="connsiteX7" fmla="*/ 4359147 w 4378325"/>
              <a:gd name="connsiteY7" fmla="*/ 91020 h 469900"/>
              <a:gd name="connsiteX8" fmla="*/ 4359275 w 4378325"/>
              <a:gd name="connsiteY8" fmla="*/ 91020 h 469900"/>
              <a:gd name="connsiteX9" fmla="*/ 4359275 w 4378325"/>
              <a:gd name="connsiteY9" fmla="*/ 378879 h 469900"/>
              <a:gd name="connsiteX10" fmla="*/ 4359147 w 4378325"/>
              <a:gd name="connsiteY10" fmla="*/ 378879 h 469900"/>
              <a:gd name="connsiteX11" fmla="*/ 4287265 w 4378325"/>
              <a:gd name="connsiteY11" fmla="*/ 450850 h 469900"/>
              <a:gd name="connsiteX12" fmla="*/ 4287265 w 4378325"/>
              <a:gd name="connsiteY12" fmla="*/ 450850 h 469900"/>
              <a:gd name="connsiteX13" fmla="*/ 4287265 w 4378325"/>
              <a:gd name="connsiteY13" fmla="*/ 450850 h 469900"/>
              <a:gd name="connsiteX14" fmla="*/ 90931 w 4378325"/>
              <a:gd name="connsiteY14" fmla="*/ 450850 h 469900"/>
              <a:gd name="connsiteX15" fmla="*/ 90931 w 4378325"/>
              <a:gd name="connsiteY15" fmla="*/ 450850 h 469900"/>
              <a:gd name="connsiteX16" fmla="*/ 19050 w 4378325"/>
              <a:gd name="connsiteY16" fmla="*/ 378879 h 469900"/>
              <a:gd name="connsiteX17" fmla="*/ 19050 w 4378325"/>
              <a:gd name="connsiteY17" fmla="*/ 378879 h 469900"/>
              <a:gd name="connsiteX18" fmla="*/ 19050 w 43783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78325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287265" y="19050"/>
                </a:lnTo>
                <a:lnTo>
                  <a:pt x="4287265" y="19050"/>
                </a:lnTo>
                <a:cubicBezTo>
                  <a:pt x="4327017" y="19050"/>
                  <a:pt x="4359275" y="51269"/>
                  <a:pt x="4359147" y="91020"/>
                </a:cubicBezTo>
                <a:cubicBezTo>
                  <a:pt x="4359147" y="91020"/>
                  <a:pt x="4359147" y="91020"/>
                  <a:pt x="4359147" y="91020"/>
                </a:cubicBezTo>
                <a:lnTo>
                  <a:pt x="4359275" y="91020"/>
                </a:lnTo>
                <a:lnTo>
                  <a:pt x="4359275" y="378879"/>
                </a:lnTo>
                <a:lnTo>
                  <a:pt x="4359147" y="378879"/>
                </a:lnTo>
                <a:cubicBezTo>
                  <a:pt x="4359147" y="418630"/>
                  <a:pt x="4327017" y="450850"/>
                  <a:pt x="4287265" y="450850"/>
                </a:cubicBezTo>
                <a:cubicBezTo>
                  <a:pt x="4287265" y="450850"/>
                  <a:pt x="4287265" y="450850"/>
                  <a:pt x="4287265" y="450850"/>
                </a:cubicBezTo>
                <a:lnTo>
                  <a:pt x="4287265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0" y="2133600"/>
            <a:ext cx="3670300" cy="2324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6134100"/>
            <a:ext cx="44069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用户名获得焦点时输入框背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108200"/>
            <a:ext cx="3657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景色为浅蓝色，失去焦点时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还原为白色背景色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28829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鼠标移至登录按钮时字体变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276600"/>
            <a:ext cx="3657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粗，移出该按钮时字体恢复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正常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17600" y="40640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敲击键盘的“回车”键表单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44323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提交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课堂演示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746500" y="62357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演示示例：事件演示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71562" y="1500250"/>
            <a:ext cx="6858063" cy="2504947"/>
          </a:xfrm>
          <a:custGeom>
            <a:avLst/>
            <a:gdLst>
              <a:gd name="connsiteX0" fmla="*/ 0 w 6858063"/>
              <a:gd name="connsiteY0" fmla="*/ 0 h 2504947"/>
              <a:gd name="connsiteX1" fmla="*/ 0 w 6858063"/>
              <a:gd name="connsiteY1" fmla="*/ 0 h 2504947"/>
              <a:gd name="connsiteX2" fmla="*/ 6858063 w 6858063"/>
              <a:gd name="connsiteY2" fmla="*/ 0 h 2504947"/>
              <a:gd name="connsiteX3" fmla="*/ 6858063 w 6858063"/>
              <a:gd name="connsiteY3" fmla="*/ 0 h 2504947"/>
              <a:gd name="connsiteX4" fmla="*/ 6858063 w 6858063"/>
              <a:gd name="connsiteY4" fmla="*/ 2504947 h 2504947"/>
              <a:gd name="connsiteX5" fmla="*/ 6858063 w 6858063"/>
              <a:gd name="connsiteY5" fmla="*/ 2504947 h 2504947"/>
              <a:gd name="connsiteX6" fmla="*/ 0 w 6858063"/>
              <a:gd name="connsiteY6" fmla="*/ 2504947 h 2504947"/>
              <a:gd name="connsiteX7" fmla="*/ 0 w 6858063"/>
              <a:gd name="connsiteY7" fmla="*/ 2504947 h 2504947"/>
              <a:gd name="connsiteX8" fmla="*/ 0 w 6858063"/>
              <a:gd name="connsiteY8" fmla="*/ 0 h 2504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2504947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2504947"/>
                </a:lnTo>
                <a:lnTo>
                  <a:pt x="6858063" y="2504947"/>
                </a:lnTo>
                <a:lnTo>
                  <a:pt x="0" y="2504947"/>
                </a:lnTo>
                <a:lnTo>
                  <a:pt x="0" y="2504947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46162" y="1474850"/>
            <a:ext cx="6908863" cy="2555747"/>
          </a:xfrm>
          <a:custGeom>
            <a:avLst/>
            <a:gdLst>
              <a:gd name="connsiteX0" fmla="*/ 25400 w 6908863"/>
              <a:gd name="connsiteY0" fmla="*/ 25400 h 2555747"/>
              <a:gd name="connsiteX1" fmla="*/ 25400 w 6908863"/>
              <a:gd name="connsiteY1" fmla="*/ 25400 h 2555747"/>
              <a:gd name="connsiteX2" fmla="*/ 6883463 w 6908863"/>
              <a:gd name="connsiteY2" fmla="*/ 25400 h 2555747"/>
              <a:gd name="connsiteX3" fmla="*/ 6883463 w 6908863"/>
              <a:gd name="connsiteY3" fmla="*/ 25400 h 2555747"/>
              <a:gd name="connsiteX4" fmla="*/ 6883463 w 6908863"/>
              <a:gd name="connsiteY4" fmla="*/ 2530347 h 2555747"/>
              <a:gd name="connsiteX5" fmla="*/ 6883463 w 6908863"/>
              <a:gd name="connsiteY5" fmla="*/ 2530347 h 2555747"/>
              <a:gd name="connsiteX6" fmla="*/ 25400 w 6908863"/>
              <a:gd name="connsiteY6" fmla="*/ 2530347 h 2555747"/>
              <a:gd name="connsiteX7" fmla="*/ 25400 w 6908863"/>
              <a:gd name="connsiteY7" fmla="*/ 2530347 h 2555747"/>
              <a:gd name="connsiteX8" fmla="*/ 25400 w 6908863"/>
              <a:gd name="connsiteY8" fmla="*/ 25400 h 2555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2555747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2530347"/>
                </a:lnTo>
                <a:lnTo>
                  <a:pt x="6883463" y="2530347"/>
                </a:lnTo>
                <a:lnTo>
                  <a:pt x="25400" y="2530347"/>
                </a:lnTo>
                <a:lnTo>
                  <a:pt x="25400" y="253034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2987" y="4581525"/>
            <a:ext cx="6858063" cy="1871662"/>
          </a:xfrm>
          <a:custGeom>
            <a:avLst/>
            <a:gdLst>
              <a:gd name="connsiteX0" fmla="*/ 0 w 6858063"/>
              <a:gd name="connsiteY0" fmla="*/ 0 h 1871662"/>
              <a:gd name="connsiteX1" fmla="*/ 0 w 6858063"/>
              <a:gd name="connsiteY1" fmla="*/ 0 h 1871662"/>
              <a:gd name="connsiteX2" fmla="*/ 6858063 w 6858063"/>
              <a:gd name="connsiteY2" fmla="*/ 0 h 1871662"/>
              <a:gd name="connsiteX3" fmla="*/ 6858063 w 6858063"/>
              <a:gd name="connsiteY3" fmla="*/ 0 h 1871662"/>
              <a:gd name="connsiteX4" fmla="*/ 6858063 w 6858063"/>
              <a:gd name="connsiteY4" fmla="*/ 1871662 h 1871662"/>
              <a:gd name="connsiteX5" fmla="*/ 6858063 w 6858063"/>
              <a:gd name="connsiteY5" fmla="*/ 1871662 h 1871662"/>
              <a:gd name="connsiteX6" fmla="*/ 0 w 6858063"/>
              <a:gd name="connsiteY6" fmla="*/ 1871662 h 1871662"/>
              <a:gd name="connsiteX7" fmla="*/ 0 w 6858063"/>
              <a:gd name="connsiteY7" fmla="*/ 1871662 h 1871662"/>
              <a:gd name="connsiteX8" fmla="*/ 0 w 6858063"/>
              <a:gd name="connsiteY8" fmla="*/ 0 h 187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871662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871662"/>
                </a:lnTo>
                <a:lnTo>
                  <a:pt x="6858063" y="1871662"/>
                </a:lnTo>
                <a:lnTo>
                  <a:pt x="0" y="1871662"/>
                </a:lnTo>
                <a:lnTo>
                  <a:pt x="0" y="1871662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7587" y="4556125"/>
            <a:ext cx="6908863" cy="1922462"/>
          </a:xfrm>
          <a:custGeom>
            <a:avLst/>
            <a:gdLst>
              <a:gd name="connsiteX0" fmla="*/ 25400 w 6908863"/>
              <a:gd name="connsiteY0" fmla="*/ 25400 h 1922462"/>
              <a:gd name="connsiteX1" fmla="*/ 25400 w 6908863"/>
              <a:gd name="connsiteY1" fmla="*/ 25400 h 1922462"/>
              <a:gd name="connsiteX2" fmla="*/ 6883463 w 6908863"/>
              <a:gd name="connsiteY2" fmla="*/ 25400 h 1922462"/>
              <a:gd name="connsiteX3" fmla="*/ 6883463 w 6908863"/>
              <a:gd name="connsiteY3" fmla="*/ 25400 h 1922462"/>
              <a:gd name="connsiteX4" fmla="*/ 6883463 w 6908863"/>
              <a:gd name="connsiteY4" fmla="*/ 1897062 h 1922462"/>
              <a:gd name="connsiteX5" fmla="*/ 6883463 w 6908863"/>
              <a:gd name="connsiteY5" fmla="*/ 1897062 h 1922462"/>
              <a:gd name="connsiteX6" fmla="*/ 25400 w 6908863"/>
              <a:gd name="connsiteY6" fmla="*/ 1897062 h 1922462"/>
              <a:gd name="connsiteX7" fmla="*/ 25400 w 6908863"/>
              <a:gd name="connsiteY7" fmla="*/ 1897062 h 1922462"/>
              <a:gd name="connsiteX8" fmla="*/ 25400 w 6908863"/>
              <a:gd name="connsiteY8" fmla="*/ 25400 h 1922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922462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897062"/>
                </a:lnTo>
                <a:lnTo>
                  <a:pt x="6883463" y="1897062"/>
                </a:lnTo>
                <a:lnTo>
                  <a:pt x="25400" y="1897062"/>
                </a:lnTo>
                <a:lnTo>
                  <a:pt x="25400" y="189706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03242" y="2970276"/>
            <a:ext cx="3759708" cy="785748"/>
          </a:xfrm>
          <a:custGeom>
            <a:avLst/>
            <a:gdLst>
              <a:gd name="connsiteX0" fmla="*/ 1116457 w 3759708"/>
              <a:gd name="connsiteY0" fmla="*/ 453644 h 785748"/>
              <a:gd name="connsiteX1" fmla="*/ 1182878 w 3759708"/>
              <a:gd name="connsiteY1" fmla="*/ 387350 h 785748"/>
              <a:gd name="connsiteX2" fmla="*/ 1182878 w 3759708"/>
              <a:gd name="connsiteY2" fmla="*/ 387350 h 785748"/>
              <a:gd name="connsiteX3" fmla="*/ 1182878 w 3759708"/>
              <a:gd name="connsiteY3" fmla="*/ 387350 h 785748"/>
              <a:gd name="connsiteX4" fmla="*/ 1557020 w 3759708"/>
              <a:gd name="connsiteY4" fmla="*/ 387350 h 785748"/>
              <a:gd name="connsiteX5" fmla="*/ 0 w 3759708"/>
              <a:gd name="connsiteY5" fmla="*/ 0 h 785748"/>
              <a:gd name="connsiteX6" fmla="*/ 2217801 w 3759708"/>
              <a:gd name="connsiteY6" fmla="*/ 387350 h 785748"/>
              <a:gd name="connsiteX7" fmla="*/ 3693287 w 3759708"/>
              <a:gd name="connsiteY7" fmla="*/ 387350 h 785748"/>
              <a:gd name="connsiteX8" fmla="*/ 3693287 w 3759708"/>
              <a:gd name="connsiteY8" fmla="*/ 387350 h 785748"/>
              <a:gd name="connsiteX9" fmla="*/ 3759708 w 3759708"/>
              <a:gd name="connsiteY9" fmla="*/ 453644 h 785748"/>
              <a:gd name="connsiteX10" fmla="*/ 3759708 w 3759708"/>
              <a:gd name="connsiteY10" fmla="*/ 453644 h 785748"/>
              <a:gd name="connsiteX11" fmla="*/ 3759708 w 3759708"/>
              <a:gd name="connsiteY11" fmla="*/ 453644 h 785748"/>
              <a:gd name="connsiteX12" fmla="*/ 3759708 w 3759708"/>
              <a:gd name="connsiteY12" fmla="*/ 453644 h 785748"/>
              <a:gd name="connsiteX13" fmla="*/ 3759708 w 3759708"/>
              <a:gd name="connsiteY13" fmla="*/ 453644 h 785748"/>
              <a:gd name="connsiteX14" fmla="*/ 3759708 w 3759708"/>
              <a:gd name="connsiteY14" fmla="*/ 553339 h 785748"/>
              <a:gd name="connsiteX15" fmla="*/ 3759708 w 3759708"/>
              <a:gd name="connsiteY15" fmla="*/ 719327 h 785748"/>
              <a:gd name="connsiteX16" fmla="*/ 3759708 w 3759708"/>
              <a:gd name="connsiteY16" fmla="*/ 719327 h 785748"/>
              <a:gd name="connsiteX17" fmla="*/ 3693287 w 3759708"/>
              <a:gd name="connsiteY17" fmla="*/ 785748 h 785748"/>
              <a:gd name="connsiteX18" fmla="*/ 3693287 w 3759708"/>
              <a:gd name="connsiteY18" fmla="*/ 785748 h 785748"/>
              <a:gd name="connsiteX19" fmla="*/ 3693287 w 3759708"/>
              <a:gd name="connsiteY19" fmla="*/ 785748 h 785748"/>
              <a:gd name="connsiteX20" fmla="*/ 2217801 w 3759708"/>
              <a:gd name="connsiteY20" fmla="*/ 785748 h 785748"/>
              <a:gd name="connsiteX21" fmla="*/ 1557020 w 3759708"/>
              <a:gd name="connsiteY21" fmla="*/ 785748 h 785748"/>
              <a:gd name="connsiteX22" fmla="*/ 1557020 w 3759708"/>
              <a:gd name="connsiteY22" fmla="*/ 785748 h 785748"/>
              <a:gd name="connsiteX23" fmla="*/ 1182878 w 3759708"/>
              <a:gd name="connsiteY23" fmla="*/ 785748 h 785748"/>
              <a:gd name="connsiteX24" fmla="*/ 1182878 w 3759708"/>
              <a:gd name="connsiteY24" fmla="*/ 785748 h 785748"/>
              <a:gd name="connsiteX25" fmla="*/ 1116457 w 3759708"/>
              <a:gd name="connsiteY25" fmla="*/ 719327 h 785748"/>
              <a:gd name="connsiteX26" fmla="*/ 1116457 w 3759708"/>
              <a:gd name="connsiteY26" fmla="*/ 719327 h 785748"/>
              <a:gd name="connsiteX27" fmla="*/ 1116457 w 3759708"/>
              <a:gd name="connsiteY27" fmla="*/ 719327 h 785748"/>
              <a:gd name="connsiteX28" fmla="*/ 1116457 w 3759708"/>
              <a:gd name="connsiteY28" fmla="*/ 553339 h 785748"/>
              <a:gd name="connsiteX29" fmla="*/ 1116457 w 3759708"/>
              <a:gd name="connsiteY29" fmla="*/ 453644 h 785748"/>
              <a:gd name="connsiteX30" fmla="*/ 1116457 w 3759708"/>
              <a:gd name="connsiteY30" fmla="*/ 453644 h 78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759708" h="785748">
                <a:moveTo>
                  <a:pt x="1116457" y="453644"/>
                </a:moveTo>
                <a:cubicBezTo>
                  <a:pt x="1116457" y="417067"/>
                  <a:pt x="1146175" y="387350"/>
                  <a:pt x="1182878" y="387350"/>
                </a:cubicBezTo>
                <a:cubicBezTo>
                  <a:pt x="1182878" y="387350"/>
                  <a:pt x="1182878" y="387350"/>
                  <a:pt x="1182878" y="387350"/>
                </a:cubicBezTo>
                <a:lnTo>
                  <a:pt x="1182878" y="387350"/>
                </a:lnTo>
                <a:lnTo>
                  <a:pt x="1557020" y="387350"/>
                </a:lnTo>
                <a:lnTo>
                  <a:pt x="0" y="0"/>
                </a:lnTo>
                <a:lnTo>
                  <a:pt x="2217801" y="387350"/>
                </a:lnTo>
                <a:lnTo>
                  <a:pt x="3693287" y="387350"/>
                </a:lnTo>
                <a:lnTo>
                  <a:pt x="3693287" y="387350"/>
                </a:lnTo>
                <a:cubicBezTo>
                  <a:pt x="3729863" y="387350"/>
                  <a:pt x="3759708" y="417067"/>
                  <a:pt x="3759708" y="453644"/>
                </a:cubicBezTo>
                <a:cubicBezTo>
                  <a:pt x="3759708" y="453644"/>
                  <a:pt x="3759708" y="453644"/>
                  <a:pt x="3759708" y="453644"/>
                </a:cubicBezTo>
                <a:lnTo>
                  <a:pt x="3759708" y="453644"/>
                </a:lnTo>
                <a:lnTo>
                  <a:pt x="3759708" y="453644"/>
                </a:lnTo>
                <a:lnTo>
                  <a:pt x="3759708" y="453644"/>
                </a:lnTo>
                <a:lnTo>
                  <a:pt x="3759708" y="553339"/>
                </a:lnTo>
                <a:lnTo>
                  <a:pt x="3759708" y="719327"/>
                </a:lnTo>
                <a:lnTo>
                  <a:pt x="3759708" y="719327"/>
                </a:lnTo>
                <a:cubicBezTo>
                  <a:pt x="3759708" y="756030"/>
                  <a:pt x="3729863" y="785748"/>
                  <a:pt x="3693287" y="785748"/>
                </a:cubicBezTo>
                <a:cubicBezTo>
                  <a:pt x="3693287" y="785748"/>
                  <a:pt x="3693287" y="785748"/>
                  <a:pt x="3693287" y="785748"/>
                </a:cubicBezTo>
                <a:lnTo>
                  <a:pt x="3693287" y="785748"/>
                </a:lnTo>
                <a:lnTo>
                  <a:pt x="2217801" y="785748"/>
                </a:lnTo>
                <a:lnTo>
                  <a:pt x="1557020" y="785748"/>
                </a:lnTo>
                <a:lnTo>
                  <a:pt x="1557020" y="785748"/>
                </a:lnTo>
                <a:lnTo>
                  <a:pt x="1182878" y="785748"/>
                </a:lnTo>
                <a:lnTo>
                  <a:pt x="1182878" y="785748"/>
                </a:lnTo>
                <a:cubicBezTo>
                  <a:pt x="1146175" y="785748"/>
                  <a:pt x="1116457" y="756030"/>
                  <a:pt x="1116457" y="719327"/>
                </a:cubicBezTo>
                <a:cubicBezTo>
                  <a:pt x="1116457" y="719327"/>
                  <a:pt x="1116457" y="719327"/>
                  <a:pt x="1116457" y="719327"/>
                </a:cubicBezTo>
                <a:lnTo>
                  <a:pt x="1116457" y="719327"/>
                </a:lnTo>
                <a:lnTo>
                  <a:pt x="1116457" y="553339"/>
                </a:lnTo>
                <a:lnTo>
                  <a:pt x="1116457" y="453644"/>
                </a:lnTo>
                <a:lnTo>
                  <a:pt x="1116457" y="45364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096892" y="2963926"/>
            <a:ext cx="3772408" cy="798448"/>
          </a:xfrm>
          <a:custGeom>
            <a:avLst/>
            <a:gdLst>
              <a:gd name="connsiteX0" fmla="*/ 1122807 w 3772408"/>
              <a:gd name="connsiteY0" fmla="*/ 459994 h 798448"/>
              <a:gd name="connsiteX1" fmla="*/ 1189228 w 3772408"/>
              <a:gd name="connsiteY1" fmla="*/ 393700 h 798448"/>
              <a:gd name="connsiteX2" fmla="*/ 1189228 w 3772408"/>
              <a:gd name="connsiteY2" fmla="*/ 393700 h 798448"/>
              <a:gd name="connsiteX3" fmla="*/ 1189228 w 3772408"/>
              <a:gd name="connsiteY3" fmla="*/ 393700 h 798448"/>
              <a:gd name="connsiteX4" fmla="*/ 1563370 w 3772408"/>
              <a:gd name="connsiteY4" fmla="*/ 393700 h 798448"/>
              <a:gd name="connsiteX5" fmla="*/ 6350 w 3772408"/>
              <a:gd name="connsiteY5" fmla="*/ 6350 h 798448"/>
              <a:gd name="connsiteX6" fmla="*/ 2224151 w 3772408"/>
              <a:gd name="connsiteY6" fmla="*/ 393700 h 798448"/>
              <a:gd name="connsiteX7" fmla="*/ 3699637 w 3772408"/>
              <a:gd name="connsiteY7" fmla="*/ 393700 h 798448"/>
              <a:gd name="connsiteX8" fmla="*/ 3699637 w 3772408"/>
              <a:gd name="connsiteY8" fmla="*/ 393700 h 798448"/>
              <a:gd name="connsiteX9" fmla="*/ 3766058 w 3772408"/>
              <a:gd name="connsiteY9" fmla="*/ 459994 h 798448"/>
              <a:gd name="connsiteX10" fmla="*/ 3766058 w 3772408"/>
              <a:gd name="connsiteY10" fmla="*/ 459994 h 798448"/>
              <a:gd name="connsiteX11" fmla="*/ 3766058 w 3772408"/>
              <a:gd name="connsiteY11" fmla="*/ 459994 h 798448"/>
              <a:gd name="connsiteX12" fmla="*/ 3766058 w 3772408"/>
              <a:gd name="connsiteY12" fmla="*/ 459994 h 798448"/>
              <a:gd name="connsiteX13" fmla="*/ 3766058 w 3772408"/>
              <a:gd name="connsiteY13" fmla="*/ 459994 h 798448"/>
              <a:gd name="connsiteX14" fmla="*/ 3766058 w 3772408"/>
              <a:gd name="connsiteY14" fmla="*/ 559689 h 798448"/>
              <a:gd name="connsiteX15" fmla="*/ 3766058 w 3772408"/>
              <a:gd name="connsiteY15" fmla="*/ 725677 h 798448"/>
              <a:gd name="connsiteX16" fmla="*/ 3766058 w 3772408"/>
              <a:gd name="connsiteY16" fmla="*/ 725677 h 798448"/>
              <a:gd name="connsiteX17" fmla="*/ 3699637 w 3772408"/>
              <a:gd name="connsiteY17" fmla="*/ 792098 h 798448"/>
              <a:gd name="connsiteX18" fmla="*/ 3699637 w 3772408"/>
              <a:gd name="connsiteY18" fmla="*/ 792098 h 798448"/>
              <a:gd name="connsiteX19" fmla="*/ 3699637 w 3772408"/>
              <a:gd name="connsiteY19" fmla="*/ 792098 h 798448"/>
              <a:gd name="connsiteX20" fmla="*/ 2224151 w 3772408"/>
              <a:gd name="connsiteY20" fmla="*/ 792098 h 798448"/>
              <a:gd name="connsiteX21" fmla="*/ 1563370 w 3772408"/>
              <a:gd name="connsiteY21" fmla="*/ 792098 h 798448"/>
              <a:gd name="connsiteX22" fmla="*/ 1563370 w 3772408"/>
              <a:gd name="connsiteY22" fmla="*/ 792098 h 798448"/>
              <a:gd name="connsiteX23" fmla="*/ 1189228 w 3772408"/>
              <a:gd name="connsiteY23" fmla="*/ 792098 h 798448"/>
              <a:gd name="connsiteX24" fmla="*/ 1189228 w 3772408"/>
              <a:gd name="connsiteY24" fmla="*/ 792098 h 798448"/>
              <a:gd name="connsiteX25" fmla="*/ 1122807 w 3772408"/>
              <a:gd name="connsiteY25" fmla="*/ 725677 h 798448"/>
              <a:gd name="connsiteX26" fmla="*/ 1122807 w 3772408"/>
              <a:gd name="connsiteY26" fmla="*/ 725677 h 798448"/>
              <a:gd name="connsiteX27" fmla="*/ 1122807 w 3772408"/>
              <a:gd name="connsiteY27" fmla="*/ 725677 h 798448"/>
              <a:gd name="connsiteX28" fmla="*/ 1122807 w 3772408"/>
              <a:gd name="connsiteY28" fmla="*/ 559689 h 798448"/>
              <a:gd name="connsiteX29" fmla="*/ 1122807 w 3772408"/>
              <a:gd name="connsiteY29" fmla="*/ 459994 h 798448"/>
              <a:gd name="connsiteX30" fmla="*/ 1122807 w 3772408"/>
              <a:gd name="connsiteY30" fmla="*/ 459994 h 798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772408" h="798448">
                <a:moveTo>
                  <a:pt x="1122807" y="459994"/>
                </a:moveTo>
                <a:cubicBezTo>
                  <a:pt x="1122807" y="423417"/>
                  <a:pt x="1152525" y="393700"/>
                  <a:pt x="1189228" y="393700"/>
                </a:cubicBezTo>
                <a:cubicBezTo>
                  <a:pt x="1189228" y="393700"/>
                  <a:pt x="1189228" y="393700"/>
                  <a:pt x="1189228" y="393700"/>
                </a:cubicBezTo>
                <a:lnTo>
                  <a:pt x="1189228" y="393700"/>
                </a:lnTo>
                <a:lnTo>
                  <a:pt x="1563370" y="393700"/>
                </a:lnTo>
                <a:lnTo>
                  <a:pt x="6350" y="6350"/>
                </a:lnTo>
                <a:lnTo>
                  <a:pt x="2224151" y="393700"/>
                </a:lnTo>
                <a:lnTo>
                  <a:pt x="3699637" y="393700"/>
                </a:lnTo>
                <a:lnTo>
                  <a:pt x="3699637" y="393700"/>
                </a:lnTo>
                <a:cubicBezTo>
                  <a:pt x="3736213" y="393700"/>
                  <a:pt x="3766058" y="423417"/>
                  <a:pt x="3766058" y="459994"/>
                </a:cubicBezTo>
                <a:cubicBezTo>
                  <a:pt x="3766058" y="459994"/>
                  <a:pt x="3766058" y="459994"/>
                  <a:pt x="3766058" y="459994"/>
                </a:cubicBezTo>
                <a:lnTo>
                  <a:pt x="3766058" y="459994"/>
                </a:lnTo>
                <a:lnTo>
                  <a:pt x="3766058" y="459994"/>
                </a:lnTo>
                <a:lnTo>
                  <a:pt x="3766058" y="459994"/>
                </a:lnTo>
                <a:lnTo>
                  <a:pt x="3766058" y="559689"/>
                </a:lnTo>
                <a:lnTo>
                  <a:pt x="3766058" y="725677"/>
                </a:lnTo>
                <a:lnTo>
                  <a:pt x="3766058" y="725677"/>
                </a:lnTo>
                <a:cubicBezTo>
                  <a:pt x="3766058" y="762380"/>
                  <a:pt x="3736213" y="792098"/>
                  <a:pt x="3699637" y="792098"/>
                </a:cubicBezTo>
                <a:cubicBezTo>
                  <a:pt x="3699637" y="792098"/>
                  <a:pt x="3699637" y="792098"/>
                  <a:pt x="3699637" y="792098"/>
                </a:cubicBezTo>
                <a:lnTo>
                  <a:pt x="3699637" y="792098"/>
                </a:lnTo>
                <a:lnTo>
                  <a:pt x="2224151" y="792098"/>
                </a:lnTo>
                <a:lnTo>
                  <a:pt x="1563370" y="792098"/>
                </a:lnTo>
                <a:lnTo>
                  <a:pt x="1563370" y="792098"/>
                </a:lnTo>
                <a:lnTo>
                  <a:pt x="1189228" y="792098"/>
                </a:lnTo>
                <a:lnTo>
                  <a:pt x="1189228" y="792098"/>
                </a:lnTo>
                <a:cubicBezTo>
                  <a:pt x="1152525" y="792098"/>
                  <a:pt x="1122807" y="762380"/>
                  <a:pt x="1122807" y="725677"/>
                </a:cubicBezTo>
                <a:cubicBezTo>
                  <a:pt x="1122807" y="725677"/>
                  <a:pt x="1122807" y="725677"/>
                  <a:pt x="1122807" y="725677"/>
                </a:cubicBezTo>
                <a:lnTo>
                  <a:pt x="1122807" y="725677"/>
                </a:lnTo>
                <a:lnTo>
                  <a:pt x="1122807" y="559689"/>
                </a:lnTo>
                <a:lnTo>
                  <a:pt x="1122807" y="459994"/>
                </a:lnTo>
                <a:lnTo>
                  <a:pt x="1122807" y="4599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447800"/>
            <a:ext cx="6997700" cy="2603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4533900"/>
            <a:ext cx="7010400" cy="19685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60400" y="1028700"/>
            <a:ext cx="2133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bind()方法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162300" y="10414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-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事件绑定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事件绑定2-1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84300" y="1752600"/>
            <a:ext cx="3403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$(selector).bind(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$("#btn").bind(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"click"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#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btn"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).bind(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click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dblclick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$("#btn").bind(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click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},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84300" y="3352800"/>
            <a:ext cx="2578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mouseover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400" y="4178300"/>
            <a:ext cx="7797800" cy="27355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698500" algn="l"/>
                <a:tab pos="77978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unbind()方法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解除事件绑定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$(selector).unbind(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btn").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unbind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()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btn").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unbind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"click"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btn").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unbind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"click"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handler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698500" algn="l"/>
                <a:tab pos="77978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613400" y="34671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可以绑定多个事件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71562" y="1714500"/>
            <a:ext cx="6858063" cy="1357248"/>
          </a:xfrm>
          <a:custGeom>
            <a:avLst/>
            <a:gdLst>
              <a:gd name="connsiteX0" fmla="*/ 0 w 6858063"/>
              <a:gd name="connsiteY0" fmla="*/ 0 h 1357248"/>
              <a:gd name="connsiteX1" fmla="*/ 0 w 6858063"/>
              <a:gd name="connsiteY1" fmla="*/ 0 h 1357248"/>
              <a:gd name="connsiteX2" fmla="*/ 6858063 w 6858063"/>
              <a:gd name="connsiteY2" fmla="*/ 0 h 1357248"/>
              <a:gd name="connsiteX3" fmla="*/ 6858063 w 6858063"/>
              <a:gd name="connsiteY3" fmla="*/ 0 h 1357248"/>
              <a:gd name="connsiteX4" fmla="*/ 6858063 w 6858063"/>
              <a:gd name="connsiteY4" fmla="*/ 1357248 h 1357248"/>
              <a:gd name="connsiteX5" fmla="*/ 6858063 w 6858063"/>
              <a:gd name="connsiteY5" fmla="*/ 1357248 h 1357248"/>
              <a:gd name="connsiteX6" fmla="*/ 0 w 6858063"/>
              <a:gd name="connsiteY6" fmla="*/ 1357248 h 1357248"/>
              <a:gd name="connsiteX7" fmla="*/ 0 w 6858063"/>
              <a:gd name="connsiteY7" fmla="*/ 1357248 h 1357248"/>
              <a:gd name="connsiteX8" fmla="*/ 0 w 6858063"/>
              <a:gd name="connsiteY8" fmla="*/ 0 h 1357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35724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357248"/>
                </a:lnTo>
                <a:lnTo>
                  <a:pt x="6858063" y="1357248"/>
                </a:lnTo>
                <a:lnTo>
                  <a:pt x="0" y="1357248"/>
                </a:lnTo>
                <a:lnTo>
                  <a:pt x="0" y="135724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46162" y="1689100"/>
            <a:ext cx="6908863" cy="1408048"/>
          </a:xfrm>
          <a:custGeom>
            <a:avLst/>
            <a:gdLst>
              <a:gd name="connsiteX0" fmla="*/ 25400 w 6908863"/>
              <a:gd name="connsiteY0" fmla="*/ 25400 h 1408048"/>
              <a:gd name="connsiteX1" fmla="*/ 25400 w 6908863"/>
              <a:gd name="connsiteY1" fmla="*/ 25400 h 1408048"/>
              <a:gd name="connsiteX2" fmla="*/ 6883463 w 6908863"/>
              <a:gd name="connsiteY2" fmla="*/ 25400 h 1408048"/>
              <a:gd name="connsiteX3" fmla="*/ 6883463 w 6908863"/>
              <a:gd name="connsiteY3" fmla="*/ 25400 h 1408048"/>
              <a:gd name="connsiteX4" fmla="*/ 6883463 w 6908863"/>
              <a:gd name="connsiteY4" fmla="*/ 1382648 h 1408048"/>
              <a:gd name="connsiteX5" fmla="*/ 6883463 w 6908863"/>
              <a:gd name="connsiteY5" fmla="*/ 1382648 h 1408048"/>
              <a:gd name="connsiteX6" fmla="*/ 25400 w 6908863"/>
              <a:gd name="connsiteY6" fmla="*/ 1382648 h 1408048"/>
              <a:gd name="connsiteX7" fmla="*/ 25400 w 6908863"/>
              <a:gd name="connsiteY7" fmla="*/ 1382648 h 1408048"/>
              <a:gd name="connsiteX8" fmla="*/ 25400 w 6908863"/>
              <a:gd name="connsiteY8" fmla="*/ 25400 h 1408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40804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382648"/>
                </a:lnTo>
                <a:lnTo>
                  <a:pt x="6883463" y="1382648"/>
                </a:lnTo>
                <a:lnTo>
                  <a:pt x="25400" y="1382648"/>
                </a:lnTo>
                <a:lnTo>
                  <a:pt x="25400" y="138264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14626" y="6180137"/>
            <a:ext cx="4214748" cy="431800"/>
          </a:xfrm>
          <a:custGeom>
            <a:avLst/>
            <a:gdLst>
              <a:gd name="connsiteX0" fmla="*/ 0 w 4214748"/>
              <a:gd name="connsiteY0" fmla="*/ 71970 h 431800"/>
              <a:gd name="connsiteX1" fmla="*/ 71881 w 4214748"/>
              <a:gd name="connsiteY1" fmla="*/ 0 h 431800"/>
              <a:gd name="connsiteX2" fmla="*/ 71881 w 4214748"/>
              <a:gd name="connsiteY2" fmla="*/ 0 h 431800"/>
              <a:gd name="connsiteX3" fmla="*/ 71881 w 4214748"/>
              <a:gd name="connsiteY3" fmla="*/ 0 h 431800"/>
              <a:gd name="connsiteX4" fmla="*/ 4142739 w 4214748"/>
              <a:gd name="connsiteY4" fmla="*/ 0 h 431800"/>
              <a:gd name="connsiteX5" fmla="*/ 4142739 w 4214748"/>
              <a:gd name="connsiteY5" fmla="*/ 0 h 431800"/>
              <a:gd name="connsiteX6" fmla="*/ 4214748 w 4214748"/>
              <a:gd name="connsiteY6" fmla="*/ 71970 h 431800"/>
              <a:gd name="connsiteX7" fmla="*/ 4214748 w 4214748"/>
              <a:gd name="connsiteY7" fmla="*/ 71970 h 431800"/>
              <a:gd name="connsiteX8" fmla="*/ 4214748 w 4214748"/>
              <a:gd name="connsiteY8" fmla="*/ 71970 h 431800"/>
              <a:gd name="connsiteX9" fmla="*/ 4214748 w 4214748"/>
              <a:gd name="connsiteY9" fmla="*/ 359829 h 431800"/>
              <a:gd name="connsiteX10" fmla="*/ 4214748 w 4214748"/>
              <a:gd name="connsiteY10" fmla="*/ 359829 h 431800"/>
              <a:gd name="connsiteX11" fmla="*/ 4142739 w 4214748"/>
              <a:gd name="connsiteY11" fmla="*/ 431800 h 431800"/>
              <a:gd name="connsiteX12" fmla="*/ 4142739 w 4214748"/>
              <a:gd name="connsiteY12" fmla="*/ 431800 h 431800"/>
              <a:gd name="connsiteX13" fmla="*/ 4142739 w 4214748"/>
              <a:gd name="connsiteY13" fmla="*/ 431800 h 431800"/>
              <a:gd name="connsiteX14" fmla="*/ 71881 w 4214748"/>
              <a:gd name="connsiteY14" fmla="*/ 431800 h 431800"/>
              <a:gd name="connsiteX15" fmla="*/ 71881 w 4214748"/>
              <a:gd name="connsiteY15" fmla="*/ 431800 h 431800"/>
              <a:gd name="connsiteX16" fmla="*/ 0 w 4214748"/>
              <a:gd name="connsiteY16" fmla="*/ 359829 h 431800"/>
              <a:gd name="connsiteX17" fmla="*/ 0 w 4214748"/>
              <a:gd name="connsiteY17" fmla="*/ 359829 h 431800"/>
              <a:gd name="connsiteX18" fmla="*/ 0 w 421474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74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142739" y="0"/>
                </a:lnTo>
                <a:lnTo>
                  <a:pt x="4142739" y="0"/>
                </a:lnTo>
                <a:cubicBezTo>
                  <a:pt x="4182490" y="0"/>
                  <a:pt x="4214748" y="32219"/>
                  <a:pt x="4214748" y="71970"/>
                </a:cubicBezTo>
                <a:cubicBezTo>
                  <a:pt x="4214748" y="71970"/>
                  <a:pt x="4214748" y="71970"/>
                  <a:pt x="4214748" y="71970"/>
                </a:cubicBezTo>
                <a:lnTo>
                  <a:pt x="4214748" y="71970"/>
                </a:lnTo>
                <a:lnTo>
                  <a:pt x="4214748" y="359829"/>
                </a:lnTo>
                <a:lnTo>
                  <a:pt x="4214748" y="359829"/>
                </a:lnTo>
                <a:cubicBezTo>
                  <a:pt x="4214748" y="399580"/>
                  <a:pt x="4182490" y="431800"/>
                  <a:pt x="4142739" y="431800"/>
                </a:cubicBezTo>
                <a:cubicBezTo>
                  <a:pt x="4142739" y="431800"/>
                  <a:pt x="4142739" y="431800"/>
                  <a:pt x="4142739" y="431800"/>
                </a:cubicBezTo>
                <a:lnTo>
                  <a:pt x="4142739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95576" y="6161087"/>
            <a:ext cx="4252848" cy="469900"/>
          </a:xfrm>
          <a:custGeom>
            <a:avLst/>
            <a:gdLst>
              <a:gd name="connsiteX0" fmla="*/ 19050 w 4252848"/>
              <a:gd name="connsiteY0" fmla="*/ 91020 h 469900"/>
              <a:gd name="connsiteX1" fmla="*/ 90931 w 4252848"/>
              <a:gd name="connsiteY1" fmla="*/ 19050 h 469900"/>
              <a:gd name="connsiteX2" fmla="*/ 90931 w 4252848"/>
              <a:gd name="connsiteY2" fmla="*/ 19050 h 469900"/>
              <a:gd name="connsiteX3" fmla="*/ 90931 w 4252848"/>
              <a:gd name="connsiteY3" fmla="*/ 19050 h 469900"/>
              <a:gd name="connsiteX4" fmla="*/ 4161789 w 4252848"/>
              <a:gd name="connsiteY4" fmla="*/ 19050 h 469900"/>
              <a:gd name="connsiteX5" fmla="*/ 4161789 w 4252848"/>
              <a:gd name="connsiteY5" fmla="*/ 19050 h 469900"/>
              <a:gd name="connsiteX6" fmla="*/ 4233798 w 4252848"/>
              <a:gd name="connsiteY6" fmla="*/ 91020 h 469900"/>
              <a:gd name="connsiteX7" fmla="*/ 4233798 w 4252848"/>
              <a:gd name="connsiteY7" fmla="*/ 91020 h 469900"/>
              <a:gd name="connsiteX8" fmla="*/ 4233798 w 4252848"/>
              <a:gd name="connsiteY8" fmla="*/ 91020 h 469900"/>
              <a:gd name="connsiteX9" fmla="*/ 4233798 w 4252848"/>
              <a:gd name="connsiteY9" fmla="*/ 378879 h 469900"/>
              <a:gd name="connsiteX10" fmla="*/ 4233798 w 4252848"/>
              <a:gd name="connsiteY10" fmla="*/ 378879 h 469900"/>
              <a:gd name="connsiteX11" fmla="*/ 4161789 w 4252848"/>
              <a:gd name="connsiteY11" fmla="*/ 450850 h 469900"/>
              <a:gd name="connsiteX12" fmla="*/ 4161789 w 4252848"/>
              <a:gd name="connsiteY12" fmla="*/ 450850 h 469900"/>
              <a:gd name="connsiteX13" fmla="*/ 4161789 w 4252848"/>
              <a:gd name="connsiteY13" fmla="*/ 450850 h 469900"/>
              <a:gd name="connsiteX14" fmla="*/ 90931 w 4252848"/>
              <a:gd name="connsiteY14" fmla="*/ 450850 h 469900"/>
              <a:gd name="connsiteX15" fmla="*/ 90931 w 4252848"/>
              <a:gd name="connsiteY15" fmla="*/ 450850 h 469900"/>
              <a:gd name="connsiteX16" fmla="*/ 19050 w 4252848"/>
              <a:gd name="connsiteY16" fmla="*/ 378879 h 469900"/>
              <a:gd name="connsiteX17" fmla="*/ 19050 w 4252848"/>
              <a:gd name="connsiteY17" fmla="*/ 378879 h 469900"/>
              <a:gd name="connsiteX18" fmla="*/ 19050 w 425284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84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161789" y="19050"/>
                </a:lnTo>
                <a:lnTo>
                  <a:pt x="4161789" y="19050"/>
                </a:lnTo>
                <a:cubicBezTo>
                  <a:pt x="4201540" y="19050"/>
                  <a:pt x="4233798" y="51269"/>
                  <a:pt x="4233798" y="91020"/>
                </a:cubicBezTo>
                <a:cubicBezTo>
                  <a:pt x="4233798" y="91020"/>
                  <a:pt x="4233798" y="91020"/>
                  <a:pt x="4233798" y="91020"/>
                </a:cubicBezTo>
                <a:lnTo>
                  <a:pt x="4233798" y="91020"/>
                </a:lnTo>
                <a:lnTo>
                  <a:pt x="4233798" y="378879"/>
                </a:lnTo>
                <a:lnTo>
                  <a:pt x="4233798" y="378879"/>
                </a:lnTo>
                <a:cubicBezTo>
                  <a:pt x="4233798" y="418630"/>
                  <a:pt x="4201540" y="450850"/>
                  <a:pt x="4161789" y="450850"/>
                </a:cubicBezTo>
                <a:cubicBezTo>
                  <a:pt x="4161789" y="450850"/>
                  <a:pt x="4161789" y="450850"/>
                  <a:pt x="4161789" y="450850"/>
                </a:cubicBezTo>
                <a:lnTo>
                  <a:pt x="4161789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71562" y="3786251"/>
            <a:ext cx="6858063" cy="1285747"/>
          </a:xfrm>
          <a:custGeom>
            <a:avLst/>
            <a:gdLst>
              <a:gd name="connsiteX0" fmla="*/ 0 w 6858063"/>
              <a:gd name="connsiteY0" fmla="*/ 0 h 1285747"/>
              <a:gd name="connsiteX1" fmla="*/ 0 w 6858063"/>
              <a:gd name="connsiteY1" fmla="*/ 0 h 1285747"/>
              <a:gd name="connsiteX2" fmla="*/ 6858063 w 6858063"/>
              <a:gd name="connsiteY2" fmla="*/ 0 h 1285747"/>
              <a:gd name="connsiteX3" fmla="*/ 6858063 w 6858063"/>
              <a:gd name="connsiteY3" fmla="*/ 0 h 1285747"/>
              <a:gd name="connsiteX4" fmla="*/ 6858063 w 6858063"/>
              <a:gd name="connsiteY4" fmla="*/ 1285747 h 1285747"/>
              <a:gd name="connsiteX5" fmla="*/ 6858063 w 6858063"/>
              <a:gd name="connsiteY5" fmla="*/ 1285747 h 1285747"/>
              <a:gd name="connsiteX6" fmla="*/ 0 w 6858063"/>
              <a:gd name="connsiteY6" fmla="*/ 1285747 h 1285747"/>
              <a:gd name="connsiteX7" fmla="*/ 0 w 6858063"/>
              <a:gd name="connsiteY7" fmla="*/ 1285747 h 1285747"/>
              <a:gd name="connsiteX8" fmla="*/ 0 w 6858063"/>
              <a:gd name="connsiteY8" fmla="*/ 0 h 1285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285747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285747"/>
                </a:lnTo>
                <a:lnTo>
                  <a:pt x="6858063" y="1285747"/>
                </a:lnTo>
                <a:lnTo>
                  <a:pt x="0" y="1285747"/>
                </a:lnTo>
                <a:lnTo>
                  <a:pt x="0" y="1285747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46162" y="3760851"/>
            <a:ext cx="6908863" cy="1336547"/>
          </a:xfrm>
          <a:custGeom>
            <a:avLst/>
            <a:gdLst>
              <a:gd name="connsiteX0" fmla="*/ 25400 w 6908863"/>
              <a:gd name="connsiteY0" fmla="*/ 25400 h 1336547"/>
              <a:gd name="connsiteX1" fmla="*/ 25400 w 6908863"/>
              <a:gd name="connsiteY1" fmla="*/ 25400 h 1336547"/>
              <a:gd name="connsiteX2" fmla="*/ 6883463 w 6908863"/>
              <a:gd name="connsiteY2" fmla="*/ 25400 h 1336547"/>
              <a:gd name="connsiteX3" fmla="*/ 6883463 w 6908863"/>
              <a:gd name="connsiteY3" fmla="*/ 25400 h 1336547"/>
              <a:gd name="connsiteX4" fmla="*/ 6883463 w 6908863"/>
              <a:gd name="connsiteY4" fmla="*/ 1311147 h 1336547"/>
              <a:gd name="connsiteX5" fmla="*/ 6883463 w 6908863"/>
              <a:gd name="connsiteY5" fmla="*/ 1311147 h 1336547"/>
              <a:gd name="connsiteX6" fmla="*/ 25400 w 6908863"/>
              <a:gd name="connsiteY6" fmla="*/ 1311147 h 1336547"/>
              <a:gd name="connsiteX7" fmla="*/ 25400 w 6908863"/>
              <a:gd name="connsiteY7" fmla="*/ 1311147 h 1336547"/>
              <a:gd name="connsiteX8" fmla="*/ 25400 w 6908863"/>
              <a:gd name="connsiteY8" fmla="*/ 25400 h 1336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336547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311147"/>
                </a:lnTo>
                <a:lnTo>
                  <a:pt x="6883463" y="1311147"/>
                </a:lnTo>
                <a:lnTo>
                  <a:pt x="25400" y="1311147"/>
                </a:lnTo>
                <a:lnTo>
                  <a:pt x="25400" y="131114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84700" y="2152776"/>
            <a:ext cx="3702050" cy="1409573"/>
          </a:xfrm>
          <a:custGeom>
            <a:avLst/>
            <a:gdLst>
              <a:gd name="connsiteX0" fmla="*/ 1058926 w 3702050"/>
              <a:gd name="connsiteY0" fmla="*/ 584073 h 1409573"/>
              <a:gd name="connsiteX1" fmla="*/ 1224026 w 3702050"/>
              <a:gd name="connsiteY1" fmla="*/ 418973 h 1409573"/>
              <a:gd name="connsiteX2" fmla="*/ 1224026 w 3702050"/>
              <a:gd name="connsiteY2" fmla="*/ 418973 h 1409573"/>
              <a:gd name="connsiteX3" fmla="*/ 1224026 w 3702050"/>
              <a:gd name="connsiteY3" fmla="*/ 418973 h 1409573"/>
              <a:gd name="connsiteX4" fmla="*/ 1499361 w 3702050"/>
              <a:gd name="connsiteY4" fmla="*/ 418973 h 1409573"/>
              <a:gd name="connsiteX5" fmla="*/ 0 w 3702050"/>
              <a:gd name="connsiteY5" fmla="*/ 0 h 1409573"/>
              <a:gd name="connsiteX6" fmla="*/ 2160143 w 3702050"/>
              <a:gd name="connsiteY6" fmla="*/ 418973 h 1409573"/>
              <a:gd name="connsiteX7" fmla="*/ 3536950 w 3702050"/>
              <a:gd name="connsiteY7" fmla="*/ 418973 h 1409573"/>
              <a:gd name="connsiteX8" fmla="*/ 3536950 w 3702050"/>
              <a:gd name="connsiteY8" fmla="*/ 418973 h 1409573"/>
              <a:gd name="connsiteX9" fmla="*/ 3702050 w 3702050"/>
              <a:gd name="connsiteY9" fmla="*/ 584073 h 1409573"/>
              <a:gd name="connsiteX10" fmla="*/ 3702050 w 3702050"/>
              <a:gd name="connsiteY10" fmla="*/ 584073 h 1409573"/>
              <a:gd name="connsiteX11" fmla="*/ 3702050 w 3702050"/>
              <a:gd name="connsiteY11" fmla="*/ 584073 h 1409573"/>
              <a:gd name="connsiteX12" fmla="*/ 3702050 w 3702050"/>
              <a:gd name="connsiteY12" fmla="*/ 584073 h 1409573"/>
              <a:gd name="connsiteX13" fmla="*/ 3702050 w 3702050"/>
              <a:gd name="connsiteY13" fmla="*/ 584073 h 1409573"/>
              <a:gd name="connsiteX14" fmla="*/ 3702050 w 3702050"/>
              <a:gd name="connsiteY14" fmla="*/ 831723 h 1409573"/>
              <a:gd name="connsiteX15" fmla="*/ 3702050 w 3702050"/>
              <a:gd name="connsiteY15" fmla="*/ 1244473 h 1409573"/>
              <a:gd name="connsiteX16" fmla="*/ 3702050 w 3702050"/>
              <a:gd name="connsiteY16" fmla="*/ 1244473 h 1409573"/>
              <a:gd name="connsiteX17" fmla="*/ 3536950 w 3702050"/>
              <a:gd name="connsiteY17" fmla="*/ 1409573 h 1409573"/>
              <a:gd name="connsiteX18" fmla="*/ 3536950 w 3702050"/>
              <a:gd name="connsiteY18" fmla="*/ 1409573 h 1409573"/>
              <a:gd name="connsiteX19" fmla="*/ 3536950 w 3702050"/>
              <a:gd name="connsiteY19" fmla="*/ 1409573 h 1409573"/>
              <a:gd name="connsiteX20" fmla="*/ 2160143 w 3702050"/>
              <a:gd name="connsiteY20" fmla="*/ 1409573 h 1409573"/>
              <a:gd name="connsiteX21" fmla="*/ 1499361 w 3702050"/>
              <a:gd name="connsiteY21" fmla="*/ 1409573 h 1409573"/>
              <a:gd name="connsiteX22" fmla="*/ 1499361 w 3702050"/>
              <a:gd name="connsiteY22" fmla="*/ 1409573 h 1409573"/>
              <a:gd name="connsiteX23" fmla="*/ 1224026 w 3702050"/>
              <a:gd name="connsiteY23" fmla="*/ 1409573 h 1409573"/>
              <a:gd name="connsiteX24" fmla="*/ 1224026 w 3702050"/>
              <a:gd name="connsiteY24" fmla="*/ 1409573 h 1409573"/>
              <a:gd name="connsiteX25" fmla="*/ 1058926 w 3702050"/>
              <a:gd name="connsiteY25" fmla="*/ 1244473 h 1409573"/>
              <a:gd name="connsiteX26" fmla="*/ 1058926 w 3702050"/>
              <a:gd name="connsiteY26" fmla="*/ 1244473 h 1409573"/>
              <a:gd name="connsiteX27" fmla="*/ 1058926 w 3702050"/>
              <a:gd name="connsiteY27" fmla="*/ 1244473 h 1409573"/>
              <a:gd name="connsiteX28" fmla="*/ 1058926 w 3702050"/>
              <a:gd name="connsiteY28" fmla="*/ 831723 h 1409573"/>
              <a:gd name="connsiteX29" fmla="*/ 1058926 w 3702050"/>
              <a:gd name="connsiteY29" fmla="*/ 584073 h 1409573"/>
              <a:gd name="connsiteX30" fmla="*/ 1058926 w 3702050"/>
              <a:gd name="connsiteY30" fmla="*/ 584073 h 1409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702050" h="1409573">
                <a:moveTo>
                  <a:pt x="1058926" y="584073"/>
                </a:moveTo>
                <a:cubicBezTo>
                  <a:pt x="1058926" y="492887"/>
                  <a:pt x="1132840" y="418973"/>
                  <a:pt x="1224026" y="418973"/>
                </a:cubicBezTo>
                <a:cubicBezTo>
                  <a:pt x="1224026" y="418973"/>
                  <a:pt x="1224026" y="418973"/>
                  <a:pt x="1224026" y="418973"/>
                </a:cubicBezTo>
                <a:lnTo>
                  <a:pt x="1224026" y="418973"/>
                </a:lnTo>
                <a:lnTo>
                  <a:pt x="1499361" y="418973"/>
                </a:lnTo>
                <a:lnTo>
                  <a:pt x="0" y="0"/>
                </a:lnTo>
                <a:lnTo>
                  <a:pt x="2160143" y="418973"/>
                </a:lnTo>
                <a:lnTo>
                  <a:pt x="3536950" y="418973"/>
                </a:lnTo>
                <a:lnTo>
                  <a:pt x="3536950" y="418973"/>
                </a:lnTo>
                <a:cubicBezTo>
                  <a:pt x="3628135" y="418973"/>
                  <a:pt x="3702050" y="492887"/>
                  <a:pt x="3702050" y="584073"/>
                </a:cubicBezTo>
                <a:cubicBezTo>
                  <a:pt x="3702050" y="584073"/>
                  <a:pt x="3702050" y="584073"/>
                  <a:pt x="3702050" y="584073"/>
                </a:cubicBezTo>
                <a:lnTo>
                  <a:pt x="3702050" y="584073"/>
                </a:lnTo>
                <a:lnTo>
                  <a:pt x="3702050" y="584073"/>
                </a:lnTo>
                <a:lnTo>
                  <a:pt x="3702050" y="584073"/>
                </a:lnTo>
                <a:lnTo>
                  <a:pt x="3702050" y="831723"/>
                </a:lnTo>
                <a:lnTo>
                  <a:pt x="3702050" y="1244473"/>
                </a:lnTo>
                <a:lnTo>
                  <a:pt x="3702050" y="1244473"/>
                </a:lnTo>
                <a:cubicBezTo>
                  <a:pt x="3702050" y="1335658"/>
                  <a:pt x="3628135" y="1409573"/>
                  <a:pt x="3536950" y="1409573"/>
                </a:cubicBezTo>
                <a:cubicBezTo>
                  <a:pt x="3536950" y="1409573"/>
                  <a:pt x="3536950" y="1409573"/>
                  <a:pt x="3536950" y="1409573"/>
                </a:cubicBezTo>
                <a:lnTo>
                  <a:pt x="3536950" y="1409573"/>
                </a:lnTo>
                <a:lnTo>
                  <a:pt x="2160143" y="1409573"/>
                </a:lnTo>
                <a:lnTo>
                  <a:pt x="1499361" y="1409573"/>
                </a:lnTo>
                <a:lnTo>
                  <a:pt x="1499361" y="1409573"/>
                </a:lnTo>
                <a:lnTo>
                  <a:pt x="1224026" y="1409573"/>
                </a:lnTo>
                <a:lnTo>
                  <a:pt x="1224026" y="1409573"/>
                </a:lnTo>
                <a:cubicBezTo>
                  <a:pt x="1132840" y="1409573"/>
                  <a:pt x="1058926" y="1335658"/>
                  <a:pt x="1058926" y="1244473"/>
                </a:cubicBezTo>
                <a:cubicBezTo>
                  <a:pt x="1058926" y="1244473"/>
                  <a:pt x="1058926" y="1244473"/>
                  <a:pt x="1058926" y="1244473"/>
                </a:cubicBezTo>
                <a:lnTo>
                  <a:pt x="1058926" y="1244473"/>
                </a:lnTo>
                <a:lnTo>
                  <a:pt x="1058926" y="831723"/>
                </a:lnTo>
                <a:lnTo>
                  <a:pt x="1058926" y="584073"/>
                </a:lnTo>
                <a:lnTo>
                  <a:pt x="1058926" y="584073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78350" y="2146426"/>
            <a:ext cx="3714750" cy="1422273"/>
          </a:xfrm>
          <a:custGeom>
            <a:avLst/>
            <a:gdLst>
              <a:gd name="connsiteX0" fmla="*/ 1065276 w 3714750"/>
              <a:gd name="connsiteY0" fmla="*/ 590423 h 1422273"/>
              <a:gd name="connsiteX1" fmla="*/ 1230376 w 3714750"/>
              <a:gd name="connsiteY1" fmla="*/ 425323 h 1422273"/>
              <a:gd name="connsiteX2" fmla="*/ 1230376 w 3714750"/>
              <a:gd name="connsiteY2" fmla="*/ 425323 h 1422273"/>
              <a:gd name="connsiteX3" fmla="*/ 1230376 w 3714750"/>
              <a:gd name="connsiteY3" fmla="*/ 425323 h 1422273"/>
              <a:gd name="connsiteX4" fmla="*/ 1505711 w 3714750"/>
              <a:gd name="connsiteY4" fmla="*/ 425323 h 1422273"/>
              <a:gd name="connsiteX5" fmla="*/ 6350 w 3714750"/>
              <a:gd name="connsiteY5" fmla="*/ 6350 h 1422273"/>
              <a:gd name="connsiteX6" fmla="*/ 2166493 w 3714750"/>
              <a:gd name="connsiteY6" fmla="*/ 425323 h 1422273"/>
              <a:gd name="connsiteX7" fmla="*/ 3543300 w 3714750"/>
              <a:gd name="connsiteY7" fmla="*/ 425323 h 1422273"/>
              <a:gd name="connsiteX8" fmla="*/ 3543300 w 3714750"/>
              <a:gd name="connsiteY8" fmla="*/ 425323 h 1422273"/>
              <a:gd name="connsiteX9" fmla="*/ 3708400 w 3714750"/>
              <a:gd name="connsiteY9" fmla="*/ 590423 h 1422273"/>
              <a:gd name="connsiteX10" fmla="*/ 3708400 w 3714750"/>
              <a:gd name="connsiteY10" fmla="*/ 590423 h 1422273"/>
              <a:gd name="connsiteX11" fmla="*/ 3708400 w 3714750"/>
              <a:gd name="connsiteY11" fmla="*/ 590423 h 1422273"/>
              <a:gd name="connsiteX12" fmla="*/ 3708400 w 3714750"/>
              <a:gd name="connsiteY12" fmla="*/ 590423 h 1422273"/>
              <a:gd name="connsiteX13" fmla="*/ 3708400 w 3714750"/>
              <a:gd name="connsiteY13" fmla="*/ 590423 h 1422273"/>
              <a:gd name="connsiteX14" fmla="*/ 3708400 w 3714750"/>
              <a:gd name="connsiteY14" fmla="*/ 838073 h 1422273"/>
              <a:gd name="connsiteX15" fmla="*/ 3708400 w 3714750"/>
              <a:gd name="connsiteY15" fmla="*/ 1250823 h 1422273"/>
              <a:gd name="connsiteX16" fmla="*/ 3708400 w 3714750"/>
              <a:gd name="connsiteY16" fmla="*/ 1250823 h 1422273"/>
              <a:gd name="connsiteX17" fmla="*/ 3543300 w 3714750"/>
              <a:gd name="connsiteY17" fmla="*/ 1415923 h 1422273"/>
              <a:gd name="connsiteX18" fmla="*/ 3543300 w 3714750"/>
              <a:gd name="connsiteY18" fmla="*/ 1415923 h 1422273"/>
              <a:gd name="connsiteX19" fmla="*/ 3543300 w 3714750"/>
              <a:gd name="connsiteY19" fmla="*/ 1415923 h 1422273"/>
              <a:gd name="connsiteX20" fmla="*/ 2166493 w 3714750"/>
              <a:gd name="connsiteY20" fmla="*/ 1415923 h 1422273"/>
              <a:gd name="connsiteX21" fmla="*/ 1505711 w 3714750"/>
              <a:gd name="connsiteY21" fmla="*/ 1415923 h 1422273"/>
              <a:gd name="connsiteX22" fmla="*/ 1505711 w 3714750"/>
              <a:gd name="connsiteY22" fmla="*/ 1415923 h 1422273"/>
              <a:gd name="connsiteX23" fmla="*/ 1230376 w 3714750"/>
              <a:gd name="connsiteY23" fmla="*/ 1415923 h 1422273"/>
              <a:gd name="connsiteX24" fmla="*/ 1230376 w 3714750"/>
              <a:gd name="connsiteY24" fmla="*/ 1415923 h 1422273"/>
              <a:gd name="connsiteX25" fmla="*/ 1065276 w 3714750"/>
              <a:gd name="connsiteY25" fmla="*/ 1250823 h 1422273"/>
              <a:gd name="connsiteX26" fmla="*/ 1065276 w 3714750"/>
              <a:gd name="connsiteY26" fmla="*/ 1250823 h 1422273"/>
              <a:gd name="connsiteX27" fmla="*/ 1065276 w 3714750"/>
              <a:gd name="connsiteY27" fmla="*/ 1250823 h 1422273"/>
              <a:gd name="connsiteX28" fmla="*/ 1065276 w 3714750"/>
              <a:gd name="connsiteY28" fmla="*/ 838073 h 1422273"/>
              <a:gd name="connsiteX29" fmla="*/ 1065276 w 3714750"/>
              <a:gd name="connsiteY29" fmla="*/ 590423 h 1422273"/>
              <a:gd name="connsiteX30" fmla="*/ 1065276 w 3714750"/>
              <a:gd name="connsiteY30" fmla="*/ 590423 h 1422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714750" h="1422273">
                <a:moveTo>
                  <a:pt x="1065276" y="590423"/>
                </a:moveTo>
                <a:cubicBezTo>
                  <a:pt x="1065276" y="499237"/>
                  <a:pt x="1139190" y="425323"/>
                  <a:pt x="1230376" y="425323"/>
                </a:cubicBezTo>
                <a:cubicBezTo>
                  <a:pt x="1230376" y="425323"/>
                  <a:pt x="1230376" y="425323"/>
                  <a:pt x="1230376" y="425323"/>
                </a:cubicBezTo>
                <a:lnTo>
                  <a:pt x="1230376" y="425323"/>
                </a:lnTo>
                <a:lnTo>
                  <a:pt x="1505711" y="425323"/>
                </a:lnTo>
                <a:lnTo>
                  <a:pt x="6350" y="6350"/>
                </a:lnTo>
                <a:lnTo>
                  <a:pt x="2166493" y="425323"/>
                </a:lnTo>
                <a:lnTo>
                  <a:pt x="3543300" y="425323"/>
                </a:lnTo>
                <a:lnTo>
                  <a:pt x="3543300" y="425323"/>
                </a:lnTo>
                <a:cubicBezTo>
                  <a:pt x="3634485" y="425323"/>
                  <a:pt x="3708400" y="499237"/>
                  <a:pt x="3708400" y="590423"/>
                </a:cubicBezTo>
                <a:cubicBezTo>
                  <a:pt x="3708400" y="590423"/>
                  <a:pt x="3708400" y="590423"/>
                  <a:pt x="3708400" y="590423"/>
                </a:cubicBezTo>
                <a:lnTo>
                  <a:pt x="3708400" y="590423"/>
                </a:lnTo>
                <a:lnTo>
                  <a:pt x="3708400" y="590423"/>
                </a:lnTo>
                <a:lnTo>
                  <a:pt x="3708400" y="590423"/>
                </a:lnTo>
                <a:lnTo>
                  <a:pt x="3708400" y="838073"/>
                </a:lnTo>
                <a:lnTo>
                  <a:pt x="3708400" y="1250823"/>
                </a:lnTo>
                <a:lnTo>
                  <a:pt x="3708400" y="1250823"/>
                </a:lnTo>
                <a:cubicBezTo>
                  <a:pt x="3708400" y="1342008"/>
                  <a:pt x="3634485" y="1415923"/>
                  <a:pt x="3543300" y="1415923"/>
                </a:cubicBezTo>
                <a:cubicBezTo>
                  <a:pt x="3543300" y="1415923"/>
                  <a:pt x="3543300" y="1415923"/>
                  <a:pt x="3543300" y="1415923"/>
                </a:cubicBezTo>
                <a:lnTo>
                  <a:pt x="3543300" y="1415923"/>
                </a:lnTo>
                <a:lnTo>
                  <a:pt x="2166493" y="1415923"/>
                </a:lnTo>
                <a:lnTo>
                  <a:pt x="1505711" y="1415923"/>
                </a:lnTo>
                <a:lnTo>
                  <a:pt x="1505711" y="1415923"/>
                </a:lnTo>
                <a:lnTo>
                  <a:pt x="1230376" y="1415923"/>
                </a:lnTo>
                <a:lnTo>
                  <a:pt x="1230376" y="1415923"/>
                </a:lnTo>
                <a:cubicBezTo>
                  <a:pt x="1139190" y="1415923"/>
                  <a:pt x="1065276" y="1342008"/>
                  <a:pt x="1065276" y="1250823"/>
                </a:cubicBezTo>
                <a:cubicBezTo>
                  <a:pt x="1065276" y="1250823"/>
                  <a:pt x="1065276" y="1250823"/>
                  <a:pt x="1065276" y="1250823"/>
                </a:cubicBezTo>
                <a:lnTo>
                  <a:pt x="1065276" y="1250823"/>
                </a:lnTo>
                <a:lnTo>
                  <a:pt x="1065276" y="838073"/>
                </a:lnTo>
                <a:lnTo>
                  <a:pt x="1065276" y="590423"/>
                </a:lnTo>
                <a:lnTo>
                  <a:pt x="1065276" y="5904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663700"/>
            <a:ext cx="7340600" cy="1930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3733800"/>
            <a:ext cx="6997700" cy="1371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5168900"/>
            <a:ext cx="1181100" cy="4953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400" y="6159500"/>
            <a:ext cx="4279900" cy="5080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660400" y="11684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on()方法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2794000" y="11811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事件绑定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事件绑定2-2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384300" y="1905000"/>
            <a:ext cx="4546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$(selector).on(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selector]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60400" y="2730500"/>
            <a:ext cx="4813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$("#form").on(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"click"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".btn"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7239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off()方法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–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解除事件绑定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070600" y="2730500"/>
            <a:ext cx="205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用于动态HTML元素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的事件绑定时，需要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指定第二个参数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22300" y="4000500"/>
            <a:ext cx="7861300" cy="29311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$(selector).off(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events,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[selector],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[handler]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$(selector).off(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events,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[selector]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$(selector).off(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$(selector).off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注意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3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建议用on()方法绑定事件，效率更高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演示示例：事件绑定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500"/>
              </a:lnSpc>
              <a:tabLst>
                <a:tab pos="520700" algn="l"/>
                <a:tab pos="787400" algn="l"/>
                <a:tab pos="3086100" algn="l"/>
                <a:tab pos="78613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643251"/>
            <a:ext cx="6858063" cy="3500373"/>
          </a:xfrm>
          <a:custGeom>
            <a:avLst/>
            <a:gdLst>
              <a:gd name="connsiteX0" fmla="*/ 0 w 6858063"/>
              <a:gd name="connsiteY0" fmla="*/ 0 h 3500373"/>
              <a:gd name="connsiteX1" fmla="*/ 0 w 6858063"/>
              <a:gd name="connsiteY1" fmla="*/ 0 h 3500373"/>
              <a:gd name="connsiteX2" fmla="*/ 6858063 w 6858063"/>
              <a:gd name="connsiteY2" fmla="*/ 0 h 3500373"/>
              <a:gd name="connsiteX3" fmla="*/ 6858063 w 6858063"/>
              <a:gd name="connsiteY3" fmla="*/ 0 h 3500373"/>
              <a:gd name="connsiteX4" fmla="*/ 6858063 w 6858063"/>
              <a:gd name="connsiteY4" fmla="*/ 3500373 h 3500373"/>
              <a:gd name="connsiteX5" fmla="*/ 6858063 w 6858063"/>
              <a:gd name="connsiteY5" fmla="*/ 3500373 h 3500373"/>
              <a:gd name="connsiteX6" fmla="*/ 0 w 6858063"/>
              <a:gd name="connsiteY6" fmla="*/ 3500373 h 3500373"/>
              <a:gd name="connsiteX7" fmla="*/ 0 w 6858063"/>
              <a:gd name="connsiteY7" fmla="*/ 3500373 h 3500373"/>
              <a:gd name="connsiteX8" fmla="*/ 0 w 6858063"/>
              <a:gd name="connsiteY8" fmla="*/ 0 h 3500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3500373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3500373"/>
                </a:lnTo>
                <a:lnTo>
                  <a:pt x="6858063" y="3500373"/>
                </a:lnTo>
                <a:lnTo>
                  <a:pt x="0" y="3500373"/>
                </a:lnTo>
                <a:lnTo>
                  <a:pt x="0" y="3500373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617851"/>
            <a:ext cx="6908863" cy="3551173"/>
          </a:xfrm>
          <a:custGeom>
            <a:avLst/>
            <a:gdLst>
              <a:gd name="connsiteX0" fmla="*/ 25400 w 6908863"/>
              <a:gd name="connsiteY0" fmla="*/ 25400 h 3551173"/>
              <a:gd name="connsiteX1" fmla="*/ 25400 w 6908863"/>
              <a:gd name="connsiteY1" fmla="*/ 25400 h 3551173"/>
              <a:gd name="connsiteX2" fmla="*/ 6883463 w 6908863"/>
              <a:gd name="connsiteY2" fmla="*/ 25400 h 3551173"/>
              <a:gd name="connsiteX3" fmla="*/ 6883463 w 6908863"/>
              <a:gd name="connsiteY3" fmla="*/ 25400 h 3551173"/>
              <a:gd name="connsiteX4" fmla="*/ 6883463 w 6908863"/>
              <a:gd name="connsiteY4" fmla="*/ 3525773 h 3551173"/>
              <a:gd name="connsiteX5" fmla="*/ 6883463 w 6908863"/>
              <a:gd name="connsiteY5" fmla="*/ 3525773 h 3551173"/>
              <a:gd name="connsiteX6" fmla="*/ 25400 w 6908863"/>
              <a:gd name="connsiteY6" fmla="*/ 3525773 h 3551173"/>
              <a:gd name="connsiteX7" fmla="*/ 25400 w 6908863"/>
              <a:gd name="connsiteY7" fmla="*/ 3525773 h 3551173"/>
              <a:gd name="connsiteX8" fmla="*/ 25400 w 6908863"/>
              <a:gd name="connsiteY8" fmla="*/ 25400 h 3551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3551173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3525773"/>
                </a:lnTo>
                <a:lnTo>
                  <a:pt x="6883463" y="3525773"/>
                </a:lnTo>
                <a:lnTo>
                  <a:pt x="25400" y="3525773"/>
                </a:lnTo>
                <a:lnTo>
                  <a:pt x="25400" y="352577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2146300"/>
            <a:ext cx="8077200" cy="40513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鼠标光标悬停事件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1104900"/>
            <a:ext cx="3568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hover(fn1,fn2)方法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20800" y="1587500"/>
            <a:ext cx="561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相当于mouseover与mouseout事件的组合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536700" y="2857500"/>
            <a:ext cx="4787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鼠标在父级菜单移入移出，子菜单隐藏与显示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36700" y="3302000"/>
            <a:ext cx="3543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$("#parentMenu").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hover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955800" y="3708400"/>
            <a:ext cx="510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$("#childMenu").css("display","block");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//mouseover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790700" y="4127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},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790700" y="4533900"/>
            <a:ext cx="1054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955800" y="4940300"/>
            <a:ext cx="5041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$("#childMenu").css("display","none");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mouseout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790700" y="53594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536700" y="5765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71500" y="23622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282825"/>
            <a:ext cx="6858063" cy="2646298"/>
          </a:xfrm>
          <a:custGeom>
            <a:avLst/>
            <a:gdLst>
              <a:gd name="connsiteX0" fmla="*/ 0 w 6858063"/>
              <a:gd name="connsiteY0" fmla="*/ 0 h 2646298"/>
              <a:gd name="connsiteX1" fmla="*/ 0 w 6858063"/>
              <a:gd name="connsiteY1" fmla="*/ 0 h 2646298"/>
              <a:gd name="connsiteX2" fmla="*/ 6858063 w 6858063"/>
              <a:gd name="connsiteY2" fmla="*/ 0 h 2646298"/>
              <a:gd name="connsiteX3" fmla="*/ 6858063 w 6858063"/>
              <a:gd name="connsiteY3" fmla="*/ 0 h 2646298"/>
              <a:gd name="connsiteX4" fmla="*/ 6858063 w 6858063"/>
              <a:gd name="connsiteY4" fmla="*/ 2646298 h 2646298"/>
              <a:gd name="connsiteX5" fmla="*/ 6858063 w 6858063"/>
              <a:gd name="connsiteY5" fmla="*/ 2646298 h 2646298"/>
              <a:gd name="connsiteX6" fmla="*/ 0 w 6858063"/>
              <a:gd name="connsiteY6" fmla="*/ 2646298 h 2646298"/>
              <a:gd name="connsiteX7" fmla="*/ 0 w 6858063"/>
              <a:gd name="connsiteY7" fmla="*/ 2646298 h 2646298"/>
              <a:gd name="connsiteX8" fmla="*/ 0 w 6858063"/>
              <a:gd name="connsiteY8" fmla="*/ 0 h 2646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264629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2646298"/>
                </a:lnTo>
                <a:lnTo>
                  <a:pt x="6858063" y="2646298"/>
                </a:lnTo>
                <a:lnTo>
                  <a:pt x="0" y="2646298"/>
                </a:lnTo>
                <a:lnTo>
                  <a:pt x="0" y="264629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257425"/>
            <a:ext cx="6908863" cy="2697098"/>
          </a:xfrm>
          <a:custGeom>
            <a:avLst/>
            <a:gdLst>
              <a:gd name="connsiteX0" fmla="*/ 25400 w 6908863"/>
              <a:gd name="connsiteY0" fmla="*/ 25400 h 2697098"/>
              <a:gd name="connsiteX1" fmla="*/ 25400 w 6908863"/>
              <a:gd name="connsiteY1" fmla="*/ 25400 h 2697098"/>
              <a:gd name="connsiteX2" fmla="*/ 6883463 w 6908863"/>
              <a:gd name="connsiteY2" fmla="*/ 25400 h 2697098"/>
              <a:gd name="connsiteX3" fmla="*/ 6883463 w 6908863"/>
              <a:gd name="connsiteY3" fmla="*/ 25400 h 2697098"/>
              <a:gd name="connsiteX4" fmla="*/ 6883463 w 6908863"/>
              <a:gd name="connsiteY4" fmla="*/ 2671698 h 2697098"/>
              <a:gd name="connsiteX5" fmla="*/ 6883463 w 6908863"/>
              <a:gd name="connsiteY5" fmla="*/ 2671698 h 2697098"/>
              <a:gd name="connsiteX6" fmla="*/ 25400 w 6908863"/>
              <a:gd name="connsiteY6" fmla="*/ 2671698 h 2697098"/>
              <a:gd name="connsiteX7" fmla="*/ 25400 w 6908863"/>
              <a:gd name="connsiteY7" fmla="*/ 2671698 h 2697098"/>
              <a:gd name="connsiteX8" fmla="*/ 25400 w 6908863"/>
              <a:gd name="connsiteY8" fmla="*/ 25400 h 2697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269709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2671698"/>
                </a:lnTo>
                <a:lnTo>
                  <a:pt x="6883463" y="2671698"/>
                </a:lnTo>
                <a:lnTo>
                  <a:pt x="25400" y="2671698"/>
                </a:lnTo>
                <a:lnTo>
                  <a:pt x="25400" y="267169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86000" y="5929312"/>
            <a:ext cx="4340225" cy="431800"/>
          </a:xfrm>
          <a:custGeom>
            <a:avLst/>
            <a:gdLst>
              <a:gd name="connsiteX0" fmla="*/ 0 w 4340225"/>
              <a:gd name="connsiteY0" fmla="*/ 71970 h 431800"/>
              <a:gd name="connsiteX1" fmla="*/ 72008 w 4340225"/>
              <a:gd name="connsiteY1" fmla="*/ 0 h 431800"/>
              <a:gd name="connsiteX2" fmla="*/ 72008 w 4340225"/>
              <a:gd name="connsiteY2" fmla="*/ 0 h 431800"/>
              <a:gd name="connsiteX3" fmla="*/ 72008 w 4340225"/>
              <a:gd name="connsiteY3" fmla="*/ 0 h 431800"/>
              <a:gd name="connsiteX4" fmla="*/ 4268216 w 4340225"/>
              <a:gd name="connsiteY4" fmla="*/ 0 h 431800"/>
              <a:gd name="connsiteX5" fmla="*/ 4268216 w 4340225"/>
              <a:gd name="connsiteY5" fmla="*/ 0 h 431800"/>
              <a:gd name="connsiteX6" fmla="*/ 4340225 w 4340225"/>
              <a:gd name="connsiteY6" fmla="*/ 71970 h 431800"/>
              <a:gd name="connsiteX7" fmla="*/ 4340225 w 4340225"/>
              <a:gd name="connsiteY7" fmla="*/ 71970 h 431800"/>
              <a:gd name="connsiteX8" fmla="*/ 4340225 w 4340225"/>
              <a:gd name="connsiteY8" fmla="*/ 71970 h 431800"/>
              <a:gd name="connsiteX9" fmla="*/ 4340225 w 4340225"/>
              <a:gd name="connsiteY9" fmla="*/ 359829 h 431800"/>
              <a:gd name="connsiteX10" fmla="*/ 4340225 w 4340225"/>
              <a:gd name="connsiteY10" fmla="*/ 359829 h 431800"/>
              <a:gd name="connsiteX11" fmla="*/ 4268216 w 4340225"/>
              <a:gd name="connsiteY11" fmla="*/ 431800 h 431800"/>
              <a:gd name="connsiteX12" fmla="*/ 4268216 w 4340225"/>
              <a:gd name="connsiteY12" fmla="*/ 431800 h 431800"/>
              <a:gd name="connsiteX13" fmla="*/ 4268216 w 4340225"/>
              <a:gd name="connsiteY13" fmla="*/ 431800 h 431800"/>
              <a:gd name="connsiteX14" fmla="*/ 72008 w 4340225"/>
              <a:gd name="connsiteY14" fmla="*/ 431800 h 431800"/>
              <a:gd name="connsiteX15" fmla="*/ 72008 w 4340225"/>
              <a:gd name="connsiteY15" fmla="*/ 431800 h 431800"/>
              <a:gd name="connsiteX16" fmla="*/ 0 w 4340225"/>
              <a:gd name="connsiteY16" fmla="*/ 359829 h 431800"/>
              <a:gd name="connsiteX17" fmla="*/ 0 w 4340225"/>
              <a:gd name="connsiteY17" fmla="*/ 359829 h 431800"/>
              <a:gd name="connsiteX18" fmla="*/ 0 w 43402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4022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268216" y="0"/>
                </a:lnTo>
                <a:lnTo>
                  <a:pt x="4268216" y="0"/>
                </a:lnTo>
                <a:cubicBezTo>
                  <a:pt x="4307967" y="0"/>
                  <a:pt x="4340225" y="32219"/>
                  <a:pt x="4340225" y="71970"/>
                </a:cubicBezTo>
                <a:cubicBezTo>
                  <a:pt x="4340225" y="71970"/>
                  <a:pt x="4340225" y="71970"/>
                  <a:pt x="4340225" y="71970"/>
                </a:cubicBezTo>
                <a:lnTo>
                  <a:pt x="4340225" y="71970"/>
                </a:lnTo>
                <a:lnTo>
                  <a:pt x="4340225" y="359829"/>
                </a:lnTo>
                <a:lnTo>
                  <a:pt x="4340225" y="359829"/>
                </a:lnTo>
                <a:cubicBezTo>
                  <a:pt x="4340225" y="399580"/>
                  <a:pt x="4307967" y="431800"/>
                  <a:pt x="4268216" y="431800"/>
                </a:cubicBezTo>
                <a:cubicBezTo>
                  <a:pt x="4268216" y="431800"/>
                  <a:pt x="4268216" y="431800"/>
                  <a:pt x="4268216" y="431800"/>
                </a:cubicBezTo>
                <a:lnTo>
                  <a:pt x="426821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66950" y="5910262"/>
            <a:ext cx="4378325" cy="469900"/>
          </a:xfrm>
          <a:custGeom>
            <a:avLst/>
            <a:gdLst>
              <a:gd name="connsiteX0" fmla="*/ 19050 w 4378325"/>
              <a:gd name="connsiteY0" fmla="*/ 91020 h 469900"/>
              <a:gd name="connsiteX1" fmla="*/ 91058 w 4378325"/>
              <a:gd name="connsiteY1" fmla="*/ 19050 h 469900"/>
              <a:gd name="connsiteX2" fmla="*/ 91058 w 4378325"/>
              <a:gd name="connsiteY2" fmla="*/ 19050 h 469900"/>
              <a:gd name="connsiteX3" fmla="*/ 91058 w 4378325"/>
              <a:gd name="connsiteY3" fmla="*/ 19050 h 469900"/>
              <a:gd name="connsiteX4" fmla="*/ 4287266 w 4378325"/>
              <a:gd name="connsiteY4" fmla="*/ 19050 h 469900"/>
              <a:gd name="connsiteX5" fmla="*/ 4287266 w 4378325"/>
              <a:gd name="connsiteY5" fmla="*/ 19050 h 469900"/>
              <a:gd name="connsiteX6" fmla="*/ 4359275 w 4378325"/>
              <a:gd name="connsiteY6" fmla="*/ 91020 h 469900"/>
              <a:gd name="connsiteX7" fmla="*/ 4359275 w 4378325"/>
              <a:gd name="connsiteY7" fmla="*/ 91020 h 469900"/>
              <a:gd name="connsiteX8" fmla="*/ 4359275 w 4378325"/>
              <a:gd name="connsiteY8" fmla="*/ 91020 h 469900"/>
              <a:gd name="connsiteX9" fmla="*/ 4359275 w 4378325"/>
              <a:gd name="connsiteY9" fmla="*/ 378879 h 469900"/>
              <a:gd name="connsiteX10" fmla="*/ 4359275 w 4378325"/>
              <a:gd name="connsiteY10" fmla="*/ 378879 h 469900"/>
              <a:gd name="connsiteX11" fmla="*/ 4287266 w 4378325"/>
              <a:gd name="connsiteY11" fmla="*/ 450850 h 469900"/>
              <a:gd name="connsiteX12" fmla="*/ 4287266 w 4378325"/>
              <a:gd name="connsiteY12" fmla="*/ 450850 h 469900"/>
              <a:gd name="connsiteX13" fmla="*/ 4287266 w 4378325"/>
              <a:gd name="connsiteY13" fmla="*/ 450850 h 469900"/>
              <a:gd name="connsiteX14" fmla="*/ 91058 w 4378325"/>
              <a:gd name="connsiteY14" fmla="*/ 450850 h 469900"/>
              <a:gd name="connsiteX15" fmla="*/ 91058 w 4378325"/>
              <a:gd name="connsiteY15" fmla="*/ 450850 h 469900"/>
              <a:gd name="connsiteX16" fmla="*/ 19050 w 4378325"/>
              <a:gd name="connsiteY16" fmla="*/ 378879 h 469900"/>
              <a:gd name="connsiteX17" fmla="*/ 19050 w 4378325"/>
              <a:gd name="connsiteY17" fmla="*/ 378879 h 469900"/>
              <a:gd name="connsiteX18" fmla="*/ 19050 w 43783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7832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287266" y="19050"/>
                </a:lnTo>
                <a:lnTo>
                  <a:pt x="4287266" y="19050"/>
                </a:lnTo>
                <a:cubicBezTo>
                  <a:pt x="4327017" y="19050"/>
                  <a:pt x="4359275" y="51269"/>
                  <a:pt x="4359275" y="91020"/>
                </a:cubicBezTo>
                <a:cubicBezTo>
                  <a:pt x="4359275" y="91020"/>
                  <a:pt x="4359275" y="91020"/>
                  <a:pt x="4359275" y="91020"/>
                </a:cubicBezTo>
                <a:lnTo>
                  <a:pt x="4359275" y="91020"/>
                </a:lnTo>
                <a:lnTo>
                  <a:pt x="4359275" y="378879"/>
                </a:lnTo>
                <a:lnTo>
                  <a:pt x="4359275" y="378879"/>
                </a:lnTo>
                <a:cubicBezTo>
                  <a:pt x="4359275" y="418630"/>
                  <a:pt x="4327017" y="450850"/>
                  <a:pt x="4287266" y="450850"/>
                </a:cubicBezTo>
                <a:cubicBezTo>
                  <a:pt x="4287266" y="450850"/>
                  <a:pt x="4287266" y="450850"/>
                  <a:pt x="4287266" y="450850"/>
                </a:cubicBezTo>
                <a:lnTo>
                  <a:pt x="428726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235200"/>
            <a:ext cx="6997700" cy="274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5918200"/>
            <a:ext cx="44069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鼠标连续click事件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1320800"/>
            <a:ext cx="695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toggle()方法用于模拟鼠标连续click事件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536700" y="2717800"/>
            <a:ext cx="165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$("body").toggle(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993900" y="3136900"/>
            <a:ext cx="3949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1,4,7…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次点击时触发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2,5,8..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次点击时触发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3,6,9…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次点击时触发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36700" y="4368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530600" y="6032500"/>
            <a:ext cx="264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toggle()方法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00" y="1905000"/>
            <a:ext cx="736600" cy="7493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2273300"/>
            <a:ext cx="1320800" cy="7493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660400" y="12319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学完本次课程后，你能够：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17600" y="1714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利用jQuery控制网页元素的属性、样式及操作网页节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0955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2540000"/>
            <a:ext cx="3937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掌握jQuery事件及其应用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熟悉jQuery常用的动画效果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本课目标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6072251" y="4750561"/>
            <a:ext cx="1500123" cy="586613"/>
          </a:xfrm>
          <a:custGeom>
            <a:avLst/>
            <a:gdLst>
              <a:gd name="connsiteX0" fmla="*/ 0 w 1500123"/>
              <a:gd name="connsiteY0" fmla="*/ 246634 h 586613"/>
              <a:gd name="connsiteX1" fmla="*/ 67945 w 1500123"/>
              <a:gd name="connsiteY1" fmla="*/ 178561 h 586613"/>
              <a:gd name="connsiteX2" fmla="*/ 67945 w 1500123"/>
              <a:gd name="connsiteY2" fmla="*/ 178561 h 586613"/>
              <a:gd name="connsiteX3" fmla="*/ 67945 w 1500123"/>
              <a:gd name="connsiteY3" fmla="*/ 178561 h 586613"/>
              <a:gd name="connsiteX4" fmla="*/ 249935 w 1500123"/>
              <a:gd name="connsiteY4" fmla="*/ 178561 h 586613"/>
              <a:gd name="connsiteX5" fmla="*/ 406908 w 1500123"/>
              <a:gd name="connsiteY5" fmla="*/ 0 h 586613"/>
              <a:gd name="connsiteX6" fmla="*/ 624967 w 1500123"/>
              <a:gd name="connsiteY6" fmla="*/ 178561 h 586613"/>
              <a:gd name="connsiteX7" fmla="*/ 1432179 w 1500123"/>
              <a:gd name="connsiteY7" fmla="*/ 178561 h 586613"/>
              <a:gd name="connsiteX8" fmla="*/ 1432179 w 1500123"/>
              <a:gd name="connsiteY8" fmla="*/ 178561 h 586613"/>
              <a:gd name="connsiteX9" fmla="*/ 1500123 w 1500123"/>
              <a:gd name="connsiteY9" fmla="*/ 246634 h 586613"/>
              <a:gd name="connsiteX10" fmla="*/ 1500123 w 1500123"/>
              <a:gd name="connsiteY10" fmla="*/ 246634 h 586613"/>
              <a:gd name="connsiteX11" fmla="*/ 1500123 w 1500123"/>
              <a:gd name="connsiteY11" fmla="*/ 246634 h 586613"/>
              <a:gd name="connsiteX12" fmla="*/ 1500123 w 1500123"/>
              <a:gd name="connsiteY12" fmla="*/ 246634 h 586613"/>
              <a:gd name="connsiteX13" fmla="*/ 1500123 w 1500123"/>
              <a:gd name="connsiteY13" fmla="*/ 246634 h 586613"/>
              <a:gd name="connsiteX14" fmla="*/ 1500123 w 1500123"/>
              <a:gd name="connsiteY14" fmla="*/ 348615 h 586613"/>
              <a:gd name="connsiteX15" fmla="*/ 1500123 w 1500123"/>
              <a:gd name="connsiteY15" fmla="*/ 518667 h 586613"/>
              <a:gd name="connsiteX16" fmla="*/ 1500123 w 1500123"/>
              <a:gd name="connsiteY16" fmla="*/ 518667 h 586613"/>
              <a:gd name="connsiteX17" fmla="*/ 1432179 w 1500123"/>
              <a:gd name="connsiteY17" fmla="*/ 586613 h 586613"/>
              <a:gd name="connsiteX18" fmla="*/ 1432179 w 1500123"/>
              <a:gd name="connsiteY18" fmla="*/ 586613 h 586613"/>
              <a:gd name="connsiteX19" fmla="*/ 1432179 w 1500123"/>
              <a:gd name="connsiteY19" fmla="*/ 586613 h 586613"/>
              <a:gd name="connsiteX20" fmla="*/ 624967 w 1500123"/>
              <a:gd name="connsiteY20" fmla="*/ 586613 h 586613"/>
              <a:gd name="connsiteX21" fmla="*/ 249935 w 1500123"/>
              <a:gd name="connsiteY21" fmla="*/ 586613 h 586613"/>
              <a:gd name="connsiteX22" fmla="*/ 249935 w 1500123"/>
              <a:gd name="connsiteY22" fmla="*/ 586613 h 586613"/>
              <a:gd name="connsiteX23" fmla="*/ 67945 w 1500123"/>
              <a:gd name="connsiteY23" fmla="*/ 586613 h 586613"/>
              <a:gd name="connsiteX24" fmla="*/ 67945 w 1500123"/>
              <a:gd name="connsiteY24" fmla="*/ 586613 h 586613"/>
              <a:gd name="connsiteX25" fmla="*/ 0 w 1500123"/>
              <a:gd name="connsiteY25" fmla="*/ 518667 h 586613"/>
              <a:gd name="connsiteX26" fmla="*/ 0 w 1500123"/>
              <a:gd name="connsiteY26" fmla="*/ 518667 h 586613"/>
              <a:gd name="connsiteX27" fmla="*/ 0 w 1500123"/>
              <a:gd name="connsiteY27" fmla="*/ 518667 h 586613"/>
              <a:gd name="connsiteX28" fmla="*/ 0 w 1500123"/>
              <a:gd name="connsiteY28" fmla="*/ 348615 h 586613"/>
              <a:gd name="connsiteX29" fmla="*/ 0 w 1500123"/>
              <a:gd name="connsiteY29" fmla="*/ 246634 h 586613"/>
              <a:gd name="connsiteX30" fmla="*/ 0 w 1500123"/>
              <a:gd name="connsiteY30" fmla="*/ 246634 h 5866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00123" h="586613">
                <a:moveTo>
                  <a:pt x="0" y="246634"/>
                </a:moveTo>
                <a:cubicBezTo>
                  <a:pt x="0" y="209041"/>
                  <a:pt x="30352" y="178561"/>
                  <a:pt x="67945" y="178561"/>
                </a:cubicBezTo>
                <a:cubicBezTo>
                  <a:pt x="67945" y="178561"/>
                  <a:pt x="67945" y="178561"/>
                  <a:pt x="67945" y="178561"/>
                </a:cubicBezTo>
                <a:lnTo>
                  <a:pt x="67945" y="178561"/>
                </a:lnTo>
                <a:lnTo>
                  <a:pt x="249935" y="178561"/>
                </a:lnTo>
                <a:lnTo>
                  <a:pt x="406908" y="0"/>
                </a:lnTo>
                <a:lnTo>
                  <a:pt x="624967" y="178561"/>
                </a:lnTo>
                <a:lnTo>
                  <a:pt x="1432179" y="178561"/>
                </a:lnTo>
                <a:lnTo>
                  <a:pt x="1432179" y="178561"/>
                </a:lnTo>
                <a:cubicBezTo>
                  <a:pt x="1469643" y="178561"/>
                  <a:pt x="1500123" y="209041"/>
                  <a:pt x="1500123" y="246634"/>
                </a:cubicBezTo>
                <a:cubicBezTo>
                  <a:pt x="1500123" y="246634"/>
                  <a:pt x="1500123" y="246634"/>
                  <a:pt x="1500123" y="246634"/>
                </a:cubicBezTo>
                <a:lnTo>
                  <a:pt x="1500123" y="246634"/>
                </a:lnTo>
                <a:lnTo>
                  <a:pt x="1500123" y="246634"/>
                </a:lnTo>
                <a:lnTo>
                  <a:pt x="1500123" y="246634"/>
                </a:lnTo>
                <a:lnTo>
                  <a:pt x="1500123" y="348615"/>
                </a:lnTo>
                <a:lnTo>
                  <a:pt x="1500123" y="518667"/>
                </a:lnTo>
                <a:lnTo>
                  <a:pt x="1500123" y="518667"/>
                </a:lnTo>
                <a:cubicBezTo>
                  <a:pt x="1500123" y="556133"/>
                  <a:pt x="1469643" y="586613"/>
                  <a:pt x="1432179" y="586613"/>
                </a:cubicBezTo>
                <a:cubicBezTo>
                  <a:pt x="1432179" y="586613"/>
                  <a:pt x="1432179" y="586613"/>
                  <a:pt x="1432179" y="586613"/>
                </a:cubicBezTo>
                <a:lnTo>
                  <a:pt x="1432179" y="586613"/>
                </a:lnTo>
                <a:lnTo>
                  <a:pt x="624967" y="586613"/>
                </a:lnTo>
                <a:lnTo>
                  <a:pt x="249935" y="586613"/>
                </a:lnTo>
                <a:lnTo>
                  <a:pt x="249935" y="586613"/>
                </a:lnTo>
                <a:lnTo>
                  <a:pt x="67945" y="586613"/>
                </a:lnTo>
                <a:lnTo>
                  <a:pt x="67945" y="586613"/>
                </a:lnTo>
                <a:cubicBezTo>
                  <a:pt x="30352" y="586613"/>
                  <a:pt x="0" y="556133"/>
                  <a:pt x="0" y="518667"/>
                </a:cubicBezTo>
                <a:cubicBezTo>
                  <a:pt x="0" y="518667"/>
                  <a:pt x="0" y="518667"/>
                  <a:pt x="0" y="518667"/>
                </a:cubicBezTo>
                <a:lnTo>
                  <a:pt x="0" y="518667"/>
                </a:lnTo>
                <a:lnTo>
                  <a:pt x="0" y="348615"/>
                </a:lnTo>
                <a:lnTo>
                  <a:pt x="0" y="246634"/>
                </a:lnTo>
                <a:lnTo>
                  <a:pt x="0" y="24663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65901" y="4744211"/>
            <a:ext cx="1512823" cy="599313"/>
          </a:xfrm>
          <a:custGeom>
            <a:avLst/>
            <a:gdLst>
              <a:gd name="connsiteX0" fmla="*/ 6350 w 1512823"/>
              <a:gd name="connsiteY0" fmla="*/ 252984 h 599313"/>
              <a:gd name="connsiteX1" fmla="*/ 74295 w 1512823"/>
              <a:gd name="connsiteY1" fmla="*/ 184911 h 599313"/>
              <a:gd name="connsiteX2" fmla="*/ 74295 w 1512823"/>
              <a:gd name="connsiteY2" fmla="*/ 184911 h 599313"/>
              <a:gd name="connsiteX3" fmla="*/ 74295 w 1512823"/>
              <a:gd name="connsiteY3" fmla="*/ 184911 h 599313"/>
              <a:gd name="connsiteX4" fmla="*/ 256285 w 1512823"/>
              <a:gd name="connsiteY4" fmla="*/ 184911 h 599313"/>
              <a:gd name="connsiteX5" fmla="*/ 413258 w 1512823"/>
              <a:gd name="connsiteY5" fmla="*/ 6350 h 599313"/>
              <a:gd name="connsiteX6" fmla="*/ 631317 w 1512823"/>
              <a:gd name="connsiteY6" fmla="*/ 184911 h 599313"/>
              <a:gd name="connsiteX7" fmla="*/ 1438529 w 1512823"/>
              <a:gd name="connsiteY7" fmla="*/ 184911 h 599313"/>
              <a:gd name="connsiteX8" fmla="*/ 1438529 w 1512823"/>
              <a:gd name="connsiteY8" fmla="*/ 184911 h 599313"/>
              <a:gd name="connsiteX9" fmla="*/ 1506473 w 1512823"/>
              <a:gd name="connsiteY9" fmla="*/ 252984 h 599313"/>
              <a:gd name="connsiteX10" fmla="*/ 1506473 w 1512823"/>
              <a:gd name="connsiteY10" fmla="*/ 252984 h 599313"/>
              <a:gd name="connsiteX11" fmla="*/ 1506473 w 1512823"/>
              <a:gd name="connsiteY11" fmla="*/ 252984 h 599313"/>
              <a:gd name="connsiteX12" fmla="*/ 1506473 w 1512823"/>
              <a:gd name="connsiteY12" fmla="*/ 252984 h 599313"/>
              <a:gd name="connsiteX13" fmla="*/ 1506473 w 1512823"/>
              <a:gd name="connsiteY13" fmla="*/ 252984 h 599313"/>
              <a:gd name="connsiteX14" fmla="*/ 1506473 w 1512823"/>
              <a:gd name="connsiteY14" fmla="*/ 354965 h 599313"/>
              <a:gd name="connsiteX15" fmla="*/ 1506473 w 1512823"/>
              <a:gd name="connsiteY15" fmla="*/ 525017 h 599313"/>
              <a:gd name="connsiteX16" fmla="*/ 1506473 w 1512823"/>
              <a:gd name="connsiteY16" fmla="*/ 525017 h 599313"/>
              <a:gd name="connsiteX17" fmla="*/ 1438529 w 1512823"/>
              <a:gd name="connsiteY17" fmla="*/ 592963 h 599313"/>
              <a:gd name="connsiteX18" fmla="*/ 1438529 w 1512823"/>
              <a:gd name="connsiteY18" fmla="*/ 592963 h 599313"/>
              <a:gd name="connsiteX19" fmla="*/ 1438529 w 1512823"/>
              <a:gd name="connsiteY19" fmla="*/ 592963 h 599313"/>
              <a:gd name="connsiteX20" fmla="*/ 631317 w 1512823"/>
              <a:gd name="connsiteY20" fmla="*/ 592963 h 599313"/>
              <a:gd name="connsiteX21" fmla="*/ 256285 w 1512823"/>
              <a:gd name="connsiteY21" fmla="*/ 592963 h 599313"/>
              <a:gd name="connsiteX22" fmla="*/ 256285 w 1512823"/>
              <a:gd name="connsiteY22" fmla="*/ 592963 h 599313"/>
              <a:gd name="connsiteX23" fmla="*/ 74295 w 1512823"/>
              <a:gd name="connsiteY23" fmla="*/ 592963 h 599313"/>
              <a:gd name="connsiteX24" fmla="*/ 74295 w 1512823"/>
              <a:gd name="connsiteY24" fmla="*/ 592963 h 599313"/>
              <a:gd name="connsiteX25" fmla="*/ 6350 w 1512823"/>
              <a:gd name="connsiteY25" fmla="*/ 525017 h 599313"/>
              <a:gd name="connsiteX26" fmla="*/ 6350 w 1512823"/>
              <a:gd name="connsiteY26" fmla="*/ 525017 h 599313"/>
              <a:gd name="connsiteX27" fmla="*/ 6350 w 1512823"/>
              <a:gd name="connsiteY27" fmla="*/ 525017 h 599313"/>
              <a:gd name="connsiteX28" fmla="*/ 6350 w 1512823"/>
              <a:gd name="connsiteY28" fmla="*/ 354965 h 599313"/>
              <a:gd name="connsiteX29" fmla="*/ 6350 w 1512823"/>
              <a:gd name="connsiteY29" fmla="*/ 252984 h 599313"/>
              <a:gd name="connsiteX30" fmla="*/ 6350 w 1512823"/>
              <a:gd name="connsiteY30" fmla="*/ 252984 h 599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12823" h="599313">
                <a:moveTo>
                  <a:pt x="6350" y="252984"/>
                </a:moveTo>
                <a:cubicBezTo>
                  <a:pt x="6350" y="215391"/>
                  <a:pt x="36702" y="184911"/>
                  <a:pt x="74295" y="184911"/>
                </a:cubicBezTo>
                <a:cubicBezTo>
                  <a:pt x="74295" y="184911"/>
                  <a:pt x="74295" y="184911"/>
                  <a:pt x="74295" y="184911"/>
                </a:cubicBezTo>
                <a:lnTo>
                  <a:pt x="74295" y="184911"/>
                </a:lnTo>
                <a:lnTo>
                  <a:pt x="256285" y="184911"/>
                </a:lnTo>
                <a:lnTo>
                  <a:pt x="413258" y="6350"/>
                </a:lnTo>
                <a:lnTo>
                  <a:pt x="631317" y="184911"/>
                </a:lnTo>
                <a:lnTo>
                  <a:pt x="1438529" y="184911"/>
                </a:lnTo>
                <a:lnTo>
                  <a:pt x="1438529" y="184911"/>
                </a:lnTo>
                <a:cubicBezTo>
                  <a:pt x="1475993" y="184911"/>
                  <a:pt x="1506473" y="215391"/>
                  <a:pt x="1506473" y="252984"/>
                </a:cubicBezTo>
                <a:cubicBezTo>
                  <a:pt x="1506473" y="252984"/>
                  <a:pt x="1506473" y="252984"/>
                  <a:pt x="1506473" y="252984"/>
                </a:cubicBezTo>
                <a:lnTo>
                  <a:pt x="1506473" y="252984"/>
                </a:lnTo>
                <a:lnTo>
                  <a:pt x="1506473" y="252984"/>
                </a:lnTo>
                <a:lnTo>
                  <a:pt x="1506473" y="252984"/>
                </a:lnTo>
                <a:lnTo>
                  <a:pt x="1506473" y="354965"/>
                </a:lnTo>
                <a:lnTo>
                  <a:pt x="1506473" y="525017"/>
                </a:lnTo>
                <a:lnTo>
                  <a:pt x="1506473" y="525017"/>
                </a:lnTo>
                <a:cubicBezTo>
                  <a:pt x="1506473" y="562483"/>
                  <a:pt x="1475993" y="592963"/>
                  <a:pt x="1438529" y="592963"/>
                </a:cubicBezTo>
                <a:cubicBezTo>
                  <a:pt x="1438529" y="592963"/>
                  <a:pt x="1438529" y="592963"/>
                  <a:pt x="1438529" y="592963"/>
                </a:cubicBezTo>
                <a:lnTo>
                  <a:pt x="1438529" y="592963"/>
                </a:lnTo>
                <a:lnTo>
                  <a:pt x="631317" y="592963"/>
                </a:lnTo>
                <a:lnTo>
                  <a:pt x="256285" y="592963"/>
                </a:lnTo>
                <a:lnTo>
                  <a:pt x="256285" y="592963"/>
                </a:lnTo>
                <a:lnTo>
                  <a:pt x="74295" y="592963"/>
                </a:lnTo>
                <a:lnTo>
                  <a:pt x="74295" y="592963"/>
                </a:lnTo>
                <a:cubicBezTo>
                  <a:pt x="36702" y="592963"/>
                  <a:pt x="6350" y="562483"/>
                  <a:pt x="6350" y="525017"/>
                </a:cubicBezTo>
                <a:cubicBezTo>
                  <a:pt x="6350" y="525017"/>
                  <a:pt x="6350" y="525017"/>
                  <a:pt x="6350" y="525017"/>
                </a:cubicBezTo>
                <a:lnTo>
                  <a:pt x="6350" y="525017"/>
                </a:lnTo>
                <a:lnTo>
                  <a:pt x="6350" y="354965"/>
                </a:lnTo>
                <a:lnTo>
                  <a:pt x="6350" y="252984"/>
                </a:lnTo>
                <a:lnTo>
                  <a:pt x="6350" y="2529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3416300"/>
            <a:ext cx="57150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4279900"/>
            <a:ext cx="6261100" cy="1079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17600" y="1714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利用jQuery的方法来制作鼠标移过导航项时，鼠标所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97000" y="2095500"/>
            <a:ext cx="396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处导航项改变背景图像的效果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35700" y="50419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鼠标移过时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231900"/>
            <a:ext cx="5702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jQuery提供了很多动画效果，如：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17600" y="1752600"/>
            <a:ext cx="3022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控制元素显示与隐藏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控制元素淡入淡出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改变元素高度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232400" y="2794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jQuery的动画效果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187450" y="2708275"/>
            <a:ext cx="6858000" cy="785876"/>
          </a:xfrm>
          <a:custGeom>
            <a:avLst/>
            <a:gdLst>
              <a:gd name="connsiteX0" fmla="*/ 0 w 6858000"/>
              <a:gd name="connsiteY0" fmla="*/ 0 h 785876"/>
              <a:gd name="connsiteX1" fmla="*/ 0 w 6858000"/>
              <a:gd name="connsiteY1" fmla="*/ 0 h 785876"/>
              <a:gd name="connsiteX2" fmla="*/ 6858000 w 6858000"/>
              <a:gd name="connsiteY2" fmla="*/ 0 h 785876"/>
              <a:gd name="connsiteX3" fmla="*/ 6858000 w 6858000"/>
              <a:gd name="connsiteY3" fmla="*/ 0 h 785876"/>
              <a:gd name="connsiteX4" fmla="*/ 6858000 w 6858000"/>
              <a:gd name="connsiteY4" fmla="*/ 785876 h 785876"/>
              <a:gd name="connsiteX5" fmla="*/ 6858000 w 6858000"/>
              <a:gd name="connsiteY5" fmla="*/ 785876 h 785876"/>
              <a:gd name="connsiteX6" fmla="*/ 0 w 6858000"/>
              <a:gd name="connsiteY6" fmla="*/ 785876 h 785876"/>
              <a:gd name="connsiteX7" fmla="*/ 0 w 6858000"/>
              <a:gd name="connsiteY7" fmla="*/ 785876 h 785876"/>
              <a:gd name="connsiteX8" fmla="*/ 0 w 6858000"/>
              <a:gd name="connsiteY8" fmla="*/ 0 h 785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785876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785876"/>
                </a:lnTo>
                <a:lnTo>
                  <a:pt x="6858000" y="785876"/>
                </a:lnTo>
                <a:lnTo>
                  <a:pt x="0" y="785876"/>
                </a:lnTo>
                <a:lnTo>
                  <a:pt x="0" y="78587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62050" y="2682875"/>
            <a:ext cx="6908800" cy="836676"/>
          </a:xfrm>
          <a:custGeom>
            <a:avLst/>
            <a:gdLst>
              <a:gd name="connsiteX0" fmla="*/ 25400 w 6908800"/>
              <a:gd name="connsiteY0" fmla="*/ 25400 h 836676"/>
              <a:gd name="connsiteX1" fmla="*/ 25400 w 6908800"/>
              <a:gd name="connsiteY1" fmla="*/ 25400 h 836676"/>
              <a:gd name="connsiteX2" fmla="*/ 6883400 w 6908800"/>
              <a:gd name="connsiteY2" fmla="*/ 25400 h 836676"/>
              <a:gd name="connsiteX3" fmla="*/ 6883400 w 6908800"/>
              <a:gd name="connsiteY3" fmla="*/ 25400 h 836676"/>
              <a:gd name="connsiteX4" fmla="*/ 6883400 w 6908800"/>
              <a:gd name="connsiteY4" fmla="*/ 811276 h 836676"/>
              <a:gd name="connsiteX5" fmla="*/ 6883400 w 6908800"/>
              <a:gd name="connsiteY5" fmla="*/ 811276 h 836676"/>
              <a:gd name="connsiteX6" fmla="*/ 25400 w 6908800"/>
              <a:gd name="connsiteY6" fmla="*/ 811276 h 836676"/>
              <a:gd name="connsiteX7" fmla="*/ 25400 w 6908800"/>
              <a:gd name="connsiteY7" fmla="*/ 811276 h 836676"/>
              <a:gd name="connsiteX8" fmla="*/ 25400 w 6908800"/>
              <a:gd name="connsiteY8" fmla="*/ 25400 h 836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836676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811276"/>
                </a:lnTo>
                <a:lnTo>
                  <a:pt x="6883400" y="811276"/>
                </a:lnTo>
                <a:lnTo>
                  <a:pt x="25400" y="811276"/>
                </a:lnTo>
                <a:lnTo>
                  <a:pt x="25400" y="81127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7600" y="2667000"/>
            <a:ext cx="6997700" cy="863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3683000"/>
            <a:ext cx="1066800" cy="482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显示及隐藏元素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473200"/>
            <a:ext cx="51943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show([duration][,complete])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hide([duration][,complete])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270000" y="3035300"/>
            <a:ext cx="261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$(".tipsbox").show("slow");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76300" y="43180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显示速度可以取如下值：毫秒（如1000）、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889500" y="4970780"/>
            <a:ext cx="322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slow、normal、fast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44500" y="3860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提示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071751"/>
            <a:ext cx="6858063" cy="2585973"/>
          </a:xfrm>
          <a:custGeom>
            <a:avLst/>
            <a:gdLst>
              <a:gd name="connsiteX0" fmla="*/ 0 w 6858063"/>
              <a:gd name="connsiteY0" fmla="*/ 0 h 2585973"/>
              <a:gd name="connsiteX1" fmla="*/ 0 w 6858063"/>
              <a:gd name="connsiteY1" fmla="*/ 0 h 2585973"/>
              <a:gd name="connsiteX2" fmla="*/ 6858063 w 6858063"/>
              <a:gd name="connsiteY2" fmla="*/ 0 h 2585973"/>
              <a:gd name="connsiteX3" fmla="*/ 6858063 w 6858063"/>
              <a:gd name="connsiteY3" fmla="*/ 0 h 2585973"/>
              <a:gd name="connsiteX4" fmla="*/ 6858063 w 6858063"/>
              <a:gd name="connsiteY4" fmla="*/ 2585973 h 2585973"/>
              <a:gd name="connsiteX5" fmla="*/ 6858063 w 6858063"/>
              <a:gd name="connsiteY5" fmla="*/ 2585973 h 2585973"/>
              <a:gd name="connsiteX6" fmla="*/ 0 w 6858063"/>
              <a:gd name="connsiteY6" fmla="*/ 2585973 h 2585973"/>
              <a:gd name="connsiteX7" fmla="*/ 0 w 6858063"/>
              <a:gd name="connsiteY7" fmla="*/ 2585973 h 2585973"/>
              <a:gd name="connsiteX8" fmla="*/ 0 w 6858063"/>
              <a:gd name="connsiteY8" fmla="*/ 0 h 258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2585973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2585973"/>
                </a:lnTo>
                <a:lnTo>
                  <a:pt x="6858063" y="2585973"/>
                </a:lnTo>
                <a:lnTo>
                  <a:pt x="0" y="2585973"/>
                </a:lnTo>
                <a:lnTo>
                  <a:pt x="0" y="2585973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046351"/>
            <a:ext cx="6908863" cy="2636773"/>
          </a:xfrm>
          <a:custGeom>
            <a:avLst/>
            <a:gdLst>
              <a:gd name="connsiteX0" fmla="*/ 25400 w 6908863"/>
              <a:gd name="connsiteY0" fmla="*/ 25400 h 2636773"/>
              <a:gd name="connsiteX1" fmla="*/ 25400 w 6908863"/>
              <a:gd name="connsiteY1" fmla="*/ 25400 h 2636773"/>
              <a:gd name="connsiteX2" fmla="*/ 6883463 w 6908863"/>
              <a:gd name="connsiteY2" fmla="*/ 25400 h 2636773"/>
              <a:gd name="connsiteX3" fmla="*/ 6883463 w 6908863"/>
              <a:gd name="connsiteY3" fmla="*/ 25400 h 2636773"/>
              <a:gd name="connsiteX4" fmla="*/ 6883463 w 6908863"/>
              <a:gd name="connsiteY4" fmla="*/ 2611373 h 2636773"/>
              <a:gd name="connsiteX5" fmla="*/ 6883463 w 6908863"/>
              <a:gd name="connsiteY5" fmla="*/ 2611373 h 2636773"/>
              <a:gd name="connsiteX6" fmla="*/ 25400 w 6908863"/>
              <a:gd name="connsiteY6" fmla="*/ 2611373 h 2636773"/>
              <a:gd name="connsiteX7" fmla="*/ 25400 w 6908863"/>
              <a:gd name="connsiteY7" fmla="*/ 2611373 h 2636773"/>
              <a:gd name="connsiteX8" fmla="*/ 25400 w 6908863"/>
              <a:gd name="connsiteY8" fmla="*/ 25400 h 263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2636773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2611373"/>
                </a:lnTo>
                <a:lnTo>
                  <a:pt x="6883463" y="2611373"/>
                </a:lnTo>
                <a:lnTo>
                  <a:pt x="25400" y="2611373"/>
                </a:lnTo>
                <a:lnTo>
                  <a:pt x="25400" y="261137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00250" y="6108700"/>
            <a:ext cx="4214876" cy="431800"/>
          </a:xfrm>
          <a:custGeom>
            <a:avLst/>
            <a:gdLst>
              <a:gd name="connsiteX0" fmla="*/ 0 w 4214876"/>
              <a:gd name="connsiteY0" fmla="*/ 71970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748 w 4214876"/>
              <a:gd name="connsiteY6" fmla="*/ 71970 h 431800"/>
              <a:gd name="connsiteX7" fmla="*/ 4214748 w 4214876"/>
              <a:gd name="connsiteY7" fmla="*/ 71970 h 431800"/>
              <a:gd name="connsiteX8" fmla="*/ 4214876 w 4214876"/>
              <a:gd name="connsiteY8" fmla="*/ 71970 h 431800"/>
              <a:gd name="connsiteX9" fmla="*/ 4214876 w 4214876"/>
              <a:gd name="connsiteY9" fmla="*/ 359829 h 431800"/>
              <a:gd name="connsiteX10" fmla="*/ 4214748 w 4214876"/>
              <a:gd name="connsiteY10" fmla="*/ 359829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9 h 431800"/>
              <a:gd name="connsiteX17" fmla="*/ 0 w 4214876"/>
              <a:gd name="connsiteY17" fmla="*/ 359829 h 431800"/>
              <a:gd name="connsiteX18" fmla="*/ 0 w 4214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7" y="0"/>
                  <a:pt x="4214876" y="32219"/>
                  <a:pt x="4214748" y="71970"/>
                </a:cubicBezTo>
                <a:cubicBezTo>
                  <a:pt x="4214748" y="71970"/>
                  <a:pt x="4214748" y="71970"/>
                  <a:pt x="4214748" y="71970"/>
                </a:cubicBezTo>
                <a:lnTo>
                  <a:pt x="4214876" y="71970"/>
                </a:lnTo>
                <a:lnTo>
                  <a:pt x="4214876" y="359829"/>
                </a:lnTo>
                <a:lnTo>
                  <a:pt x="4214748" y="359829"/>
                </a:lnTo>
                <a:cubicBezTo>
                  <a:pt x="4214748" y="399580"/>
                  <a:pt x="4182617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81200" y="6089650"/>
            <a:ext cx="4252976" cy="469900"/>
          </a:xfrm>
          <a:custGeom>
            <a:avLst/>
            <a:gdLst>
              <a:gd name="connsiteX0" fmla="*/ 19050 w 4252976"/>
              <a:gd name="connsiteY0" fmla="*/ 91020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798 w 4252976"/>
              <a:gd name="connsiteY6" fmla="*/ 91020 h 469900"/>
              <a:gd name="connsiteX7" fmla="*/ 4233798 w 4252976"/>
              <a:gd name="connsiteY7" fmla="*/ 91020 h 469900"/>
              <a:gd name="connsiteX8" fmla="*/ 4233926 w 4252976"/>
              <a:gd name="connsiteY8" fmla="*/ 91020 h 469900"/>
              <a:gd name="connsiteX9" fmla="*/ 4233926 w 4252976"/>
              <a:gd name="connsiteY9" fmla="*/ 378879 h 469900"/>
              <a:gd name="connsiteX10" fmla="*/ 4233798 w 4252976"/>
              <a:gd name="connsiteY10" fmla="*/ 378879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9 h 469900"/>
              <a:gd name="connsiteX17" fmla="*/ 19050 w 4252976"/>
              <a:gd name="connsiteY17" fmla="*/ 378879 h 469900"/>
              <a:gd name="connsiteX18" fmla="*/ 19050 w 4252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7" y="19050"/>
                  <a:pt x="4233926" y="51269"/>
                  <a:pt x="4233798" y="91020"/>
                </a:cubicBezTo>
                <a:cubicBezTo>
                  <a:pt x="4233798" y="91020"/>
                  <a:pt x="4233798" y="91020"/>
                  <a:pt x="4233798" y="91020"/>
                </a:cubicBezTo>
                <a:lnTo>
                  <a:pt x="4233926" y="91020"/>
                </a:lnTo>
                <a:lnTo>
                  <a:pt x="4233926" y="378879"/>
                </a:lnTo>
                <a:lnTo>
                  <a:pt x="4233798" y="378879"/>
                </a:lnTo>
                <a:cubicBezTo>
                  <a:pt x="4233798" y="418630"/>
                  <a:pt x="4201667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019300"/>
            <a:ext cx="6997700" cy="392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6096000"/>
            <a:ext cx="42799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淡入淡出效果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1104900"/>
            <a:ext cx="732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fadeIn()和fadeOut()可以通过改变元素的透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06500" y="1536700"/>
            <a:ext cx="3556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明度实现淡入淡出效果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95400" y="2273300"/>
            <a:ext cx="434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$("input[name=fadein_btn]").click(function(){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714500" y="2679700"/>
            <a:ext cx="231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$("img").fadeIn("slow");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95400" y="30988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95400" y="3505200"/>
            <a:ext cx="449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$("input[name=fadeout_btn]").click(function(){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714500" y="3911600"/>
            <a:ext cx="231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$("img").fadeOut(1000);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295400" y="43307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238500" y="61976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演示示例：淡入淡出效果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000250"/>
            <a:ext cx="6858063" cy="714375"/>
          </a:xfrm>
          <a:custGeom>
            <a:avLst/>
            <a:gdLst>
              <a:gd name="connsiteX0" fmla="*/ 0 w 6858063"/>
              <a:gd name="connsiteY0" fmla="*/ 0 h 714375"/>
              <a:gd name="connsiteX1" fmla="*/ 0 w 6858063"/>
              <a:gd name="connsiteY1" fmla="*/ 0 h 714375"/>
              <a:gd name="connsiteX2" fmla="*/ 6858063 w 6858063"/>
              <a:gd name="connsiteY2" fmla="*/ 0 h 714375"/>
              <a:gd name="connsiteX3" fmla="*/ 6858063 w 6858063"/>
              <a:gd name="connsiteY3" fmla="*/ 0 h 714375"/>
              <a:gd name="connsiteX4" fmla="*/ 6858063 w 6858063"/>
              <a:gd name="connsiteY4" fmla="*/ 714375 h 714375"/>
              <a:gd name="connsiteX5" fmla="*/ 6858063 w 6858063"/>
              <a:gd name="connsiteY5" fmla="*/ 714375 h 714375"/>
              <a:gd name="connsiteX6" fmla="*/ 0 w 6858063"/>
              <a:gd name="connsiteY6" fmla="*/ 714375 h 714375"/>
              <a:gd name="connsiteX7" fmla="*/ 0 w 6858063"/>
              <a:gd name="connsiteY7" fmla="*/ 714375 h 714375"/>
              <a:gd name="connsiteX8" fmla="*/ 0 w 6858063"/>
              <a:gd name="connsiteY8" fmla="*/ 0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714375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714375"/>
                </a:lnTo>
                <a:lnTo>
                  <a:pt x="6858063" y="714375"/>
                </a:lnTo>
                <a:lnTo>
                  <a:pt x="0" y="714375"/>
                </a:lnTo>
                <a:lnTo>
                  <a:pt x="0" y="71437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1974850"/>
            <a:ext cx="6908863" cy="765175"/>
          </a:xfrm>
          <a:custGeom>
            <a:avLst/>
            <a:gdLst>
              <a:gd name="connsiteX0" fmla="*/ 25400 w 6908863"/>
              <a:gd name="connsiteY0" fmla="*/ 25400 h 765175"/>
              <a:gd name="connsiteX1" fmla="*/ 25400 w 6908863"/>
              <a:gd name="connsiteY1" fmla="*/ 25400 h 765175"/>
              <a:gd name="connsiteX2" fmla="*/ 6883463 w 6908863"/>
              <a:gd name="connsiteY2" fmla="*/ 25400 h 765175"/>
              <a:gd name="connsiteX3" fmla="*/ 6883463 w 6908863"/>
              <a:gd name="connsiteY3" fmla="*/ 25400 h 765175"/>
              <a:gd name="connsiteX4" fmla="*/ 6883463 w 6908863"/>
              <a:gd name="connsiteY4" fmla="*/ 739775 h 765175"/>
              <a:gd name="connsiteX5" fmla="*/ 6883463 w 6908863"/>
              <a:gd name="connsiteY5" fmla="*/ 739775 h 765175"/>
              <a:gd name="connsiteX6" fmla="*/ 25400 w 6908863"/>
              <a:gd name="connsiteY6" fmla="*/ 739775 h 765175"/>
              <a:gd name="connsiteX7" fmla="*/ 25400 w 6908863"/>
              <a:gd name="connsiteY7" fmla="*/ 739775 h 765175"/>
              <a:gd name="connsiteX8" fmla="*/ 25400 w 6908863"/>
              <a:gd name="connsiteY8" fmla="*/ 25400 h 765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765175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739775"/>
                </a:lnTo>
                <a:lnTo>
                  <a:pt x="6883463" y="739775"/>
                </a:lnTo>
                <a:lnTo>
                  <a:pt x="25400" y="739775"/>
                </a:lnTo>
                <a:lnTo>
                  <a:pt x="25400" y="73977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63800" y="6072187"/>
            <a:ext cx="4216400" cy="431800"/>
          </a:xfrm>
          <a:custGeom>
            <a:avLst/>
            <a:gdLst>
              <a:gd name="connsiteX0" fmla="*/ 0 w 4216400"/>
              <a:gd name="connsiteY0" fmla="*/ 71970 h 431800"/>
              <a:gd name="connsiteX1" fmla="*/ 72008 w 4216400"/>
              <a:gd name="connsiteY1" fmla="*/ 0 h 431800"/>
              <a:gd name="connsiteX2" fmla="*/ 72008 w 4216400"/>
              <a:gd name="connsiteY2" fmla="*/ 0 h 431800"/>
              <a:gd name="connsiteX3" fmla="*/ 72008 w 4216400"/>
              <a:gd name="connsiteY3" fmla="*/ 0 h 431800"/>
              <a:gd name="connsiteX4" fmla="*/ 4144391 w 4216400"/>
              <a:gd name="connsiteY4" fmla="*/ 0 h 431800"/>
              <a:gd name="connsiteX5" fmla="*/ 4144391 w 4216400"/>
              <a:gd name="connsiteY5" fmla="*/ 0 h 431800"/>
              <a:gd name="connsiteX6" fmla="*/ 4216400 w 4216400"/>
              <a:gd name="connsiteY6" fmla="*/ 71970 h 431800"/>
              <a:gd name="connsiteX7" fmla="*/ 4216400 w 4216400"/>
              <a:gd name="connsiteY7" fmla="*/ 71970 h 431800"/>
              <a:gd name="connsiteX8" fmla="*/ 4216400 w 4216400"/>
              <a:gd name="connsiteY8" fmla="*/ 71970 h 431800"/>
              <a:gd name="connsiteX9" fmla="*/ 4216400 w 4216400"/>
              <a:gd name="connsiteY9" fmla="*/ 359829 h 431800"/>
              <a:gd name="connsiteX10" fmla="*/ 4216400 w 4216400"/>
              <a:gd name="connsiteY10" fmla="*/ 359829 h 431800"/>
              <a:gd name="connsiteX11" fmla="*/ 4144391 w 4216400"/>
              <a:gd name="connsiteY11" fmla="*/ 431800 h 431800"/>
              <a:gd name="connsiteX12" fmla="*/ 4144391 w 4216400"/>
              <a:gd name="connsiteY12" fmla="*/ 431800 h 431800"/>
              <a:gd name="connsiteX13" fmla="*/ 4144391 w 4216400"/>
              <a:gd name="connsiteY13" fmla="*/ 431800 h 431800"/>
              <a:gd name="connsiteX14" fmla="*/ 72008 w 4216400"/>
              <a:gd name="connsiteY14" fmla="*/ 431800 h 431800"/>
              <a:gd name="connsiteX15" fmla="*/ 72008 w 4216400"/>
              <a:gd name="connsiteY15" fmla="*/ 431800 h 431800"/>
              <a:gd name="connsiteX16" fmla="*/ 0 w 4216400"/>
              <a:gd name="connsiteY16" fmla="*/ 359829 h 431800"/>
              <a:gd name="connsiteX17" fmla="*/ 0 w 4216400"/>
              <a:gd name="connsiteY17" fmla="*/ 359829 h 431800"/>
              <a:gd name="connsiteX18" fmla="*/ 0 w 42164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64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4391" y="0"/>
                </a:lnTo>
                <a:lnTo>
                  <a:pt x="4144391" y="0"/>
                </a:lnTo>
                <a:cubicBezTo>
                  <a:pt x="4184142" y="0"/>
                  <a:pt x="4216400" y="32219"/>
                  <a:pt x="4216400" y="71970"/>
                </a:cubicBezTo>
                <a:cubicBezTo>
                  <a:pt x="4216400" y="71970"/>
                  <a:pt x="4216400" y="71970"/>
                  <a:pt x="4216400" y="71970"/>
                </a:cubicBezTo>
                <a:lnTo>
                  <a:pt x="4216400" y="71970"/>
                </a:lnTo>
                <a:lnTo>
                  <a:pt x="4216400" y="359829"/>
                </a:lnTo>
                <a:lnTo>
                  <a:pt x="4216400" y="359829"/>
                </a:lnTo>
                <a:cubicBezTo>
                  <a:pt x="4216400" y="399580"/>
                  <a:pt x="4184142" y="431800"/>
                  <a:pt x="4144391" y="431800"/>
                </a:cubicBezTo>
                <a:cubicBezTo>
                  <a:pt x="4144391" y="431800"/>
                  <a:pt x="4144391" y="431800"/>
                  <a:pt x="4144391" y="431800"/>
                </a:cubicBezTo>
                <a:lnTo>
                  <a:pt x="414439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44750" y="6053137"/>
            <a:ext cx="4254500" cy="469900"/>
          </a:xfrm>
          <a:custGeom>
            <a:avLst/>
            <a:gdLst>
              <a:gd name="connsiteX0" fmla="*/ 19050 w 4254500"/>
              <a:gd name="connsiteY0" fmla="*/ 91020 h 469900"/>
              <a:gd name="connsiteX1" fmla="*/ 91058 w 4254500"/>
              <a:gd name="connsiteY1" fmla="*/ 19050 h 469900"/>
              <a:gd name="connsiteX2" fmla="*/ 91058 w 4254500"/>
              <a:gd name="connsiteY2" fmla="*/ 19050 h 469900"/>
              <a:gd name="connsiteX3" fmla="*/ 91058 w 4254500"/>
              <a:gd name="connsiteY3" fmla="*/ 19050 h 469900"/>
              <a:gd name="connsiteX4" fmla="*/ 4163441 w 4254500"/>
              <a:gd name="connsiteY4" fmla="*/ 19050 h 469900"/>
              <a:gd name="connsiteX5" fmla="*/ 4163441 w 4254500"/>
              <a:gd name="connsiteY5" fmla="*/ 19050 h 469900"/>
              <a:gd name="connsiteX6" fmla="*/ 4235450 w 4254500"/>
              <a:gd name="connsiteY6" fmla="*/ 91020 h 469900"/>
              <a:gd name="connsiteX7" fmla="*/ 4235450 w 4254500"/>
              <a:gd name="connsiteY7" fmla="*/ 91020 h 469900"/>
              <a:gd name="connsiteX8" fmla="*/ 4235450 w 4254500"/>
              <a:gd name="connsiteY8" fmla="*/ 91020 h 469900"/>
              <a:gd name="connsiteX9" fmla="*/ 4235450 w 4254500"/>
              <a:gd name="connsiteY9" fmla="*/ 378879 h 469900"/>
              <a:gd name="connsiteX10" fmla="*/ 4235450 w 4254500"/>
              <a:gd name="connsiteY10" fmla="*/ 378879 h 469900"/>
              <a:gd name="connsiteX11" fmla="*/ 4163441 w 4254500"/>
              <a:gd name="connsiteY11" fmla="*/ 450850 h 469900"/>
              <a:gd name="connsiteX12" fmla="*/ 4163441 w 4254500"/>
              <a:gd name="connsiteY12" fmla="*/ 450850 h 469900"/>
              <a:gd name="connsiteX13" fmla="*/ 4163441 w 4254500"/>
              <a:gd name="connsiteY13" fmla="*/ 450850 h 469900"/>
              <a:gd name="connsiteX14" fmla="*/ 91058 w 4254500"/>
              <a:gd name="connsiteY14" fmla="*/ 450850 h 469900"/>
              <a:gd name="connsiteX15" fmla="*/ 91058 w 4254500"/>
              <a:gd name="connsiteY15" fmla="*/ 450850 h 469900"/>
              <a:gd name="connsiteX16" fmla="*/ 19050 w 4254500"/>
              <a:gd name="connsiteY16" fmla="*/ 378879 h 469900"/>
              <a:gd name="connsiteX17" fmla="*/ 19050 w 4254500"/>
              <a:gd name="connsiteY17" fmla="*/ 378879 h 469900"/>
              <a:gd name="connsiteX18" fmla="*/ 19050 w 42545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45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3441" y="19050"/>
                </a:lnTo>
                <a:lnTo>
                  <a:pt x="4163441" y="19050"/>
                </a:lnTo>
                <a:cubicBezTo>
                  <a:pt x="4203192" y="19050"/>
                  <a:pt x="4235450" y="51269"/>
                  <a:pt x="4235450" y="91020"/>
                </a:cubicBezTo>
                <a:cubicBezTo>
                  <a:pt x="4235450" y="91020"/>
                  <a:pt x="4235450" y="91020"/>
                  <a:pt x="4235450" y="91020"/>
                </a:cubicBezTo>
                <a:lnTo>
                  <a:pt x="4235450" y="91020"/>
                </a:lnTo>
                <a:lnTo>
                  <a:pt x="4235450" y="378879"/>
                </a:lnTo>
                <a:lnTo>
                  <a:pt x="4235450" y="378879"/>
                </a:lnTo>
                <a:cubicBezTo>
                  <a:pt x="4235450" y="418630"/>
                  <a:pt x="4203192" y="450850"/>
                  <a:pt x="4163441" y="450850"/>
                </a:cubicBezTo>
                <a:cubicBezTo>
                  <a:pt x="4163441" y="450850"/>
                  <a:pt x="4163441" y="450850"/>
                  <a:pt x="4163441" y="450850"/>
                </a:cubicBezTo>
                <a:lnTo>
                  <a:pt x="416344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955800"/>
            <a:ext cx="6997700" cy="800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2921000"/>
            <a:ext cx="1727200" cy="293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900" y="2933700"/>
            <a:ext cx="1727200" cy="2933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6057900"/>
            <a:ext cx="4292600" cy="4953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切换元素可见状态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63600" y="1104900"/>
            <a:ext cx="7137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toggle()除了可以模拟鼠标的连续单击事件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06500" y="1536700"/>
            <a:ext cx="5346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外，还能用于切换元素的可见状态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95400" y="2286000"/>
            <a:ext cx="285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$("li:gt(5):not(:last)").toggle();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708400" y="61595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可伸缩的菜单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143125"/>
            <a:ext cx="6858063" cy="1754251"/>
          </a:xfrm>
          <a:custGeom>
            <a:avLst/>
            <a:gdLst>
              <a:gd name="connsiteX0" fmla="*/ 0 w 6858063"/>
              <a:gd name="connsiteY0" fmla="*/ 0 h 1754251"/>
              <a:gd name="connsiteX1" fmla="*/ 0 w 6858063"/>
              <a:gd name="connsiteY1" fmla="*/ 0 h 1754251"/>
              <a:gd name="connsiteX2" fmla="*/ 6858063 w 6858063"/>
              <a:gd name="connsiteY2" fmla="*/ 0 h 1754251"/>
              <a:gd name="connsiteX3" fmla="*/ 6858063 w 6858063"/>
              <a:gd name="connsiteY3" fmla="*/ 0 h 1754251"/>
              <a:gd name="connsiteX4" fmla="*/ 6858063 w 6858063"/>
              <a:gd name="connsiteY4" fmla="*/ 1754251 h 1754251"/>
              <a:gd name="connsiteX5" fmla="*/ 6858063 w 6858063"/>
              <a:gd name="connsiteY5" fmla="*/ 1754251 h 1754251"/>
              <a:gd name="connsiteX6" fmla="*/ 0 w 6858063"/>
              <a:gd name="connsiteY6" fmla="*/ 1754251 h 1754251"/>
              <a:gd name="connsiteX7" fmla="*/ 0 w 6858063"/>
              <a:gd name="connsiteY7" fmla="*/ 1754251 h 1754251"/>
              <a:gd name="connsiteX8" fmla="*/ 0 w 6858063"/>
              <a:gd name="connsiteY8" fmla="*/ 0 h 1754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754251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754251"/>
                </a:lnTo>
                <a:lnTo>
                  <a:pt x="6858063" y="1754251"/>
                </a:lnTo>
                <a:lnTo>
                  <a:pt x="0" y="1754251"/>
                </a:lnTo>
                <a:lnTo>
                  <a:pt x="0" y="1754251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117725"/>
            <a:ext cx="6908863" cy="1805051"/>
          </a:xfrm>
          <a:custGeom>
            <a:avLst/>
            <a:gdLst>
              <a:gd name="connsiteX0" fmla="*/ 25400 w 6908863"/>
              <a:gd name="connsiteY0" fmla="*/ 25400 h 1805051"/>
              <a:gd name="connsiteX1" fmla="*/ 25400 w 6908863"/>
              <a:gd name="connsiteY1" fmla="*/ 25400 h 1805051"/>
              <a:gd name="connsiteX2" fmla="*/ 6883463 w 6908863"/>
              <a:gd name="connsiteY2" fmla="*/ 25400 h 1805051"/>
              <a:gd name="connsiteX3" fmla="*/ 6883463 w 6908863"/>
              <a:gd name="connsiteY3" fmla="*/ 25400 h 1805051"/>
              <a:gd name="connsiteX4" fmla="*/ 6883463 w 6908863"/>
              <a:gd name="connsiteY4" fmla="*/ 1779651 h 1805051"/>
              <a:gd name="connsiteX5" fmla="*/ 6883463 w 6908863"/>
              <a:gd name="connsiteY5" fmla="*/ 1779651 h 1805051"/>
              <a:gd name="connsiteX6" fmla="*/ 25400 w 6908863"/>
              <a:gd name="connsiteY6" fmla="*/ 1779651 h 1805051"/>
              <a:gd name="connsiteX7" fmla="*/ 25400 w 6908863"/>
              <a:gd name="connsiteY7" fmla="*/ 1779651 h 1805051"/>
              <a:gd name="connsiteX8" fmla="*/ 25400 w 6908863"/>
              <a:gd name="connsiteY8" fmla="*/ 25400 h 1805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805051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779651"/>
                </a:lnTo>
                <a:lnTo>
                  <a:pt x="6883463" y="1779651"/>
                </a:lnTo>
                <a:lnTo>
                  <a:pt x="25400" y="1779651"/>
                </a:lnTo>
                <a:lnTo>
                  <a:pt x="25400" y="177965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00250" y="6108700"/>
            <a:ext cx="4214876" cy="431800"/>
          </a:xfrm>
          <a:custGeom>
            <a:avLst/>
            <a:gdLst>
              <a:gd name="connsiteX0" fmla="*/ 0 w 4214876"/>
              <a:gd name="connsiteY0" fmla="*/ 71970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748 w 4214876"/>
              <a:gd name="connsiteY6" fmla="*/ 71970 h 431800"/>
              <a:gd name="connsiteX7" fmla="*/ 4214748 w 4214876"/>
              <a:gd name="connsiteY7" fmla="*/ 71970 h 431800"/>
              <a:gd name="connsiteX8" fmla="*/ 4214876 w 4214876"/>
              <a:gd name="connsiteY8" fmla="*/ 71970 h 431800"/>
              <a:gd name="connsiteX9" fmla="*/ 4214876 w 4214876"/>
              <a:gd name="connsiteY9" fmla="*/ 359829 h 431800"/>
              <a:gd name="connsiteX10" fmla="*/ 4214748 w 4214876"/>
              <a:gd name="connsiteY10" fmla="*/ 359829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9 h 431800"/>
              <a:gd name="connsiteX17" fmla="*/ 0 w 4214876"/>
              <a:gd name="connsiteY17" fmla="*/ 359829 h 431800"/>
              <a:gd name="connsiteX18" fmla="*/ 0 w 4214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7" y="0"/>
                  <a:pt x="4214876" y="32219"/>
                  <a:pt x="4214748" y="71970"/>
                </a:cubicBezTo>
                <a:cubicBezTo>
                  <a:pt x="4214748" y="71970"/>
                  <a:pt x="4214748" y="71970"/>
                  <a:pt x="4214748" y="71970"/>
                </a:cubicBezTo>
                <a:lnTo>
                  <a:pt x="4214876" y="71970"/>
                </a:lnTo>
                <a:lnTo>
                  <a:pt x="4214876" y="359829"/>
                </a:lnTo>
                <a:lnTo>
                  <a:pt x="4214748" y="359829"/>
                </a:lnTo>
                <a:cubicBezTo>
                  <a:pt x="4214748" y="399580"/>
                  <a:pt x="4182617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81200" y="6089650"/>
            <a:ext cx="4252976" cy="469900"/>
          </a:xfrm>
          <a:custGeom>
            <a:avLst/>
            <a:gdLst>
              <a:gd name="connsiteX0" fmla="*/ 19050 w 4252976"/>
              <a:gd name="connsiteY0" fmla="*/ 91020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798 w 4252976"/>
              <a:gd name="connsiteY6" fmla="*/ 91020 h 469900"/>
              <a:gd name="connsiteX7" fmla="*/ 4233798 w 4252976"/>
              <a:gd name="connsiteY7" fmla="*/ 91020 h 469900"/>
              <a:gd name="connsiteX8" fmla="*/ 4233926 w 4252976"/>
              <a:gd name="connsiteY8" fmla="*/ 91020 h 469900"/>
              <a:gd name="connsiteX9" fmla="*/ 4233926 w 4252976"/>
              <a:gd name="connsiteY9" fmla="*/ 378879 h 469900"/>
              <a:gd name="connsiteX10" fmla="*/ 4233798 w 4252976"/>
              <a:gd name="connsiteY10" fmla="*/ 378879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9 h 469900"/>
              <a:gd name="connsiteX17" fmla="*/ 19050 w 4252976"/>
              <a:gd name="connsiteY17" fmla="*/ 378879 h 469900"/>
              <a:gd name="connsiteX18" fmla="*/ 19050 w 4252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7" y="19050"/>
                  <a:pt x="4233926" y="51269"/>
                  <a:pt x="4233798" y="91020"/>
                </a:cubicBezTo>
                <a:cubicBezTo>
                  <a:pt x="4233798" y="91020"/>
                  <a:pt x="4233798" y="91020"/>
                  <a:pt x="4233798" y="91020"/>
                </a:cubicBezTo>
                <a:lnTo>
                  <a:pt x="4233926" y="91020"/>
                </a:lnTo>
                <a:lnTo>
                  <a:pt x="4233926" y="378879"/>
                </a:lnTo>
                <a:lnTo>
                  <a:pt x="4233798" y="378879"/>
                </a:lnTo>
                <a:cubicBezTo>
                  <a:pt x="4233798" y="418630"/>
                  <a:pt x="4201667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095500"/>
            <a:ext cx="7086600" cy="3708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6096000"/>
            <a:ext cx="42799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改变元素的高度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1104900"/>
            <a:ext cx="6426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slideDown()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可以使元素逐步延伸显示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06500" y="1536700"/>
            <a:ext cx="589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slideUp()则使元素逐步缩短直至隐藏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95400" y="2349500"/>
            <a:ext cx="2806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$("h2").click(function(){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$(".txt").slideUp("slow");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714500" y="3162300"/>
            <a:ext cx="267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$(".txt").slideDown("slow");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95400" y="35687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238500" y="61976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演示示例：改变元素高度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143125"/>
            <a:ext cx="6858063" cy="4071937"/>
          </a:xfrm>
          <a:custGeom>
            <a:avLst/>
            <a:gdLst>
              <a:gd name="connsiteX0" fmla="*/ 0 w 6858063"/>
              <a:gd name="connsiteY0" fmla="*/ 0 h 4071937"/>
              <a:gd name="connsiteX1" fmla="*/ 0 w 6858063"/>
              <a:gd name="connsiteY1" fmla="*/ 0 h 4071937"/>
              <a:gd name="connsiteX2" fmla="*/ 6858063 w 6858063"/>
              <a:gd name="connsiteY2" fmla="*/ 0 h 4071937"/>
              <a:gd name="connsiteX3" fmla="*/ 6858063 w 6858063"/>
              <a:gd name="connsiteY3" fmla="*/ 0 h 4071937"/>
              <a:gd name="connsiteX4" fmla="*/ 6858063 w 6858063"/>
              <a:gd name="connsiteY4" fmla="*/ 4071937 h 4071937"/>
              <a:gd name="connsiteX5" fmla="*/ 6858063 w 6858063"/>
              <a:gd name="connsiteY5" fmla="*/ 4071937 h 4071937"/>
              <a:gd name="connsiteX6" fmla="*/ 0 w 6858063"/>
              <a:gd name="connsiteY6" fmla="*/ 4071937 h 4071937"/>
              <a:gd name="connsiteX7" fmla="*/ 0 w 6858063"/>
              <a:gd name="connsiteY7" fmla="*/ 4071937 h 4071937"/>
              <a:gd name="connsiteX8" fmla="*/ 0 w 6858063"/>
              <a:gd name="connsiteY8" fmla="*/ 0 h 407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4071937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4071937"/>
                </a:lnTo>
                <a:lnTo>
                  <a:pt x="6858063" y="4071937"/>
                </a:lnTo>
                <a:lnTo>
                  <a:pt x="0" y="4071937"/>
                </a:lnTo>
                <a:lnTo>
                  <a:pt x="0" y="4071937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117725"/>
            <a:ext cx="6908863" cy="4122737"/>
          </a:xfrm>
          <a:custGeom>
            <a:avLst/>
            <a:gdLst>
              <a:gd name="connsiteX0" fmla="*/ 25400 w 6908863"/>
              <a:gd name="connsiteY0" fmla="*/ 25400 h 4122737"/>
              <a:gd name="connsiteX1" fmla="*/ 25400 w 6908863"/>
              <a:gd name="connsiteY1" fmla="*/ 25400 h 4122737"/>
              <a:gd name="connsiteX2" fmla="*/ 6883463 w 6908863"/>
              <a:gd name="connsiteY2" fmla="*/ 25400 h 4122737"/>
              <a:gd name="connsiteX3" fmla="*/ 6883463 w 6908863"/>
              <a:gd name="connsiteY3" fmla="*/ 25400 h 4122737"/>
              <a:gd name="connsiteX4" fmla="*/ 6883463 w 6908863"/>
              <a:gd name="connsiteY4" fmla="*/ 4097337 h 4122737"/>
              <a:gd name="connsiteX5" fmla="*/ 6883463 w 6908863"/>
              <a:gd name="connsiteY5" fmla="*/ 4097337 h 4122737"/>
              <a:gd name="connsiteX6" fmla="*/ 25400 w 6908863"/>
              <a:gd name="connsiteY6" fmla="*/ 4097337 h 4122737"/>
              <a:gd name="connsiteX7" fmla="*/ 25400 w 6908863"/>
              <a:gd name="connsiteY7" fmla="*/ 4097337 h 4122737"/>
              <a:gd name="connsiteX8" fmla="*/ 25400 w 6908863"/>
              <a:gd name="connsiteY8" fmla="*/ 25400 h 4122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4122737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4097337"/>
                </a:lnTo>
                <a:lnTo>
                  <a:pt x="6883463" y="4097337"/>
                </a:lnTo>
                <a:lnTo>
                  <a:pt x="25400" y="4097337"/>
                </a:lnTo>
                <a:lnTo>
                  <a:pt x="25400" y="409733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00250" y="6108700"/>
            <a:ext cx="4214876" cy="431800"/>
          </a:xfrm>
          <a:custGeom>
            <a:avLst/>
            <a:gdLst>
              <a:gd name="connsiteX0" fmla="*/ 0 w 4214876"/>
              <a:gd name="connsiteY0" fmla="*/ 71970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748 w 4214876"/>
              <a:gd name="connsiteY6" fmla="*/ 71970 h 431800"/>
              <a:gd name="connsiteX7" fmla="*/ 4214748 w 4214876"/>
              <a:gd name="connsiteY7" fmla="*/ 71970 h 431800"/>
              <a:gd name="connsiteX8" fmla="*/ 4214876 w 4214876"/>
              <a:gd name="connsiteY8" fmla="*/ 71970 h 431800"/>
              <a:gd name="connsiteX9" fmla="*/ 4214876 w 4214876"/>
              <a:gd name="connsiteY9" fmla="*/ 359829 h 431800"/>
              <a:gd name="connsiteX10" fmla="*/ 4214748 w 4214876"/>
              <a:gd name="connsiteY10" fmla="*/ 359829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9 h 431800"/>
              <a:gd name="connsiteX17" fmla="*/ 0 w 4214876"/>
              <a:gd name="connsiteY17" fmla="*/ 359829 h 431800"/>
              <a:gd name="connsiteX18" fmla="*/ 0 w 4214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7" y="0"/>
                  <a:pt x="4214876" y="32219"/>
                  <a:pt x="4214748" y="71970"/>
                </a:cubicBezTo>
                <a:cubicBezTo>
                  <a:pt x="4214748" y="71970"/>
                  <a:pt x="4214748" y="71970"/>
                  <a:pt x="4214748" y="71970"/>
                </a:cubicBezTo>
                <a:lnTo>
                  <a:pt x="4214876" y="71970"/>
                </a:lnTo>
                <a:lnTo>
                  <a:pt x="4214876" y="359829"/>
                </a:lnTo>
                <a:lnTo>
                  <a:pt x="4214748" y="359829"/>
                </a:lnTo>
                <a:cubicBezTo>
                  <a:pt x="4214748" y="399580"/>
                  <a:pt x="4182617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81200" y="6089650"/>
            <a:ext cx="4252976" cy="469900"/>
          </a:xfrm>
          <a:custGeom>
            <a:avLst/>
            <a:gdLst>
              <a:gd name="connsiteX0" fmla="*/ 19050 w 4252976"/>
              <a:gd name="connsiteY0" fmla="*/ 91020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798 w 4252976"/>
              <a:gd name="connsiteY6" fmla="*/ 91020 h 469900"/>
              <a:gd name="connsiteX7" fmla="*/ 4233798 w 4252976"/>
              <a:gd name="connsiteY7" fmla="*/ 91020 h 469900"/>
              <a:gd name="connsiteX8" fmla="*/ 4233926 w 4252976"/>
              <a:gd name="connsiteY8" fmla="*/ 91020 h 469900"/>
              <a:gd name="connsiteX9" fmla="*/ 4233926 w 4252976"/>
              <a:gd name="connsiteY9" fmla="*/ 378879 h 469900"/>
              <a:gd name="connsiteX10" fmla="*/ 4233798 w 4252976"/>
              <a:gd name="connsiteY10" fmla="*/ 378879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9 h 469900"/>
              <a:gd name="connsiteX17" fmla="*/ 19050 w 4252976"/>
              <a:gd name="connsiteY17" fmla="*/ 378879 h 469900"/>
              <a:gd name="connsiteX18" fmla="*/ 19050 w 4252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7" y="19050"/>
                  <a:pt x="4233926" y="51269"/>
                  <a:pt x="4233798" y="91020"/>
                </a:cubicBezTo>
                <a:cubicBezTo>
                  <a:pt x="4233798" y="91020"/>
                  <a:pt x="4233798" y="91020"/>
                  <a:pt x="4233798" y="91020"/>
                </a:cubicBezTo>
                <a:lnTo>
                  <a:pt x="4233926" y="91020"/>
                </a:lnTo>
                <a:lnTo>
                  <a:pt x="4233926" y="378879"/>
                </a:lnTo>
                <a:lnTo>
                  <a:pt x="4233798" y="378879"/>
                </a:lnTo>
                <a:cubicBezTo>
                  <a:pt x="4233798" y="418630"/>
                  <a:pt x="4201667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082800"/>
            <a:ext cx="6997700" cy="45085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660400" y="1231900"/>
            <a:ext cx="7137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animate(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)方法用于创建自定义动画的函数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17600" y="1714500"/>
            <a:ext cx="119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语法：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自定义动画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95400" y="2679700"/>
            <a:ext cx="519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$(selector).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animate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params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speed]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[,easing]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[,fn]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95400" y="3467100"/>
            <a:ext cx="406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params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规定产生动画效果的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CSS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样式和值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95400" y="3898900"/>
            <a:ext cx="6578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speed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三种预定速度之一的字符串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("slow","normal",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"fast")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或表示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动画时长的毫秒数值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1000)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95400" y="4724400"/>
            <a:ext cx="6286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要使用的擦除效果的名称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需要插件支持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).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"linear"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"swing"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95400" y="5524500"/>
            <a:ext cx="4826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fn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在动画完成时执行的函数，每个元素执行一次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187700" y="6197600"/>
            <a:ext cx="264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演示示例:自定义动画效果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00800" y="6400800"/>
            <a:ext cx="17526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73675" y="1844675"/>
            <a:ext cx="3689350" cy="3097276"/>
          </a:xfrm>
          <a:custGeom>
            <a:avLst/>
            <a:gdLst>
              <a:gd name="connsiteX0" fmla="*/ 6350 w 3689350"/>
              <a:gd name="connsiteY0" fmla="*/ 3090926 h 3097276"/>
              <a:gd name="connsiteX1" fmla="*/ 3683000 w 3689350"/>
              <a:gd name="connsiteY1" fmla="*/ 3090926 h 3097276"/>
              <a:gd name="connsiteX2" fmla="*/ 3683000 w 3689350"/>
              <a:gd name="connsiteY2" fmla="*/ 6350 h 3097276"/>
              <a:gd name="connsiteX3" fmla="*/ 6350 w 3689350"/>
              <a:gd name="connsiteY3" fmla="*/ 6350 h 3097276"/>
              <a:gd name="connsiteX4" fmla="*/ 6350 w 3689350"/>
              <a:gd name="connsiteY4" fmla="*/ 3090926 h 3097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9350" h="3097276">
                <a:moveTo>
                  <a:pt x="6350" y="3090926"/>
                </a:moveTo>
                <a:lnTo>
                  <a:pt x="3683000" y="3090926"/>
                </a:lnTo>
                <a:lnTo>
                  <a:pt x="3683000" y="6350"/>
                </a:lnTo>
                <a:lnTo>
                  <a:pt x="6350" y="6350"/>
                </a:lnTo>
                <a:lnTo>
                  <a:pt x="6350" y="3090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0" y="1841500"/>
            <a:ext cx="3695700" cy="3098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60400" y="1244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17600" y="17399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鼠标移过“我的当当”时，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97000" y="2120900"/>
            <a:ext cx="3657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出现下拉菜单，鼠标移出时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，下拉菜单隐藏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17600" y="29083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单击“我的订单”，显示其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397000" y="3327400"/>
            <a:ext cx="36576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下相关内容；单击“我的团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购订单”，显示其下相关内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容，切换显示其下相关内容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时，以速度为1800毫秒的淡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入显示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7000" y="1054100"/>
            <a:ext cx="1130300" cy="533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0400" y="1803400"/>
            <a:ext cx="78486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控制网页元素属性和样式的jQuery方法有哪些？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利用jQuery插入网页节点的方法有哪些？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jQuery中绑定事件是什么，如何解除绑定？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jQuery中的动画效果包括哪些？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总结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84200" y="12827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底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DOM操作分类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3600" y="1168400"/>
            <a:ext cx="3378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DOM操作分为三类：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20800" y="1651000"/>
            <a:ext cx="683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Core：任何一种支持DOM的编程语言都可以使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612900" y="2032000"/>
            <a:ext cx="3644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用它，如getElementById()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20800" y="2476500"/>
            <a:ext cx="6985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HTML-DOM：用于处理HTML文档，如document.forms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CSS-DOM：用于操作CSS，如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612900" y="3276600"/>
            <a:ext cx="411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element.style.color="green"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jQuery中的DOM操作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3600" y="1168400"/>
            <a:ext cx="7683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jQuery对JavaScript中的DOM操作进行了封装，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206500" y="1612900"/>
            <a:ext cx="248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使用起来更简便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63600" y="2108200"/>
            <a:ext cx="4813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jQuery中的DOM操作可分为：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20800" y="26035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样式操作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20800" y="3060700"/>
            <a:ext cx="3479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内容及value属性值操作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节点操作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20800" y="3937000"/>
            <a:ext cx="2108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节点属性操作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节点遍历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20800" y="4800600"/>
            <a:ext cx="195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CSS-DOM操作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214626"/>
            <a:ext cx="6858063" cy="1503298"/>
          </a:xfrm>
          <a:custGeom>
            <a:avLst/>
            <a:gdLst>
              <a:gd name="connsiteX0" fmla="*/ 0 w 6858063"/>
              <a:gd name="connsiteY0" fmla="*/ 0 h 1503298"/>
              <a:gd name="connsiteX1" fmla="*/ 0 w 6858063"/>
              <a:gd name="connsiteY1" fmla="*/ 0 h 1503298"/>
              <a:gd name="connsiteX2" fmla="*/ 6858063 w 6858063"/>
              <a:gd name="connsiteY2" fmla="*/ 0 h 1503298"/>
              <a:gd name="connsiteX3" fmla="*/ 6858063 w 6858063"/>
              <a:gd name="connsiteY3" fmla="*/ 0 h 1503298"/>
              <a:gd name="connsiteX4" fmla="*/ 6858063 w 6858063"/>
              <a:gd name="connsiteY4" fmla="*/ 1503298 h 1503298"/>
              <a:gd name="connsiteX5" fmla="*/ 6858063 w 6858063"/>
              <a:gd name="connsiteY5" fmla="*/ 1503298 h 1503298"/>
              <a:gd name="connsiteX6" fmla="*/ 0 w 6858063"/>
              <a:gd name="connsiteY6" fmla="*/ 1503298 h 1503298"/>
              <a:gd name="connsiteX7" fmla="*/ 0 w 6858063"/>
              <a:gd name="connsiteY7" fmla="*/ 1503298 h 1503298"/>
              <a:gd name="connsiteX8" fmla="*/ 0 w 6858063"/>
              <a:gd name="connsiteY8" fmla="*/ 0 h 1503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50329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503298"/>
                </a:lnTo>
                <a:lnTo>
                  <a:pt x="6858063" y="1503298"/>
                </a:lnTo>
                <a:lnTo>
                  <a:pt x="0" y="1503298"/>
                </a:lnTo>
                <a:lnTo>
                  <a:pt x="0" y="150329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189226"/>
            <a:ext cx="6908863" cy="1554098"/>
          </a:xfrm>
          <a:custGeom>
            <a:avLst/>
            <a:gdLst>
              <a:gd name="connsiteX0" fmla="*/ 25400 w 6908863"/>
              <a:gd name="connsiteY0" fmla="*/ 25400 h 1554098"/>
              <a:gd name="connsiteX1" fmla="*/ 25400 w 6908863"/>
              <a:gd name="connsiteY1" fmla="*/ 25400 h 1554098"/>
              <a:gd name="connsiteX2" fmla="*/ 6883463 w 6908863"/>
              <a:gd name="connsiteY2" fmla="*/ 25400 h 1554098"/>
              <a:gd name="connsiteX3" fmla="*/ 6883463 w 6908863"/>
              <a:gd name="connsiteY3" fmla="*/ 25400 h 1554098"/>
              <a:gd name="connsiteX4" fmla="*/ 6883463 w 6908863"/>
              <a:gd name="connsiteY4" fmla="*/ 1528698 h 1554098"/>
              <a:gd name="connsiteX5" fmla="*/ 6883463 w 6908863"/>
              <a:gd name="connsiteY5" fmla="*/ 1528698 h 1554098"/>
              <a:gd name="connsiteX6" fmla="*/ 25400 w 6908863"/>
              <a:gd name="connsiteY6" fmla="*/ 1528698 h 1554098"/>
              <a:gd name="connsiteX7" fmla="*/ 25400 w 6908863"/>
              <a:gd name="connsiteY7" fmla="*/ 1528698 h 1554098"/>
              <a:gd name="connsiteX8" fmla="*/ 25400 w 6908863"/>
              <a:gd name="connsiteY8" fmla="*/ 25400 h 1554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55409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528698"/>
                </a:lnTo>
                <a:lnTo>
                  <a:pt x="6883463" y="1528698"/>
                </a:lnTo>
                <a:lnTo>
                  <a:pt x="25400" y="1528698"/>
                </a:lnTo>
                <a:lnTo>
                  <a:pt x="25400" y="152869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37" y="4576698"/>
            <a:ext cx="6858063" cy="1516126"/>
          </a:xfrm>
          <a:custGeom>
            <a:avLst/>
            <a:gdLst>
              <a:gd name="connsiteX0" fmla="*/ 0 w 6858063"/>
              <a:gd name="connsiteY0" fmla="*/ 0 h 1516126"/>
              <a:gd name="connsiteX1" fmla="*/ 0 w 6858063"/>
              <a:gd name="connsiteY1" fmla="*/ 0 h 1516126"/>
              <a:gd name="connsiteX2" fmla="*/ 6858063 w 6858063"/>
              <a:gd name="connsiteY2" fmla="*/ 0 h 1516126"/>
              <a:gd name="connsiteX3" fmla="*/ 6858063 w 6858063"/>
              <a:gd name="connsiteY3" fmla="*/ 0 h 1516126"/>
              <a:gd name="connsiteX4" fmla="*/ 6858063 w 6858063"/>
              <a:gd name="connsiteY4" fmla="*/ 1516126 h 1516126"/>
              <a:gd name="connsiteX5" fmla="*/ 6858063 w 6858063"/>
              <a:gd name="connsiteY5" fmla="*/ 1516126 h 1516126"/>
              <a:gd name="connsiteX6" fmla="*/ 0 w 6858063"/>
              <a:gd name="connsiteY6" fmla="*/ 1516126 h 1516126"/>
              <a:gd name="connsiteX7" fmla="*/ 0 w 6858063"/>
              <a:gd name="connsiteY7" fmla="*/ 1516126 h 1516126"/>
              <a:gd name="connsiteX8" fmla="*/ 0 w 6858063"/>
              <a:gd name="connsiteY8" fmla="*/ 0 h 1516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1516126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1516126"/>
                </a:lnTo>
                <a:lnTo>
                  <a:pt x="6858063" y="1516126"/>
                </a:lnTo>
                <a:lnTo>
                  <a:pt x="0" y="1516126"/>
                </a:lnTo>
                <a:lnTo>
                  <a:pt x="0" y="151612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89037" y="4551298"/>
            <a:ext cx="6908863" cy="1566926"/>
          </a:xfrm>
          <a:custGeom>
            <a:avLst/>
            <a:gdLst>
              <a:gd name="connsiteX0" fmla="*/ 25400 w 6908863"/>
              <a:gd name="connsiteY0" fmla="*/ 25400 h 1566926"/>
              <a:gd name="connsiteX1" fmla="*/ 25400 w 6908863"/>
              <a:gd name="connsiteY1" fmla="*/ 25400 h 1566926"/>
              <a:gd name="connsiteX2" fmla="*/ 6883463 w 6908863"/>
              <a:gd name="connsiteY2" fmla="*/ 25400 h 1566926"/>
              <a:gd name="connsiteX3" fmla="*/ 6883463 w 6908863"/>
              <a:gd name="connsiteY3" fmla="*/ 25400 h 1566926"/>
              <a:gd name="connsiteX4" fmla="*/ 6883463 w 6908863"/>
              <a:gd name="connsiteY4" fmla="*/ 1541526 h 1566926"/>
              <a:gd name="connsiteX5" fmla="*/ 6883463 w 6908863"/>
              <a:gd name="connsiteY5" fmla="*/ 1541526 h 1566926"/>
              <a:gd name="connsiteX6" fmla="*/ 25400 w 6908863"/>
              <a:gd name="connsiteY6" fmla="*/ 1541526 h 1566926"/>
              <a:gd name="connsiteX7" fmla="*/ 25400 w 6908863"/>
              <a:gd name="connsiteY7" fmla="*/ 1541526 h 1566926"/>
              <a:gd name="connsiteX8" fmla="*/ 25400 w 6908863"/>
              <a:gd name="connsiteY8" fmla="*/ 25400 h 1566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1566926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1541526"/>
                </a:lnTo>
                <a:lnTo>
                  <a:pt x="6883463" y="1541526"/>
                </a:lnTo>
                <a:lnTo>
                  <a:pt x="25400" y="1541526"/>
                </a:lnTo>
                <a:lnTo>
                  <a:pt x="25400" y="154152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00375" y="1786001"/>
            <a:ext cx="2868676" cy="626109"/>
          </a:xfrm>
          <a:custGeom>
            <a:avLst/>
            <a:gdLst>
              <a:gd name="connsiteX0" fmla="*/ 0 w 2868676"/>
              <a:gd name="connsiteY0" fmla="*/ 66294 h 626109"/>
              <a:gd name="connsiteX1" fmla="*/ 66420 w 2868676"/>
              <a:gd name="connsiteY1" fmla="*/ 0 h 626109"/>
              <a:gd name="connsiteX2" fmla="*/ 66420 w 2868676"/>
              <a:gd name="connsiteY2" fmla="*/ 0 h 626109"/>
              <a:gd name="connsiteX3" fmla="*/ 66420 w 2868676"/>
              <a:gd name="connsiteY3" fmla="*/ 0 h 626109"/>
              <a:gd name="connsiteX4" fmla="*/ 478154 w 2868676"/>
              <a:gd name="connsiteY4" fmla="*/ 0 h 626109"/>
              <a:gd name="connsiteX5" fmla="*/ 478154 w 2868676"/>
              <a:gd name="connsiteY5" fmla="*/ 0 h 626109"/>
              <a:gd name="connsiteX6" fmla="*/ 1195196 w 2868676"/>
              <a:gd name="connsiteY6" fmla="*/ 0 h 626109"/>
              <a:gd name="connsiteX7" fmla="*/ 2802254 w 2868676"/>
              <a:gd name="connsiteY7" fmla="*/ 0 h 626109"/>
              <a:gd name="connsiteX8" fmla="*/ 2802254 w 2868676"/>
              <a:gd name="connsiteY8" fmla="*/ 0 h 626109"/>
              <a:gd name="connsiteX9" fmla="*/ 2868676 w 2868676"/>
              <a:gd name="connsiteY9" fmla="*/ 66294 h 626109"/>
              <a:gd name="connsiteX10" fmla="*/ 2868676 w 2868676"/>
              <a:gd name="connsiteY10" fmla="*/ 66294 h 626109"/>
              <a:gd name="connsiteX11" fmla="*/ 2868676 w 2868676"/>
              <a:gd name="connsiteY11" fmla="*/ 66294 h 626109"/>
              <a:gd name="connsiteX12" fmla="*/ 2868676 w 2868676"/>
              <a:gd name="connsiteY12" fmla="*/ 232409 h 626109"/>
              <a:gd name="connsiteX13" fmla="*/ 2868676 w 2868676"/>
              <a:gd name="connsiteY13" fmla="*/ 232409 h 626109"/>
              <a:gd name="connsiteX14" fmla="*/ 2868676 w 2868676"/>
              <a:gd name="connsiteY14" fmla="*/ 331977 h 626109"/>
              <a:gd name="connsiteX15" fmla="*/ 2868676 w 2868676"/>
              <a:gd name="connsiteY15" fmla="*/ 331977 h 626109"/>
              <a:gd name="connsiteX16" fmla="*/ 2868676 w 2868676"/>
              <a:gd name="connsiteY16" fmla="*/ 331977 h 626109"/>
              <a:gd name="connsiteX17" fmla="*/ 2802254 w 2868676"/>
              <a:gd name="connsiteY17" fmla="*/ 398398 h 626109"/>
              <a:gd name="connsiteX18" fmla="*/ 2802254 w 2868676"/>
              <a:gd name="connsiteY18" fmla="*/ 398398 h 626109"/>
              <a:gd name="connsiteX19" fmla="*/ 2802254 w 2868676"/>
              <a:gd name="connsiteY19" fmla="*/ 398398 h 626109"/>
              <a:gd name="connsiteX20" fmla="*/ 1195196 w 2868676"/>
              <a:gd name="connsiteY20" fmla="*/ 398398 h 626109"/>
              <a:gd name="connsiteX21" fmla="*/ 88264 w 2868676"/>
              <a:gd name="connsiteY21" fmla="*/ 626109 h 626109"/>
              <a:gd name="connsiteX22" fmla="*/ 478154 w 2868676"/>
              <a:gd name="connsiteY22" fmla="*/ 398398 h 626109"/>
              <a:gd name="connsiteX23" fmla="*/ 66420 w 2868676"/>
              <a:gd name="connsiteY23" fmla="*/ 398398 h 626109"/>
              <a:gd name="connsiteX24" fmla="*/ 66420 w 2868676"/>
              <a:gd name="connsiteY24" fmla="*/ 398398 h 626109"/>
              <a:gd name="connsiteX25" fmla="*/ 0 w 2868676"/>
              <a:gd name="connsiteY25" fmla="*/ 331977 h 626109"/>
              <a:gd name="connsiteX26" fmla="*/ 0 w 2868676"/>
              <a:gd name="connsiteY26" fmla="*/ 331977 h 626109"/>
              <a:gd name="connsiteX27" fmla="*/ 0 w 2868676"/>
              <a:gd name="connsiteY27" fmla="*/ 331977 h 626109"/>
              <a:gd name="connsiteX28" fmla="*/ 0 w 2868676"/>
              <a:gd name="connsiteY28" fmla="*/ 331977 h 626109"/>
              <a:gd name="connsiteX29" fmla="*/ 0 w 2868676"/>
              <a:gd name="connsiteY29" fmla="*/ 232409 h 626109"/>
              <a:gd name="connsiteX30" fmla="*/ 0 w 2868676"/>
              <a:gd name="connsiteY30" fmla="*/ 232409 h 626109"/>
              <a:gd name="connsiteX31" fmla="*/ 0 w 2868676"/>
              <a:gd name="connsiteY31" fmla="*/ 66294 h 626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868676" h="626109">
                <a:moveTo>
                  <a:pt x="0" y="66294"/>
                </a:moveTo>
                <a:cubicBezTo>
                  <a:pt x="0" y="29717"/>
                  <a:pt x="29717" y="0"/>
                  <a:pt x="66420" y="0"/>
                </a:cubicBezTo>
                <a:cubicBezTo>
                  <a:pt x="66420" y="0"/>
                  <a:pt x="66420" y="0"/>
                  <a:pt x="66420" y="0"/>
                </a:cubicBezTo>
                <a:lnTo>
                  <a:pt x="66420" y="0"/>
                </a:lnTo>
                <a:lnTo>
                  <a:pt x="478154" y="0"/>
                </a:lnTo>
                <a:lnTo>
                  <a:pt x="478154" y="0"/>
                </a:lnTo>
                <a:lnTo>
                  <a:pt x="1195196" y="0"/>
                </a:lnTo>
                <a:lnTo>
                  <a:pt x="2802254" y="0"/>
                </a:lnTo>
                <a:lnTo>
                  <a:pt x="2802254" y="0"/>
                </a:lnTo>
                <a:cubicBezTo>
                  <a:pt x="2838830" y="0"/>
                  <a:pt x="2868676" y="29717"/>
                  <a:pt x="2868676" y="66294"/>
                </a:cubicBezTo>
                <a:cubicBezTo>
                  <a:pt x="2868676" y="66294"/>
                  <a:pt x="2868676" y="66294"/>
                  <a:pt x="2868676" y="66294"/>
                </a:cubicBezTo>
                <a:lnTo>
                  <a:pt x="2868676" y="66294"/>
                </a:lnTo>
                <a:lnTo>
                  <a:pt x="2868676" y="232409"/>
                </a:lnTo>
                <a:lnTo>
                  <a:pt x="2868676" y="232409"/>
                </a:lnTo>
                <a:lnTo>
                  <a:pt x="2868676" y="331977"/>
                </a:lnTo>
                <a:lnTo>
                  <a:pt x="2868676" y="331977"/>
                </a:lnTo>
                <a:lnTo>
                  <a:pt x="2868676" y="331977"/>
                </a:lnTo>
                <a:cubicBezTo>
                  <a:pt x="2868676" y="368680"/>
                  <a:pt x="2838830" y="398398"/>
                  <a:pt x="2802254" y="398398"/>
                </a:cubicBezTo>
                <a:cubicBezTo>
                  <a:pt x="2802254" y="398398"/>
                  <a:pt x="2802254" y="398398"/>
                  <a:pt x="2802254" y="398398"/>
                </a:cubicBezTo>
                <a:lnTo>
                  <a:pt x="2802254" y="398398"/>
                </a:lnTo>
                <a:lnTo>
                  <a:pt x="1195196" y="398398"/>
                </a:lnTo>
                <a:lnTo>
                  <a:pt x="88264" y="626109"/>
                </a:lnTo>
                <a:lnTo>
                  <a:pt x="478154" y="398398"/>
                </a:lnTo>
                <a:lnTo>
                  <a:pt x="66420" y="398398"/>
                </a:lnTo>
                <a:lnTo>
                  <a:pt x="66420" y="398398"/>
                </a:lnTo>
                <a:cubicBezTo>
                  <a:pt x="29717" y="398398"/>
                  <a:pt x="0" y="368680"/>
                  <a:pt x="0" y="331977"/>
                </a:cubicBezTo>
                <a:cubicBezTo>
                  <a:pt x="0" y="331977"/>
                  <a:pt x="0" y="331977"/>
                  <a:pt x="0" y="331977"/>
                </a:cubicBezTo>
                <a:lnTo>
                  <a:pt x="0" y="331977"/>
                </a:lnTo>
                <a:lnTo>
                  <a:pt x="0" y="331977"/>
                </a:lnTo>
                <a:lnTo>
                  <a:pt x="0" y="232409"/>
                </a:lnTo>
                <a:lnTo>
                  <a:pt x="0" y="232409"/>
                </a:lnTo>
                <a:lnTo>
                  <a:pt x="0" y="6629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94025" y="1779651"/>
            <a:ext cx="2881376" cy="638809"/>
          </a:xfrm>
          <a:custGeom>
            <a:avLst/>
            <a:gdLst>
              <a:gd name="connsiteX0" fmla="*/ 6350 w 2881376"/>
              <a:gd name="connsiteY0" fmla="*/ 72644 h 638809"/>
              <a:gd name="connsiteX1" fmla="*/ 72770 w 2881376"/>
              <a:gd name="connsiteY1" fmla="*/ 6350 h 638809"/>
              <a:gd name="connsiteX2" fmla="*/ 72770 w 2881376"/>
              <a:gd name="connsiteY2" fmla="*/ 6350 h 638809"/>
              <a:gd name="connsiteX3" fmla="*/ 72770 w 2881376"/>
              <a:gd name="connsiteY3" fmla="*/ 6350 h 638809"/>
              <a:gd name="connsiteX4" fmla="*/ 484504 w 2881376"/>
              <a:gd name="connsiteY4" fmla="*/ 6350 h 638809"/>
              <a:gd name="connsiteX5" fmla="*/ 484504 w 2881376"/>
              <a:gd name="connsiteY5" fmla="*/ 6350 h 638809"/>
              <a:gd name="connsiteX6" fmla="*/ 1201546 w 2881376"/>
              <a:gd name="connsiteY6" fmla="*/ 6350 h 638809"/>
              <a:gd name="connsiteX7" fmla="*/ 2808604 w 2881376"/>
              <a:gd name="connsiteY7" fmla="*/ 6350 h 638809"/>
              <a:gd name="connsiteX8" fmla="*/ 2808604 w 2881376"/>
              <a:gd name="connsiteY8" fmla="*/ 6350 h 638809"/>
              <a:gd name="connsiteX9" fmla="*/ 2875026 w 2881376"/>
              <a:gd name="connsiteY9" fmla="*/ 72644 h 638809"/>
              <a:gd name="connsiteX10" fmla="*/ 2875026 w 2881376"/>
              <a:gd name="connsiteY10" fmla="*/ 72644 h 638809"/>
              <a:gd name="connsiteX11" fmla="*/ 2875026 w 2881376"/>
              <a:gd name="connsiteY11" fmla="*/ 72644 h 638809"/>
              <a:gd name="connsiteX12" fmla="*/ 2875026 w 2881376"/>
              <a:gd name="connsiteY12" fmla="*/ 238759 h 638809"/>
              <a:gd name="connsiteX13" fmla="*/ 2875026 w 2881376"/>
              <a:gd name="connsiteY13" fmla="*/ 238759 h 638809"/>
              <a:gd name="connsiteX14" fmla="*/ 2875026 w 2881376"/>
              <a:gd name="connsiteY14" fmla="*/ 338327 h 638809"/>
              <a:gd name="connsiteX15" fmla="*/ 2875026 w 2881376"/>
              <a:gd name="connsiteY15" fmla="*/ 338327 h 638809"/>
              <a:gd name="connsiteX16" fmla="*/ 2875026 w 2881376"/>
              <a:gd name="connsiteY16" fmla="*/ 338327 h 638809"/>
              <a:gd name="connsiteX17" fmla="*/ 2808604 w 2881376"/>
              <a:gd name="connsiteY17" fmla="*/ 404748 h 638809"/>
              <a:gd name="connsiteX18" fmla="*/ 2808604 w 2881376"/>
              <a:gd name="connsiteY18" fmla="*/ 404748 h 638809"/>
              <a:gd name="connsiteX19" fmla="*/ 2808604 w 2881376"/>
              <a:gd name="connsiteY19" fmla="*/ 404748 h 638809"/>
              <a:gd name="connsiteX20" fmla="*/ 1201546 w 2881376"/>
              <a:gd name="connsiteY20" fmla="*/ 404748 h 638809"/>
              <a:gd name="connsiteX21" fmla="*/ 94614 w 2881376"/>
              <a:gd name="connsiteY21" fmla="*/ 632459 h 638809"/>
              <a:gd name="connsiteX22" fmla="*/ 484504 w 2881376"/>
              <a:gd name="connsiteY22" fmla="*/ 404748 h 638809"/>
              <a:gd name="connsiteX23" fmla="*/ 72770 w 2881376"/>
              <a:gd name="connsiteY23" fmla="*/ 404748 h 638809"/>
              <a:gd name="connsiteX24" fmla="*/ 72770 w 2881376"/>
              <a:gd name="connsiteY24" fmla="*/ 404748 h 638809"/>
              <a:gd name="connsiteX25" fmla="*/ 6350 w 2881376"/>
              <a:gd name="connsiteY25" fmla="*/ 338327 h 638809"/>
              <a:gd name="connsiteX26" fmla="*/ 6350 w 2881376"/>
              <a:gd name="connsiteY26" fmla="*/ 338327 h 638809"/>
              <a:gd name="connsiteX27" fmla="*/ 6350 w 2881376"/>
              <a:gd name="connsiteY27" fmla="*/ 338327 h 638809"/>
              <a:gd name="connsiteX28" fmla="*/ 6350 w 2881376"/>
              <a:gd name="connsiteY28" fmla="*/ 338327 h 638809"/>
              <a:gd name="connsiteX29" fmla="*/ 6350 w 2881376"/>
              <a:gd name="connsiteY29" fmla="*/ 238759 h 638809"/>
              <a:gd name="connsiteX30" fmla="*/ 6350 w 2881376"/>
              <a:gd name="connsiteY30" fmla="*/ 238759 h 638809"/>
              <a:gd name="connsiteX31" fmla="*/ 6350 w 2881376"/>
              <a:gd name="connsiteY31" fmla="*/ 72644 h 6388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881376" h="638809">
                <a:moveTo>
                  <a:pt x="6350" y="72644"/>
                </a:moveTo>
                <a:cubicBezTo>
                  <a:pt x="6350" y="36067"/>
                  <a:pt x="36067" y="6350"/>
                  <a:pt x="72770" y="6350"/>
                </a:cubicBezTo>
                <a:cubicBezTo>
                  <a:pt x="72770" y="6350"/>
                  <a:pt x="72770" y="6350"/>
                  <a:pt x="72770" y="6350"/>
                </a:cubicBezTo>
                <a:lnTo>
                  <a:pt x="72770" y="6350"/>
                </a:lnTo>
                <a:lnTo>
                  <a:pt x="484504" y="6350"/>
                </a:lnTo>
                <a:lnTo>
                  <a:pt x="484504" y="6350"/>
                </a:lnTo>
                <a:lnTo>
                  <a:pt x="1201546" y="6350"/>
                </a:lnTo>
                <a:lnTo>
                  <a:pt x="2808604" y="6350"/>
                </a:lnTo>
                <a:lnTo>
                  <a:pt x="2808604" y="6350"/>
                </a:lnTo>
                <a:cubicBezTo>
                  <a:pt x="2845180" y="6350"/>
                  <a:pt x="2875026" y="36067"/>
                  <a:pt x="2875026" y="72644"/>
                </a:cubicBezTo>
                <a:cubicBezTo>
                  <a:pt x="2875026" y="72644"/>
                  <a:pt x="2875026" y="72644"/>
                  <a:pt x="2875026" y="72644"/>
                </a:cubicBezTo>
                <a:lnTo>
                  <a:pt x="2875026" y="72644"/>
                </a:lnTo>
                <a:lnTo>
                  <a:pt x="2875026" y="238759"/>
                </a:lnTo>
                <a:lnTo>
                  <a:pt x="2875026" y="238759"/>
                </a:lnTo>
                <a:lnTo>
                  <a:pt x="2875026" y="338327"/>
                </a:lnTo>
                <a:lnTo>
                  <a:pt x="2875026" y="338327"/>
                </a:lnTo>
                <a:lnTo>
                  <a:pt x="2875026" y="338327"/>
                </a:lnTo>
                <a:cubicBezTo>
                  <a:pt x="2875026" y="375030"/>
                  <a:pt x="2845180" y="404748"/>
                  <a:pt x="2808604" y="404748"/>
                </a:cubicBezTo>
                <a:cubicBezTo>
                  <a:pt x="2808604" y="404748"/>
                  <a:pt x="2808604" y="404748"/>
                  <a:pt x="2808604" y="404748"/>
                </a:cubicBezTo>
                <a:lnTo>
                  <a:pt x="2808604" y="404748"/>
                </a:lnTo>
                <a:lnTo>
                  <a:pt x="1201546" y="404748"/>
                </a:lnTo>
                <a:lnTo>
                  <a:pt x="94614" y="632459"/>
                </a:lnTo>
                <a:lnTo>
                  <a:pt x="484504" y="404748"/>
                </a:lnTo>
                <a:lnTo>
                  <a:pt x="72770" y="404748"/>
                </a:lnTo>
                <a:lnTo>
                  <a:pt x="72770" y="404748"/>
                </a:lnTo>
                <a:cubicBezTo>
                  <a:pt x="36067" y="404748"/>
                  <a:pt x="6350" y="375030"/>
                  <a:pt x="6350" y="338327"/>
                </a:cubicBezTo>
                <a:cubicBezTo>
                  <a:pt x="6350" y="338327"/>
                  <a:pt x="6350" y="338327"/>
                  <a:pt x="6350" y="338327"/>
                </a:cubicBezTo>
                <a:lnTo>
                  <a:pt x="6350" y="338327"/>
                </a:lnTo>
                <a:lnTo>
                  <a:pt x="6350" y="338327"/>
                </a:lnTo>
                <a:lnTo>
                  <a:pt x="6350" y="238759"/>
                </a:lnTo>
                <a:lnTo>
                  <a:pt x="6350" y="238759"/>
                </a:lnTo>
                <a:lnTo>
                  <a:pt x="6350" y="726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50104" y="2421001"/>
            <a:ext cx="2566670" cy="824610"/>
          </a:xfrm>
          <a:custGeom>
            <a:avLst/>
            <a:gdLst>
              <a:gd name="connsiteX0" fmla="*/ 209296 w 2566670"/>
              <a:gd name="connsiteY0" fmla="*/ 66294 h 824610"/>
              <a:gd name="connsiteX1" fmla="*/ 275590 w 2566670"/>
              <a:gd name="connsiteY1" fmla="*/ 0 h 824610"/>
              <a:gd name="connsiteX2" fmla="*/ 275590 w 2566670"/>
              <a:gd name="connsiteY2" fmla="*/ 0 h 824610"/>
              <a:gd name="connsiteX3" fmla="*/ 275590 w 2566670"/>
              <a:gd name="connsiteY3" fmla="*/ 0 h 824610"/>
              <a:gd name="connsiteX4" fmla="*/ 602107 w 2566670"/>
              <a:gd name="connsiteY4" fmla="*/ 0 h 824610"/>
              <a:gd name="connsiteX5" fmla="*/ 602107 w 2566670"/>
              <a:gd name="connsiteY5" fmla="*/ 0 h 824610"/>
              <a:gd name="connsiteX6" fmla="*/ 1191514 w 2566670"/>
              <a:gd name="connsiteY6" fmla="*/ 0 h 824610"/>
              <a:gd name="connsiteX7" fmla="*/ 2500249 w 2566670"/>
              <a:gd name="connsiteY7" fmla="*/ 0 h 824610"/>
              <a:gd name="connsiteX8" fmla="*/ 2500249 w 2566670"/>
              <a:gd name="connsiteY8" fmla="*/ 0 h 824610"/>
              <a:gd name="connsiteX9" fmla="*/ 2566670 w 2566670"/>
              <a:gd name="connsiteY9" fmla="*/ 66294 h 824610"/>
              <a:gd name="connsiteX10" fmla="*/ 2566670 w 2566670"/>
              <a:gd name="connsiteY10" fmla="*/ 66294 h 824610"/>
              <a:gd name="connsiteX11" fmla="*/ 2566670 w 2566670"/>
              <a:gd name="connsiteY11" fmla="*/ 66294 h 824610"/>
              <a:gd name="connsiteX12" fmla="*/ 2566670 w 2566670"/>
              <a:gd name="connsiteY12" fmla="*/ 232409 h 824610"/>
              <a:gd name="connsiteX13" fmla="*/ 2566670 w 2566670"/>
              <a:gd name="connsiteY13" fmla="*/ 232409 h 824610"/>
              <a:gd name="connsiteX14" fmla="*/ 2566670 w 2566670"/>
              <a:gd name="connsiteY14" fmla="*/ 331977 h 824610"/>
              <a:gd name="connsiteX15" fmla="*/ 2566670 w 2566670"/>
              <a:gd name="connsiteY15" fmla="*/ 331977 h 824610"/>
              <a:gd name="connsiteX16" fmla="*/ 2566670 w 2566670"/>
              <a:gd name="connsiteY16" fmla="*/ 331977 h 824610"/>
              <a:gd name="connsiteX17" fmla="*/ 2500249 w 2566670"/>
              <a:gd name="connsiteY17" fmla="*/ 398398 h 824610"/>
              <a:gd name="connsiteX18" fmla="*/ 2500249 w 2566670"/>
              <a:gd name="connsiteY18" fmla="*/ 398398 h 824610"/>
              <a:gd name="connsiteX19" fmla="*/ 2500249 w 2566670"/>
              <a:gd name="connsiteY19" fmla="*/ 398398 h 824610"/>
              <a:gd name="connsiteX20" fmla="*/ 1191514 w 2566670"/>
              <a:gd name="connsiteY20" fmla="*/ 398398 h 824610"/>
              <a:gd name="connsiteX21" fmla="*/ 0 w 2566670"/>
              <a:gd name="connsiteY21" fmla="*/ 824610 h 824610"/>
              <a:gd name="connsiteX22" fmla="*/ 602107 w 2566670"/>
              <a:gd name="connsiteY22" fmla="*/ 398398 h 824610"/>
              <a:gd name="connsiteX23" fmla="*/ 275590 w 2566670"/>
              <a:gd name="connsiteY23" fmla="*/ 398398 h 824610"/>
              <a:gd name="connsiteX24" fmla="*/ 275590 w 2566670"/>
              <a:gd name="connsiteY24" fmla="*/ 398398 h 824610"/>
              <a:gd name="connsiteX25" fmla="*/ 209296 w 2566670"/>
              <a:gd name="connsiteY25" fmla="*/ 331977 h 824610"/>
              <a:gd name="connsiteX26" fmla="*/ 209296 w 2566670"/>
              <a:gd name="connsiteY26" fmla="*/ 331977 h 824610"/>
              <a:gd name="connsiteX27" fmla="*/ 209296 w 2566670"/>
              <a:gd name="connsiteY27" fmla="*/ 331977 h 824610"/>
              <a:gd name="connsiteX28" fmla="*/ 209296 w 2566670"/>
              <a:gd name="connsiteY28" fmla="*/ 331977 h 824610"/>
              <a:gd name="connsiteX29" fmla="*/ 209296 w 2566670"/>
              <a:gd name="connsiteY29" fmla="*/ 232409 h 824610"/>
              <a:gd name="connsiteX30" fmla="*/ 209296 w 2566670"/>
              <a:gd name="connsiteY30" fmla="*/ 232409 h 824610"/>
              <a:gd name="connsiteX31" fmla="*/ 209296 w 2566670"/>
              <a:gd name="connsiteY31" fmla="*/ 66294 h 824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566670" h="824610">
                <a:moveTo>
                  <a:pt x="209296" y="66294"/>
                </a:moveTo>
                <a:cubicBezTo>
                  <a:pt x="209296" y="29717"/>
                  <a:pt x="239014" y="0"/>
                  <a:pt x="275590" y="0"/>
                </a:cubicBezTo>
                <a:cubicBezTo>
                  <a:pt x="275590" y="0"/>
                  <a:pt x="275590" y="0"/>
                  <a:pt x="275590" y="0"/>
                </a:cubicBezTo>
                <a:lnTo>
                  <a:pt x="275590" y="0"/>
                </a:lnTo>
                <a:lnTo>
                  <a:pt x="602107" y="0"/>
                </a:lnTo>
                <a:lnTo>
                  <a:pt x="602107" y="0"/>
                </a:lnTo>
                <a:lnTo>
                  <a:pt x="1191514" y="0"/>
                </a:lnTo>
                <a:lnTo>
                  <a:pt x="2500249" y="0"/>
                </a:lnTo>
                <a:lnTo>
                  <a:pt x="2500249" y="0"/>
                </a:lnTo>
                <a:cubicBezTo>
                  <a:pt x="2536951" y="0"/>
                  <a:pt x="2566670" y="29717"/>
                  <a:pt x="2566670" y="66294"/>
                </a:cubicBezTo>
                <a:cubicBezTo>
                  <a:pt x="2566670" y="66294"/>
                  <a:pt x="2566670" y="66294"/>
                  <a:pt x="2566670" y="66294"/>
                </a:cubicBezTo>
                <a:lnTo>
                  <a:pt x="2566670" y="66294"/>
                </a:lnTo>
                <a:lnTo>
                  <a:pt x="2566670" y="232409"/>
                </a:lnTo>
                <a:lnTo>
                  <a:pt x="2566670" y="232409"/>
                </a:lnTo>
                <a:lnTo>
                  <a:pt x="2566670" y="331977"/>
                </a:lnTo>
                <a:lnTo>
                  <a:pt x="2566670" y="331977"/>
                </a:lnTo>
                <a:lnTo>
                  <a:pt x="2566670" y="331977"/>
                </a:lnTo>
                <a:cubicBezTo>
                  <a:pt x="2566670" y="368680"/>
                  <a:pt x="2536951" y="398398"/>
                  <a:pt x="2500249" y="398398"/>
                </a:cubicBezTo>
                <a:cubicBezTo>
                  <a:pt x="2500249" y="398398"/>
                  <a:pt x="2500249" y="398398"/>
                  <a:pt x="2500249" y="398398"/>
                </a:cubicBezTo>
                <a:lnTo>
                  <a:pt x="2500249" y="398398"/>
                </a:lnTo>
                <a:lnTo>
                  <a:pt x="1191514" y="398398"/>
                </a:lnTo>
                <a:lnTo>
                  <a:pt x="0" y="824610"/>
                </a:lnTo>
                <a:lnTo>
                  <a:pt x="602107" y="398398"/>
                </a:lnTo>
                <a:lnTo>
                  <a:pt x="275590" y="398398"/>
                </a:lnTo>
                <a:lnTo>
                  <a:pt x="275590" y="398398"/>
                </a:lnTo>
                <a:cubicBezTo>
                  <a:pt x="239014" y="398398"/>
                  <a:pt x="209296" y="368680"/>
                  <a:pt x="209296" y="331977"/>
                </a:cubicBezTo>
                <a:cubicBezTo>
                  <a:pt x="209296" y="331977"/>
                  <a:pt x="209296" y="331977"/>
                  <a:pt x="209296" y="331977"/>
                </a:cubicBezTo>
                <a:lnTo>
                  <a:pt x="209296" y="331977"/>
                </a:lnTo>
                <a:lnTo>
                  <a:pt x="209296" y="331977"/>
                </a:lnTo>
                <a:lnTo>
                  <a:pt x="209296" y="232409"/>
                </a:lnTo>
                <a:lnTo>
                  <a:pt x="209296" y="232409"/>
                </a:lnTo>
                <a:lnTo>
                  <a:pt x="209296" y="6629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43754" y="2414651"/>
            <a:ext cx="2579370" cy="837310"/>
          </a:xfrm>
          <a:custGeom>
            <a:avLst/>
            <a:gdLst>
              <a:gd name="connsiteX0" fmla="*/ 215646 w 2579370"/>
              <a:gd name="connsiteY0" fmla="*/ 72644 h 837310"/>
              <a:gd name="connsiteX1" fmla="*/ 281940 w 2579370"/>
              <a:gd name="connsiteY1" fmla="*/ 6350 h 837310"/>
              <a:gd name="connsiteX2" fmla="*/ 281940 w 2579370"/>
              <a:gd name="connsiteY2" fmla="*/ 6350 h 837310"/>
              <a:gd name="connsiteX3" fmla="*/ 281940 w 2579370"/>
              <a:gd name="connsiteY3" fmla="*/ 6350 h 837310"/>
              <a:gd name="connsiteX4" fmla="*/ 608457 w 2579370"/>
              <a:gd name="connsiteY4" fmla="*/ 6350 h 837310"/>
              <a:gd name="connsiteX5" fmla="*/ 608457 w 2579370"/>
              <a:gd name="connsiteY5" fmla="*/ 6350 h 837310"/>
              <a:gd name="connsiteX6" fmla="*/ 1197864 w 2579370"/>
              <a:gd name="connsiteY6" fmla="*/ 6350 h 837310"/>
              <a:gd name="connsiteX7" fmla="*/ 2506599 w 2579370"/>
              <a:gd name="connsiteY7" fmla="*/ 6350 h 837310"/>
              <a:gd name="connsiteX8" fmla="*/ 2506599 w 2579370"/>
              <a:gd name="connsiteY8" fmla="*/ 6350 h 837310"/>
              <a:gd name="connsiteX9" fmla="*/ 2573020 w 2579370"/>
              <a:gd name="connsiteY9" fmla="*/ 72644 h 837310"/>
              <a:gd name="connsiteX10" fmla="*/ 2573020 w 2579370"/>
              <a:gd name="connsiteY10" fmla="*/ 72644 h 837310"/>
              <a:gd name="connsiteX11" fmla="*/ 2573020 w 2579370"/>
              <a:gd name="connsiteY11" fmla="*/ 72644 h 837310"/>
              <a:gd name="connsiteX12" fmla="*/ 2573020 w 2579370"/>
              <a:gd name="connsiteY12" fmla="*/ 238759 h 837310"/>
              <a:gd name="connsiteX13" fmla="*/ 2573020 w 2579370"/>
              <a:gd name="connsiteY13" fmla="*/ 238759 h 837310"/>
              <a:gd name="connsiteX14" fmla="*/ 2573020 w 2579370"/>
              <a:gd name="connsiteY14" fmla="*/ 338327 h 837310"/>
              <a:gd name="connsiteX15" fmla="*/ 2573020 w 2579370"/>
              <a:gd name="connsiteY15" fmla="*/ 338327 h 837310"/>
              <a:gd name="connsiteX16" fmla="*/ 2573020 w 2579370"/>
              <a:gd name="connsiteY16" fmla="*/ 338327 h 837310"/>
              <a:gd name="connsiteX17" fmla="*/ 2506599 w 2579370"/>
              <a:gd name="connsiteY17" fmla="*/ 404748 h 837310"/>
              <a:gd name="connsiteX18" fmla="*/ 2506599 w 2579370"/>
              <a:gd name="connsiteY18" fmla="*/ 404748 h 837310"/>
              <a:gd name="connsiteX19" fmla="*/ 2506599 w 2579370"/>
              <a:gd name="connsiteY19" fmla="*/ 404748 h 837310"/>
              <a:gd name="connsiteX20" fmla="*/ 1197864 w 2579370"/>
              <a:gd name="connsiteY20" fmla="*/ 404748 h 837310"/>
              <a:gd name="connsiteX21" fmla="*/ 6350 w 2579370"/>
              <a:gd name="connsiteY21" fmla="*/ 830960 h 837310"/>
              <a:gd name="connsiteX22" fmla="*/ 608457 w 2579370"/>
              <a:gd name="connsiteY22" fmla="*/ 404748 h 837310"/>
              <a:gd name="connsiteX23" fmla="*/ 281940 w 2579370"/>
              <a:gd name="connsiteY23" fmla="*/ 404748 h 837310"/>
              <a:gd name="connsiteX24" fmla="*/ 281940 w 2579370"/>
              <a:gd name="connsiteY24" fmla="*/ 404748 h 837310"/>
              <a:gd name="connsiteX25" fmla="*/ 215646 w 2579370"/>
              <a:gd name="connsiteY25" fmla="*/ 338327 h 837310"/>
              <a:gd name="connsiteX26" fmla="*/ 215646 w 2579370"/>
              <a:gd name="connsiteY26" fmla="*/ 338327 h 837310"/>
              <a:gd name="connsiteX27" fmla="*/ 215646 w 2579370"/>
              <a:gd name="connsiteY27" fmla="*/ 338327 h 837310"/>
              <a:gd name="connsiteX28" fmla="*/ 215646 w 2579370"/>
              <a:gd name="connsiteY28" fmla="*/ 338327 h 837310"/>
              <a:gd name="connsiteX29" fmla="*/ 215646 w 2579370"/>
              <a:gd name="connsiteY29" fmla="*/ 238759 h 837310"/>
              <a:gd name="connsiteX30" fmla="*/ 215646 w 2579370"/>
              <a:gd name="connsiteY30" fmla="*/ 238759 h 837310"/>
              <a:gd name="connsiteX31" fmla="*/ 215646 w 2579370"/>
              <a:gd name="connsiteY31" fmla="*/ 72644 h 837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579370" h="837310">
                <a:moveTo>
                  <a:pt x="215646" y="72644"/>
                </a:moveTo>
                <a:cubicBezTo>
                  <a:pt x="215646" y="36067"/>
                  <a:pt x="245364" y="6350"/>
                  <a:pt x="281940" y="6350"/>
                </a:cubicBezTo>
                <a:cubicBezTo>
                  <a:pt x="281940" y="6350"/>
                  <a:pt x="281940" y="6350"/>
                  <a:pt x="281940" y="6350"/>
                </a:cubicBezTo>
                <a:lnTo>
                  <a:pt x="281940" y="6350"/>
                </a:lnTo>
                <a:lnTo>
                  <a:pt x="608457" y="6350"/>
                </a:lnTo>
                <a:lnTo>
                  <a:pt x="608457" y="6350"/>
                </a:lnTo>
                <a:lnTo>
                  <a:pt x="1197864" y="6350"/>
                </a:lnTo>
                <a:lnTo>
                  <a:pt x="2506599" y="6350"/>
                </a:lnTo>
                <a:lnTo>
                  <a:pt x="2506599" y="6350"/>
                </a:lnTo>
                <a:cubicBezTo>
                  <a:pt x="2543301" y="6350"/>
                  <a:pt x="2573020" y="36067"/>
                  <a:pt x="2573020" y="72644"/>
                </a:cubicBezTo>
                <a:cubicBezTo>
                  <a:pt x="2573020" y="72644"/>
                  <a:pt x="2573020" y="72644"/>
                  <a:pt x="2573020" y="72644"/>
                </a:cubicBezTo>
                <a:lnTo>
                  <a:pt x="2573020" y="72644"/>
                </a:lnTo>
                <a:lnTo>
                  <a:pt x="2573020" y="238759"/>
                </a:lnTo>
                <a:lnTo>
                  <a:pt x="2573020" y="238759"/>
                </a:lnTo>
                <a:lnTo>
                  <a:pt x="2573020" y="338327"/>
                </a:lnTo>
                <a:lnTo>
                  <a:pt x="2573020" y="338327"/>
                </a:lnTo>
                <a:lnTo>
                  <a:pt x="2573020" y="338327"/>
                </a:lnTo>
                <a:cubicBezTo>
                  <a:pt x="2573020" y="375030"/>
                  <a:pt x="2543301" y="404748"/>
                  <a:pt x="2506599" y="404748"/>
                </a:cubicBezTo>
                <a:cubicBezTo>
                  <a:pt x="2506599" y="404748"/>
                  <a:pt x="2506599" y="404748"/>
                  <a:pt x="2506599" y="404748"/>
                </a:cubicBezTo>
                <a:lnTo>
                  <a:pt x="2506599" y="404748"/>
                </a:lnTo>
                <a:lnTo>
                  <a:pt x="1197864" y="404748"/>
                </a:lnTo>
                <a:lnTo>
                  <a:pt x="6350" y="830960"/>
                </a:lnTo>
                <a:lnTo>
                  <a:pt x="608457" y="404748"/>
                </a:lnTo>
                <a:lnTo>
                  <a:pt x="281940" y="404748"/>
                </a:lnTo>
                <a:lnTo>
                  <a:pt x="281940" y="404748"/>
                </a:lnTo>
                <a:cubicBezTo>
                  <a:pt x="245364" y="404748"/>
                  <a:pt x="215646" y="375030"/>
                  <a:pt x="215646" y="338327"/>
                </a:cubicBezTo>
                <a:cubicBezTo>
                  <a:pt x="215646" y="338327"/>
                  <a:pt x="215646" y="338327"/>
                  <a:pt x="215646" y="338327"/>
                </a:cubicBezTo>
                <a:lnTo>
                  <a:pt x="215646" y="338327"/>
                </a:lnTo>
                <a:lnTo>
                  <a:pt x="215646" y="338327"/>
                </a:lnTo>
                <a:lnTo>
                  <a:pt x="215646" y="238759"/>
                </a:lnTo>
                <a:lnTo>
                  <a:pt x="215646" y="238759"/>
                </a:lnTo>
                <a:lnTo>
                  <a:pt x="215646" y="726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349622" y="3529965"/>
            <a:ext cx="2724277" cy="800734"/>
          </a:xfrm>
          <a:custGeom>
            <a:avLst/>
            <a:gdLst>
              <a:gd name="connsiteX0" fmla="*/ 366903 w 2724277"/>
              <a:gd name="connsiteY0" fmla="*/ 470026 h 800734"/>
              <a:gd name="connsiteX1" fmla="*/ 432942 w 2724277"/>
              <a:gd name="connsiteY1" fmla="*/ 403859 h 800734"/>
              <a:gd name="connsiteX2" fmla="*/ 432942 w 2724277"/>
              <a:gd name="connsiteY2" fmla="*/ 403859 h 800734"/>
              <a:gd name="connsiteX3" fmla="*/ 432942 w 2724277"/>
              <a:gd name="connsiteY3" fmla="*/ 403859 h 800734"/>
              <a:gd name="connsiteX4" fmla="*/ 759714 w 2724277"/>
              <a:gd name="connsiteY4" fmla="*/ 403859 h 800734"/>
              <a:gd name="connsiteX5" fmla="*/ 0 w 2724277"/>
              <a:gd name="connsiteY5" fmla="*/ 0 h 800734"/>
              <a:gd name="connsiteX6" fmla="*/ 1349121 w 2724277"/>
              <a:gd name="connsiteY6" fmla="*/ 403859 h 800734"/>
              <a:gd name="connsiteX7" fmla="*/ 2658109 w 2724277"/>
              <a:gd name="connsiteY7" fmla="*/ 403859 h 800734"/>
              <a:gd name="connsiteX8" fmla="*/ 2658109 w 2724277"/>
              <a:gd name="connsiteY8" fmla="*/ 403859 h 800734"/>
              <a:gd name="connsiteX9" fmla="*/ 2724277 w 2724277"/>
              <a:gd name="connsiteY9" fmla="*/ 470026 h 800734"/>
              <a:gd name="connsiteX10" fmla="*/ 2724277 w 2724277"/>
              <a:gd name="connsiteY10" fmla="*/ 470026 h 800734"/>
              <a:gd name="connsiteX11" fmla="*/ 2724277 w 2724277"/>
              <a:gd name="connsiteY11" fmla="*/ 470026 h 800734"/>
              <a:gd name="connsiteX12" fmla="*/ 2724277 w 2724277"/>
              <a:gd name="connsiteY12" fmla="*/ 470026 h 800734"/>
              <a:gd name="connsiteX13" fmla="*/ 2724277 w 2724277"/>
              <a:gd name="connsiteY13" fmla="*/ 470026 h 800734"/>
              <a:gd name="connsiteX14" fmla="*/ 2724277 w 2724277"/>
              <a:gd name="connsiteY14" fmla="*/ 569213 h 800734"/>
              <a:gd name="connsiteX15" fmla="*/ 2724277 w 2724277"/>
              <a:gd name="connsiteY15" fmla="*/ 734567 h 800734"/>
              <a:gd name="connsiteX16" fmla="*/ 2724277 w 2724277"/>
              <a:gd name="connsiteY16" fmla="*/ 734567 h 800734"/>
              <a:gd name="connsiteX17" fmla="*/ 2658109 w 2724277"/>
              <a:gd name="connsiteY17" fmla="*/ 800734 h 800734"/>
              <a:gd name="connsiteX18" fmla="*/ 2658109 w 2724277"/>
              <a:gd name="connsiteY18" fmla="*/ 800734 h 800734"/>
              <a:gd name="connsiteX19" fmla="*/ 2658109 w 2724277"/>
              <a:gd name="connsiteY19" fmla="*/ 800734 h 800734"/>
              <a:gd name="connsiteX20" fmla="*/ 1349121 w 2724277"/>
              <a:gd name="connsiteY20" fmla="*/ 800734 h 800734"/>
              <a:gd name="connsiteX21" fmla="*/ 759714 w 2724277"/>
              <a:gd name="connsiteY21" fmla="*/ 800734 h 800734"/>
              <a:gd name="connsiteX22" fmla="*/ 759714 w 2724277"/>
              <a:gd name="connsiteY22" fmla="*/ 800734 h 800734"/>
              <a:gd name="connsiteX23" fmla="*/ 432942 w 2724277"/>
              <a:gd name="connsiteY23" fmla="*/ 800734 h 800734"/>
              <a:gd name="connsiteX24" fmla="*/ 432942 w 2724277"/>
              <a:gd name="connsiteY24" fmla="*/ 800734 h 800734"/>
              <a:gd name="connsiteX25" fmla="*/ 366903 w 2724277"/>
              <a:gd name="connsiteY25" fmla="*/ 734567 h 800734"/>
              <a:gd name="connsiteX26" fmla="*/ 366903 w 2724277"/>
              <a:gd name="connsiteY26" fmla="*/ 734567 h 800734"/>
              <a:gd name="connsiteX27" fmla="*/ 366903 w 2724277"/>
              <a:gd name="connsiteY27" fmla="*/ 734567 h 800734"/>
              <a:gd name="connsiteX28" fmla="*/ 366903 w 2724277"/>
              <a:gd name="connsiteY28" fmla="*/ 569213 h 800734"/>
              <a:gd name="connsiteX29" fmla="*/ 366903 w 2724277"/>
              <a:gd name="connsiteY29" fmla="*/ 470026 h 800734"/>
              <a:gd name="connsiteX30" fmla="*/ 366903 w 2724277"/>
              <a:gd name="connsiteY30" fmla="*/ 470026 h 800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24277" h="800734">
                <a:moveTo>
                  <a:pt x="366903" y="470026"/>
                </a:moveTo>
                <a:cubicBezTo>
                  <a:pt x="366903" y="433450"/>
                  <a:pt x="396494" y="403859"/>
                  <a:pt x="432942" y="403859"/>
                </a:cubicBezTo>
                <a:cubicBezTo>
                  <a:pt x="432942" y="403859"/>
                  <a:pt x="432942" y="403859"/>
                  <a:pt x="432942" y="403859"/>
                </a:cubicBezTo>
                <a:lnTo>
                  <a:pt x="432942" y="403859"/>
                </a:lnTo>
                <a:lnTo>
                  <a:pt x="759714" y="403859"/>
                </a:lnTo>
                <a:lnTo>
                  <a:pt x="0" y="0"/>
                </a:lnTo>
                <a:lnTo>
                  <a:pt x="1349121" y="403859"/>
                </a:lnTo>
                <a:lnTo>
                  <a:pt x="2658109" y="403859"/>
                </a:lnTo>
                <a:lnTo>
                  <a:pt x="2658109" y="403859"/>
                </a:lnTo>
                <a:cubicBezTo>
                  <a:pt x="2694685" y="403859"/>
                  <a:pt x="2724277" y="433450"/>
                  <a:pt x="2724277" y="470026"/>
                </a:cubicBezTo>
                <a:cubicBezTo>
                  <a:pt x="2724277" y="470026"/>
                  <a:pt x="2724277" y="470026"/>
                  <a:pt x="2724277" y="470026"/>
                </a:cubicBezTo>
                <a:lnTo>
                  <a:pt x="2724277" y="470026"/>
                </a:lnTo>
                <a:lnTo>
                  <a:pt x="2724277" y="470026"/>
                </a:lnTo>
                <a:lnTo>
                  <a:pt x="2724277" y="470026"/>
                </a:lnTo>
                <a:lnTo>
                  <a:pt x="2724277" y="569213"/>
                </a:lnTo>
                <a:lnTo>
                  <a:pt x="2724277" y="734567"/>
                </a:lnTo>
                <a:lnTo>
                  <a:pt x="2724277" y="734567"/>
                </a:lnTo>
                <a:cubicBezTo>
                  <a:pt x="2724277" y="771144"/>
                  <a:pt x="2694685" y="800734"/>
                  <a:pt x="2658109" y="800734"/>
                </a:cubicBezTo>
                <a:cubicBezTo>
                  <a:pt x="2658109" y="800734"/>
                  <a:pt x="2658109" y="800734"/>
                  <a:pt x="2658109" y="800734"/>
                </a:cubicBezTo>
                <a:lnTo>
                  <a:pt x="2658109" y="800734"/>
                </a:lnTo>
                <a:lnTo>
                  <a:pt x="1349121" y="800734"/>
                </a:lnTo>
                <a:lnTo>
                  <a:pt x="759714" y="800734"/>
                </a:lnTo>
                <a:lnTo>
                  <a:pt x="759714" y="800734"/>
                </a:lnTo>
                <a:lnTo>
                  <a:pt x="432942" y="800734"/>
                </a:lnTo>
                <a:lnTo>
                  <a:pt x="432942" y="800734"/>
                </a:lnTo>
                <a:cubicBezTo>
                  <a:pt x="396494" y="800734"/>
                  <a:pt x="366903" y="771144"/>
                  <a:pt x="366903" y="734567"/>
                </a:cubicBezTo>
                <a:cubicBezTo>
                  <a:pt x="366903" y="734567"/>
                  <a:pt x="366903" y="734567"/>
                  <a:pt x="366903" y="734567"/>
                </a:cubicBezTo>
                <a:lnTo>
                  <a:pt x="366903" y="734567"/>
                </a:lnTo>
                <a:lnTo>
                  <a:pt x="366903" y="569213"/>
                </a:lnTo>
                <a:lnTo>
                  <a:pt x="366903" y="470026"/>
                </a:lnTo>
                <a:lnTo>
                  <a:pt x="366903" y="47002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43272" y="3523615"/>
            <a:ext cx="2736977" cy="813434"/>
          </a:xfrm>
          <a:custGeom>
            <a:avLst/>
            <a:gdLst>
              <a:gd name="connsiteX0" fmla="*/ 373253 w 2736977"/>
              <a:gd name="connsiteY0" fmla="*/ 476376 h 813434"/>
              <a:gd name="connsiteX1" fmla="*/ 439292 w 2736977"/>
              <a:gd name="connsiteY1" fmla="*/ 410209 h 813434"/>
              <a:gd name="connsiteX2" fmla="*/ 439292 w 2736977"/>
              <a:gd name="connsiteY2" fmla="*/ 410209 h 813434"/>
              <a:gd name="connsiteX3" fmla="*/ 439292 w 2736977"/>
              <a:gd name="connsiteY3" fmla="*/ 410209 h 813434"/>
              <a:gd name="connsiteX4" fmla="*/ 766064 w 2736977"/>
              <a:gd name="connsiteY4" fmla="*/ 410209 h 813434"/>
              <a:gd name="connsiteX5" fmla="*/ 6350 w 2736977"/>
              <a:gd name="connsiteY5" fmla="*/ 6350 h 813434"/>
              <a:gd name="connsiteX6" fmla="*/ 1355471 w 2736977"/>
              <a:gd name="connsiteY6" fmla="*/ 410209 h 813434"/>
              <a:gd name="connsiteX7" fmla="*/ 2664459 w 2736977"/>
              <a:gd name="connsiteY7" fmla="*/ 410209 h 813434"/>
              <a:gd name="connsiteX8" fmla="*/ 2664459 w 2736977"/>
              <a:gd name="connsiteY8" fmla="*/ 410209 h 813434"/>
              <a:gd name="connsiteX9" fmla="*/ 2730627 w 2736977"/>
              <a:gd name="connsiteY9" fmla="*/ 476376 h 813434"/>
              <a:gd name="connsiteX10" fmla="*/ 2730627 w 2736977"/>
              <a:gd name="connsiteY10" fmla="*/ 476376 h 813434"/>
              <a:gd name="connsiteX11" fmla="*/ 2730627 w 2736977"/>
              <a:gd name="connsiteY11" fmla="*/ 476376 h 813434"/>
              <a:gd name="connsiteX12" fmla="*/ 2730627 w 2736977"/>
              <a:gd name="connsiteY12" fmla="*/ 476376 h 813434"/>
              <a:gd name="connsiteX13" fmla="*/ 2730627 w 2736977"/>
              <a:gd name="connsiteY13" fmla="*/ 476376 h 813434"/>
              <a:gd name="connsiteX14" fmla="*/ 2730627 w 2736977"/>
              <a:gd name="connsiteY14" fmla="*/ 575563 h 813434"/>
              <a:gd name="connsiteX15" fmla="*/ 2730627 w 2736977"/>
              <a:gd name="connsiteY15" fmla="*/ 740917 h 813434"/>
              <a:gd name="connsiteX16" fmla="*/ 2730627 w 2736977"/>
              <a:gd name="connsiteY16" fmla="*/ 740917 h 813434"/>
              <a:gd name="connsiteX17" fmla="*/ 2664459 w 2736977"/>
              <a:gd name="connsiteY17" fmla="*/ 807084 h 813434"/>
              <a:gd name="connsiteX18" fmla="*/ 2664459 w 2736977"/>
              <a:gd name="connsiteY18" fmla="*/ 807084 h 813434"/>
              <a:gd name="connsiteX19" fmla="*/ 2664459 w 2736977"/>
              <a:gd name="connsiteY19" fmla="*/ 807084 h 813434"/>
              <a:gd name="connsiteX20" fmla="*/ 1355471 w 2736977"/>
              <a:gd name="connsiteY20" fmla="*/ 807084 h 813434"/>
              <a:gd name="connsiteX21" fmla="*/ 766064 w 2736977"/>
              <a:gd name="connsiteY21" fmla="*/ 807084 h 813434"/>
              <a:gd name="connsiteX22" fmla="*/ 766064 w 2736977"/>
              <a:gd name="connsiteY22" fmla="*/ 807084 h 813434"/>
              <a:gd name="connsiteX23" fmla="*/ 439292 w 2736977"/>
              <a:gd name="connsiteY23" fmla="*/ 807084 h 813434"/>
              <a:gd name="connsiteX24" fmla="*/ 439292 w 2736977"/>
              <a:gd name="connsiteY24" fmla="*/ 807084 h 813434"/>
              <a:gd name="connsiteX25" fmla="*/ 373253 w 2736977"/>
              <a:gd name="connsiteY25" fmla="*/ 740917 h 813434"/>
              <a:gd name="connsiteX26" fmla="*/ 373253 w 2736977"/>
              <a:gd name="connsiteY26" fmla="*/ 740917 h 813434"/>
              <a:gd name="connsiteX27" fmla="*/ 373253 w 2736977"/>
              <a:gd name="connsiteY27" fmla="*/ 740917 h 813434"/>
              <a:gd name="connsiteX28" fmla="*/ 373253 w 2736977"/>
              <a:gd name="connsiteY28" fmla="*/ 575563 h 813434"/>
              <a:gd name="connsiteX29" fmla="*/ 373253 w 2736977"/>
              <a:gd name="connsiteY29" fmla="*/ 476376 h 813434"/>
              <a:gd name="connsiteX30" fmla="*/ 373253 w 2736977"/>
              <a:gd name="connsiteY30" fmla="*/ 476376 h 8134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36977" h="813434">
                <a:moveTo>
                  <a:pt x="373253" y="476376"/>
                </a:moveTo>
                <a:cubicBezTo>
                  <a:pt x="373253" y="439800"/>
                  <a:pt x="402844" y="410209"/>
                  <a:pt x="439292" y="410209"/>
                </a:cubicBezTo>
                <a:cubicBezTo>
                  <a:pt x="439292" y="410209"/>
                  <a:pt x="439292" y="410209"/>
                  <a:pt x="439292" y="410209"/>
                </a:cubicBezTo>
                <a:lnTo>
                  <a:pt x="439292" y="410209"/>
                </a:lnTo>
                <a:lnTo>
                  <a:pt x="766064" y="410209"/>
                </a:lnTo>
                <a:lnTo>
                  <a:pt x="6350" y="6350"/>
                </a:lnTo>
                <a:lnTo>
                  <a:pt x="1355471" y="410209"/>
                </a:lnTo>
                <a:lnTo>
                  <a:pt x="2664459" y="410209"/>
                </a:lnTo>
                <a:lnTo>
                  <a:pt x="2664459" y="410209"/>
                </a:lnTo>
                <a:cubicBezTo>
                  <a:pt x="2701035" y="410209"/>
                  <a:pt x="2730627" y="439800"/>
                  <a:pt x="2730627" y="476376"/>
                </a:cubicBezTo>
                <a:cubicBezTo>
                  <a:pt x="2730627" y="476376"/>
                  <a:pt x="2730627" y="476376"/>
                  <a:pt x="2730627" y="476376"/>
                </a:cubicBezTo>
                <a:lnTo>
                  <a:pt x="2730627" y="476376"/>
                </a:lnTo>
                <a:lnTo>
                  <a:pt x="2730627" y="476376"/>
                </a:lnTo>
                <a:lnTo>
                  <a:pt x="2730627" y="476376"/>
                </a:lnTo>
                <a:lnTo>
                  <a:pt x="2730627" y="575563"/>
                </a:lnTo>
                <a:lnTo>
                  <a:pt x="2730627" y="740917"/>
                </a:lnTo>
                <a:lnTo>
                  <a:pt x="2730627" y="740917"/>
                </a:lnTo>
                <a:cubicBezTo>
                  <a:pt x="2730627" y="777494"/>
                  <a:pt x="2701035" y="807084"/>
                  <a:pt x="2664459" y="807084"/>
                </a:cubicBezTo>
                <a:cubicBezTo>
                  <a:pt x="2664459" y="807084"/>
                  <a:pt x="2664459" y="807084"/>
                  <a:pt x="2664459" y="807084"/>
                </a:cubicBezTo>
                <a:lnTo>
                  <a:pt x="2664459" y="807084"/>
                </a:lnTo>
                <a:lnTo>
                  <a:pt x="1355471" y="807084"/>
                </a:lnTo>
                <a:lnTo>
                  <a:pt x="766064" y="807084"/>
                </a:lnTo>
                <a:lnTo>
                  <a:pt x="766064" y="807084"/>
                </a:lnTo>
                <a:lnTo>
                  <a:pt x="439292" y="807084"/>
                </a:lnTo>
                <a:lnTo>
                  <a:pt x="439292" y="807084"/>
                </a:lnTo>
                <a:cubicBezTo>
                  <a:pt x="402844" y="807084"/>
                  <a:pt x="373253" y="777494"/>
                  <a:pt x="373253" y="740917"/>
                </a:cubicBezTo>
                <a:cubicBezTo>
                  <a:pt x="373253" y="740917"/>
                  <a:pt x="373253" y="740917"/>
                  <a:pt x="373253" y="740917"/>
                </a:cubicBezTo>
                <a:lnTo>
                  <a:pt x="373253" y="740917"/>
                </a:lnTo>
                <a:lnTo>
                  <a:pt x="373253" y="575563"/>
                </a:lnTo>
                <a:lnTo>
                  <a:pt x="373253" y="476376"/>
                </a:lnTo>
                <a:lnTo>
                  <a:pt x="373253" y="4763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1752600"/>
            <a:ext cx="8077200" cy="26035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33900"/>
            <a:ext cx="6997700" cy="16002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1536700" y="2400300"/>
            <a:ext cx="157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css(name,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536700" y="2806700"/>
            <a:ext cx="5384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css(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3600" y="330200"/>
            <a:ext cx="80264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413000" algn="l"/>
                <a:tab pos="62103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样式操作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2413000" algn="l"/>
                <a:tab pos="6210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使用css()为指定的元素设置样式值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700"/>
              </a:lnSpc>
              <a:tabLst>
                <a:tab pos="2413000" algn="l"/>
                <a:tab pos="6210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单独设置一个样式属性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5143500" y="25146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设置多个样式属性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558800" y="4000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536700" y="4089400"/>
            <a:ext cx="60579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3810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格式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810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$(this).css(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"border"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"5px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solid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#f5f5f5"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8100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3810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$(this).css(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"border"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"5px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solid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#f5f5f5"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"opacity"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"0.5"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928687" y="2805048"/>
            <a:ext cx="6858063" cy="3267138"/>
          </a:xfrm>
          <a:custGeom>
            <a:avLst/>
            <a:gdLst>
              <a:gd name="connsiteX0" fmla="*/ 0 w 6858063"/>
              <a:gd name="connsiteY0" fmla="*/ 0 h 3267138"/>
              <a:gd name="connsiteX1" fmla="*/ 0 w 6858063"/>
              <a:gd name="connsiteY1" fmla="*/ 0 h 3267138"/>
              <a:gd name="connsiteX2" fmla="*/ 6858063 w 6858063"/>
              <a:gd name="connsiteY2" fmla="*/ 0 h 3267138"/>
              <a:gd name="connsiteX3" fmla="*/ 6858063 w 6858063"/>
              <a:gd name="connsiteY3" fmla="*/ 0 h 3267138"/>
              <a:gd name="connsiteX4" fmla="*/ 6858063 w 6858063"/>
              <a:gd name="connsiteY4" fmla="*/ 3267138 h 3267138"/>
              <a:gd name="connsiteX5" fmla="*/ 6858063 w 6858063"/>
              <a:gd name="connsiteY5" fmla="*/ 3267138 h 3267138"/>
              <a:gd name="connsiteX6" fmla="*/ 0 w 6858063"/>
              <a:gd name="connsiteY6" fmla="*/ 3267138 h 3267138"/>
              <a:gd name="connsiteX7" fmla="*/ 0 w 6858063"/>
              <a:gd name="connsiteY7" fmla="*/ 3267138 h 3267138"/>
              <a:gd name="connsiteX8" fmla="*/ 0 w 6858063"/>
              <a:gd name="connsiteY8" fmla="*/ 0 h 3267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326713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3267138"/>
                </a:lnTo>
                <a:lnTo>
                  <a:pt x="6858063" y="3267138"/>
                </a:lnTo>
                <a:lnTo>
                  <a:pt x="0" y="3267138"/>
                </a:lnTo>
                <a:lnTo>
                  <a:pt x="0" y="326713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03287" y="2779648"/>
            <a:ext cx="6908863" cy="3317938"/>
          </a:xfrm>
          <a:custGeom>
            <a:avLst/>
            <a:gdLst>
              <a:gd name="connsiteX0" fmla="*/ 25400 w 6908863"/>
              <a:gd name="connsiteY0" fmla="*/ 25400 h 3317938"/>
              <a:gd name="connsiteX1" fmla="*/ 25400 w 6908863"/>
              <a:gd name="connsiteY1" fmla="*/ 25400 h 3317938"/>
              <a:gd name="connsiteX2" fmla="*/ 6883463 w 6908863"/>
              <a:gd name="connsiteY2" fmla="*/ 25400 h 3317938"/>
              <a:gd name="connsiteX3" fmla="*/ 6883463 w 6908863"/>
              <a:gd name="connsiteY3" fmla="*/ 25400 h 3317938"/>
              <a:gd name="connsiteX4" fmla="*/ 6883463 w 6908863"/>
              <a:gd name="connsiteY4" fmla="*/ 3292538 h 3317938"/>
              <a:gd name="connsiteX5" fmla="*/ 6883463 w 6908863"/>
              <a:gd name="connsiteY5" fmla="*/ 3292538 h 3317938"/>
              <a:gd name="connsiteX6" fmla="*/ 25400 w 6908863"/>
              <a:gd name="connsiteY6" fmla="*/ 3292538 h 3317938"/>
              <a:gd name="connsiteX7" fmla="*/ 25400 w 6908863"/>
              <a:gd name="connsiteY7" fmla="*/ 3292538 h 3317938"/>
              <a:gd name="connsiteX8" fmla="*/ 25400 w 6908863"/>
              <a:gd name="connsiteY8" fmla="*/ 25400 h 3317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331793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3292538"/>
                </a:lnTo>
                <a:lnTo>
                  <a:pt x="6883463" y="3292538"/>
                </a:lnTo>
                <a:lnTo>
                  <a:pt x="25400" y="3292538"/>
                </a:lnTo>
                <a:lnTo>
                  <a:pt x="25400" y="329253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65750" y="4407789"/>
            <a:ext cx="2422525" cy="1592960"/>
          </a:xfrm>
          <a:custGeom>
            <a:avLst/>
            <a:gdLst>
              <a:gd name="connsiteX0" fmla="*/ 0 w 2422525"/>
              <a:gd name="connsiteY0" fmla="*/ 521461 h 1592960"/>
              <a:gd name="connsiteX1" fmla="*/ 214376 w 2422525"/>
              <a:gd name="connsiteY1" fmla="*/ 307085 h 1592960"/>
              <a:gd name="connsiteX2" fmla="*/ 214376 w 2422525"/>
              <a:gd name="connsiteY2" fmla="*/ 307085 h 1592960"/>
              <a:gd name="connsiteX3" fmla="*/ 214376 w 2422525"/>
              <a:gd name="connsiteY3" fmla="*/ 307085 h 1592960"/>
              <a:gd name="connsiteX4" fmla="*/ 403733 w 2422525"/>
              <a:gd name="connsiteY4" fmla="*/ 307085 h 1592960"/>
              <a:gd name="connsiteX5" fmla="*/ 109982 w 2422525"/>
              <a:gd name="connsiteY5" fmla="*/ 0 h 1592960"/>
              <a:gd name="connsiteX6" fmla="*/ 1009396 w 2422525"/>
              <a:gd name="connsiteY6" fmla="*/ 307085 h 1592960"/>
              <a:gd name="connsiteX7" fmla="*/ 2208148 w 2422525"/>
              <a:gd name="connsiteY7" fmla="*/ 307085 h 1592960"/>
              <a:gd name="connsiteX8" fmla="*/ 2208148 w 2422525"/>
              <a:gd name="connsiteY8" fmla="*/ 307085 h 1592960"/>
              <a:gd name="connsiteX9" fmla="*/ 2422525 w 2422525"/>
              <a:gd name="connsiteY9" fmla="*/ 521461 h 1592960"/>
              <a:gd name="connsiteX10" fmla="*/ 2422525 w 2422525"/>
              <a:gd name="connsiteY10" fmla="*/ 521461 h 1592960"/>
              <a:gd name="connsiteX11" fmla="*/ 2422525 w 2422525"/>
              <a:gd name="connsiteY11" fmla="*/ 521461 h 1592960"/>
              <a:gd name="connsiteX12" fmla="*/ 2422525 w 2422525"/>
              <a:gd name="connsiteY12" fmla="*/ 521334 h 1592960"/>
              <a:gd name="connsiteX13" fmla="*/ 2422525 w 2422525"/>
              <a:gd name="connsiteY13" fmla="*/ 521334 h 1592960"/>
              <a:gd name="connsiteX14" fmla="*/ 2422525 w 2422525"/>
              <a:gd name="connsiteY14" fmla="*/ 842898 h 1592960"/>
              <a:gd name="connsiteX15" fmla="*/ 2422525 w 2422525"/>
              <a:gd name="connsiteY15" fmla="*/ 1378648 h 1592960"/>
              <a:gd name="connsiteX16" fmla="*/ 2422525 w 2422525"/>
              <a:gd name="connsiteY16" fmla="*/ 1378648 h 1592960"/>
              <a:gd name="connsiteX17" fmla="*/ 2208148 w 2422525"/>
              <a:gd name="connsiteY17" fmla="*/ 1592960 h 1592960"/>
              <a:gd name="connsiteX18" fmla="*/ 2208148 w 2422525"/>
              <a:gd name="connsiteY18" fmla="*/ 1592960 h 1592960"/>
              <a:gd name="connsiteX19" fmla="*/ 2208148 w 2422525"/>
              <a:gd name="connsiteY19" fmla="*/ 1592960 h 1592960"/>
              <a:gd name="connsiteX20" fmla="*/ 1009396 w 2422525"/>
              <a:gd name="connsiteY20" fmla="*/ 1592960 h 1592960"/>
              <a:gd name="connsiteX21" fmla="*/ 403733 w 2422525"/>
              <a:gd name="connsiteY21" fmla="*/ 1592960 h 1592960"/>
              <a:gd name="connsiteX22" fmla="*/ 403733 w 2422525"/>
              <a:gd name="connsiteY22" fmla="*/ 1592960 h 1592960"/>
              <a:gd name="connsiteX23" fmla="*/ 214376 w 2422525"/>
              <a:gd name="connsiteY23" fmla="*/ 1592960 h 1592960"/>
              <a:gd name="connsiteX24" fmla="*/ 214376 w 2422525"/>
              <a:gd name="connsiteY24" fmla="*/ 1592960 h 1592960"/>
              <a:gd name="connsiteX25" fmla="*/ 0 w 2422525"/>
              <a:gd name="connsiteY25" fmla="*/ 1378648 h 1592960"/>
              <a:gd name="connsiteX26" fmla="*/ 0 w 2422525"/>
              <a:gd name="connsiteY26" fmla="*/ 1378648 h 1592960"/>
              <a:gd name="connsiteX27" fmla="*/ 0 w 2422525"/>
              <a:gd name="connsiteY27" fmla="*/ 1378648 h 1592960"/>
              <a:gd name="connsiteX28" fmla="*/ 0 w 2422525"/>
              <a:gd name="connsiteY28" fmla="*/ 842898 h 1592960"/>
              <a:gd name="connsiteX29" fmla="*/ 0 w 2422525"/>
              <a:gd name="connsiteY29" fmla="*/ 521334 h 1592960"/>
              <a:gd name="connsiteX30" fmla="*/ 0 w 2422525"/>
              <a:gd name="connsiteY30" fmla="*/ 521334 h 1592960"/>
              <a:gd name="connsiteX31" fmla="*/ 0 w 2422525"/>
              <a:gd name="connsiteY31" fmla="*/ 521461 h 159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422525" h="1592960">
                <a:moveTo>
                  <a:pt x="0" y="521461"/>
                </a:moveTo>
                <a:cubicBezTo>
                  <a:pt x="0" y="403097"/>
                  <a:pt x="96011" y="307085"/>
                  <a:pt x="214376" y="307085"/>
                </a:cubicBezTo>
                <a:cubicBezTo>
                  <a:pt x="214376" y="307085"/>
                  <a:pt x="214376" y="307085"/>
                  <a:pt x="214376" y="307085"/>
                </a:cubicBezTo>
                <a:lnTo>
                  <a:pt x="214376" y="307085"/>
                </a:lnTo>
                <a:lnTo>
                  <a:pt x="403733" y="307085"/>
                </a:lnTo>
                <a:lnTo>
                  <a:pt x="109982" y="0"/>
                </a:lnTo>
                <a:lnTo>
                  <a:pt x="1009396" y="307085"/>
                </a:lnTo>
                <a:lnTo>
                  <a:pt x="2208148" y="307085"/>
                </a:lnTo>
                <a:lnTo>
                  <a:pt x="2208148" y="307085"/>
                </a:lnTo>
                <a:cubicBezTo>
                  <a:pt x="2326513" y="307085"/>
                  <a:pt x="2422525" y="403097"/>
                  <a:pt x="2422525" y="521461"/>
                </a:cubicBezTo>
                <a:cubicBezTo>
                  <a:pt x="2422525" y="521461"/>
                  <a:pt x="2422525" y="521461"/>
                  <a:pt x="2422525" y="521461"/>
                </a:cubicBezTo>
                <a:lnTo>
                  <a:pt x="2422525" y="521461"/>
                </a:lnTo>
                <a:lnTo>
                  <a:pt x="2422525" y="521334"/>
                </a:lnTo>
                <a:lnTo>
                  <a:pt x="2422525" y="521334"/>
                </a:lnTo>
                <a:lnTo>
                  <a:pt x="2422525" y="842898"/>
                </a:lnTo>
                <a:lnTo>
                  <a:pt x="2422525" y="1378648"/>
                </a:lnTo>
                <a:lnTo>
                  <a:pt x="2422525" y="1378648"/>
                </a:lnTo>
                <a:cubicBezTo>
                  <a:pt x="2422525" y="1497012"/>
                  <a:pt x="2326513" y="1592960"/>
                  <a:pt x="2208148" y="1592960"/>
                </a:cubicBezTo>
                <a:cubicBezTo>
                  <a:pt x="2208148" y="1592960"/>
                  <a:pt x="2208148" y="1592960"/>
                  <a:pt x="2208148" y="1592960"/>
                </a:cubicBezTo>
                <a:lnTo>
                  <a:pt x="2208148" y="1592960"/>
                </a:lnTo>
                <a:lnTo>
                  <a:pt x="1009396" y="1592960"/>
                </a:lnTo>
                <a:lnTo>
                  <a:pt x="403733" y="1592960"/>
                </a:lnTo>
                <a:lnTo>
                  <a:pt x="403733" y="1592960"/>
                </a:lnTo>
                <a:lnTo>
                  <a:pt x="214376" y="1592960"/>
                </a:lnTo>
                <a:lnTo>
                  <a:pt x="214376" y="1592960"/>
                </a:lnTo>
                <a:cubicBezTo>
                  <a:pt x="96011" y="1592960"/>
                  <a:pt x="0" y="1497012"/>
                  <a:pt x="0" y="1378648"/>
                </a:cubicBezTo>
                <a:cubicBezTo>
                  <a:pt x="0" y="1378648"/>
                  <a:pt x="0" y="1378648"/>
                  <a:pt x="0" y="1378648"/>
                </a:cubicBezTo>
                <a:lnTo>
                  <a:pt x="0" y="1378648"/>
                </a:lnTo>
                <a:lnTo>
                  <a:pt x="0" y="842898"/>
                </a:lnTo>
                <a:lnTo>
                  <a:pt x="0" y="521334"/>
                </a:lnTo>
                <a:lnTo>
                  <a:pt x="0" y="521334"/>
                </a:lnTo>
                <a:lnTo>
                  <a:pt x="0" y="52146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59400" y="4401439"/>
            <a:ext cx="2435225" cy="1605660"/>
          </a:xfrm>
          <a:custGeom>
            <a:avLst/>
            <a:gdLst>
              <a:gd name="connsiteX0" fmla="*/ 6350 w 2435225"/>
              <a:gd name="connsiteY0" fmla="*/ 527811 h 1605660"/>
              <a:gd name="connsiteX1" fmla="*/ 220726 w 2435225"/>
              <a:gd name="connsiteY1" fmla="*/ 313435 h 1605660"/>
              <a:gd name="connsiteX2" fmla="*/ 220726 w 2435225"/>
              <a:gd name="connsiteY2" fmla="*/ 313435 h 1605660"/>
              <a:gd name="connsiteX3" fmla="*/ 220726 w 2435225"/>
              <a:gd name="connsiteY3" fmla="*/ 313435 h 1605660"/>
              <a:gd name="connsiteX4" fmla="*/ 410083 w 2435225"/>
              <a:gd name="connsiteY4" fmla="*/ 313435 h 1605660"/>
              <a:gd name="connsiteX5" fmla="*/ 116332 w 2435225"/>
              <a:gd name="connsiteY5" fmla="*/ 6350 h 1605660"/>
              <a:gd name="connsiteX6" fmla="*/ 1015746 w 2435225"/>
              <a:gd name="connsiteY6" fmla="*/ 313435 h 1605660"/>
              <a:gd name="connsiteX7" fmla="*/ 2214498 w 2435225"/>
              <a:gd name="connsiteY7" fmla="*/ 313435 h 1605660"/>
              <a:gd name="connsiteX8" fmla="*/ 2214498 w 2435225"/>
              <a:gd name="connsiteY8" fmla="*/ 313435 h 1605660"/>
              <a:gd name="connsiteX9" fmla="*/ 2428875 w 2435225"/>
              <a:gd name="connsiteY9" fmla="*/ 527811 h 1605660"/>
              <a:gd name="connsiteX10" fmla="*/ 2428875 w 2435225"/>
              <a:gd name="connsiteY10" fmla="*/ 527811 h 1605660"/>
              <a:gd name="connsiteX11" fmla="*/ 2428875 w 2435225"/>
              <a:gd name="connsiteY11" fmla="*/ 527811 h 1605660"/>
              <a:gd name="connsiteX12" fmla="*/ 2428875 w 2435225"/>
              <a:gd name="connsiteY12" fmla="*/ 527684 h 1605660"/>
              <a:gd name="connsiteX13" fmla="*/ 2428875 w 2435225"/>
              <a:gd name="connsiteY13" fmla="*/ 527684 h 1605660"/>
              <a:gd name="connsiteX14" fmla="*/ 2428875 w 2435225"/>
              <a:gd name="connsiteY14" fmla="*/ 849248 h 1605660"/>
              <a:gd name="connsiteX15" fmla="*/ 2428875 w 2435225"/>
              <a:gd name="connsiteY15" fmla="*/ 1384998 h 1605660"/>
              <a:gd name="connsiteX16" fmla="*/ 2428875 w 2435225"/>
              <a:gd name="connsiteY16" fmla="*/ 1384998 h 1605660"/>
              <a:gd name="connsiteX17" fmla="*/ 2214498 w 2435225"/>
              <a:gd name="connsiteY17" fmla="*/ 1599310 h 1605660"/>
              <a:gd name="connsiteX18" fmla="*/ 2214498 w 2435225"/>
              <a:gd name="connsiteY18" fmla="*/ 1599310 h 1605660"/>
              <a:gd name="connsiteX19" fmla="*/ 2214498 w 2435225"/>
              <a:gd name="connsiteY19" fmla="*/ 1599310 h 1605660"/>
              <a:gd name="connsiteX20" fmla="*/ 1015746 w 2435225"/>
              <a:gd name="connsiteY20" fmla="*/ 1599310 h 1605660"/>
              <a:gd name="connsiteX21" fmla="*/ 410083 w 2435225"/>
              <a:gd name="connsiteY21" fmla="*/ 1599310 h 1605660"/>
              <a:gd name="connsiteX22" fmla="*/ 410083 w 2435225"/>
              <a:gd name="connsiteY22" fmla="*/ 1599310 h 1605660"/>
              <a:gd name="connsiteX23" fmla="*/ 220726 w 2435225"/>
              <a:gd name="connsiteY23" fmla="*/ 1599310 h 1605660"/>
              <a:gd name="connsiteX24" fmla="*/ 220726 w 2435225"/>
              <a:gd name="connsiteY24" fmla="*/ 1599310 h 1605660"/>
              <a:gd name="connsiteX25" fmla="*/ 6350 w 2435225"/>
              <a:gd name="connsiteY25" fmla="*/ 1384998 h 1605660"/>
              <a:gd name="connsiteX26" fmla="*/ 6350 w 2435225"/>
              <a:gd name="connsiteY26" fmla="*/ 1384998 h 1605660"/>
              <a:gd name="connsiteX27" fmla="*/ 6350 w 2435225"/>
              <a:gd name="connsiteY27" fmla="*/ 1384998 h 1605660"/>
              <a:gd name="connsiteX28" fmla="*/ 6350 w 2435225"/>
              <a:gd name="connsiteY28" fmla="*/ 849248 h 1605660"/>
              <a:gd name="connsiteX29" fmla="*/ 6350 w 2435225"/>
              <a:gd name="connsiteY29" fmla="*/ 527684 h 1605660"/>
              <a:gd name="connsiteX30" fmla="*/ 6350 w 2435225"/>
              <a:gd name="connsiteY30" fmla="*/ 527684 h 1605660"/>
              <a:gd name="connsiteX31" fmla="*/ 6350 w 2435225"/>
              <a:gd name="connsiteY31" fmla="*/ 527811 h 1605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435225" h="1605660">
                <a:moveTo>
                  <a:pt x="6350" y="527811"/>
                </a:moveTo>
                <a:cubicBezTo>
                  <a:pt x="6350" y="409447"/>
                  <a:pt x="102361" y="313435"/>
                  <a:pt x="220726" y="313435"/>
                </a:cubicBezTo>
                <a:cubicBezTo>
                  <a:pt x="220726" y="313435"/>
                  <a:pt x="220726" y="313435"/>
                  <a:pt x="220726" y="313435"/>
                </a:cubicBezTo>
                <a:lnTo>
                  <a:pt x="220726" y="313435"/>
                </a:lnTo>
                <a:lnTo>
                  <a:pt x="410083" y="313435"/>
                </a:lnTo>
                <a:lnTo>
                  <a:pt x="116332" y="6350"/>
                </a:lnTo>
                <a:lnTo>
                  <a:pt x="1015746" y="313435"/>
                </a:lnTo>
                <a:lnTo>
                  <a:pt x="2214498" y="313435"/>
                </a:lnTo>
                <a:lnTo>
                  <a:pt x="2214498" y="313435"/>
                </a:lnTo>
                <a:cubicBezTo>
                  <a:pt x="2332863" y="313435"/>
                  <a:pt x="2428875" y="409447"/>
                  <a:pt x="2428875" y="527811"/>
                </a:cubicBezTo>
                <a:cubicBezTo>
                  <a:pt x="2428875" y="527811"/>
                  <a:pt x="2428875" y="527811"/>
                  <a:pt x="2428875" y="527811"/>
                </a:cubicBezTo>
                <a:lnTo>
                  <a:pt x="2428875" y="527811"/>
                </a:lnTo>
                <a:lnTo>
                  <a:pt x="2428875" y="527684"/>
                </a:lnTo>
                <a:lnTo>
                  <a:pt x="2428875" y="527684"/>
                </a:lnTo>
                <a:lnTo>
                  <a:pt x="2428875" y="849248"/>
                </a:lnTo>
                <a:lnTo>
                  <a:pt x="2428875" y="1384998"/>
                </a:lnTo>
                <a:lnTo>
                  <a:pt x="2428875" y="1384998"/>
                </a:lnTo>
                <a:cubicBezTo>
                  <a:pt x="2428875" y="1503362"/>
                  <a:pt x="2332863" y="1599310"/>
                  <a:pt x="2214498" y="1599310"/>
                </a:cubicBezTo>
                <a:cubicBezTo>
                  <a:pt x="2214498" y="1599310"/>
                  <a:pt x="2214498" y="1599310"/>
                  <a:pt x="2214498" y="1599310"/>
                </a:cubicBezTo>
                <a:lnTo>
                  <a:pt x="2214498" y="1599310"/>
                </a:lnTo>
                <a:lnTo>
                  <a:pt x="1015746" y="1599310"/>
                </a:lnTo>
                <a:lnTo>
                  <a:pt x="410083" y="1599310"/>
                </a:lnTo>
                <a:lnTo>
                  <a:pt x="410083" y="1599310"/>
                </a:lnTo>
                <a:lnTo>
                  <a:pt x="220726" y="1599310"/>
                </a:lnTo>
                <a:lnTo>
                  <a:pt x="220726" y="1599310"/>
                </a:lnTo>
                <a:cubicBezTo>
                  <a:pt x="102361" y="1599310"/>
                  <a:pt x="6350" y="1503362"/>
                  <a:pt x="6350" y="1384998"/>
                </a:cubicBezTo>
                <a:cubicBezTo>
                  <a:pt x="6350" y="1384998"/>
                  <a:pt x="6350" y="1384998"/>
                  <a:pt x="6350" y="1384998"/>
                </a:cubicBezTo>
                <a:lnTo>
                  <a:pt x="6350" y="1384998"/>
                </a:lnTo>
                <a:lnTo>
                  <a:pt x="6350" y="849248"/>
                </a:lnTo>
                <a:lnTo>
                  <a:pt x="6350" y="527684"/>
                </a:lnTo>
                <a:lnTo>
                  <a:pt x="6350" y="527684"/>
                </a:lnTo>
                <a:lnTo>
                  <a:pt x="6350" y="5278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2197100"/>
            <a:ext cx="1168400" cy="469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2743200"/>
            <a:ext cx="7010400" cy="3378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1244600" y="2971800"/>
            <a:ext cx="392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JSON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….</a:t>
            </a:r>
            <a:endParaRPr lang="en-US" altLang="zh-CN" sz="1800" b="1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35600" y="29972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44600" y="3416300"/>
            <a:ext cx="46228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15900" algn="l"/>
                <a:tab pos="635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400"/>
              </a:lnSpc>
              <a:tabLst>
                <a:tab pos="215900" algn="l"/>
                <a:tab pos="635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students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"Tom",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"age"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17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  <a:tab pos="635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JSON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"students":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{"name":"Tom","age":21},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879600" y="4813300"/>
            <a:ext cx="261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{"name":"James","age":23}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63700" y="50927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60500" y="53594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58800" y="330200"/>
            <a:ext cx="83566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114300" algn="l"/>
                <a:tab pos="457200" algn="l"/>
                <a:tab pos="65151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JSON简介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900"/>
              </a:lnSpc>
              <a:tabLst>
                <a:tab pos="114300" algn="l"/>
                <a:tab pos="457200" algn="l"/>
                <a:tab pos="65151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JSON(JavaScript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Object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Notation)一种轻量级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100"/>
              </a:lnSpc>
              <a:tabLst>
                <a:tab pos="114300" algn="l"/>
                <a:tab pos="457200" algn="l"/>
                <a:tab pos="65151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的数据交互格式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114300" algn="l"/>
                <a:tab pos="457200" algn="l"/>
                <a:tab pos="65151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语法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575300" y="4876800"/>
            <a:ext cx="1993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的数值可以是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数字、字符串、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布尔值、数组或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854700" y="5715000"/>
            <a:ext cx="2692400" cy="1205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692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者对象、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18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2692400" algn="l"/>
              </a:tabLst>
            </a:pPr>
            <a:r>
              <a:rPr lang="en-US" altLang="zh-CN" dirty="0" smtClean="0"/>
              <a:t>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928687" y="2663825"/>
            <a:ext cx="6858063" cy="3502025"/>
          </a:xfrm>
          <a:custGeom>
            <a:avLst/>
            <a:gdLst>
              <a:gd name="connsiteX0" fmla="*/ 0 w 6858063"/>
              <a:gd name="connsiteY0" fmla="*/ 0 h 3502025"/>
              <a:gd name="connsiteX1" fmla="*/ 0 w 6858063"/>
              <a:gd name="connsiteY1" fmla="*/ 0 h 3502025"/>
              <a:gd name="connsiteX2" fmla="*/ 6858063 w 6858063"/>
              <a:gd name="connsiteY2" fmla="*/ 0 h 3502025"/>
              <a:gd name="connsiteX3" fmla="*/ 6858063 w 6858063"/>
              <a:gd name="connsiteY3" fmla="*/ 0 h 3502025"/>
              <a:gd name="connsiteX4" fmla="*/ 6858063 w 6858063"/>
              <a:gd name="connsiteY4" fmla="*/ 3502025 h 3502025"/>
              <a:gd name="connsiteX5" fmla="*/ 6858063 w 6858063"/>
              <a:gd name="connsiteY5" fmla="*/ 3502025 h 3502025"/>
              <a:gd name="connsiteX6" fmla="*/ 0 w 6858063"/>
              <a:gd name="connsiteY6" fmla="*/ 3502025 h 3502025"/>
              <a:gd name="connsiteX7" fmla="*/ 0 w 6858063"/>
              <a:gd name="connsiteY7" fmla="*/ 3502025 h 3502025"/>
              <a:gd name="connsiteX8" fmla="*/ 0 w 6858063"/>
              <a:gd name="connsiteY8" fmla="*/ 0 h 3502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3502025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3502025"/>
                </a:lnTo>
                <a:lnTo>
                  <a:pt x="6858063" y="3502025"/>
                </a:lnTo>
                <a:lnTo>
                  <a:pt x="0" y="3502025"/>
                </a:lnTo>
                <a:lnTo>
                  <a:pt x="0" y="350202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03287" y="2638425"/>
            <a:ext cx="6908863" cy="3552825"/>
          </a:xfrm>
          <a:custGeom>
            <a:avLst/>
            <a:gdLst>
              <a:gd name="connsiteX0" fmla="*/ 25400 w 6908863"/>
              <a:gd name="connsiteY0" fmla="*/ 25400 h 3552825"/>
              <a:gd name="connsiteX1" fmla="*/ 25400 w 6908863"/>
              <a:gd name="connsiteY1" fmla="*/ 25400 h 3552825"/>
              <a:gd name="connsiteX2" fmla="*/ 6883463 w 6908863"/>
              <a:gd name="connsiteY2" fmla="*/ 25400 h 3552825"/>
              <a:gd name="connsiteX3" fmla="*/ 6883463 w 6908863"/>
              <a:gd name="connsiteY3" fmla="*/ 25400 h 3552825"/>
              <a:gd name="connsiteX4" fmla="*/ 6883463 w 6908863"/>
              <a:gd name="connsiteY4" fmla="*/ 3527425 h 3552825"/>
              <a:gd name="connsiteX5" fmla="*/ 6883463 w 6908863"/>
              <a:gd name="connsiteY5" fmla="*/ 3527425 h 3552825"/>
              <a:gd name="connsiteX6" fmla="*/ 25400 w 6908863"/>
              <a:gd name="connsiteY6" fmla="*/ 3527425 h 3552825"/>
              <a:gd name="connsiteX7" fmla="*/ 25400 w 6908863"/>
              <a:gd name="connsiteY7" fmla="*/ 3527425 h 3552825"/>
              <a:gd name="connsiteX8" fmla="*/ 25400 w 6908863"/>
              <a:gd name="connsiteY8" fmla="*/ 25400 h 3552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3552825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3527425"/>
                </a:lnTo>
                <a:lnTo>
                  <a:pt x="6883463" y="3527425"/>
                </a:lnTo>
                <a:lnTo>
                  <a:pt x="25400" y="3527425"/>
                </a:lnTo>
                <a:lnTo>
                  <a:pt x="25400" y="35274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" y="2057400"/>
            <a:ext cx="1168400" cy="53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2603500"/>
            <a:ext cx="7010400" cy="36068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JSON的取值方法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271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点号表示法来获取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JSON的取值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44600" y="2730500"/>
            <a:ext cx="1155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获取年龄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44600" y="3035300"/>
            <a:ext cx="4533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"Tom",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"age"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17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alert(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student.age);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17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44600" y="3835400"/>
            <a:ext cx="2032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James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的年龄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44600" y="4140200"/>
            <a:ext cx="1409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JSON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"students":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879600" y="4686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{"name":"Tom",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"age":21},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{"name":"James",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"age":23}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663700" y="52197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244600" y="54991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244600" y="5765800"/>
            <a:ext cx="335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alert(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JSON.students[1].age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23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584200" y="22860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/50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6606</Words>
  <Application>WPS 演示</Application>
  <PresentationFormat>On-screen Show (4:3)</PresentationFormat>
  <Paragraphs>832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Times New Roman</vt:lpstr>
      <vt:lpstr>Wingdings</vt:lpstr>
      <vt:lpstr>黑体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7</cp:revision>
  <dcterms:created xsi:type="dcterms:W3CDTF">2006-08-16T00:00:00Z</dcterms:created>
  <dcterms:modified xsi:type="dcterms:W3CDTF">2016-11-25T02:09:50Z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