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14"/>
  </p:normalViewPr>
  <p:slideViewPr>
    <p:cSldViewPr snapToGrid="0" snapToObjects="1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99836B-73EE-3B45-BEBD-C76EEC44FF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39AC51-3BC3-6B46-AB60-6ED3990FC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A9497-499C-7342-AAEA-1C15CA36C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9B309-3978-0741-B366-13AED902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9948-D03B-3249-A3D0-ADA299245823}" type="datetimeFigureOut">
              <a:rPr lang="en-UA" smtClean="0"/>
              <a:t>04/26/2024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91224-29A3-9A45-A032-664210E2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2335D-7D67-7B47-8FF6-8E989F45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CA4E-3348-BE44-9D72-513848FC9FC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21054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3D35-EA99-934A-9CD2-7C55A9E0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FE111-75AD-5346-AAA4-2C79C7BD4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40B6A-4FBB-F14A-9FFB-54421DE8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9948-D03B-3249-A3D0-ADA299245823}" type="datetimeFigureOut">
              <a:rPr lang="en-UA" smtClean="0"/>
              <a:t>04/26/2024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10EC-D042-1D4E-9660-1CF10C59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C6680-25DD-944C-B692-F454F65C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CA4E-3348-BE44-9D72-513848FC9FC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51131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38E94-668F-E641-AA5E-8BD65A92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ED557-F93F-0A42-BE71-67B567205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F7C82-6EB4-E344-9F9B-9C0AD950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9948-D03B-3249-A3D0-ADA299245823}" type="datetimeFigureOut">
              <a:rPr lang="en-UA" smtClean="0"/>
              <a:t>04/26/2024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18469-D42D-7440-9351-1E8C92FD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ECA27-BEF6-4D4E-9040-6576E702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CA4E-3348-BE44-9D72-513848FC9FC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8552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0445-D09B-2E40-9403-D20356CA4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82361-737E-C74B-9BE1-6F6D37CCC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C5642-196D-EA41-B24F-924C4440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9948-D03B-3249-A3D0-ADA299245823}" type="datetimeFigureOut">
              <a:rPr lang="en-UA" smtClean="0"/>
              <a:t>04/26/2024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4D785-CBCB-BC46-BE49-1D2DD7FE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13E2D-65DE-D34F-A6FA-B1BED0E9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CA4E-3348-BE44-9D72-513848FC9FC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5634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CA99-04D9-ED41-BFF0-EC34757D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3E38E-32B7-BC43-B6C5-D88447CB7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D263-FC64-CB41-8350-3785DBFE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9948-D03B-3249-A3D0-ADA299245823}" type="datetimeFigureOut">
              <a:rPr lang="en-UA" smtClean="0"/>
              <a:t>04/26/2024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2B1D5-4088-C640-9379-718599B9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FB40C-2598-6044-93C0-24491F8F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CA4E-3348-BE44-9D72-513848FC9FC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57282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80F6-C992-174C-A940-7A60A2B2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D274E-07E0-3744-85AB-5B67DD8DE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AA3E5-13F1-9A4F-99E6-45B8AE023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44CEB-A30F-EA49-B7E7-7AB889A7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9948-D03B-3249-A3D0-ADA299245823}" type="datetimeFigureOut">
              <a:rPr lang="en-UA" smtClean="0"/>
              <a:t>04/26/2024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E322-049E-F349-B427-689C677B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C3B8C-DF7B-EC40-B66C-3203E012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CA4E-3348-BE44-9D72-513848FC9FC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2769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6FC3-1B22-F249-8B27-A3ABDA4C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FCFF6-B778-CD47-A499-5F88D7F17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8C759-CEEC-2B47-AA64-999F6AB63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1C69A-0884-1444-A9BA-C36D869AB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9807D-F39A-144F-ACC4-06ABA06C3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7C126-E549-5B45-8214-9E767CAE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9948-D03B-3249-A3D0-ADA299245823}" type="datetimeFigureOut">
              <a:rPr lang="en-UA" smtClean="0"/>
              <a:t>04/26/2024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76072-A54B-2949-8F25-8958DDB2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4D32C-A841-214F-B55E-DBE85507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CA4E-3348-BE44-9D72-513848FC9FC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6793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234E-F576-4544-A903-60F92840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CEDAF-8E3E-A24F-87D7-84457A8D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9948-D03B-3249-A3D0-ADA299245823}" type="datetimeFigureOut">
              <a:rPr lang="en-UA" smtClean="0"/>
              <a:t>04/26/2024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7133B-CA9E-6044-8015-9198338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C1373-8AF5-7F40-859B-8AB27C3A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CA4E-3348-BE44-9D72-513848FC9FC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9296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B1116-B575-B541-94EA-0A814220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9948-D03B-3249-A3D0-ADA299245823}" type="datetimeFigureOut">
              <a:rPr lang="en-UA" smtClean="0"/>
              <a:t>04/26/2024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FD418-1599-4443-8D01-3E41CA8E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7AC8F-FD7D-0849-9CDB-3049A16C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CA4E-3348-BE44-9D72-513848FC9FC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113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F872-578E-B94E-945E-D7841E38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67E33-7ED5-F548-B3EB-CB3707999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DDE3F-0BA4-F848-8CC7-5C55D13DF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5388B-A708-7B45-B41C-72484F91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9948-D03B-3249-A3D0-ADA299245823}" type="datetimeFigureOut">
              <a:rPr lang="en-UA" smtClean="0"/>
              <a:t>04/26/2024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B082A-8639-544D-99CD-A8D4FEC4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59179-B299-0D4A-9669-122A9FBD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CA4E-3348-BE44-9D72-513848FC9FC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5551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3007-2670-FD47-9636-ED40E82EB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FAA1A-A82F-274D-B987-2BFA2463E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44E6B-6763-B045-A63C-DE66C5347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EA120-FB77-474A-BC1A-F52AE85E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9948-D03B-3249-A3D0-ADA299245823}" type="datetimeFigureOut">
              <a:rPr lang="en-UA" smtClean="0"/>
              <a:t>04/26/2024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0FC39-55CC-154E-BB85-79445B22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BAFAA-A1D8-F74B-851D-3E4BEC32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CA4E-3348-BE44-9D72-513848FC9FC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9535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8CA8B9-E155-D34C-9512-A3A39F26A35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46F3E0-244C-754D-8101-6F0DB95B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670" y="365125"/>
            <a:ext cx="970313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4F3CB-87AF-7347-8C73-1247869BE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1F137-F0D3-144E-BB30-3068A0928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39948-D03B-3249-A3D0-ADA299245823}" type="datetimeFigureOut">
              <a:rPr lang="en-UA" smtClean="0"/>
              <a:t>04/26/2024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9B210-344B-6540-BEB4-BB098F696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C993-87D6-F945-B15F-9E1A181F6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FCA4E-3348-BE44-9D72-513848FC9FC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7354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8347-F871-FE48-BB32-88438C84A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2368"/>
            <a:ext cx="9144000" cy="23876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Организация сети школьного питания</a:t>
            </a:r>
            <a:endParaRPr lang="en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BE4CC-FC9D-3A40-AD17-7B0CA79C5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3699968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Выполнили:</a:t>
            </a:r>
          </a:p>
          <a:p>
            <a:pPr algn="r"/>
            <a:r>
              <a:rPr lang="ru-RU" dirty="0"/>
              <a:t>Тарасов Егор</a:t>
            </a:r>
          </a:p>
          <a:p>
            <a:pPr algn="r"/>
            <a:r>
              <a:rPr lang="ru-RU" dirty="0"/>
              <a:t>Астахов Егор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20020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</a:rPr>
              <a:t>Цели и задачи проекта</a:t>
            </a:r>
            <a:endParaRPr lang="ru-RU" dirty="0">
              <a:effectLst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801F47-C265-4465-B139-01AD07890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</a:t>
            </a: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Создание сайта для организации сети школьного питания</a:t>
            </a: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lvl="1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интерфейс для школьников, которые смогут пополнить счет и посмотреть меню на сегодня</a:t>
            </a:r>
          </a:p>
          <a:p>
            <a:pPr lvl="1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интерфейс для учителя, который сможет выбрать ученика и списать деньги за еду</a:t>
            </a:r>
          </a:p>
          <a:p>
            <a:pPr lvl="1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интерфейс для повара, который сможет добавлять и удалять блюда из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и смотреть заказы</a:t>
            </a:r>
          </a:p>
          <a:p>
            <a:pPr lvl="1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интерфейс для админа, который сможет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принимать заявки для регистрации на сайте</a:t>
            </a:r>
          </a:p>
        </p:txBody>
      </p:sp>
    </p:spTree>
    <p:extLst>
      <p:ext uri="{BB962C8B-B14F-4D97-AF65-F5344CB8AC3E}">
        <p14:creationId xmlns:p14="http://schemas.microsoft.com/office/powerpoint/2010/main" val="267064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Прямоугольник 114">
            <a:extLst>
              <a:ext uri="{FF2B5EF4-FFF2-40B4-BE49-F238E27FC236}">
                <a16:creationId xmlns:a16="http://schemas.microsoft.com/office/drawing/2014/main" id="{7EEAC9AB-A2C5-4966-901B-8931893AD9E2}"/>
              </a:ext>
            </a:extLst>
          </p:cNvPr>
          <p:cNvSpPr/>
          <p:nvPr/>
        </p:nvSpPr>
        <p:spPr>
          <a:xfrm>
            <a:off x="8382571" y="1454534"/>
            <a:ext cx="3761688" cy="24662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9829E244-B008-47B7-928F-7C0BE33E4302}"/>
              </a:ext>
            </a:extLst>
          </p:cNvPr>
          <p:cNvSpPr/>
          <p:nvPr/>
        </p:nvSpPr>
        <p:spPr>
          <a:xfrm>
            <a:off x="424097" y="3669913"/>
            <a:ext cx="3227993" cy="25157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16CBFBAF-BBB7-49BF-B0C3-923B611DD240}"/>
              </a:ext>
            </a:extLst>
          </p:cNvPr>
          <p:cNvSpPr/>
          <p:nvPr/>
        </p:nvSpPr>
        <p:spPr>
          <a:xfrm>
            <a:off x="4728800" y="1412199"/>
            <a:ext cx="3539728" cy="11521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FFAAC34-F160-49EB-BF6D-2C97E066C5C1}"/>
              </a:ext>
            </a:extLst>
          </p:cNvPr>
          <p:cNvSpPr/>
          <p:nvPr/>
        </p:nvSpPr>
        <p:spPr>
          <a:xfrm>
            <a:off x="278297" y="1390821"/>
            <a:ext cx="3974393" cy="2126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Фотографии проекта</a:t>
            </a:r>
            <a:endParaRPr lang="en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397E01-ADB9-44C3-AF28-6D7F7C94C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6" y="1479208"/>
            <a:ext cx="3853657" cy="194979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55969A-39F1-4517-9A3B-836019F4F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167" y="1479208"/>
            <a:ext cx="3426135" cy="101811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E1386B-7879-4D80-9B99-D4E728ED6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586" y="1513139"/>
            <a:ext cx="3663659" cy="23283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50021F1-C9FC-4D2A-839C-3E701C0E8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06" y="3763619"/>
            <a:ext cx="3102850" cy="2328333"/>
          </a:xfrm>
          <a:prstGeom prst="rect">
            <a:avLst/>
          </a:prstGeom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A41CEAA-6689-4FDA-93DF-39F6E1C364A6}"/>
              </a:ext>
            </a:extLst>
          </p:cNvPr>
          <p:cNvGrpSpPr/>
          <p:nvPr/>
        </p:nvGrpSpPr>
        <p:grpSpPr>
          <a:xfrm>
            <a:off x="3807680" y="3631358"/>
            <a:ext cx="4451818" cy="2328334"/>
            <a:chOff x="3996267" y="3669913"/>
            <a:chExt cx="4451818" cy="2328334"/>
          </a:xfrm>
        </p:grpSpPr>
        <p:sp>
          <p:nvSpPr>
            <p:cNvPr id="114" name="Прямоугольник 113">
              <a:extLst>
                <a:ext uri="{FF2B5EF4-FFF2-40B4-BE49-F238E27FC236}">
                  <a16:creationId xmlns:a16="http://schemas.microsoft.com/office/drawing/2014/main" id="{C7C7BD6A-8B00-4BA4-AF6F-1C10BD075CEB}"/>
                </a:ext>
              </a:extLst>
            </p:cNvPr>
            <p:cNvSpPr/>
            <p:nvPr/>
          </p:nvSpPr>
          <p:spPr>
            <a:xfrm>
              <a:off x="3996267" y="3669913"/>
              <a:ext cx="4451818" cy="232833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2AF3103D-CE67-4522-8627-D0382CAC9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10190" y="3752492"/>
              <a:ext cx="4255762" cy="2163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060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Используемые библиотеки</a:t>
            </a:r>
            <a:endParaRPr lang="en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C01CC-AD4E-4420-93F4-83455C83B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flask_login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flask_wtf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61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en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9AE579-B5E3-45DE-A0EA-DFF6D5C0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выполнен с использованием всех пройденных технологий. </a:t>
            </a:r>
          </a:p>
          <a:p>
            <a:pPr marL="0" indent="0" algn="just"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 сайта на Python с использованием 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мощный инструмент для реализации проектов. Python предлагает простоту, гибкость и множество готовых библиотек. Разработанный сайт демонстрирует возможности Python и 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Доработки:</a:t>
            </a: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Доделать отображение и покупку товаров у повара </a:t>
            </a: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и учителя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2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ACF"/>
      </a:accent1>
      <a:accent2>
        <a:srgbClr val="FE454A"/>
      </a:accent2>
      <a:accent3>
        <a:srgbClr val="A5A5A5"/>
      </a:accent3>
      <a:accent4>
        <a:srgbClr val="FFC200"/>
      </a:accent4>
      <a:accent5>
        <a:srgbClr val="907BF1"/>
      </a:accent5>
      <a:accent6>
        <a:srgbClr val="008B8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156</Words>
  <Application>Microsoft Office PowerPoint</Application>
  <PresentationFormat>Широкоэкранный</PresentationFormat>
  <Paragraphs>27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Организация сети школьного питания</vt:lpstr>
      <vt:lpstr>Цели и задачи проекта</vt:lpstr>
      <vt:lpstr>Фотографии проекта</vt:lpstr>
      <vt:lpstr>Используемые библиотеки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Microsoft Office User</dc:creator>
  <cp:lastModifiedBy>Егор Тарасов</cp:lastModifiedBy>
  <cp:revision>7</cp:revision>
  <dcterms:created xsi:type="dcterms:W3CDTF">2023-02-12T09:25:47Z</dcterms:created>
  <dcterms:modified xsi:type="dcterms:W3CDTF">2024-04-26T08:34:56Z</dcterms:modified>
</cp:coreProperties>
</file>