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11B5-1D37-8B07-5C58-03C6CF16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3EE4-2A63-AE22-A928-0836A2362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4671-8C9E-23F5-4C15-63DE03C9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0A6C-15E2-5C02-48FB-DE5875AB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8AA6-9A72-1878-A952-1E034B1F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9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F3A0-1226-F63F-8ACB-B0CB975B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20A0C-FF77-2EAE-B737-60F78F697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84AE-5E9F-ADB4-00DA-69FFD8A3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E9DC-CBCD-02B4-B279-E4BB06A8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9C62-316F-3628-358F-B8FD6375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8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CB1C2-B686-FE9B-1BC6-536A0E8A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5BA8E-EE0D-C2C6-B644-E0D3462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D12B-A676-53A2-8A11-CB0CB736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2597-0A71-6D2F-4116-4614CC3D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23FF-53AF-8431-9EC8-CE419C4B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5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CF26-C994-4598-E97E-85729924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1194-BED2-64F9-B4D3-4EE530A4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2458-6858-F9C7-DD3C-6784625C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90DA-36F3-B280-93E8-A6841FBC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F1B3-4336-CBAB-0C62-5D8FD868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783F-A656-BC4C-5C57-34093A9A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48BC0-F332-8D31-12C5-C80BEC30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A30E-A5E5-989B-4B6E-52606E67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FDD5-287A-DD95-13DE-D1BB579F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73B69-A5E0-89A4-D3BE-21E2E444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1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1C9-408B-2BD5-BBAA-0BF92F29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E0F3-1289-0D45-8890-D36DBB82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14068-FD49-FC18-AF6F-179AC0CB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15C8-0487-145F-9E80-79C84966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5B5F-1868-71B7-98DE-93260983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DC22-C7E6-87A1-38FE-846A21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C995-DC1A-443B-F1C9-FF1F3564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95155-EDF0-AD87-B846-38D0E1EA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436F5-C150-A5D6-A077-3CFE5C0F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C20EF-5F70-3353-5D30-4DFE1A1A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B445F-7818-6F8C-15C8-C26CC561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30D51-5D23-DFBA-4B3F-9D8B125A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C7219-97DA-F0B6-FFE2-19AEDA2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2669C-7815-B2C9-7314-0FFF14EC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8767-7DD9-A661-4D8C-E2C09F8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61B8-7A81-E881-F450-A203F694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2C6CA-5B1B-474D-1066-F492BDBE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3084B-494D-B85A-3965-ADFB8245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8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35367-2D57-8C03-5D51-A0319210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962A1-68F4-F7B1-C726-A65024FE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83045-AA1A-B496-27C8-2CBF7985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FDA3-B681-151B-AFA2-DB93FF29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F9D4-3E72-5405-7B6E-77AAE46A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56A87-6855-90B3-F27D-243E02AFB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94DF-9E64-BC3E-C979-6AE39EF1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FBC27-C2BF-8369-9848-7BE90FE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0BC6-3DD9-24EE-67DB-81E9AC87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164E-B205-50CE-E942-62D0D8D2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E8A0A-2133-6AD7-5176-C21093CF0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3B7A9-C124-108D-5BF2-BEAE95759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071D-D1B0-0D06-2174-A3CC9374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BFEF7-FB96-D91E-625E-CDF3E787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9639-74B9-7437-4F88-0E8EF196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1514-F025-17F5-7C33-209FD995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46519-1A4E-B7F8-A052-F12534C6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D661-6D40-F195-C580-F4AE8BB39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2680-3B32-4CDC-902F-BE6B7B1DED8E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91E3-45D6-B50B-5734-2D640E0C9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7504-C57C-75F4-061B-14C06C0C5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CCDB-38B9-480D-A65F-C22E26C051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0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White swirling abstract design">
            <a:extLst>
              <a:ext uri="{FF2B5EF4-FFF2-40B4-BE49-F238E27FC236}">
                <a16:creationId xmlns:a16="http://schemas.microsoft.com/office/drawing/2014/main" id="{20E2426A-8AC1-C390-8651-9BA2D5AE1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1EC9-49C8-5B2D-2745-69F3243E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chemeClr val="bg1"/>
                </a:solidFill>
              </a:rPr>
              <a:t>Creative ISE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22AB-0C27-DD79-D92C-229497841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Abdurasulov Mirsaid 12225253</a:t>
            </a:r>
          </a:p>
          <a:p>
            <a:pPr algn="l"/>
            <a:r>
              <a:rPr lang="en-GB" sz="2000">
                <a:solidFill>
                  <a:schemeClr val="bg1"/>
                </a:solidFill>
              </a:rPr>
              <a:t>Arduino activity</a:t>
            </a: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  <a:p>
            <a:pPr algn="l"/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8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93A1E-4410-3F00-8113-9D8AD8F8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activity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114D8E-43C3-D287-5063-438D998E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09" y="1675227"/>
            <a:ext cx="8450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905F4-AD6A-0BB3-B608-F53BFA43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C++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DD55-D97D-615A-BF6D-A3603423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// C++ code                            </a:t>
            </a:r>
          </a:p>
          <a:p>
            <a:r>
              <a:rPr lang="en-US" sz="1300"/>
              <a:t>//                                                               </a:t>
            </a:r>
          </a:p>
          <a:p>
            <a:endParaRPr lang="en-US" sz="1300"/>
          </a:p>
          <a:p>
            <a:r>
              <a:rPr lang="en-US" sz="1300"/>
              <a:t>int LEDB = 13;</a:t>
            </a:r>
          </a:p>
          <a:p>
            <a:r>
              <a:rPr lang="en-US" sz="1300"/>
              <a:t>int LEDG = 12;</a:t>
            </a:r>
          </a:p>
          <a:p>
            <a:r>
              <a:rPr lang="en-US" sz="1300"/>
              <a:t>int LEDR = 2;</a:t>
            </a:r>
          </a:p>
          <a:p>
            <a:endParaRPr lang="en-US" sz="1300"/>
          </a:p>
          <a:p>
            <a:endParaRPr lang="en-US" sz="1300"/>
          </a:p>
          <a:p>
            <a:r>
              <a:rPr lang="en-US" sz="1300"/>
              <a:t>void setup()</a:t>
            </a:r>
          </a:p>
          <a:p>
            <a:r>
              <a:rPr lang="en-US" sz="1300"/>
              <a:t>{</a:t>
            </a:r>
          </a:p>
          <a:p>
            <a:r>
              <a:rPr lang="en-US" sz="1300"/>
              <a:t>  pinMode(LEDR, OUTPUT);</a:t>
            </a:r>
          </a:p>
          <a:p>
            <a:r>
              <a:rPr lang="en-US" sz="1300"/>
              <a:t>  pinMode(LEDG, OUTPUT);</a:t>
            </a:r>
          </a:p>
          <a:p>
            <a:r>
              <a:rPr lang="en-US" sz="1300"/>
              <a:t>  pinMode(LEDB, OUTPUT);</a:t>
            </a:r>
          </a:p>
          <a:p>
            <a:r>
              <a:rPr lang="en-US" sz="1300"/>
              <a:t>}</a:t>
            </a:r>
          </a:p>
          <a:p>
            <a:endParaRPr lang="en-US" sz="1300"/>
          </a:p>
          <a:p>
            <a:endParaRPr lang="en-US" sz="1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F04047-3DDB-DB2A-9D5B-E988B5E3FB13}"/>
              </a:ext>
            </a:extLst>
          </p:cNvPr>
          <p:cNvSpPr txBox="1"/>
          <p:nvPr/>
        </p:nvSpPr>
        <p:spPr>
          <a:xfrm>
            <a:off x="8451604" y="1412489"/>
            <a:ext cx="3513417" cy="472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void loop()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2;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(LEDR, HIGH);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delay(1000); // Wait for 1000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(LEDR, LOW);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delay(1000); // Wait for 1000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4;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(LEDG, HIGH);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delay(500); // Wait for 500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(LEDG, LOW);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delay(500); // Wait for 500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for (int </a:t>
            </a:r>
            <a:r>
              <a:rPr lang="en-US" sz="800" dirty="0" err="1"/>
              <a:t>i</a:t>
            </a:r>
            <a:r>
              <a:rPr lang="en-US" sz="800" dirty="0"/>
              <a:t> = 0; </a:t>
            </a:r>
            <a:r>
              <a:rPr lang="en-US" sz="800" dirty="0" err="1"/>
              <a:t>i</a:t>
            </a:r>
            <a:r>
              <a:rPr lang="en-US" sz="800" dirty="0"/>
              <a:t> &lt; 6; </a:t>
            </a:r>
            <a:r>
              <a:rPr lang="en-US" sz="800" dirty="0" err="1"/>
              <a:t>i</a:t>
            </a:r>
            <a:r>
              <a:rPr lang="en-US" sz="800" dirty="0"/>
              <a:t>++) {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(LEDB, HIGH);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delay(500); // Wait for 500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</a:t>
            </a:r>
            <a:r>
              <a:rPr lang="en-US" sz="800" dirty="0" err="1"/>
              <a:t>digitalWrite</a:t>
            </a:r>
            <a:r>
              <a:rPr lang="en-US" sz="800" dirty="0"/>
              <a:t>(LEDB, LOW);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     delay(500); // Wait for 500 millisecond(s)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6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238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Creative ISE Design</vt:lpstr>
      <vt:lpstr>Arduino activity </vt:lpstr>
      <vt:lpstr>C++ 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ISE Design</dc:title>
  <dc:creator>미르사이드</dc:creator>
  <cp:lastModifiedBy>미르사이드</cp:lastModifiedBy>
  <cp:revision>1</cp:revision>
  <dcterms:created xsi:type="dcterms:W3CDTF">2023-09-25T13:14:53Z</dcterms:created>
  <dcterms:modified xsi:type="dcterms:W3CDTF">2023-09-25T13:21:35Z</dcterms:modified>
</cp:coreProperties>
</file>