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October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37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0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9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October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October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0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A876A-D2AF-E4E0-1209-3E31A48CE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Creative ISE Design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7648E-110E-1022-F944-466C47904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Student ID: 12225253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Name: Abdurasulov Mirsaid</a:t>
            </a:r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White swirling abstract design">
            <a:extLst>
              <a:ext uri="{FF2B5EF4-FFF2-40B4-BE49-F238E27FC236}">
                <a16:creationId xmlns:a16="http://schemas.microsoft.com/office/drawing/2014/main" id="{77B8424D-7861-3DB3-15EF-767F146A7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0" r="1269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C12F-125B-AA2D-DB48-837214C1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66FD3-A1F8-614D-A946-A2105D09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436880"/>
            <a:ext cx="11091600" cy="6129290"/>
          </a:xfrm>
        </p:spPr>
      </p:pic>
    </p:spTree>
    <p:extLst>
      <p:ext uri="{BB962C8B-B14F-4D97-AF65-F5344CB8AC3E}">
        <p14:creationId xmlns:p14="http://schemas.microsoft.com/office/powerpoint/2010/main" val="242506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1838-26BE-5E5B-662D-579499FD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00965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34179-EA1A-76D4-7629-07403115B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284480"/>
            <a:ext cx="10739120" cy="6269355"/>
          </a:xfrm>
        </p:spPr>
      </p:pic>
    </p:spTree>
    <p:extLst>
      <p:ext uri="{BB962C8B-B14F-4D97-AF65-F5344CB8AC3E}">
        <p14:creationId xmlns:p14="http://schemas.microsoft.com/office/powerpoint/2010/main" val="147959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56C6-143F-A97D-DEA1-0878C5A2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F4C98-D9BB-02F4-9892-1F0AB9321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98" y="91440"/>
            <a:ext cx="10993542" cy="6543040"/>
          </a:xfrm>
        </p:spPr>
      </p:pic>
    </p:spTree>
    <p:extLst>
      <p:ext uri="{BB962C8B-B14F-4D97-AF65-F5344CB8AC3E}">
        <p14:creationId xmlns:p14="http://schemas.microsoft.com/office/powerpoint/2010/main" val="164281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800E-E7C1-F7B4-7326-F252CF1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F5FF-2F06-E417-90BB-D4DE9B42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B5A0-F116-AAF0-A8E9-3630B990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640"/>
            <a:ext cx="11338559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703-CD7B-2670-31E1-373100C8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A7A7B-B7E6-4D1A-91B9-01B143395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63" y="203836"/>
            <a:ext cx="10481877" cy="5993764"/>
          </a:xfrm>
        </p:spPr>
      </p:pic>
    </p:spTree>
    <p:extLst>
      <p:ext uri="{BB962C8B-B14F-4D97-AF65-F5344CB8AC3E}">
        <p14:creationId xmlns:p14="http://schemas.microsoft.com/office/powerpoint/2010/main" val="288364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82BC-FADC-D665-007A-4A4354D6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5C871-891D-8537-C13B-7485A46C0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72" y="383384"/>
            <a:ext cx="9100488" cy="6108856"/>
          </a:xfrm>
        </p:spPr>
      </p:pic>
    </p:spTree>
    <p:extLst>
      <p:ext uri="{BB962C8B-B14F-4D97-AF65-F5344CB8AC3E}">
        <p14:creationId xmlns:p14="http://schemas.microsoft.com/office/powerpoint/2010/main" val="8277823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3DFloatVTI</vt:lpstr>
      <vt:lpstr>Creative ISE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ISE Design</dc:title>
  <dc:creator>미르사이드</dc:creator>
  <cp:lastModifiedBy>미르사이드</cp:lastModifiedBy>
  <cp:revision>1</cp:revision>
  <dcterms:created xsi:type="dcterms:W3CDTF">2023-10-18T14:43:57Z</dcterms:created>
  <dcterms:modified xsi:type="dcterms:W3CDTF">2023-10-18T14:49:21Z</dcterms:modified>
</cp:coreProperties>
</file>