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26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7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86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98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53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77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26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30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28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32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86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CD54F-3EF0-195E-8256-2876E1D39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GB"/>
              <a:t>Creative ISE Design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03597-DA9A-123A-C601-F1D89BC44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Week activity 5 Arduino</a:t>
            </a:r>
          </a:p>
          <a:p>
            <a:pPr algn="l"/>
            <a:r>
              <a:rPr lang="en-GB" dirty="0"/>
              <a:t>Done by Abdurasulov Mirsaid 12225253 </a:t>
            </a:r>
          </a:p>
        </p:txBody>
      </p:sp>
      <p:pic>
        <p:nvPicPr>
          <p:cNvPr id="32" name="Picture 3" descr="A dna structure with dots and lines&#10;&#10;Description automatically generated">
            <a:extLst>
              <a:ext uri="{FF2B5EF4-FFF2-40B4-BE49-F238E27FC236}">
                <a16:creationId xmlns:a16="http://schemas.microsoft.com/office/drawing/2014/main" id="{713CBB79-3E91-8962-AC13-92F82FADF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2" r="-2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66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C9327-FFC1-EFE9-9AD2-ADC38E46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13634"/>
            <a:ext cx="4265007" cy="20395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1 (Circuit and code)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ED61E-B1C4-E3BD-FDCF-E534F9618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560" y="304800"/>
            <a:ext cx="8676640" cy="4338320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46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6615-8A77-F4D8-2A9C-F167F6FB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GB" dirty="0"/>
              <a:t>Graphic: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A299AF-C43B-FC61-9717-A2E31CEAF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360" y="1127760"/>
            <a:ext cx="10805917" cy="5730240"/>
          </a:xfrm>
        </p:spPr>
      </p:pic>
    </p:spTree>
    <p:extLst>
      <p:ext uri="{BB962C8B-B14F-4D97-AF65-F5344CB8AC3E}">
        <p14:creationId xmlns:p14="http://schemas.microsoft.com/office/powerpoint/2010/main" val="120467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67A4-B376-5CC4-A23B-D2771C46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2 (circuit and code)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69FF7-9F94-6401-9CA8-62A70D3A2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666" y="1825625"/>
            <a:ext cx="7450667" cy="3859213"/>
          </a:xfrm>
        </p:spPr>
      </p:pic>
    </p:spTree>
    <p:extLst>
      <p:ext uri="{BB962C8B-B14F-4D97-AF65-F5344CB8AC3E}">
        <p14:creationId xmlns:p14="http://schemas.microsoft.com/office/powerpoint/2010/main" val="279773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37B2-5F75-7711-C737-CB1D0943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1C40E-6933-0EE7-9009-49E0E6ED4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807" y="1825625"/>
            <a:ext cx="7706385" cy="3859213"/>
          </a:xfrm>
        </p:spPr>
      </p:pic>
    </p:spTree>
    <p:extLst>
      <p:ext uri="{BB962C8B-B14F-4D97-AF65-F5344CB8AC3E}">
        <p14:creationId xmlns:p14="http://schemas.microsoft.com/office/powerpoint/2010/main" val="178688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Magnifying glass on clear background">
            <a:extLst>
              <a:ext uri="{FF2B5EF4-FFF2-40B4-BE49-F238E27FC236}">
                <a16:creationId xmlns:a16="http://schemas.microsoft.com/office/drawing/2014/main" id="{150BB4F7-4B04-AE38-A717-9FE3C7558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99A2F-778E-EABA-D09D-DAA59A96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Abdurasulov Mirsaid</a:t>
            </a:r>
            <a:b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9740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ShapesVTI</vt:lpstr>
      <vt:lpstr>Creative ISE Design </vt:lpstr>
      <vt:lpstr>Activity 1 (Circuit and code)</vt:lpstr>
      <vt:lpstr>Graphic: </vt:lpstr>
      <vt:lpstr>Activity 2 (circuit and code)</vt:lpstr>
      <vt:lpstr>Graphic:</vt:lpstr>
      <vt:lpstr>Abdurasulov Mirsaid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ISE Design </dc:title>
  <dc:creator>미르사이드</dc:creator>
  <cp:lastModifiedBy>미르사이드</cp:lastModifiedBy>
  <cp:revision>1</cp:revision>
  <dcterms:created xsi:type="dcterms:W3CDTF">2023-10-04T13:14:52Z</dcterms:created>
  <dcterms:modified xsi:type="dcterms:W3CDTF">2023-10-04T13:25:51Z</dcterms:modified>
</cp:coreProperties>
</file>