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60" r:id="rId4"/>
    <p:sldId id="259" r:id="rId5"/>
    <p:sldId id="261" r:id="rId6"/>
    <p:sldId id="276" r:id="rId7"/>
    <p:sldId id="277" r:id="rId8"/>
    <p:sldId id="278" r:id="rId9"/>
    <p:sldId id="264" r:id="rId10"/>
    <p:sldId id="262" r:id="rId11"/>
    <p:sldId id="263" r:id="rId12"/>
    <p:sldId id="271" r:id="rId13"/>
    <p:sldId id="274" r:id="rId14"/>
    <p:sldId id="265" r:id="rId15"/>
    <p:sldId id="268" r:id="rId16"/>
    <p:sldId id="270" r:id="rId17"/>
    <p:sldId id="272" r:id="rId18"/>
    <p:sldId id="280"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A1D025-3953-4396-A737-60271549D355}">
          <p14:sldIdLst>
            <p14:sldId id="256"/>
            <p14:sldId id="258"/>
            <p14:sldId id="260"/>
            <p14:sldId id="259"/>
            <p14:sldId id="261"/>
            <p14:sldId id="276"/>
            <p14:sldId id="277"/>
            <p14:sldId id="278"/>
            <p14:sldId id="264"/>
            <p14:sldId id="262"/>
            <p14:sldId id="263"/>
            <p14:sldId id="271"/>
          </p14:sldIdLst>
        </p14:section>
        <p14:section name="Untitled Section" id="{26D37A6C-65F0-4E2B-9982-BF3B86965EE9}">
          <p14:sldIdLst>
            <p14:sldId id="274"/>
            <p14:sldId id="265"/>
            <p14:sldId id="268"/>
            <p14:sldId id="270"/>
            <p14:sldId id="272"/>
            <p14:sldId id="280"/>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48616" autoAdjust="0"/>
  </p:normalViewPr>
  <p:slideViewPr>
    <p:cSldViewPr snapToGrid="0">
      <p:cViewPr varScale="1">
        <p:scale>
          <a:sx n="42" d="100"/>
          <a:sy n="42" d="100"/>
        </p:scale>
        <p:origin x="2215" y="2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706AAE-0D58-47F8-B8D2-A18B7ED6448A}" type="doc">
      <dgm:prSet loTypeId="urn:microsoft.com/office/officeart/2016/7/layout/BasicLinearProcessNumbered" loCatId="process" qsTypeId="urn:microsoft.com/office/officeart/2005/8/quickstyle/simple4" qsCatId="simple" csTypeId="urn:microsoft.com/office/officeart/2005/8/colors/accent5_2" csCatId="accent5" phldr="1"/>
      <dgm:spPr/>
      <dgm:t>
        <a:bodyPr/>
        <a:lstStyle/>
        <a:p>
          <a:endParaRPr lang="en-US"/>
        </a:p>
      </dgm:t>
    </dgm:pt>
    <dgm:pt modelId="{80CB9FDC-FF66-4009-96F5-5BBA9D7BFD02}">
      <dgm:prSet/>
      <dgm:spPr/>
      <dgm:t>
        <a:bodyPr/>
        <a:lstStyle/>
        <a:p>
          <a:r>
            <a:rPr lang="en-US"/>
            <a:t>Known Assets</a:t>
          </a:r>
        </a:p>
      </dgm:t>
    </dgm:pt>
    <dgm:pt modelId="{CA05AB5C-D5C3-43E6-883C-9B38D4C7BEF3}" type="parTrans" cxnId="{F299FC8B-2E5D-4631-A2F4-4258D61571CD}">
      <dgm:prSet/>
      <dgm:spPr/>
      <dgm:t>
        <a:bodyPr/>
        <a:lstStyle/>
        <a:p>
          <a:endParaRPr lang="en-US"/>
        </a:p>
      </dgm:t>
    </dgm:pt>
    <dgm:pt modelId="{7DE567A6-77BB-43E1-BBFE-ED318F855143}" type="sibTrans" cxnId="{F299FC8B-2E5D-4631-A2F4-4258D61571CD}">
      <dgm:prSet phldrT="1" phldr="0"/>
      <dgm:spPr/>
      <dgm:t>
        <a:bodyPr/>
        <a:lstStyle/>
        <a:p>
          <a:r>
            <a:rPr lang="en-US"/>
            <a:t>1</a:t>
          </a:r>
        </a:p>
      </dgm:t>
    </dgm:pt>
    <dgm:pt modelId="{37E2955B-3FE9-4D57-AF6E-ED5FBBA375D0}">
      <dgm:prSet/>
      <dgm:spPr/>
      <dgm:t>
        <a:bodyPr/>
        <a:lstStyle/>
        <a:p>
          <a:r>
            <a:rPr lang="en-US"/>
            <a:t>Trusted and Continuous Scanning</a:t>
          </a:r>
        </a:p>
      </dgm:t>
    </dgm:pt>
    <dgm:pt modelId="{AEEEC0D9-8911-45F6-B7B3-C3256B2854A5}" type="parTrans" cxnId="{4A831513-1E86-4527-B2A9-D4155AF18F16}">
      <dgm:prSet/>
      <dgm:spPr/>
      <dgm:t>
        <a:bodyPr/>
        <a:lstStyle/>
        <a:p>
          <a:endParaRPr lang="en-US"/>
        </a:p>
      </dgm:t>
    </dgm:pt>
    <dgm:pt modelId="{729EF60B-EB4B-4BA1-B1CE-CB0880CC1E66}" type="sibTrans" cxnId="{4A831513-1E86-4527-B2A9-D4155AF18F16}">
      <dgm:prSet phldrT="2" phldr="0"/>
      <dgm:spPr/>
      <dgm:t>
        <a:bodyPr/>
        <a:lstStyle/>
        <a:p>
          <a:r>
            <a:rPr lang="en-US"/>
            <a:t>2</a:t>
          </a:r>
        </a:p>
      </dgm:t>
    </dgm:pt>
    <dgm:pt modelId="{3ED0F8DC-1E15-4711-8D66-BFC203C305FB}">
      <dgm:prSet/>
      <dgm:spPr/>
      <dgm:t>
        <a:bodyPr/>
        <a:lstStyle/>
        <a:p>
          <a:r>
            <a:rPr lang="en-US" dirty="0"/>
            <a:t>Patch Management</a:t>
          </a:r>
        </a:p>
      </dgm:t>
    </dgm:pt>
    <dgm:pt modelId="{B4371BB2-279E-4238-8C28-0131B0F016C0}" type="parTrans" cxnId="{7EEE8D4B-C300-4C48-B518-35CD18B8E883}">
      <dgm:prSet/>
      <dgm:spPr/>
      <dgm:t>
        <a:bodyPr/>
        <a:lstStyle/>
        <a:p>
          <a:endParaRPr lang="en-US"/>
        </a:p>
      </dgm:t>
    </dgm:pt>
    <dgm:pt modelId="{46EF3102-C6CD-4E89-91C4-CFDD4566D8C8}" type="sibTrans" cxnId="{7EEE8D4B-C300-4C48-B518-35CD18B8E883}">
      <dgm:prSet phldrT="3" phldr="0"/>
      <dgm:spPr/>
      <dgm:t>
        <a:bodyPr/>
        <a:lstStyle/>
        <a:p>
          <a:r>
            <a:rPr lang="en-US"/>
            <a:t>3</a:t>
          </a:r>
        </a:p>
      </dgm:t>
    </dgm:pt>
    <dgm:pt modelId="{7867D983-089C-42BF-AE8A-1C258D637E52}">
      <dgm:prSet/>
      <dgm:spPr/>
      <dgm:t>
        <a:bodyPr/>
        <a:lstStyle/>
        <a:p>
          <a:r>
            <a:rPr lang="en-US"/>
            <a:t>Goals/Metrics</a:t>
          </a:r>
        </a:p>
      </dgm:t>
    </dgm:pt>
    <dgm:pt modelId="{866C0086-90BD-461D-B9CD-998BFED5B642}" type="parTrans" cxnId="{4F24006E-E3E5-4298-8473-7B7F1021E1BC}">
      <dgm:prSet/>
      <dgm:spPr/>
      <dgm:t>
        <a:bodyPr/>
        <a:lstStyle/>
        <a:p>
          <a:endParaRPr lang="en-US"/>
        </a:p>
      </dgm:t>
    </dgm:pt>
    <dgm:pt modelId="{8AF8D163-3C36-48D3-A18F-98080E72A95B}" type="sibTrans" cxnId="{4F24006E-E3E5-4298-8473-7B7F1021E1BC}">
      <dgm:prSet phldrT="5" phldr="0"/>
      <dgm:spPr/>
      <dgm:t>
        <a:bodyPr/>
        <a:lstStyle/>
        <a:p>
          <a:r>
            <a:rPr lang="en-US"/>
            <a:t>5</a:t>
          </a:r>
        </a:p>
      </dgm:t>
    </dgm:pt>
    <dgm:pt modelId="{621AB82D-BF8B-4F88-9780-DD66BE4F785D}">
      <dgm:prSet/>
      <dgm:spPr/>
      <dgm:t>
        <a:bodyPr/>
        <a:lstStyle/>
        <a:p>
          <a:r>
            <a:rPr lang="en-US"/>
            <a:t>Risk &amp; Risk Mitigation</a:t>
          </a:r>
          <a:endParaRPr lang="en-US" dirty="0"/>
        </a:p>
      </dgm:t>
    </dgm:pt>
    <dgm:pt modelId="{BCA24779-BD9D-485B-B049-9CF70791E134}" type="parTrans" cxnId="{C7820658-91B4-44FC-A457-41B52C635C06}">
      <dgm:prSet/>
      <dgm:spPr/>
    </dgm:pt>
    <dgm:pt modelId="{9A4E2218-AA3B-4624-8B72-8CFCF7EAEADB}" type="sibTrans" cxnId="{C7820658-91B4-44FC-A457-41B52C635C06}">
      <dgm:prSet phldrT="4" phldr="0"/>
      <dgm:spPr/>
      <dgm:t>
        <a:bodyPr/>
        <a:lstStyle/>
        <a:p>
          <a:r>
            <a:rPr lang="en-US"/>
            <a:t>4</a:t>
          </a:r>
        </a:p>
      </dgm:t>
    </dgm:pt>
    <dgm:pt modelId="{7169BA47-2CD7-43B4-9D45-219FD6F0D1C8}" type="pres">
      <dgm:prSet presAssocID="{FC706AAE-0D58-47F8-B8D2-A18B7ED6448A}" presName="Name0" presStyleCnt="0">
        <dgm:presLayoutVars>
          <dgm:animLvl val="lvl"/>
          <dgm:resizeHandles val="exact"/>
        </dgm:presLayoutVars>
      </dgm:prSet>
      <dgm:spPr/>
    </dgm:pt>
    <dgm:pt modelId="{1DA8A288-8B20-452D-92B7-C6912DD64B25}" type="pres">
      <dgm:prSet presAssocID="{80CB9FDC-FF66-4009-96F5-5BBA9D7BFD02}" presName="compositeNode" presStyleCnt="0">
        <dgm:presLayoutVars>
          <dgm:bulletEnabled val="1"/>
        </dgm:presLayoutVars>
      </dgm:prSet>
      <dgm:spPr/>
    </dgm:pt>
    <dgm:pt modelId="{ED617BDE-52D0-413D-A794-08175C5729AF}" type="pres">
      <dgm:prSet presAssocID="{80CB9FDC-FF66-4009-96F5-5BBA9D7BFD02}" presName="bgRect" presStyleLbl="bgAccFollowNode1" presStyleIdx="0" presStyleCnt="5"/>
      <dgm:spPr/>
    </dgm:pt>
    <dgm:pt modelId="{D1D2201C-AC65-412D-B88C-BD62F9BBE2B7}" type="pres">
      <dgm:prSet presAssocID="{7DE567A6-77BB-43E1-BBFE-ED318F855143}" presName="sibTransNodeCircle" presStyleLbl="alignNode1" presStyleIdx="0" presStyleCnt="10">
        <dgm:presLayoutVars>
          <dgm:chMax val="0"/>
          <dgm:bulletEnabled/>
        </dgm:presLayoutVars>
      </dgm:prSet>
      <dgm:spPr/>
    </dgm:pt>
    <dgm:pt modelId="{B705AFCB-2586-4B6A-BFDA-3C5A7FAE26D3}" type="pres">
      <dgm:prSet presAssocID="{80CB9FDC-FF66-4009-96F5-5BBA9D7BFD02}" presName="bottomLine" presStyleLbl="alignNode1" presStyleIdx="1" presStyleCnt="10">
        <dgm:presLayoutVars/>
      </dgm:prSet>
      <dgm:spPr/>
    </dgm:pt>
    <dgm:pt modelId="{95341959-F36E-4EA5-ADBB-911D74ABFB72}" type="pres">
      <dgm:prSet presAssocID="{80CB9FDC-FF66-4009-96F5-5BBA9D7BFD02}" presName="nodeText" presStyleLbl="bgAccFollowNode1" presStyleIdx="0" presStyleCnt="5">
        <dgm:presLayoutVars>
          <dgm:bulletEnabled val="1"/>
        </dgm:presLayoutVars>
      </dgm:prSet>
      <dgm:spPr/>
    </dgm:pt>
    <dgm:pt modelId="{B74F6139-4EB7-4746-B15E-EDF891E2E54C}" type="pres">
      <dgm:prSet presAssocID="{7DE567A6-77BB-43E1-BBFE-ED318F855143}" presName="sibTrans" presStyleCnt="0"/>
      <dgm:spPr/>
    </dgm:pt>
    <dgm:pt modelId="{13A6DD1C-6CF0-4897-8CDB-55B3E90E05D5}" type="pres">
      <dgm:prSet presAssocID="{37E2955B-3FE9-4D57-AF6E-ED5FBBA375D0}" presName="compositeNode" presStyleCnt="0">
        <dgm:presLayoutVars>
          <dgm:bulletEnabled val="1"/>
        </dgm:presLayoutVars>
      </dgm:prSet>
      <dgm:spPr/>
    </dgm:pt>
    <dgm:pt modelId="{03C17009-5D77-4415-98E8-379C52ECF9B1}" type="pres">
      <dgm:prSet presAssocID="{37E2955B-3FE9-4D57-AF6E-ED5FBBA375D0}" presName="bgRect" presStyleLbl="bgAccFollowNode1" presStyleIdx="1" presStyleCnt="5"/>
      <dgm:spPr/>
    </dgm:pt>
    <dgm:pt modelId="{AAD6C9FA-8C09-4F37-B18E-A4A3D43C94A6}" type="pres">
      <dgm:prSet presAssocID="{729EF60B-EB4B-4BA1-B1CE-CB0880CC1E66}" presName="sibTransNodeCircle" presStyleLbl="alignNode1" presStyleIdx="2" presStyleCnt="10">
        <dgm:presLayoutVars>
          <dgm:chMax val="0"/>
          <dgm:bulletEnabled/>
        </dgm:presLayoutVars>
      </dgm:prSet>
      <dgm:spPr/>
    </dgm:pt>
    <dgm:pt modelId="{A1D8D3A9-1414-4E06-8CBA-F34EB810FD4D}" type="pres">
      <dgm:prSet presAssocID="{37E2955B-3FE9-4D57-AF6E-ED5FBBA375D0}" presName="bottomLine" presStyleLbl="alignNode1" presStyleIdx="3" presStyleCnt="10">
        <dgm:presLayoutVars/>
      </dgm:prSet>
      <dgm:spPr/>
    </dgm:pt>
    <dgm:pt modelId="{54F8E28B-4121-4559-996F-3815F0F0AC88}" type="pres">
      <dgm:prSet presAssocID="{37E2955B-3FE9-4D57-AF6E-ED5FBBA375D0}" presName="nodeText" presStyleLbl="bgAccFollowNode1" presStyleIdx="1" presStyleCnt="5">
        <dgm:presLayoutVars>
          <dgm:bulletEnabled val="1"/>
        </dgm:presLayoutVars>
      </dgm:prSet>
      <dgm:spPr/>
    </dgm:pt>
    <dgm:pt modelId="{88D197D6-50A8-4875-AC66-3A45119DF391}" type="pres">
      <dgm:prSet presAssocID="{729EF60B-EB4B-4BA1-B1CE-CB0880CC1E66}" presName="sibTrans" presStyleCnt="0"/>
      <dgm:spPr/>
    </dgm:pt>
    <dgm:pt modelId="{653E4A13-31C9-4F10-A850-6208E23669C5}" type="pres">
      <dgm:prSet presAssocID="{3ED0F8DC-1E15-4711-8D66-BFC203C305FB}" presName="compositeNode" presStyleCnt="0">
        <dgm:presLayoutVars>
          <dgm:bulletEnabled val="1"/>
        </dgm:presLayoutVars>
      </dgm:prSet>
      <dgm:spPr/>
    </dgm:pt>
    <dgm:pt modelId="{F2A55689-01F0-409F-AF2F-C89E4F7C0487}" type="pres">
      <dgm:prSet presAssocID="{3ED0F8DC-1E15-4711-8D66-BFC203C305FB}" presName="bgRect" presStyleLbl="bgAccFollowNode1" presStyleIdx="2" presStyleCnt="5"/>
      <dgm:spPr/>
    </dgm:pt>
    <dgm:pt modelId="{A71976D6-F27D-48B0-A724-093BCE2BA7AC}" type="pres">
      <dgm:prSet presAssocID="{46EF3102-C6CD-4E89-91C4-CFDD4566D8C8}" presName="sibTransNodeCircle" presStyleLbl="alignNode1" presStyleIdx="4" presStyleCnt="10">
        <dgm:presLayoutVars>
          <dgm:chMax val="0"/>
          <dgm:bulletEnabled/>
        </dgm:presLayoutVars>
      </dgm:prSet>
      <dgm:spPr/>
    </dgm:pt>
    <dgm:pt modelId="{CBBE145E-87D4-4E81-B9F0-8D4668E87D91}" type="pres">
      <dgm:prSet presAssocID="{3ED0F8DC-1E15-4711-8D66-BFC203C305FB}" presName="bottomLine" presStyleLbl="alignNode1" presStyleIdx="5" presStyleCnt="10">
        <dgm:presLayoutVars/>
      </dgm:prSet>
      <dgm:spPr/>
    </dgm:pt>
    <dgm:pt modelId="{A666EDB9-551F-45FD-A3D2-ECCCF72FC059}" type="pres">
      <dgm:prSet presAssocID="{3ED0F8DC-1E15-4711-8D66-BFC203C305FB}" presName="nodeText" presStyleLbl="bgAccFollowNode1" presStyleIdx="2" presStyleCnt="5">
        <dgm:presLayoutVars>
          <dgm:bulletEnabled val="1"/>
        </dgm:presLayoutVars>
      </dgm:prSet>
      <dgm:spPr/>
    </dgm:pt>
    <dgm:pt modelId="{B0861D38-9852-48F9-8BF1-5BF25D9AB113}" type="pres">
      <dgm:prSet presAssocID="{46EF3102-C6CD-4E89-91C4-CFDD4566D8C8}" presName="sibTrans" presStyleCnt="0"/>
      <dgm:spPr/>
    </dgm:pt>
    <dgm:pt modelId="{AFFF0CC7-6C13-4840-996A-43A5C83D003F}" type="pres">
      <dgm:prSet presAssocID="{621AB82D-BF8B-4F88-9780-DD66BE4F785D}" presName="compositeNode" presStyleCnt="0">
        <dgm:presLayoutVars>
          <dgm:bulletEnabled val="1"/>
        </dgm:presLayoutVars>
      </dgm:prSet>
      <dgm:spPr/>
    </dgm:pt>
    <dgm:pt modelId="{E597510C-F3D6-4930-BADC-C592B4CE9215}" type="pres">
      <dgm:prSet presAssocID="{621AB82D-BF8B-4F88-9780-DD66BE4F785D}" presName="bgRect" presStyleLbl="bgAccFollowNode1" presStyleIdx="3" presStyleCnt="5"/>
      <dgm:spPr/>
    </dgm:pt>
    <dgm:pt modelId="{853FB7D8-A731-4F3B-88BB-68962C4FDDD8}" type="pres">
      <dgm:prSet presAssocID="{9A4E2218-AA3B-4624-8B72-8CFCF7EAEADB}" presName="sibTransNodeCircle" presStyleLbl="alignNode1" presStyleIdx="6" presStyleCnt="10">
        <dgm:presLayoutVars>
          <dgm:chMax val="0"/>
          <dgm:bulletEnabled/>
        </dgm:presLayoutVars>
      </dgm:prSet>
      <dgm:spPr/>
    </dgm:pt>
    <dgm:pt modelId="{25C85EE4-7556-415F-B3D5-EA802AB7BDCD}" type="pres">
      <dgm:prSet presAssocID="{621AB82D-BF8B-4F88-9780-DD66BE4F785D}" presName="bottomLine" presStyleLbl="alignNode1" presStyleIdx="7" presStyleCnt="10">
        <dgm:presLayoutVars/>
      </dgm:prSet>
      <dgm:spPr/>
    </dgm:pt>
    <dgm:pt modelId="{69BF76CB-0788-417C-BA78-DB2F6FC40A9D}" type="pres">
      <dgm:prSet presAssocID="{621AB82D-BF8B-4F88-9780-DD66BE4F785D}" presName="nodeText" presStyleLbl="bgAccFollowNode1" presStyleIdx="3" presStyleCnt="5">
        <dgm:presLayoutVars>
          <dgm:bulletEnabled val="1"/>
        </dgm:presLayoutVars>
      </dgm:prSet>
      <dgm:spPr/>
    </dgm:pt>
    <dgm:pt modelId="{7588C12D-E055-4B1D-B6F5-5F270ABDCE7A}" type="pres">
      <dgm:prSet presAssocID="{9A4E2218-AA3B-4624-8B72-8CFCF7EAEADB}" presName="sibTrans" presStyleCnt="0"/>
      <dgm:spPr/>
    </dgm:pt>
    <dgm:pt modelId="{0D0592C3-4900-4EF2-B6B0-8A3C7BC578F6}" type="pres">
      <dgm:prSet presAssocID="{7867D983-089C-42BF-AE8A-1C258D637E52}" presName="compositeNode" presStyleCnt="0">
        <dgm:presLayoutVars>
          <dgm:bulletEnabled val="1"/>
        </dgm:presLayoutVars>
      </dgm:prSet>
      <dgm:spPr/>
    </dgm:pt>
    <dgm:pt modelId="{EA3D51EF-BD0D-42FF-AEAA-501ACC32D0E0}" type="pres">
      <dgm:prSet presAssocID="{7867D983-089C-42BF-AE8A-1C258D637E52}" presName="bgRect" presStyleLbl="bgAccFollowNode1" presStyleIdx="4" presStyleCnt="5"/>
      <dgm:spPr/>
    </dgm:pt>
    <dgm:pt modelId="{0517F1C9-5BDE-4972-B53D-595D70BF007B}" type="pres">
      <dgm:prSet presAssocID="{8AF8D163-3C36-48D3-A18F-98080E72A95B}" presName="sibTransNodeCircle" presStyleLbl="alignNode1" presStyleIdx="8" presStyleCnt="10">
        <dgm:presLayoutVars>
          <dgm:chMax val="0"/>
          <dgm:bulletEnabled/>
        </dgm:presLayoutVars>
      </dgm:prSet>
      <dgm:spPr/>
    </dgm:pt>
    <dgm:pt modelId="{736A17D5-A339-4405-BAA9-8204392FCEAF}" type="pres">
      <dgm:prSet presAssocID="{7867D983-089C-42BF-AE8A-1C258D637E52}" presName="bottomLine" presStyleLbl="alignNode1" presStyleIdx="9" presStyleCnt="10">
        <dgm:presLayoutVars/>
      </dgm:prSet>
      <dgm:spPr/>
    </dgm:pt>
    <dgm:pt modelId="{BEA38605-E206-46B1-A3B5-5B79B8734FBC}" type="pres">
      <dgm:prSet presAssocID="{7867D983-089C-42BF-AE8A-1C258D637E52}" presName="nodeText" presStyleLbl="bgAccFollowNode1" presStyleIdx="4" presStyleCnt="5">
        <dgm:presLayoutVars>
          <dgm:bulletEnabled val="1"/>
        </dgm:presLayoutVars>
      </dgm:prSet>
      <dgm:spPr/>
    </dgm:pt>
  </dgm:ptLst>
  <dgm:cxnLst>
    <dgm:cxn modelId="{4A831513-1E86-4527-B2A9-D4155AF18F16}" srcId="{FC706AAE-0D58-47F8-B8D2-A18B7ED6448A}" destId="{37E2955B-3FE9-4D57-AF6E-ED5FBBA375D0}" srcOrd="1" destOrd="0" parTransId="{AEEEC0D9-8911-45F6-B7B3-C3256B2854A5}" sibTransId="{729EF60B-EB4B-4BA1-B1CE-CB0880CC1E66}"/>
    <dgm:cxn modelId="{73FBFE17-4552-4EE6-A12D-D8D4CAB0F850}" type="presOf" srcId="{80CB9FDC-FF66-4009-96F5-5BBA9D7BFD02}" destId="{ED617BDE-52D0-413D-A794-08175C5729AF}" srcOrd="0" destOrd="0" presId="urn:microsoft.com/office/officeart/2016/7/layout/BasicLinearProcessNumbered"/>
    <dgm:cxn modelId="{0F4FBB27-D8A2-478C-9B3B-167BDF5F0F05}" type="presOf" srcId="{7867D983-089C-42BF-AE8A-1C258D637E52}" destId="{BEA38605-E206-46B1-A3B5-5B79B8734FBC}" srcOrd="1" destOrd="0" presId="urn:microsoft.com/office/officeart/2016/7/layout/BasicLinearProcessNumbered"/>
    <dgm:cxn modelId="{F9A65543-0F64-433B-B511-776C5C6ECF55}" type="presOf" srcId="{37E2955B-3FE9-4D57-AF6E-ED5FBBA375D0}" destId="{03C17009-5D77-4415-98E8-379C52ECF9B1}" srcOrd="0" destOrd="0" presId="urn:microsoft.com/office/officeart/2016/7/layout/BasicLinearProcessNumbered"/>
    <dgm:cxn modelId="{8CA85566-9D93-4560-9061-9FF46D4F3D36}" type="presOf" srcId="{3ED0F8DC-1E15-4711-8D66-BFC203C305FB}" destId="{F2A55689-01F0-409F-AF2F-C89E4F7C0487}" srcOrd="0" destOrd="0" presId="urn:microsoft.com/office/officeart/2016/7/layout/BasicLinearProcessNumbered"/>
    <dgm:cxn modelId="{A042834A-B483-4F9B-B5C1-6DD66702AA08}" type="presOf" srcId="{37E2955B-3FE9-4D57-AF6E-ED5FBBA375D0}" destId="{54F8E28B-4121-4559-996F-3815F0F0AC88}" srcOrd="1" destOrd="0" presId="urn:microsoft.com/office/officeart/2016/7/layout/BasicLinearProcessNumbered"/>
    <dgm:cxn modelId="{7EEE8D4B-C300-4C48-B518-35CD18B8E883}" srcId="{FC706AAE-0D58-47F8-B8D2-A18B7ED6448A}" destId="{3ED0F8DC-1E15-4711-8D66-BFC203C305FB}" srcOrd="2" destOrd="0" parTransId="{B4371BB2-279E-4238-8C28-0131B0F016C0}" sibTransId="{46EF3102-C6CD-4E89-91C4-CFDD4566D8C8}"/>
    <dgm:cxn modelId="{4F24006E-E3E5-4298-8473-7B7F1021E1BC}" srcId="{FC706AAE-0D58-47F8-B8D2-A18B7ED6448A}" destId="{7867D983-089C-42BF-AE8A-1C258D637E52}" srcOrd="4" destOrd="0" parTransId="{866C0086-90BD-461D-B9CD-998BFED5B642}" sibTransId="{8AF8D163-3C36-48D3-A18F-98080E72A95B}"/>
    <dgm:cxn modelId="{C7820658-91B4-44FC-A457-41B52C635C06}" srcId="{FC706AAE-0D58-47F8-B8D2-A18B7ED6448A}" destId="{621AB82D-BF8B-4F88-9780-DD66BE4F785D}" srcOrd="3" destOrd="0" parTransId="{BCA24779-BD9D-485B-B049-9CF70791E134}" sibTransId="{9A4E2218-AA3B-4624-8B72-8CFCF7EAEADB}"/>
    <dgm:cxn modelId="{CF223159-19F7-4E29-B1D7-243AAEAB8DF1}" type="presOf" srcId="{FC706AAE-0D58-47F8-B8D2-A18B7ED6448A}" destId="{7169BA47-2CD7-43B4-9D45-219FD6F0D1C8}" srcOrd="0" destOrd="0" presId="urn:microsoft.com/office/officeart/2016/7/layout/BasicLinearProcessNumbered"/>
    <dgm:cxn modelId="{4E4D3C59-8904-42CD-9C80-A244390C9D9C}" type="presOf" srcId="{729EF60B-EB4B-4BA1-B1CE-CB0880CC1E66}" destId="{AAD6C9FA-8C09-4F37-B18E-A4A3D43C94A6}" srcOrd="0" destOrd="0" presId="urn:microsoft.com/office/officeart/2016/7/layout/BasicLinearProcessNumbered"/>
    <dgm:cxn modelId="{F5347687-4D1D-43A9-99E5-4FAA016ABA10}" type="presOf" srcId="{8AF8D163-3C36-48D3-A18F-98080E72A95B}" destId="{0517F1C9-5BDE-4972-B53D-595D70BF007B}" srcOrd="0" destOrd="0" presId="urn:microsoft.com/office/officeart/2016/7/layout/BasicLinearProcessNumbered"/>
    <dgm:cxn modelId="{53EC4288-F7F0-47C5-84BB-2AB0FB2554EB}" type="presOf" srcId="{46EF3102-C6CD-4E89-91C4-CFDD4566D8C8}" destId="{A71976D6-F27D-48B0-A724-093BCE2BA7AC}" srcOrd="0" destOrd="0" presId="urn:microsoft.com/office/officeart/2016/7/layout/BasicLinearProcessNumbered"/>
    <dgm:cxn modelId="{F299FC8B-2E5D-4631-A2F4-4258D61571CD}" srcId="{FC706AAE-0D58-47F8-B8D2-A18B7ED6448A}" destId="{80CB9FDC-FF66-4009-96F5-5BBA9D7BFD02}" srcOrd="0" destOrd="0" parTransId="{CA05AB5C-D5C3-43E6-883C-9B38D4C7BEF3}" sibTransId="{7DE567A6-77BB-43E1-BBFE-ED318F855143}"/>
    <dgm:cxn modelId="{CB20EF91-9D0B-468D-A21D-EF4D18F370A9}" type="presOf" srcId="{621AB82D-BF8B-4F88-9780-DD66BE4F785D}" destId="{69BF76CB-0788-417C-BA78-DB2F6FC40A9D}" srcOrd="1" destOrd="0" presId="urn:microsoft.com/office/officeart/2016/7/layout/BasicLinearProcessNumbered"/>
    <dgm:cxn modelId="{39404BB6-E59B-4677-AE90-B808367F3C92}" type="presOf" srcId="{7DE567A6-77BB-43E1-BBFE-ED318F855143}" destId="{D1D2201C-AC65-412D-B88C-BD62F9BBE2B7}" srcOrd="0" destOrd="0" presId="urn:microsoft.com/office/officeart/2016/7/layout/BasicLinearProcessNumbered"/>
    <dgm:cxn modelId="{32FCCFC0-150D-4D90-AF8B-29007ABB9543}" type="presOf" srcId="{9A4E2218-AA3B-4624-8B72-8CFCF7EAEADB}" destId="{853FB7D8-A731-4F3B-88BB-68962C4FDDD8}" srcOrd="0" destOrd="0" presId="urn:microsoft.com/office/officeart/2016/7/layout/BasicLinearProcessNumbered"/>
    <dgm:cxn modelId="{88FA92C2-3031-4494-A686-F1DB6AEA6DE6}" type="presOf" srcId="{80CB9FDC-FF66-4009-96F5-5BBA9D7BFD02}" destId="{95341959-F36E-4EA5-ADBB-911D74ABFB72}" srcOrd="1" destOrd="0" presId="urn:microsoft.com/office/officeart/2016/7/layout/BasicLinearProcessNumbered"/>
    <dgm:cxn modelId="{937CC1CB-9ED7-4673-BE3A-934B20AA9B5A}" type="presOf" srcId="{3ED0F8DC-1E15-4711-8D66-BFC203C305FB}" destId="{A666EDB9-551F-45FD-A3D2-ECCCF72FC059}" srcOrd="1" destOrd="0" presId="urn:microsoft.com/office/officeart/2016/7/layout/BasicLinearProcessNumbered"/>
    <dgm:cxn modelId="{746139E1-4419-4903-987C-B9D7AEB25E06}" type="presOf" srcId="{7867D983-089C-42BF-AE8A-1C258D637E52}" destId="{EA3D51EF-BD0D-42FF-AEAA-501ACC32D0E0}" srcOrd="0" destOrd="0" presId="urn:microsoft.com/office/officeart/2016/7/layout/BasicLinearProcessNumbered"/>
    <dgm:cxn modelId="{F44610F5-504E-4212-8FA0-FAE8239F683F}" type="presOf" srcId="{621AB82D-BF8B-4F88-9780-DD66BE4F785D}" destId="{E597510C-F3D6-4930-BADC-C592B4CE9215}" srcOrd="0" destOrd="0" presId="urn:microsoft.com/office/officeart/2016/7/layout/BasicLinearProcessNumbered"/>
    <dgm:cxn modelId="{139367A5-983B-45FB-93FF-2AE6D65B222F}" type="presParOf" srcId="{7169BA47-2CD7-43B4-9D45-219FD6F0D1C8}" destId="{1DA8A288-8B20-452D-92B7-C6912DD64B25}" srcOrd="0" destOrd="0" presId="urn:microsoft.com/office/officeart/2016/7/layout/BasicLinearProcessNumbered"/>
    <dgm:cxn modelId="{DCC301C1-BAB0-455A-A10F-C741BD722496}" type="presParOf" srcId="{1DA8A288-8B20-452D-92B7-C6912DD64B25}" destId="{ED617BDE-52D0-413D-A794-08175C5729AF}" srcOrd="0" destOrd="0" presId="urn:microsoft.com/office/officeart/2016/7/layout/BasicLinearProcessNumbered"/>
    <dgm:cxn modelId="{D8E8624A-9F47-4DCA-A94F-7565862C0239}" type="presParOf" srcId="{1DA8A288-8B20-452D-92B7-C6912DD64B25}" destId="{D1D2201C-AC65-412D-B88C-BD62F9BBE2B7}" srcOrd="1" destOrd="0" presId="urn:microsoft.com/office/officeart/2016/7/layout/BasicLinearProcessNumbered"/>
    <dgm:cxn modelId="{9B5B80FC-FBD1-4ED4-96F1-B875B830D9D0}" type="presParOf" srcId="{1DA8A288-8B20-452D-92B7-C6912DD64B25}" destId="{B705AFCB-2586-4B6A-BFDA-3C5A7FAE26D3}" srcOrd="2" destOrd="0" presId="urn:microsoft.com/office/officeart/2016/7/layout/BasicLinearProcessNumbered"/>
    <dgm:cxn modelId="{4F2EB3B6-1633-4E58-A64C-CD11BC6A2977}" type="presParOf" srcId="{1DA8A288-8B20-452D-92B7-C6912DD64B25}" destId="{95341959-F36E-4EA5-ADBB-911D74ABFB72}" srcOrd="3" destOrd="0" presId="urn:microsoft.com/office/officeart/2016/7/layout/BasicLinearProcessNumbered"/>
    <dgm:cxn modelId="{47F5BA81-ED45-4027-9411-5FA84BBADB9F}" type="presParOf" srcId="{7169BA47-2CD7-43B4-9D45-219FD6F0D1C8}" destId="{B74F6139-4EB7-4746-B15E-EDF891E2E54C}" srcOrd="1" destOrd="0" presId="urn:microsoft.com/office/officeart/2016/7/layout/BasicLinearProcessNumbered"/>
    <dgm:cxn modelId="{1E6787DB-AE55-4612-93E8-65218A40A385}" type="presParOf" srcId="{7169BA47-2CD7-43B4-9D45-219FD6F0D1C8}" destId="{13A6DD1C-6CF0-4897-8CDB-55B3E90E05D5}" srcOrd="2" destOrd="0" presId="urn:microsoft.com/office/officeart/2016/7/layout/BasicLinearProcessNumbered"/>
    <dgm:cxn modelId="{07960F64-47E6-4B79-8E27-594527738CE7}" type="presParOf" srcId="{13A6DD1C-6CF0-4897-8CDB-55B3E90E05D5}" destId="{03C17009-5D77-4415-98E8-379C52ECF9B1}" srcOrd="0" destOrd="0" presId="urn:microsoft.com/office/officeart/2016/7/layout/BasicLinearProcessNumbered"/>
    <dgm:cxn modelId="{EC168926-68A3-486D-89C6-7B3B4C1C5C0B}" type="presParOf" srcId="{13A6DD1C-6CF0-4897-8CDB-55B3E90E05D5}" destId="{AAD6C9FA-8C09-4F37-B18E-A4A3D43C94A6}" srcOrd="1" destOrd="0" presId="urn:microsoft.com/office/officeart/2016/7/layout/BasicLinearProcessNumbered"/>
    <dgm:cxn modelId="{5FA4FFA9-E619-4116-BC26-221D8190EB0F}" type="presParOf" srcId="{13A6DD1C-6CF0-4897-8CDB-55B3E90E05D5}" destId="{A1D8D3A9-1414-4E06-8CBA-F34EB810FD4D}" srcOrd="2" destOrd="0" presId="urn:microsoft.com/office/officeart/2016/7/layout/BasicLinearProcessNumbered"/>
    <dgm:cxn modelId="{8A59F73F-DC51-480D-AE76-0F1385CC5BF4}" type="presParOf" srcId="{13A6DD1C-6CF0-4897-8CDB-55B3E90E05D5}" destId="{54F8E28B-4121-4559-996F-3815F0F0AC88}" srcOrd="3" destOrd="0" presId="urn:microsoft.com/office/officeart/2016/7/layout/BasicLinearProcessNumbered"/>
    <dgm:cxn modelId="{9EA0942B-662C-4913-951C-90D3A523969E}" type="presParOf" srcId="{7169BA47-2CD7-43B4-9D45-219FD6F0D1C8}" destId="{88D197D6-50A8-4875-AC66-3A45119DF391}" srcOrd="3" destOrd="0" presId="urn:microsoft.com/office/officeart/2016/7/layout/BasicLinearProcessNumbered"/>
    <dgm:cxn modelId="{0BBBB6F0-71BD-4FD2-88D6-09C6B456C635}" type="presParOf" srcId="{7169BA47-2CD7-43B4-9D45-219FD6F0D1C8}" destId="{653E4A13-31C9-4F10-A850-6208E23669C5}" srcOrd="4" destOrd="0" presId="urn:microsoft.com/office/officeart/2016/7/layout/BasicLinearProcessNumbered"/>
    <dgm:cxn modelId="{9532262B-A2D7-4EA4-AE26-E742A623A086}" type="presParOf" srcId="{653E4A13-31C9-4F10-A850-6208E23669C5}" destId="{F2A55689-01F0-409F-AF2F-C89E4F7C0487}" srcOrd="0" destOrd="0" presId="urn:microsoft.com/office/officeart/2016/7/layout/BasicLinearProcessNumbered"/>
    <dgm:cxn modelId="{45D5BDE1-3ED6-48DE-9DF3-5B1B19550BA2}" type="presParOf" srcId="{653E4A13-31C9-4F10-A850-6208E23669C5}" destId="{A71976D6-F27D-48B0-A724-093BCE2BA7AC}" srcOrd="1" destOrd="0" presId="urn:microsoft.com/office/officeart/2016/7/layout/BasicLinearProcessNumbered"/>
    <dgm:cxn modelId="{953D2BA9-B60A-4069-811E-C091B0994B56}" type="presParOf" srcId="{653E4A13-31C9-4F10-A850-6208E23669C5}" destId="{CBBE145E-87D4-4E81-B9F0-8D4668E87D91}" srcOrd="2" destOrd="0" presId="urn:microsoft.com/office/officeart/2016/7/layout/BasicLinearProcessNumbered"/>
    <dgm:cxn modelId="{B3093B54-7B50-4895-84F0-FC1F252D985A}" type="presParOf" srcId="{653E4A13-31C9-4F10-A850-6208E23669C5}" destId="{A666EDB9-551F-45FD-A3D2-ECCCF72FC059}" srcOrd="3" destOrd="0" presId="urn:microsoft.com/office/officeart/2016/7/layout/BasicLinearProcessNumbered"/>
    <dgm:cxn modelId="{15C199D8-DBC0-47AE-BB29-7221EEDBDB29}" type="presParOf" srcId="{7169BA47-2CD7-43B4-9D45-219FD6F0D1C8}" destId="{B0861D38-9852-48F9-8BF1-5BF25D9AB113}" srcOrd="5" destOrd="0" presId="urn:microsoft.com/office/officeart/2016/7/layout/BasicLinearProcessNumbered"/>
    <dgm:cxn modelId="{0C4E6434-C856-422F-A147-58924B0E7F8C}" type="presParOf" srcId="{7169BA47-2CD7-43B4-9D45-219FD6F0D1C8}" destId="{AFFF0CC7-6C13-4840-996A-43A5C83D003F}" srcOrd="6" destOrd="0" presId="urn:microsoft.com/office/officeart/2016/7/layout/BasicLinearProcessNumbered"/>
    <dgm:cxn modelId="{1E94DD2B-45D9-4B3D-8AFB-15AEAB9F7B25}" type="presParOf" srcId="{AFFF0CC7-6C13-4840-996A-43A5C83D003F}" destId="{E597510C-F3D6-4930-BADC-C592B4CE9215}" srcOrd="0" destOrd="0" presId="urn:microsoft.com/office/officeart/2016/7/layout/BasicLinearProcessNumbered"/>
    <dgm:cxn modelId="{9B749502-5CBA-4FB1-B4AE-633DF039822C}" type="presParOf" srcId="{AFFF0CC7-6C13-4840-996A-43A5C83D003F}" destId="{853FB7D8-A731-4F3B-88BB-68962C4FDDD8}" srcOrd="1" destOrd="0" presId="urn:microsoft.com/office/officeart/2016/7/layout/BasicLinearProcessNumbered"/>
    <dgm:cxn modelId="{3DFFFE45-1947-4346-B4DC-77C31027C829}" type="presParOf" srcId="{AFFF0CC7-6C13-4840-996A-43A5C83D003F}" destId="{25C85EE4-7556-415F-B3D5-EA802AB7BDCD}" srcOrd="2" destOrd="0" presId="urn:microsoft.com/office/officeart/2016/7/layout/BasicLinearProcessNumbered"/>
    <dgm:cxn modelId="{D3704FA7-1CE4-4D6A-A0C2-A2DBF4D3E604}" type="presParOf" srcId="{AFFF0CC7-6C13-4840-996A-43A5C83D003F}" destId="{69BF76CB-0788-417C-BA78-DB2F6FC40A9D}" srcOrd="3" destOrd="0" presId="urn:microsoft.com/office/officeart/2016/7/layout/BasicLinearProcessNumbered"/>
    <dgm:cxn modelId="{9852D2B0-85FD-43AE-91A8-81FEB1A773A0}" type="presParOf" srcId="{7169BA47-2CD7-43B4-9D45-219FD6F0D1C8}" destId="{7588C12D-E055-4B1D-B6F5-5F270ABDCE7A}" srcOrd="7" destOrd="0" presId="urn:microsoft.com/office/officeart/2016/7/layout/BasicLinearProcessNumbered"/>
    <dgm:cxn modelId="{CB2108D1-39E4-443C-8275-87B73FAE7F95}" type="presParOf" srcId="{7169BA47-2CD7-43B4-9D45-219FD6F0D1C8}" destId="{0D0592C3-4900-4EF2-B6B0-8A3C7BC578F6}" srcOrd="8" destOrd="0" presId="urn:microsoft.com/office/officeart/2016/7/layout/BasicLinearProcessNumbered"/>
    <dgm:cxn modelId="{891C07CC-F6CD-45ED-BCB5-D31B02346E0F}" type="presParOf" srcId="{0D0592C3-4900-4EF2-B6B0-8A3C7BC578F6}" destId="{EA3D51EF-BD0D-42FF-AEAA-501ACC32D0E0}" srcOrd="0" destOrd="0" presId="urn:microsoft.com/office/officeart/2016/7/layout/BasicLinearProcessNumbered"/>
    <dgm:cxn modelId="{93336722-9A12-4D52-A008-24B76F39A631}" type="presParOf" srcId="{0D0592C3-4900-4EF2-B6B0-8A3C7BC578F6}" destId="{0517F1C9-5BDE-4972-B53D-595D70BF007B}" srcOrd="1" destOrd="0" presId="urn:microsoft.com/office/officeart/2016/7/layout/BasicLinearProcessNumbered"/>
    <dgm:cxn modelId="{08E91232-ED92-4917-87E1-546295BE874D}" type="presParOf" srcId="{0D0592C3-4900-4EF2-B6B0-8A3C7BC578F6}" destId="{736A17D5-A339-4405-BAA9-8204392FCEAF}" srcOrd="2" destOrd="0" presId="urn:microsoft.com/office/officeart/2016/7/layout/BasicLinearProcessNumbered"/>
    <dgm:cxn modelId="{7099B9E2-86D8-41F5-8DD2-1B1A97216DCA}" type="presParOf" srcId="{0D0592C3-4900-4EF2-B6B0-8A3C7BC578F6}" destId="{BEA38605-E206-46B1-A3B5-5B79B8734FBC}"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473312-B4D5-4718-80D4-F22463043EC7}" type="doc">
      <dgm:prSet loTypeId="urn:microsoft.com/office/officeart/2005/8/layout/hierarchy1" loCatId="hierarchy" qsTypeId="urn:microsoft.com/office/officeart/2005/8/quickstyle/simple5" qsCatId="simple" csTypeId="urn:microsoft.com/office/officeart/2005/8/colors/accent4_2" csCatId="accent4"/>
      <dgm:spPr/>
      <dgm:t>
        <a:bodyPr/>
        <a:lstStyle/>
        <a:p>
          <a:endParaRPr lang="en-US"/>
        </a:p>
      </dgm:t>
    </dgm:pt>
    <dgm:pt modelId="{2482E6AA-AE5C-4805-8661-4A5143798556}">
      <dgm:prSet/>
      <dgm:spPr/>
      <dgm:t>
        <a:bodyPr/>
        <a:lstStyle/>
        <a:p>
          <a:r>
            <a:rPr lang="en-US"/>
            <a:t>What are you doing?</a:t>
          </a:r>
        </a:p>
      </dgm:t>
    </dgm:pt>
    <dgm:pt modelId="{23B819D1-B7E2-4E44-8A27-70AE268E65B0}" type="parTrans" cxnId="{B7720748-84EE-4203-838D-D4AA3D521D7B}">
      <dgm:prSet/>
      <dgm:spPr/>
      <dgm:t>
        <a:bodyPr/>
        <a:lstStyle/>
        <a:p>
          <a:endParaRPr lang="en-US"/>
        </a:p>
      </dgm:t>
    </dgm:pt>
    <dgm:pt modelId="{3C2FAE37-669A-4416-BD99-67AA63AC9B4D}" type="sibTrans" cxnId="{B7720748-84EE-4203-838D-D4AA3D521D7B}">
      <dgm:prSet/>
      <dgm:spPr/>
      <dgm:t>
        <a:bodyPr/>
        <a:lstStyle/>
        <a:p>
          <a:endParaRPr lang="en-US"/>
        </a:p>
      </dgm:t>
    </dgm:pt>
    <dgm:pt modelId="{A9C4B838-3D86-4B70-9505-481381685560}">
      <dgm:prSet/>
      <dgm:spPr/>
      <dgm:t>
        <a:bodyPr/>
        <a:lstStyle/>
        <a:p>
          <a:r>
            <a:rPr lang="en-US"/>
            <a:t>What are you feeling?</a:t>
          </a:r>
        </a:p>
      </dgm:t>
    </dgm:pt>
    <dgm:pt modelId="{F3CC9C01-6BCF-437D-8698-B4DE6314C030}" type="parTrans" cxnId="{44DBA68A-44BB-485D-866B-530799B93105}">
      <dgm:prSet/>
      <dgm:spPr/>
      <dgm:t>
        <a:bodyPr/>
        <a:lstStyle/>
        <a:p>
          <a:endParaRPr lang="en-US"/>
        </a:p>
      </dgm:t>
    </dgm:pt>
    <dgm:pt modelId="{30ED9321-8734-4FD8-818D-09FF90E8DDF0}" type="sibTrans" cxnId="{44DBA68A-44BB-485D-866B-530799B93105}">
      <dgm:prSet/>
      <dgm:spPr/>
      <dgm:t>
        <a:bodyPr/>
        <a:lstStyle/>
        <a:p>
          <a:endParaRPr lang="en-US"/>
        </a:p>
      </dgm:t>
    </dgm:pt>
    <dgm:pt modelId="{C4B9030E-6179-4BFE-8F3D-2ECFEC2E355D}">
      <dgm:prSet/>
      <dgm:spPr/>
      <dgm:t>
        <a:bodyPr/>
        <a:lstStyle/>
        <a:p>
          <a:r>
            <a:rPr lang="en-US"/>
            <a:t>What are your blind spots?</a:t>
          </a:r>
        </a:p>
      </dgm:t>
    </dgm:pt>
    <dgm:pt modelId="{27DB118B-826F-4FAC-8F96-11A795485CDB}" type="parTrans" cxnId="{2BF67F8D-B095-4F21-926D-E509A0E69438}">
      <dgm:prSet/>
      <dgm:spPr/>
      <dgm:t>
        <a:bodyPr/>
        <a:lstStyle/>
        <a:p>
          <a:endParaRPr lang="en-US"/>
        </a:p>
      </dgm:t>
    </dgm:pt>
    <dgm:pt modelId="{A20BDCDE-4C08-4FC3-889B-5322C345E6CA}" type="sibTrans" cxnId="{2BF67F8D-B095-4F21-926D-E509A0E69438}">
      <dgm:prSet/>
      <dgm:spPr/>
      <dgm:t>
        <a:bodyPr/>
        <a:lstStyle/>
        <a:p>
          <a:endParaRPr lang="en-US"/>
        </a:p>
      </dgm:t>
    </dgm:pt>
    <dgm:pt modelId="{90BFCD58-68B5-4170-A2B4-2A4D307D2A40}" type="pres">
      <dgm:prSet presAssocID="{93473312-B4D5-4718-80D4-F22463043EC7}" presName="hierChild1" presStyleCnt="0">
        <dgm:presLayoutVars>
          <dgm:chPref val="1"/>
          <dgm:dir/>
          <dgm:animOne val="branch"/>
          <dgm:animLvl val="lvl"/>
          <dgm:resizeHandles/>
        </dgm:presLayoutVars>
      </dgm:prSet>
      <dgm:spPr/>
    </dgm:pt>
    <dgm:pt modelId="{FCA903B2-5C74-4E41-B5DA-05D676291019}" type="pres">
      <dgm:prSet presAssocID="{2482E6AA-AE5C-4805-8661-4A5143798556}" presName="hierRoot1" presStyleCnt="0"/>
      <dgm:spPr/>
    </dgm:pt>
    <dgm:pt modelId="{7B86A81A-E5CB-455E-8776-E751647CB52D}" type="pres">
      <dgm:prSet presAssocID="{2482E6AA-AE5C-4805-8661-4A5143798556}" presName="composite" presStyleCnt="0"/>
      <dgm:spPr/>
    </dgm:pt>
    <dgm:pt modelId="{D7CFA831-A692-4D08-A9C6-731C33A5C1EA}" type="pres">
      <dgm:prSet presAssocID="{2482E6AA-AE5C-4805-8661-4A5143798556}" presName="background" presStyleLbl="node0" presStyleIdx="0" presStyleCnt="3"/>
      <dgm:spPr/>
    </dgm:pt>
    <dgm:pt modelId="{7E457E27-48A2-4C30-8EAD-97531B484F44}" type="pres">
      <dgm:prSet presAssocID="{2482E6AA-AE5C-4805-8661-4A5143798556}" presName="text" presStyleLbl="fgAcc0" presStyleIdx="0" presStyleCnt="3">
        <dgm:presLayoutVars>
          <dgm:chPref val="3"/>
        </dgm:presLayoutVars>
      </dgm:prSet>
      <dgm:spPr/>
    </dgm:pt>
    <dgm:pt modelId="{EC43A103-18B5-47F9-A828-EA70F0A7FEF1}" type="pres">
      <dgm:prSet presAssocID="{2482E6AA-AE5C-4805-8661-4A5143798556}" presName="hierChild2" presStyleCnt="0"/>
      <dgm:spPr/>
    </dgm:pt>
    <dgm:pt modelId="{A8CB7A3C-2C10-4186-9B34-A937696035AB}" type="pres">
      <dgm:prSet presAssocID="{A9C4B838-3D86-4B70-9505-481381685560}" presName="hierRoot1" presStyleCnt="0"/>
      <dgm:spPr/>
    </dgm:pt>
    <dgm:pt modelId="{1A528B06-F837-4104-B78E-1520FDBA3208}" type="pres">
      <dgm:prSet presAssocID="{A9C4B838-3D86-4B70-9505-481381685560}" presName="composite" presStyleCnt="0"/>
      <dgm:spPr/>
    </dgm:pt>
    <dgm:pt modelId="{7FF12FCC-EF79-46CC-A010-64180725E7C5}" type="pres">
      <dgm:prSet presAssocID="{A9C4B838-3D86-4B70-9505-481381685560}" presName="background" presStyleLbl="node0" presStyleIdx="1" presStyleCnt="3"/>
      <dgm:spPr/>
    </dgm:pt>
    <dgm:pt modelId="{0B2E1F44-1F73-4389-9FA2-F3A210175313}" type="pres">
      <dgm:prSet presAssocID="{A9C4B838-3D86-4B70-9505-481381685560}" presName="text" presStyleLbl="fgAcc0" presStyleIdx="1" presStyleCnt="3">
        <dgm:presLayoutVars>
          <dgm:chPref val="3"/>
        </dgm:presLayoutVars>
      </dgm:prSet>
      <dgm:spPr/>
    </dgm:pt>
    <dgm:pt modelId="{AB34F622-1766-4337-B1B6-D519A306D0D9}" type="pres">
      <dgm:prSet presAssocID="{A9C4B838-3D86-4B70-9505-481381685560}" presName="hierChild2" presStyleCnt="0"/>
      <dgm:spPr/>
    </dgm:pt>
    <dgm:pt modelId="{51D742DF-B961-4843-BBEC-5969ED760EBF}" type="pres">
      <dgm:prSet presAssocID="{C4B9030E-6179-4BFE-8F3D-2ECFEC2E355D}" presName="hierRoot1" presStyleCnt="0"/>
      <dgm:spPr/>
    </dgm:pt>
    <dgm:pt modelId="{B3C6E33A-8FB5-450D-B437-645FB7CC30E3}" type="pres">
      <dgm:prSet presAssocID="{C4B9030E-6179-4BFE-8F3D-2ECFEC2E355D}" presName="composite" presStyleCnt="0"/>
      <dgm:spPr/>
    </dgm:pt>
    <dgm:pt modelId="{B6A1F609-1D1A-4967-9458-61F90A0E3651}" type="pres">
      <dgm:prSet presAssocID="{C4B9030E-6179-4BFE-8F3D-2ECFEC2E355D}" presName="background" presStyleLbl="node0" presStyleIdx="2" presStyleCnt="3"/>
      <dgm:spPr/>
    </dgm:pt>
    <dgm:pt modelId="{19809F4A-147A-40CD-96E7-80D8D3C44980}" type="pres">
      <dgm:prSet presAssocID="{C4B9030E-6179-4BFE-8F3D-2ECFEC2E355D}" presName="text" presStyleLbl="fgAcc0" presStyleIdx="2" presStyleCnt="3">
        <dgm:presLayoutVars>
          <dgm:chPref val="3"/>
        </dgm:presLayoutVars>
      </dgm:prSet>
      <dgm:spPr/>
    </dgm:pt>
    <dgm:pt modelId="{1B4BF51B-0DC0-4D3A-89A1-E3233ED48AD6}" type="pres">
      <dgm:prSet presAssocID="{C4B9030E-6179-4BFE-8F3D-2ECFEC2E355D}" presName="hierChild2" presStyleCnt="0"/>
      <dgm:spPr/>
    </dgm:pt>
  </dgm:ptLst>
  <dgm:cxnLst>
    <dgm:cxn modelId="{8394FA5B-8BCA-46F7-B234-69C4B3BBBDAA}" type="presOf" srcId="{2482E6AA-AE5C-4805-8661-4A5143798556}" destId="{7E457E27-48A2-4C30-8EAD-97531B484F44}" srcOrd="0" destOrd="0" presId="urn:microsoft.com/office/officeart/2005/8/layout/hierarchy1"/>
    <dgm:cxn modelId="{B7720748-84EE-4203-838D-D4AA3D521D7B}" srcId="{93473312-B4D5-4718-80D4-F22463043EC7}" destId="{2482E6AA-AE5C-4805-8661-4A5143798556}" srcOrd="0" destOrd="0" parTransId="{23B819D1-B7E2-4E44-8A27-70AE268E65B0}" sibTransId="{3C2FAE37-669A-4416-BD99-67AA63AC9B4D}"/>
    <dgm:cxn modelId="{4F610769-E2A6-4AC2-A905-B8EDF539E9D9}" type="presOf" srcId="{93473312-B4D5-4718-80D4-F22463043EC7}" destId="{90BFCD58-68B5-4170-A2B4-2A4D307D2A40}" srcOrd="0" destOrd="0" presId="urn:microsoft.com/office/officeart/2005/8/layout/hierarchy1"/>
    <dgm:cxn modelId="{44DBA68A-44BB-485D-866B-530799B93105}" srcId="{93473312-B4D5-4718-80D4-F22463043EC7}" destId="{A9C4B838-3D86-4B70-9505-481381685560}" srcOrd="1" destOrd="0" parTransId="{F3CC9C01-6BCF-437D-8698-B4DE6314C030}" sibTransId="{30ED9321-8734-4FD8-818D-09FF90E8DDF0}"/>
    <dgm:cxn modelId="{2BF67F8D-B095-4F21-926D-E509A0E69438}" srcId="{93473312-B4D5-4718-80D4-F22463043EC7}" destId="{C4B9030E-6179-4BFE-8F3D-2ECFEC2E355D}" srcOrd="2" destOrd="0" parTransId="{27DB118B-826F-4FAC-8F96-11A795485CDB}" sibTransId="{A20BDCDE-4C08-4FC3-889B-5322C345E6CA}"/>
    <dgm:cxn modelId="{48A3A8DE-2B27-45B9-993A-60E1EC15978D}" type="presOf" srcId="{A9C4B838-3D86-4B70-9505-481381685560}" destId="{0B2E1F44-1F73-4389-9FA2-F3A210175313}" srcOrd="0" destOrd="0" presId="urn:microsoft.com/office/officeart/2005/8/layout/hierarchy1"/>
    <dgm:cxn modelId="{F51D75F3-DEF9-4A0E-9F75-2F869E482C3F}" type="presOf" srcId="{C4B9030E-6179-4BFE-8F3D-2ECFEC2E355D}" destId="{19809F4A-147A-40CD-96E7-80D8D3C44980}" srcOrd="0" destOrd="0" presId="urn:microsoft.com/office/officeart/2005/8/layout/hierarchy1"/>
    <dgm:cxn modelId="{37800195-F954-451E-B4A2-E3CF7F9D7F9A}" type="presParOf" srcId="{90BFCD58-68B5-4170-A2B4-2A4D307D2A40}" destId="{FCA903B2-5C74-4E41-B5DA-05D676291019}" srcOrd="0" destOrd="0" presId="urn:microsoft.com/office/officeart/2005/8/layout/hierarchy1"/>
    <dgm:cxn modelId="{A14E201A-A445-4336-A92A-6542FE5199F4}" type="presParOf" srcId="{FCA903B2-5C74-4E41-B5DA-05D676291019}" destId="{7B86A81A-E5CB-455E-8776-E751647CB52D}" srcOrd="0" destOrd="0" presId="urn:microsoft.com/office/officeart/2005/8/layout/hierarchy1"/>
    <dgm:cxn modelId="{1ECC7AA2-EB68-4D7D-A2AD-447F91FE4212}" type="presParOf" srcId="{7B86A81A-E5CB-455E-8776-E751647CB52D}" destId="{D7CFA831-A692-4D08-A9C6-731C33A5C1EA}" srcOrd="0" destOrd="0" presId="urn:microsoft.com/office/officeart/2005/8/layout/hierarchy1"/>
    <dgm:cxn modelId="{FF649235-C1DC-4BBF-A1AA-C7EB42CB527D}" type="presParOf" srcId="{7B86A81A-E5CB-455E-8776-E751647CB52D}" destId="{7E457E27-48A2-4C30-8EAD-97531B484F44}" srcOrd="1" destOrd="0" presId="urn:microsoft.com/office/officeart/2005/8/layout/hierarchy1"/>
    <dgm:cxn modelId="{C0286957-86AD-4FD7-AD31-FA88833F3920}" type="presParOf" srcId="{FCA903B2-5C74-4E41-B5DA-05D676291019}" destId="{EC43A103-18B5-47F9-A828-EA70F0A7FEF1}" srcOrd="1" destOrd="0" presId="urn:microsoft.com/office/officeart/2005/8/layout/hierarchy1"/>
    <dgm:cxn modelId="{F876696C-5811-4AEE-903B-D85BEB9C170C}" type="presParOf" srcId="{90BFCD58-68B5-4170-A2B4-2A4D307D2A40}" destId="{A8CB7A3C-2C10-4186-9B34-A937696035AB}" srcOrd="1" destOrd="0" presId="urn:microsoft.com/office/officeart/2005/8/layout/hierarchy1"/>
    <dgm:cxn modelId="{87AA7EFA-D6A4-42BE-A203-B4FF3AA908CA}" type="presParOf" srcId="{A8CB7A3C-2C10-4186-9B34-A937696035AB}" destId="{1A528B06-F837-4104-B78E-1520FDBA3208}" srcOrd="0" destOrd="0" presId="urn:microsoft.com/office/officeart/2005/8/layout/hierarchy1"/>
    <dgm:cxn modelId="{E22F4213-14A5-42B3-A3F0-14852C225C86}" type="presParOf" srcId="{1A528B06-F837-4104-B78E-1520FDBA3208}" destId="{7FF12FCC-EF79-46CC-A010-64180725E7C5}" srcOrd="0" destOrd="0" presId="urn:microsoft.com/office/officeart/2005/8/layout/hierarchy1"/>
    <dgm:cxn modelId="{57B7EFE4-5284-4DDB-AF70-18E3B182F99A}" type="presParOf" srcId="{1A528B06-F837-4104-B78E-1520FDBA3208}" destId="{0B2E1F44-1F73-4389-9FA2-F3A210175313}" srcOrd="1" destOrd="0" presId="urn:microsoft.com/office/officeart/2005/8/layout/hierarchy1"/>
    <dgm:cxn modelId="{35794A9C-4894-468F-9B41-5F249A8576C1}" type="presParOf" srcId="{A8CB7A3C-2C10-4186-9B34-A937696035AB}" destId="{AB34F622-1766-4337-B1B6-D519A306D0D9}" srcOrd="1" destOrd="0" presId="urn:microsoft.com/office/officeart/2005/8/layout/hierarchy1"/>
    <dgm:cxn modelId="{2F7A97E1-CCCA-41F7-B0C2-25B317FD3E0E}" type="presParOf" srcId="{90BFCD58-68B5-4170-A2B4-2A4D307D2A40}" destId="{51D742DF-B961-4843-BBEC-5969ED760EBF}" srcOrd="2" destOrd="0" presId="urn:microsoft.com/office/officeart/2005/8/layout/hierarchy1"/>
    <dgm:cxn modelId="{CEF21A7A-2FBB-4800-B293-6977E40A8710}" type="presParOf" srcId="{51D742DF-B961-4843-BBEC-5969ED760EBF}" destId="{B3C6E33A-8FB5-450D-B437-645FB7CC30E3}" srcOrd="0" destOrd="0" presId="urn:microsoft.com/office/officeart/2005/8/layout/hierarchy1"/>
    <dgm:cxn modelId="{562F3536-D91E-47EC-9C5F-30F34A103564}" type="presParOf" srcId="{B3C6E33A-8FB5-450D-B437-645FB7CC30E3}" destId="{B6A1F609-1D1A-4967-9458-61F90A0E3651}" srcOrd="0" destOrd="0" presId="urn:microsoft.com/office/officeart/2005/8/layout/hierarchy1"/>
    <dgm:cxn modelId="{DCD477CC-6EFC-489E-8639-EF23B9B420B0}" type="presParOf" srcId="{B3C6E33A-8FB5-450D-B437-645FB7CC30E3}" destId="{19809F4A-147A-40CD-96E7-80D8D3C44980}" srcOrd="1" destOrd="0" presId="urn:microsoft.com/office/officeart/2005/8/layout/hierarchy1"/>
    <dgm:cxn modelId="{A5160E9B-604D-4541-8DC9-4CFC7CC5D05E}" type="presParOf" srcId="{51D742DF-B961-4843-BBEC-5969ED760EBF}" destId="{1B4BF51B-0DC0-4D3A-89A1-E3233ED48AD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47D641-2784-4460-8165-7AA365AC736D}" type="doc">
      <dgm:prSet loTypeId="urn:microsoft.com/office/officeart/2005/8/layout/list1" loCatId="list" qsTypeId="urn:microsoft.com/office/officeart/2005/8/quickstyle/simple3" qsCatId="simple" csTypeId="urn:microsoft.com/office/officeart/2005/8/colors/accent3_1" csCatId="accent3"/>
      <dgm:spPr/>
      <dgm:t>
        <a:bodyPr/>
        <a:lstStyle/>
        <a:p>
          <a:endParaRPr lang="en-US"/>
        </a:p>
      </dgm:t>
    </dgm:pt>
    <dgm:pt modelId="{B22C7094-43C8-4B84-BD9E-D894ED35056E}">
      <dgm:prSet/>
      <dgm:spPr/>
      <dgm:t>
        <a:bodyPr/>
        <a:lstStyle/>
        <a:p>
          <a:r>
            <a:rPr lang="en-US"/>
            <a:t>Sources</a:t>
          </a:r>
        </a:p>
      </dgm:t>
    </dgm:pt>
    <dgm:pt modelId="{5930E1DF-2860-405F-9A90-0538127B54D9}" type="parTrans" cxnId="{6CCB668D-83F3-4E2A-BA72-B4FDF669CE37}">
      <dgm:prSet/>
      <dgm:spPr/>
      <dgm:t>
        <a:bodyPr/>
        <a:lstStyle/>
        <a:p>
          <a:endParaRPr lang="en-US"/>
        </a:p>
      </dgm:t>
    </dgm:pt>
    <dgm:pt modelId="{F1B127EA-7A28-447C-8F80-0623C0E42D54}" type="sibTrans" cxnId="{6CCB668D-83F3-4E2A-BA72-B4FDF669CE37}">
      <dgm:prSet/>
      <dgm:spPr/>
      <dgm:t>
        <a:bodyPr/>
        <a:lstStyle/>
        <a:p>
          <a:endParaRPr lang="en-US"/>
        </a:p>
      </dgm:t>
    </dgm:pt>
    <dgm:pt modelId="{005B979E-4453-4EC0-8F2A-45E935E67056}">
      <dgm:prSet/>
      <dgm:spPr/>
      <dgm:t>
        <a:bodyPr/>
        <a:lstStyle/>
        <a:p>
          <a:r>
            <a:rPr lang="en-US"/>
            <a:t>Timing</a:t>
          </a:r>
        </a:p>
      </dgm:t>
    </dgm:pt>
    <dgm:pt modelId="{19DBB7FA-4CD3-441F-B101-DFE936B8B201}" type="parTrans" cxnId="{854D5A98-87FD-49FF-B043-78F91D2019DB}">
      <dgm:prSet/>
      <dgm:spPr/>
      <dgm:t>
        <a:bodyPr/>
        <a:lstStyle/>
        <a:p>
          <a:endParaRPr lang="en-US"/>
        </a:p>
      </dgm:t>
    </dgm:pt>
    <dgm:pt modelId="{C4CE3432-63C2-4CF5-9A8A-49962F20976B}" type="sibTrans" cxnId="{854D5A98-87FD-49FF-B043-78F91D2019DB}">
      <dgm:prSet/>
      <dgm:spPr/>
      <dgm:t>
        <a:bodyPr/>
        <a:lstStyle/>
        <a:p>
          <a:endParaRPr lang="en-US"/>
        </a:p>
      </dgm:t>
    </dgm:pt>
    <dgm:pt modelId="{46F79E18-A616-4D4A-B882-0F4B5B50772B}">
      <dgm:prSet/>
      <dgm:spPr/>
      <dgm:t>
        <a:bodyPr/>
        <a:lstStyle/>
        <a:p>
          <a:r>
            <a:rPr lang="en-US"/>
            <a:t>Mitigation strategies</a:t>
          </a:r>
        </a:p>
      </dgm:t>
    </dgm:pt>
    <dgm:pt modelId="{0D55AD81-71DD-4144-B23F-E6EA7A732A2C}" type="parTrans" cxnId="{DA5D7C40-CF4B-4E0A-B93E-37420D0FF6A3}">
      <dgm:prSet/>
      <dgm:spPr/>
      <dgm:t>
        <a:bodyPr/>
        <a:lstStyle/>
        <a:p>
          <a:endParaRPr lang="en-US"/>
        </a:p>
      </dgm:t>
    </dgm:pt>
    <dgm:pt modelId="{3A01346F-2C6E-4AA6-B062-034CF0E8044B}" type="sibTrans" cxnId="{DA5D7C40-CF4B-4E0A-B93E-37420D0FF6A3}">
      <dgm:prSet/>
      <dgm:spPr/>
      <dgm:t>
        <a:bodyPr/>
        <a:lstStyle/>
        <a:p>
          <a:endParaRPr lang="en-US"/>
        </a:p>
      </dgm:t>
    </dgm:pt>
    <dgm:pt modelId="{C04774E3-C193-4E04-93E7-D4A6789600E7}">
      <dgm:prSet/>
      <dgm:spPr/>
      <dgm:t>
        <a:bodyPr/>
        <a:lstStyle/>
        <a:p>
          <a:r>
            <a:rPr lang="en-US"/>
            <a:t>Communication</a:t>
          </a:r>
        </a:p>
      </dgm:t>
    </dgm:pt>
    <dgm:pt modelId="{907505D2-C3A9-4F74-AC64-D5878EBF239B}" type="parTrans" cxnId="{5721D702-B0E0-45B8-9530-BC7B6012EEBD}">
      <dgm:prSet/>
      <dgm:spPr/>
      <dgm:t>
        <a:bodyPr/>
        <a:lstStyle/>
        <a:p>
          <a:endParaRPr lang="en-US"/>
        </a:p>
      </dgm:t>
    </dgm:pt>
    <dgm:pt modelId="{1DB7982D-6191-44DC-BAA4-176C10B7FA2C}" type="sibTrans" cxnId="{5721D702-B0E0-45B8-9530-BC7B6012EEBD}">
      <dgm:prSet/>
      <dgm:spPr/>
      <dgm:t>
        <a:bodyPr/>
        <a:lstStyle/>
        <a:p>
          <a:endParaRPr lang="en-US"/>
        </a:p>
      </dgm:t>
    </dgm:pt>
    <dgm:pt modelId="{C8323CF9-AECE-4465-833B-E3AC79727827}" type="pres">
      <dgm:prSet presAssocID="{6B47D641-2784-4460-8165-7AA365AC736D}" presName="linear" presStyleCnt="0">
        <dgm:presLayoutVars>
          <dgm:dir/>
          <dgm:animLvl val="lvl"/>
          <dgm:resizeHandles val="exact"/>
        </dgm:presLayoutVars>
      </dgm:prSet>
      <dgm:spPr/>
    </dgm:pt>
    <dgm:pt modelId="{F4BA37C5-D661-47C5-922C-D9A43AA8460E}" type="pres">
      <dgm:prSet presAssocID="{B22C7094-43C8-4B84-BD9E-D894ED35056E}" presName="parentLin" presStyleCnt="0"/>
      <dgm:spPr/>
    </dgm:pt>
    <dgm:pt modelId="{9DCBBF62-57CF-41A6-8BD7-F6100031E671}" type="pres">
      <dgm:prSet presAssocID="{B22C7094-43C8-4B84-BD9E-D894ED35056E}" presName="parentLeftMargin" presStyleLbl="node1" presStyleIdx="0" presStyleCnt="4"/>
      <dgm:spPr/>
    </dgm:pt>
    <dgm:pt modelId="{7A41C9D8-1F27-4C39-B4C0-5453A56FB29F}" type="pres">
      <dgm:prSet presAssocID="{B22C7094-43C8-4B84-BD9E-D894ED35056E}" presName="parentText" presStyleLbl="node1" presStyleIdx="0" presStyleCnt="4">
        <dgm:presLayoutVars>
          <dgm:chMax val="0"/>
          <dgm:bulletEnabled val="1"/>
        </dgm:presLayoutVars>
      </dgm:prSet>
      <dgm:spPr/>
    </dgm:pt>
    <dgm:pt modelId="{4056A79A-B43D-4A20-98BA-7ECE6F17B251}" type="pres">
      <dgm:prSet presAssocID="{B22C7094-43C8-4B84-BD9E-D894ED35056E}" presName="negativeSpace" presStyleCnt="0"/>
      <dgm:spPr/>
    </dgm:pt>
    <dgm:pt modelId="{7892495C-4EC0-4B51-AA26-FDCE90F7D77E}" type="pres">
      <dgm:prSet presAssocID="{B22C7094-43C8-4B84-BD9E-D894ED35056E}" presName="childText" presStyleLbl="conFgAcc1" presStyleIdx="0" presStyleCnt="4">
        <dgm:presLayoutVars>
          <dgm:bulletEnabled val="1"/>
        </dgm:presLayoutVars>
      </dgm:prSet>
      <dgm:spPr/>
    </dgm:pt>
    <dgm:pt modelId="{5767236D-04D3-4168-B82E-CD28F6DD8E2A}" type="pres">
      <dgm:prSet presAssocID="{F1B127EA-7A28-447C-8F80-0623C0E42D54}" presName="spaceBetweenRectangles" presStyleCnt="0"/>
      <dgm:spPr/>
    </dgm:pt>
    <dgm:pt modelId="{93E732D7-C44C-4D59-A16C-50585B8973C4}" type="pres">
      <dgm:prSet presAssocID="{005B979E-4453-4EC0-8F2A-45E935E67056}" presName="parentLin" presStyleCnt="0"/>
      <dgm:spPr/>
    </dgm:pt>
    <dgm:pt modelId="{A4AE1B94-04DC-41CB-B47B-85A783822CC0}" type="pres">
      <dgm:prSet presAssocID="{005B979E-4453-4EC0-8F2A-45E935E67056}" presName="parentLeftMargin" presStyleLbl="node1" presStyleIdx="0" presStyleCnt="4"/>
      <dgm:spPr/>
    </dgm:pt>
    <dgm:pt modelId="{099EA8BF-673E-4193-9196-87C66E46D432}" type="pres">
      <dgm:prSet presAssocID="{005B979E-4453-4EC0-8F2A-45E935E67056}" presName="parentText" presStyleLbl="node1" presStyleIdx="1" presStyleCnt="4">
        <dgm:presLayoutVars>
          <dgm:chMax val="0"/>
          <dgm:bulletEnabled val="1"/>
        </dgm:presLayoutVars>
      </dgm:prSet>
      <dgm:spPr/>
    </dgm:pt>
    <dgm:pt modelId="{B7FB3B41-511E-43F9-B4B2-2CAB52632F7F}" type="pres">
      <dgm:prSet presAssocID="{005B979E-4453-4EC0-8F2A-45E935E67056}" presName="negativeSpace" presStyleCnt="0"/>
      <dgm:spPr/>
    </dgm:pt>
    <dgm:pt modelId="{09CF3FC2-3DB1-4C8D-AAC9-2663569466CE}" type="pres">
      <dgm:prSet presAssocID="{005B979E-4453-4EC0-8F2A-45E935E67056}" presName="childText" presStyleLbl="conFgAcc1" presStyleIdx="1" presStyleCnt="4">
        <dgm:presLayoutVars>
          <dgm:bulletEnabled val="1"/>
        </dgm:presLayoutVars>
      </dgm:prSet>
      <dgm:spPr/>
    </dgm:pt>
    <dgm:pt modelId="{FD2C8BD4-1449-43BD-B132-A4CF5A012B3F}" type="pres">
      <dgm:prSet presAssocID="{C4CE3432-63C2-4CF5-9A8A-49962F20976B}" presName="spaceBetweenRectangles" presStyleCnt="0"/>
      <dgm:spPr/>
    </dgm:pt>
    <dgm:pt modelId="{61D2EE18-7EFF-47AC-A144-87B9C2E84739}" type="pres">
      <dgm:prSet presAssocID="{46F79E18-A616-4D4A-B882-0F4B5B50772B}" presName="parentLin" presStyleCnt="0"/>
      <dgm:spPr/>
    </dgm:pt>
    <dgm:pt modelId="{38777989-C8A9-4633-BB66-90CDB30DC5BA}" type="pres">
      <dgm:prSet presAssocID="{46F79E18-A616-4D4A-B882-0F4B5B50772B}" presName="parentLeftMargin" presStyleLbl="node1" presStyleIdx="1" presStyleCnt="4"/>
      <dgm:spPr/>
    </dgm:pt>
    <dgm:pt modelId="{056201DA-51EA-4E8E-B619-5344C3B75A5C}" type="pres">
      <dgm:prSet presAssocID="{46F79E18-A616-4D4A-B882-0F4B5B50772B}" presName="parentText" presStyleLbl="node1" presStyleIdx="2" presStyleCnt="4">
        <dgm:presLayoutVars>
          <dgm:chMax val="0"/>
          <dgm:bulletEnabled val="1"/>
        </dgm:presLayoutVars>
      </dgm:prSet>
      <dgm:spPr/>
    </dgm:pt>
    <dgm:pt modelId="{F90FE094-AD3F-429D-816B-4B9BE9EBF603}" type="pres">
      <dgm:prSet presAssocID="{46F79E18-A616-4D4A-B882-0F4B5B50772B}" presName="negativeSpace" presStyleCnt="0"/>
      <dgm:spPr/>
    </dgm:pt>
    <dgm:pt modelId="{28424580-B3C0-4D7E-A293-DBBA44F8B3D6}" type="pres">
      <dgm:prSet presAssocID="{46F79E18-A616-4D4A-B882-0F4B5B50772B}" presName="childText" presStyleLbl="conFgAcc1" presStyleIdx="2" presStyleCnt="4">
        <dgm:presLayoutVars>
          <dgm:bulletEnabled val="1"/>
        </dgm:presLayoutVars>
      </dgm:prSet>
      <dgm:spPr/>
    </dgm:pt>
    <dgm:pt modelId="{66115962-6878-48EA-9B9F-79A2D5CD6DE6}" type="pres">
      <dgm:prSet presAssocID="{3A01346F-2C6E-4AA6-B062-034CF0E8044B}" presName="spaceBetweenRectangles" presStyleCnt="0"/>
      <dgm:spPr/>
    </dgm:pt>
    <dgm:pt modelId="{EE7CEA5C-7EF6-4D20-9433-8EDA4239A2B3}" type="pres">
      <dgm:prSet presAssocID="{C04774E3-C193-4E04-93E7-D4A6789600E7}" presName="parentLin" presStyleCnt="0"/>
      <dgm:spPr/>
    </dgm:pt>
    <dgm:pt modelId="{2AA0A900-1BFF-4726-B85A-76BE0C22AD78}" type="pres">
      <dgm:prSet presAssocID="{C04774E3-C193-4E04-93E7-D4A6789600E7}" presName="parentLeftMargin" presStyleLbl="node1" presStyleIdx="2" presStyleCnt="4"/>
      <dgm:spPr/>
    </dgm:pt>
    <dgm:pt modelId="{75F0F998-1139-447F-B42B-F1690062B6E5}" type="pres">
      <dgm:prSet presAssocID="{C04774E3-C193-4E04-93E7-D4A6789600E7}" presName="parentText" presStyleLbl="node1" presStyleIdx="3" presStyleCnt="4">
        <dgm:presLayoutVars>
          <dgm:chMax val="0"/>
          <dgm:bulletEnabled val="1"/>
        </dgm:presLayoutVars>
      </dgm:prSet>
      <dgm:spPr/>
    </dgm:pt>
    <dgm:pt modelId="{B281F42C-F343-4DDD-B07E-83CF8B0071A4}" type="pres">
      <dgm:prSet presAssocID="{C04774E3-C193-4E04-93E7-D4A6789600E7}" presName="negativeSpace" presStyleCnt="0"/>
      <dgm:spPr/>
    </dgm:pt>
    <dgm:pt modelId="{0CF6BE2F-7525-40D5-945E-8613A0B5CC86}" type="pres">
      <dgm:prSet presAssocID="{C04774E3-C193-4E04-93E7-D4A6789600E7}" presName="childText" presStyleLbl="conFgAcc1" presStyleIdx="3" presStyleCnt="4">
        <dgm:presLayoutVars>
          <dgm:bulletEnabled val="1"/>
        </dgm:presLayoutVars>
      </dgm:prSet>
      <dgm:spPr/>
    </dgm:pt>
  </dgm:ptLst>
  <dgm:cxnLst>
    <dgm:cxn modelId="{5721D702-B0E0-45B8-9530-BC7B6012EEBD}" srcId="{6B47D641-2784-4460-8165-7AA365AC736D}" destId="{C04774E3-C193-4E04-93E7-D4A6789600E7}" srcOrd="3" destOrd="0" parTransId="{907505D2-C3A9-4F74-AC64-D5878EBF239B}" sibTransId="{1DB7982D-6191-44DC-BAA4-176C10B7FA2C}"/>
    <dgm:cxn modelId="{A77B6F14-2E05-4D21-AD29-FDE805E03BFB}" type="presOf" srcId="{46F79E18-A616-4D4A-B882-0F4B5B50772B}" destId="{056201DA-51EA-4E8E-B619-5344C3B75A5C}" srcOrd="1" destOrd="0" presId="urn:microsoft.com/office/officeart/2005/8/layout/list1"/>
    <dgm:cxn modelId="{CB727B14-E2BA-4B55-9346-6264C13FA4DF}" type="presOf" srcId="{005B979E-4453-4EC0-8F2A-45E935E67056}" destId="{A4AE1B94-04DC-41CB-B47B-85A783822CC0}" srcOrd="0" destOrd="0" presId="urn:microsoft.com/office/officeart/2005/8/layout/list1"/>
    <dgm:cxn modelId="{DA5D7C40-CF4B-4E0A-B93E-37420D0FF6A3}" srcId="{6B47D641-2784-4460-8165-7AA365AC736D}" destId="{46F79E18-A616-4D4A-B882-0F4B5B50772B}" srcOrd="2" destOrd="0" parTransId="{0D55AD81-71DD-4144-B23F-E6EA7A732A2C}" sibTransId="{3A01346F-2C6E-4AA6-B062-034CF0E8044B}"/>
    <dgm:cxn modelId="{B98AB17F-2A4A-48EB-9026-62A3E5AA58D4}" type="presOf" srcId="{C04774E3-C193-4E04-93E7-D4A6789600E7}" destId="{75F0F998-1139-447F-B42B-F1690062B6E5}" srcOrd="1" destOrd="0" presId="urn:microsoft.com/office/officeart/2005/8/layout/list1"/>
    <dgm:cxn modelId="{6CCB668D-83F3-4E2A-BA72-B4FDF669CE37}" srcId="{6B47D641-2784-4460-8165-7AA365AC736D}" destId="{B22C7094-43C8-4B84-BD9E-D894ED35056E}" srcOrd="0" destOrd="0" parTransId="{5930E1DF-2860-405F-9A90-0538127B54D9}" sibTransId="{F1B127EA-7A28-447C-8F80-0623C0E42D54}"/>
    <dgm:cxn modelId="{854D5A98-87FD-49FF-B043-78F91D2019DB}" srcId="{6B47D641-2784-4460-8165-7AA365AC736D}" destId="{005B979E-4453-4EC0-8F2A-45E935E67056}" srcOrd="1" destOrd="0" parTransId="{19DBB7FA-4CD3-441F-B101-DFE936B8B201}" sibTransId="{C4CE3432-63C2-4CF5-9A8A-49962F20976B}"/>
    <dgm:cxn modelId="{6B4F4E9F-5057-49B6-9FD4-9DA336E6C7E1}" type="presOf" srcId="{B22C7094-43C8-4B84-BD9E-D894ED35056E}" destId="{9DCBBF62-57CF-41A6-8BD7-F6100031E671}" srcOrd="0" destOrd="0" presId="urn:microsoft.com/office/officeart/2005/8/layout/list1"/>
    <dgm:cxn modelId="{07B93FAE-B085-4D68-BC52-E3816F30AC2B}" type="presOf" srcId="{6B47D641-2784-4460-8165-7AA365AC736D}" destId="{C8323CF9-AECE-4465-833B-E3AC79727827}" srcOrd="0" destOrd="0" presId="urn:microsoft.com/office/officeart/2005/8/layout/list1"/>
    <dgm:cxn modelId="{DF71BFBE-0D23-44C4-8151-DFA83F22AF88}" type="presOf" srcId="{B22C7094-43C8-4B84-BD9E-D894ED35056E}" destId="{7A41C9D8-1F27-4C39-B4C0-5453A56FB29F}" srcOrd="1" destOrd="0" presId="urn:microsoft.com/office/officeart/2005/8/layout/list1"/>
    <dgm:cxn modelId="{D049A3DA-6991-478B-B9A5-6F0F29487DB5}" type="presOf" srcId="{46F79E18-A616-4D4A-B882-0F4B5B50772B}" destId="{38777989-C8A9-4633-BB66-90CDB30DC5BA}" srcOrd="0" destOrd="0" presId="urn:microsoft.com/office/officeart/2005/8/layout/list1"/>
    <dgm:cxn modelId="{E03081DB-B5AC-4DAD-8AB4-254195B67507}" type="presOf" srcId="{005B979E-4453-4EC0-8F2A-45E935E67056}" destId="{099EA8BF-673E-4193-9196-87C66E46D432}" srcOrd="1" destOrd="0" presId="urn:microsoft.com/office/officeart/2005/8/layout/list1"/>
    <dgm:cxn modelId="{9D40D3DC-9D05-4718-B72D-FF4D198A53D3}" type="presOf" srcId="{C04774E3-C193-4E04-93E7-D4A6789600E7}" destId="{2AA0A900-1BFF-4726-B85A-76BE0C22AD78}" srcOrd="0" destOrd="0" presId="urn:microsoft.com/office/officeart/2005/8/layout/list1"/>
    <dgm:cxn modelId="{B2A03CA2-E2A8-4DC9-88FF-3D645C982463}" type="presParOf" srcId="{C8323CF9-AECE-4465-833B-E3AC79727827}" destId="{F4BA37C5-D661-47C5-922C-D9A43AA8460E}" srcOrd="0" destOrd="0" presId="urn:microsoft.com/office/officeart/2005/8/layout/list1"/>
    <dgm:cxn modelId="{3FA5B4B0-A0AF-4E10-922A-4574BB004FC8}" type="presParOf" srcId="{F4BA37C5-D661-47C5-922C-D9A43AA8460E}" destId="{9DCBBF62-57CF-41A6-8BD7-F6100031E671}" srcOrd="0" destOrd="0" presId="urn:microsoft.com/office/officeart/2005/8/layout/list1"/>
    <dgm:cxn modelId="{0E1C85E6-F191-48F5-A3FF-E8BE39C7396B}" type="presParOf" srcId="{F4BA37C5-D661-47C5-922C-D9A43AA8460E}" destId="{7A41C9D8-1F27-4C39-B4C0-5453A56FB29F}" srcOrd="1" destOrd="0" presId="urn:microsoft.com/office/officeart/2005/8/layout/list1"/>
    <dgm:cxn modelId="{16A47AF5-43FC-4960-AD97-56897D71A0A2}" type="presParOf" srcId="{C8323CF9-AECE-4465-833B-E3AC79727827}" destId="{4056A79A-B43D-4A20-98BA-7ECE6F17B251}" srcOrd="1" destOrd="0" presId="urn:microsoft.com/office/officeart/2005/8/layout/list1"/>
    <dgm:cxn modelId="{CAAF124C-1AF8-4949-9C80-3467304677E3}" type="presParOf" srcId="{C8323CF9-AECE-4465-833B-E3AC79727827}" destId="{7892495C-4EC0-4B51-AA26-FDCE90F7D77E}" srcOrd="2" destOrd="0" presId="urn:microsoft.com/office/officeart/2005/8/layout/list1"/>
    <dgm:cxn modelId="{C06DC662-8F1E-4106-8A96-2C422843AA76}" type="presParOf" srcId="{C8323CF9-AECE-4465-833B-E3AC79727827}" destId="{5767236D-04D3-4168-B82E-CD28F6DD8E2A}" srcOrd="3" destOrd="0" presId="urn:microsoft.com/office/officeart/2005/8/layout/list1"/>
    <dgm:cxn modelId="{6D76A366-B82F-4AD5-8E7C-C04F8F942DA4}" type="presParOf" srcId="{C8323CF9-AECE-4465-833B-E3AC79727827}" destId="{93E732D7-C44C-4D59-A16C-50585B8973C4}" srcOrd="4" destOrd="0" presId="urn:microsoft.com/office/officeart/2005/8/layout/list1"/>
    <dgm:cxn modelId="{2834C64C-41B8-4886-88E2-E88E0B66AE92}" type="presParOf" srcId="{93E732D7-C44C-4D59-A16C-50585B8973C4}" destId="{A4AE1B94-04DC-41CB-B47B-85A783822CC0}" srcOrd="0" destOrd="0" presId="urn:microsoft.com/office/officeart/2005/8/layout/list1"/>
    <dgm:cxn modelId="{207CAC61-BC4E-422B-90C2-97595CA706CF}" type="presParOf" srcId="{93E732D7-C44C-4D59-A16C-50585B8973C4}" destId="{099EA8BF-673E-4193-9196-87C66E46D432}" srcOrd="1" destOrd="0" presId="urn:microsoft.com/office/officeart/2005/8/layout/list1"/>
    <dgm:cxn modelId="{44F2B302-C66C-4418-A127-F06CF3BCC404}" type="presParOf" srcId="{C8323CF9-AECE-4465-833B-E3AC79727827}" destId="{B7FB3B41-511E-43F9-B4B2-2CAB52632F7F}" srcOrd="5" destOrd="0" presId="urn:microsoft.com/office/officeart/2005/8/layout/list1"/>
    <dgm:cxn modelId="{72C3868D-7271-42A6-883E-8A55C9924373}" type="presParOf" srcId="{C8323CF9-AECE-4465-833B-E3AC79727827}" destId="{09CF3FC2-3DB1-4C8D-AAC9-2663569466CE}" srcOrd="6" destOrd="0" presId="urn:microsoft.com/office/officeart/2005/8/layout/list1"/>
    <dgm:cxn modelId="{479B587F-3BC2-46DC-B5D2-CA5C691DD3C2}" type="presParOf" srcId="{C8323CF9-AECE-4465-833B-E3AC79727827}" destId="{FD2C8BD4-1449-43BD-B132-A4CF5A012B3F}" srcOrd="7" destOrd="0" presId="urn:microsoft.com/office/officeart/2005/8/layout/list1"/>
    <dgm:cxn modelId="{CF7556B3-E06A-45BC-9748-32052BDAB750}" type="presParOf" srcId="{C8323CF9-AECE-4465-833B-E3AC79727827}" destId="{61D2EE18-7EFF-47AC-A144-87B9C2E84739}" srcOrd="8" destOrd="0" presId="urn:microsoft.com/office/officeart/2005/8/layout/list1"/>
    <dgm:cxn modelId="{8495D897-ED28-4946-8E8C-374CC5D0B703}" type="presParOf" srcId="{61D2EE18-7EFF-47AC-A144-87B9C2E84739}" destId="{38777989-C8A9-4633-BB66-90CDB30DC5BA}" srcOrd="0" destOrd="0" presId="urn:microsoft.com/office/officeart/2005/8/layout/list1"/>
    <dgm:cxn modelId="{92209364-7098-4B0F-9D08-4579E3894A93}" type="presParOf" srcId="{61D2EE18-7EFF-47AC-A144-87B9C2E84739}" destId="{056201DA-51EA-4E8E-B619-5344C3B75A5C}" srcOrd="1" destOrd="0" presId="urn:microsoft.com/office/officeart/2005/8/layout/list1"/>
    <dgm:cxn modelId="{CE9EE031-55A5-4B3F-A57E-5B3AF1B678BD}" type="presParOf" srcId="{C8323CF9-AECE-4465-833B-E3AC79727827}" destId="{F90FE094-AD3F-429D-816B-4B9BE9EBF603}" srcOrd="9" destOrd="0" presId="urn:microsoft.com/office/officeart/2005/8/layout/list1"/>
    <dgm:cxn modelId="{9869D757-1DB8-48A4-8E86-F485AFCE04E6}" type="presParOf" srcId="{C8323CF9-AECE-4465-833B-E3AC79727827}" destId="{28424580-B3C0-4D7E-A293-DBBA44F8B3D6}" srcOrd="10" destOrd="0" presId="urn:microsoft.com/office/officeart/2005/8/layout/list1"/>
    <dgm:cxn modelId="{C32AE62C-CA1B-4C04-995C-8D66F9CF9DE1}" type="presParOf" srcId="{C8323CF9-AECE-4465-833B-E3AC79727827}" destId="{66115962-6878-48EA-9B9F-79A2D5CD6DE6}" srcOrd="11" destOrd="0" presId="urn:microsoft.com/office/officeart/2005/8/layout/list1"/>
    <dgm:cxn modelId="{F9FBD8ED-8E02-4E87-A4EF-07C38097CE2A}" type="presParOf" srcId="{C8323CF9-AECE-4465-833B-E3AC79727827}" destId="{EE7CEA5C-7EF6-4D20-9433-8EDA4239A2B3}" srcOrd="12" destOrd="0" presId="urn:microsoft.com/office/officeart/2005/8/layout/list1"/>
    <dgm:cxn modelId="{42EC862D-37BF-448D-81D7-9950AFE55702}" type="presParOf" srcId="{EE7CEA5C-7EF6-4D20-9433-8EDA4239A2B3}" destId="{2AA0A900-1BFF-4726-B85A-76BE0C22AD78}" srcOrd="0" destOrd="0" presId="urn:microsoft.com/office/officeart/2005/8/layout/list1"/>
    <dgm:cxn modelId="{29F15B53-597B-4FBB-AA6E-E68B1D9AC6C2}" type="presParOf" srcId="{EE7CEA5C-7EF6-4D20-9433-8EDA4239A2B3}" destId="{75F0F998-1139-447F-B42B-F1690062B6E5}" srcOrd="1" destOrd="0" presId="urn:microsoft.com/office/officeart/2005/8/layout/list1"/>
    <dgm:cxn modelId="{AD89E48B-3B7C-438D-BF5E-4FB2967C6833}" type="presParOf" srcId="{C8323CF9-AECE-4465-833B-E3AC79727827}" destId="{B281F42C-F343-4DDD-B07E-83CF8B0071A4}" srcOrd="13" destOrd="0" presId="urn:microsoft.com/office/officeart/2005/8/layout/list1"/>
    <dgm:cxn modelId="{A3D8168A-8018-4630-AF7C-3121B630612D}" type="presParOf" srcId="{C8323CF9-AECE-4465-833B-E3AC79727827}" destId="{0CF6BE2F-7525-40D5-945E-8613A0B5CC8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2922B0-F5CF-404B-9086-76EE797AA188}" type="doc">
      <dgm:prSet loTypeId="urn:microsoft.com/office/officeart/2005/8/layout/hierarchy1" loCatId="hierarchy" qsTypeId="urn:microsoft.com/office/officeart/2005/8/quickstyle/simple1" qsCatId="simple" csTypeId="urn:microsoft.com/office/officeart/2005/8/colors/accent3_2" csCatId="accent3"/>
      <dgm:spPr/>
      <dgm:t>
        <a:bodyPr/>
        <a:lstStyle/>
        <a:p>
          <a:endParaRPr lang="en-US"/>
        </a:p>
      </dgm:t>
    </dgm:pt>
    <dgm:pt modelId="{D793997A-6B05-4F74-AE35-F25F972EB136}">
      <dgm:prSet/>
      <dgm:spPr/>
      <dgm:t>
        <a:bodyPr/>
        <a:lstStyle/>
        <a:p>
          <a:r>
            <a:rPr lang="en-US"/>
            <a:t>Break the system</a:t>
          </a:r>
        </a:p>
      </dgm:t>
    </dgm:pt>
    <dgm:pt modelId="{8D3A4A4A-88D8-439A-9144-FB70A40CDBEA}" type="parTrans" cxnId="{391E1D3A-2752-4E15-A108-BB6A5030F770}">
      <dgm:prSet/>
      <dgm:spPr/>
      <dgm:t>
        <a:bodyPr/>
        <a:lstStyle/>
        <a:p>
          <a:endParaRPr lang="en-US"/>
        </a:p>
      </dgm:t>
    </dgm:pt>
    <dgm:pt modelId="{A2089A56-75D7-4AE9-A7A3-15162451A770}" type="sibTrans" cxnId="{391E1D3A-2752-4E15-A108-BB6A5030F770}">
      <dgm:prSet/>
      <dgm:spPr/>
      <dgm:t>
        <a:bodyPr/>
        <a:lstStyle/>
        <a:p>
          <a:endParaRPr lang="en-US"/>
        </a:p>
      </dgm:t>
    </dgm:pt>
    <dgm:pt modelId="{1E17B2C3-4085-4D08-B4BF-FB25CDA49BC9}">
      <dgm:prSet/>
      <dgm:spPr/>
      <dgm:t>
        <a:bodyPr/>
        <a:lstStyle/>
        <a:p>
          <a:r>
            <a:rPr lang="en-US"/>
            <a:t>Introduce new vulnerabilities</a:t>
          </a:r>
        </a:p>
      </dgm:t>
    </dgm:pt>
    <dgm:pt modelId="{495EB47C-0502-4D9F-B35A-D122BB80E0B9}" type="parTrans" cxnId="{4E276B92-F053-422B-8CCA-378436CDF077}">
      <dgm:prSet/>
      <dgm:spPr/>
      <dgm:t>
        <a:bodyPr/>
        <a:lstStyle/>
        <a:p>
          <a:endParaRPr lang="en-US"/>
        </a:p>
      </dgm:t>
    </dgm:pt>
    <dgm:pt modelId="{45DC70D9-0002-4F13-9A8F-31F07E6F728A}" type="sibTrans" cxnId="{4E276B92-F053-422B-8CCA-378436CDF077}">
      <dgm:prSet/>
      <dgm:spPr/>
      <dgm:t>
        <a:bodyPr/>
        <a:lstStyle/>
        <a:p>
          <a:endParaRPr lang="en-US"/>
        </a:p>
      </dgm:t>
    </dgm:pt>
    <dgm:pt modelId="{6CB09351-DB1E-4ADB-8A1A-98A031585070}" type="pres">
      <dgm:prSet presAssocID="{A62922B0-F5CF-404B-9086-76EE797AA188}" presName="hierChild1" presStyleCnt="0">
        <dgm:presLayoutVars>
          <dgm:chPref val="1"/>
          <dgm:dir/>
          <dgm:animOne val="branch"/>
          <dgm:animLvl val="lvl"/>
          <dgm:resizeHandles/>
        </dgm:presLayoutVars>
      </dgm:prSet>
      <dgm:spPr/>
    </dgm:pt>
    <dgm:pt modelId="{836EE4A0-6BEF-4EEC-8892-2D8211F19F1A}" type="pres">
      <dgm:prSet presAssocID="{D793997A-6B05-4F74-AE35-F25F972EB136}" presName="hierRoot1" presStyleCnt="0"/>
      <dgm:spPr/>
    </dgm:pt>
    <dgm:pt modelId="{0A1E43A0-F353-4B44-9289-84C46B3E9D82}" type="pres">
      <dgm:prSet presAssocID="{D793997A-6B05-4F74-AE35-F25F972EB136}" presName="composite" presStyleCnt="0"/>
      <dgm:spPr/>
    </dgm:pt>
    <dgm:pt modelId="{947B150A-3E84-4422-807E-F5B2A114F21D}" type="pres">
      <dgm:prSet presAssocID="{D793997A-6B05-4F74-AE35-F25F972EB136}" presName="background" presStyleLbl="node0" presStyleIdx="0" presStyleCnt="2"/>
      <dgm:spPr/>
    </dgm:pt>
    <dgm:pt modelId="{CF328ECD-5A1D-4755-9DF0-5D7BAB729BAD}" type="pres">
      <dgm:prSet presAssocID="{D793997A-6B05-4F74-AE35-F25F972EB136}" presName="text" presStyleLbl="fgAcc0" presStyleIdx="0" presStyleCnt="2">
        <dgm:presLayoutVars>
          <dgm:chPref val="3"/>
        </dgm:presLayoutVars>
      </dgm:prSet>
      <dgm:spPr/>
    </dgm:pt>
    <dgm:pt modelId="{F021E2C2-5223-4132-9D56-E3D2B236BC3B}" type="pres">
      <dgm:prSet presAssocID="{D793997A-6B05-4F74-AE35-F25F972EB136}" presName="hierChild2" presStyleCnt="0"/>
      <dgm:spPr/>
    </dgm:pt>
    <dgm:pt modelId="{658DEF3E-5F6C-49D0-A9C1-B7C72C1E86FC}" type="pres">
      <dgm:prSet presAssocID="{1E17B2C3-4085-4D08-B4BF-FB25CDA49BC9}" presName="hierRoot1" presStyleCnt="0"/>
      <dgm:spPr/>
    </dgm:pt>
    <dgm:pt modelId="{94239153-F567-49A0-995F-447920919B85}" type="pres">
      <dgm:prSet presAssocID="{1E17B2C3-4085-4D08-B4BF-FB25CDA49BC9}" presName="composite" presStyleCnt="0"/>
      <dgm:spPr/>
    </dgm:pt>
    <dgm:pt modelId="{ADD1BC4A-86B1-4E57-AF17-F95B2671D492}" type="pres">
      <dgm:prSet presAssocID="{1E17B2C3-4085-4D08-B4BF-FB25CDA49BC9}" presName="background" presStyleLbl="node0" presStyleIdx="1" presStyleCnt="2"/>
      <dgm:spPr/>
    </dgm:pt>
    <dgm:pt modelId="{21950A51-138B-412C-950B-5835592FCB9E}" type="pres">
      <dgm:prSet presAssocID="{1E17B2C3-4085-4D08-B4BF-FB25CDA49BC9}" presName="text" presStyleLbl="fgAcc0" presStyleIdx="1" presStyleCnt="2">
        <dgm:presLayoutVars>
          <dgm:chPref val="3"/>
        </dgm:presLayoutVars>
      </dgm:prSet>
      <dgm:spPr/>
    </dgm:pt>
    <dgm:pt modelId="{3BC0D3D2-25F8-403D-B755-FA7E88DBECB5}" type="pres">
      <dgm:prSet presAssocID="{1E17B2C3-4085-4D08-B4BF-FB25CDA49BC9}" presName="hierChild2" presStyleCnt="0"/>
      <dgm:spPr/>
    </dgm:pt>
  </dgm:ptLst>
  <dgm:cxnLst>
    <dgm:cxn modelId="{B0489838-985C-4365-99BD-FC5D1741998F}" type="presOf" srcId="{A62922B0-F5CF-404B-9086-76EE797AA188}" destId="{6CB09351-DB1E-4ADB-8A1A-98A031585070}" srcOrd="0" destOrd="0" presId="urn:microsoft.com/office/officeart/2005/8/layout/hierarchy1"/>
    <dgm:cxn modelId="{391E1D3A-2752-4E15-A108-BB6A5030F770}" srcId="{A62922B0-F5CF-404B-9086-76EE797AA188}" destId="{D793997A-6B05-4F74-AE35-F25F972EB136}" srcOrd="0" destOrd="0" parTransId="{8D3A4A4A-88D8-439A-9144-FB70A40CDBEA}" sibTransId="{A2089A56-75D7-4AE9-A7A3-15162451A770}"/>
    <dgm:cxn modelId="{4E276B92-F053-422B-8CCA-378436CDF077}" srcId="{A62922B0-F5CF-404B-9086-76EE797AA188}" destId="{1E17B2C3-4085-4D08-B4BF-FB25CDA49BC9}" srcOrd="1" destOrd="0" parTransId="{495EB47C-0502-4D9F-B35A-D122BB80E0B9}" sibTransId="{45DC70D9-0002-4F13-9A8F-31F07E6F728A}"/>
    <dgm:cxn modelId="{E5EE8BED-236F-4577-A3BA-45E4B507BA56}" type="presOf" srcId="{1E17B2C3-4085-4D08-B4BF-FB25CDA49BC9}" destId="{21950A51-138B-412C-950B-5835592FCB9E}" srcOrd="0" destOrd="0" presId="urn:microsoft.com/office/officeart/2005/8/layout/hierarchy1"/>
    <dgm:cxn modelId="{FF2DAEF0-08BD-433B-81AE-C8660509747A}" type="presOf" srcId="{D793997A-6B05-4F74-AE35-F25F972EB136}" destId="{CF328ECD-5A1D-4755-9DF0-5D7BAB729BAD}" srcOrd="0" destOrd="0" presId="urn:microsoft.com/office/officeart/2005/8/layout/hierarchy1"/>
    <dgm:cxn modelId="{38129823-8E0F-4E90-9937-DE03ABF6D753}" type="presParOf" srcId="{6CB09351-DB1E-4ADB-8A1A-98A031585070}" destId="{836EE4A0-6BEF-4EEC-8892-2D8211F19F1A}" srcOrd="0" destOrd="0" presId="urn:microsoft.com/office/officeart/2005/8/layout/hierarchy1"/>
    <dgm:cxn modelId="{2342743C-D90F-4C58-9E02-DFA27C6A304B}" type="presParOf" srcId="{836EE4A0-6BEF-4EEC-8892-2D8211F19F1A}" destId="{0A1E43A0-F353-4B44-9289-84C46B3E9D82}" srcOrd="0" destOrd="0" presId="urn:microsoft.com/office/officeart/2005/8/layout/hierarchy1"/>
    <dgm:cxn modelId="{3B71FB73-7651-43CE-BD5A-EAEC5D66F5BE}" type="presParOf" srcId="{0A1E43A0-F353-4B44-9289-84C46B3E9D82}" destId="{947B150A-3E84-4422-807E-F5B2A114F21D}" srcOrd="0" destOrd="0" presId="urn:microsoft.com/office/officeart/2005/8/layout/hierarchy1"/>
    <dgm:cxn modelId="{4EEA4FB4-E1F3-4304-96CB-A9F9E67E6313}" type="presParOf" srcId="{0A1E43A0-F353-4B44-9289-84C46B3E9D82}" destId="{CF328ECD-5A1D-4755-9DF0-5D7BAB729BAD}" srcOrd="1" destOrd="0" presId="urn:microsoft.com/office/officeart/2005/8/layout/hierarchy1"/>
    <dgm:cxn modelId="{B8C093EE-1579-4562-A906-4DF89AB431B1}" type="presParOf" srcId="{836EE4A0-6BEF-4EEC-8892-2D8211F19F1A}" destId="{F021E2C2-5223-4132-9D56-E3D2B236BC3B}" srcOrd="1" destOrd="0" presId="urn:microsoft.com/office/officeart/2005/8/layout/hierarchy1"/>
    <dgm:cxn modelId="{9B95D99F-40BB-4B84-9512-6FC6B4D3081F}" type="presParOf" srcId="{6CB09351-DB1E-4ADB-8A1A-98A031585070}" destId="{658DEF3E-5F6C-49D0-A9C1-B7C72C1E86FC}" srcOrd="1" destOrd="0" presId="urn:microsoft.com/office/officeart/2005/8/layout/hierarchy1"/>
    <dgm:cxn modelId="{C9B8404B-50B9-487B-8A7A-C3856FEA6F79}" type="presParOf" srcId="{658DEF3E-5F6C-49D0-A9C1-B7C72C1E86FC}" destId="{94239153-F567-49A0-995F-447920919B85}" srcOrd="0" destOrd="0" presId="urn:microsoft.com/office/officeart/2005/8/layout/hierarchy1"/>
    <dgm:cxn modelId="{44E2960C-1B60-423F-B392-725FB8E7AF5C}" type="presParOf" srcId="{94239153-F567-49A0-995F-447920919B85}" destId="{ADD1BC4A-86B1-4E57-AF17-F95B2671D492}" srcOrd="0" destOrd="0" presId="urn:microsoft.com/office/officeart/2005/8/layout/hierarchy1"/>
    <dgm:cxn modelId="{F4DEC653-0784-4A84-864A-16C907C52212}" type="presParOf" srcId="{94239153-F567-49A0-995F-447920919B85}" destId="{21950A51-138B-412C-950B-5835592FCB9E}" srcOrd="1" destOrd="0" presId="urn:microsoft.com/office/officeart/2005/8/layout/hierarchy1"/>
    <dgm:cxn modelId="{88442878-84F1-4177-8BF9-F7EF94CE33B5}" type="presParOf" srcId="{658DEF3E-5F6C-49D0-A9C1-B7C72C1E86FC}" destId="{3BC0D3D2-25F8-403D-B755-FA7E88DBEC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F992E1-1D93-451D-B629-DAA96AE80B2F}" type="doc">
      <dgm:prSet loTypeId="urn:microsoft.com/office/officeart/2005/8/layout/default" loCatId="list" qsTypeId="urn:microsoft.com/office/officeart/2005/8/quickstyle/simple3" qsCatId="simple" csTypeId="urn:microsoft.com/office/officeart/2005/8/colors/colorful2" csCatId="colorful"/>
      <dgm:spPr/>
      <dgm:t>
        <a:bodyPr/>
        <a:lstStyle/>
        <a:p>
          <a:endParaRPr lang="en-US"/>
        </a:p>
      </dgm:t>
    </dgm:pt>
    <dgm:pt modelId="{5AABE231-3351-49F8-AD96-5344D4C303A9}">
      <dgm:prSet/>
      <dgm:spPr/>
      <dgm:t>
        <a:bodyPr/>
        <a:lstStyle/>
        <a:p>
          <a:r>
            <a:rPr lang="en-US"/>
            <a:t>Assess risk</a:t>
          </a:r>
        </a:p>
      </dgm:t>
    </dgm:pt>
    <dgm:pt modelId="{CBA052AB-9B1B-4449-92E9-5EEECA8A4ECF}" type="parTrans" cxnId="{EA6C6942-0C07-41A0-9E25-195E8D6600C3}">
      <dgm:prSet/>
      <dgm:spPr/>
      <dgm:t>
        <a:bodyPr/>
        <a:lstStyle/>
        <a:p>
          <a:endParaRPr lang="en-US"/>
        </a:p>
      </dgm:t>
    </dgm:pt>
    <dgm:pt modelId="{E520C766-F96D-4E2F-B5C2-ADE1FCA31D4B}" type="sibTrans" cxnId="{EA6C6942-0C07-41A0-9E25-195E8D6600C3}">
      <dgm:prSet/>
      <dgm:spPr/>
      <dgm:t>
        <a:bodyPr/>
        <a:lstStyle/>
        <a:p>
          <a:endParaRPr lang="en-US"/>
        </a:p>
      </dgm:t>
    </dgm:pt>
    <dgm:pt modelId="{283FD72F-EFA2-4F7D-B55B-C8055C9753D1}">
      <dgm:prSet/>
      <dgm:spPr/>
      <dgm:t>
        <a:bodyPr/>
        <a:lstStyle/>
        <a:p>
          <a:r>
            <a:rPr lang="en-US"/>
            <a:t>Prioritize</a:t>
          </a:r>
        </a:p>
      </dgm:t>
    </dgm:pt>
    <dgm:pt modelId="{9E6CF3FE-1451-411B-BBFB-2CC66A5D7035}" type="parTrans" cxnId="{962DCDE9-A6F9-41ED-8F57-44EE4965A95D}">
      <dgm:prSet/>
      <dgm:spPr/>
      <dgm:t>
        <a:bodyPr/>
        <a:lstStyle/>
        <a:p>
          <a:endParaRPr lang="en-US"/>
        </a:p>
      </dgm:t>
    </dgm:pt>
    <dgm:pt modelId="{B68C8F2F-C30B-4E44-A815-C0D34C0ABEA9}" type="sibTrans" cxnId="{962DCDE9-A6F9-41ED-8F57-44EE4965A95D}">
      <dgm:prSet/>
      <dgm:spPr/>
      <dgm:t>
        <a:bodyPr/>
        <a:lstStyle/>
        <a:p>
          <a:endParaRPr lang="en-US"/>
        </a:p>
      </dgm:t>
    </dgm:pt>
    <dgm:pt modelId="{3B64F1C0-FF19-47B1-A8D7-FDA6F432E957}">
      <dgm:prSet/>
      <dgm:spPr/>
      <dgm:t>
        <a:bodyPr/>
        <a:lstStyle/>
        <a:p>
          <a:r>
            <a:rPr lang="en-US"/>
            <a:t>Implement Mitigation</a:t>
          </a:r>
        </a:p>
      </dgm:t>
    </dgm:pt>
    <dgm:pt modelId="{42D847F2-09D6-41B6-804C-D75CAEEA855E}" type="parTrans" cxnId="{BC54ABAE-A523-4D96-A311-A1E0F3C84643}">
      <dgm:prSet/>
      <dgm:spPr/>
      <dgm:t>
        <a:bodyPr/>
        <a:lstStyle/>
        <a:p>
          <a:endParaRPr lang="en-US"/>
        </a:p>
      </dgm:t>
    </dgm:pt>
    <dgm:pt modelId="{0C1BA6AF-46DD-4BD1-B266-E8F6801D2749}" type="sibTrans" cxnId="{BC54ABAE-A523-4D96-A311-A1E0F3C84643}">
      <dgm:prSet/>
      <dgm:spPr/>
      <dgm:t>
        <a:bodyPr/>
        <a:lstStyle/>
        <a:p>
          <a:endParaRPr lang="en-US"/>
        </a:p>
      </dgm:t>
    </dgm:pt>
    <dgm:pt modelId="{3A23D995-559D-460F-9E7D-1C8BFF76F120}">
      <dgm:prSet/>
      <dgm:spPr/>
      <dgm:t>
        <a:bodyPr/>
        <a:lstStyle/>
        <a:p>
          <a:r>
            <a:rPr lang="en-US"/>
            <a:t>Test Effectiveness</a:t>
          </a:r>
        </a:p>
      </dgm:t>
    </dgm:pt>
    <dgm:pt modelId="{D5491A27-EE59-4F4F-8BD7-D8CC9B15E5C6}" type="parTrans" cxnId="{58ACECBD-7414-4E37-8409-734FC953E100}">
      <dgm:prSet/>
      <dgm:spPr/>
      <dgm:t>
        <a:bodyPr/>
        <a:lstStyle/>
        <a:p>
          <a:endParaRPr lang="en-US"/>
        </a:p>
      </dgm:t>
    </dgm:pt>
    <dgm:pt modelId="{DE43EF24-67CD-4FFD-938D-986CD5ACEE4C}" type="sibTrans" cxnId="{58ACECBD-7414-4E37-8409-734FC953E100}">
      <dgm:prSet/>
      <dgm:spPr/>
      <dgm:t>
        <a:bodyPr/>
        <a:lstStyle/>
        <a:p>
          <a:endParaRPr lang="en-US"/>
        </a:p>
      </dgm:t>
    </dgm:pt>
    <dgm:pt modelId="{1FA0E795-25D8-4DD3-8125-1197E6E7B47F}" type="pres">
      <dgm:prSet presAssocID="{3FF992E1-1D93-451D-B629-DAA96AE80B2F}" presName="diagram" presStyleCnt="0">
        <dgm:presLayoutVars>
          <dgm:dir/>
          <dgm:resizeHandles val="exact"/>
        </dgm:presLayoutVars>
      </dgm:prSet>
      <dgm:spPr/>
    </dgm:pt>
    <dgm:pt modelId="{C638A4BC-306B-43F5-94A5-7D68C35F420F}" type="pres">
      <dgm:prSet presAssocID="{5AABE231-3351-49F8-AD96-5344D4C303A9}" presName="node" presStyleLbl="node1" presStyleIdx="0" presStyleCnt="4">
        <dgm:presLayoutVars>
          <dgm:bulletEnabled val="1"/>
        </dgm:presLayoutVars>
      </dgm:prSet>
      <dgm:spPr/>
    </dgm:pt>
    <dgm:pt modelId="{03619EF4-A8DA-4A2B-AA38-65035AB62093}" type="pres">
      <dgm:prSet presAssocID="{E520C766-F96D-4E2F-B5C2-ADE1FCA31D4B}" presName="sibTrans" presStyleCnt="0"/>
      <dgm:spPr/>
    </dgm:pt>
    <dgm:pt modelId="{FBB122B5-1483-44F0-A8CC-AEA997B48640}" type="pres">
      <dgm:prSet presAssocID="{283FD72F-EFA2-4F7D-B55B-C8055C9753D1}" presName="node" presStyleLbl="node1" presStyleIdx="1" presStyleCnt="4">
        <dgm:presLayoutVars>
          <dgm:bulletEnabled val="1"/>
        </dgm:presLayoutVars>
      </dgm:prSet>
      <dgm:spPr/>
    </dgm:pt>
    <dgm:pt modelId="{B4F5F241-5C0A-4384-ABDC-E7BB88AC9298}" type="pres">
      <dgm:prSet presAssocID="{B68C8F2F-C30B-4E44-A815-C0D34C0ABEA9}" presName="sibTrans" presStyleCnt="0"/>
      <dgm:spPr/>
    </dgm:pt>
    <dgm:pt modelId="{7B6F2579-0399-4BBA-9489-63131C6ADEFB}" type="pres">
      <dgm:prSet presAssocID="{3B64F1C0-FF19-47B1-A8D7-FDA6F432E957}" presName="node" presStyleLbl="node1" presStyleIdx="2" presStyleCnt="4">
        <dgm:presLayoutVars>
          <dgm:bulletEnabled val="1"/>
        </dgm:presLayoutVars>
      </dgm:prSet>
      <dgm:spPr/>
    </dgm:pt>
    <dgm:pt modelId="{98BC99DA-A4BA-41AF-AE74-4E6AE8D2DBEB}" type="pres">
      <dgm:prSet presAssocID="{0C1BA6AF-46DD-4BD1-B266-E8F6801D2749}" presName="sibTrans" presStyleCnt="0"/>
      <dgm:spPr/>
    </dgm:pt>
    <dgm:pt modelId="{2F9E5370-3E98-4210-A122-CA1E0B52E43A}" type="pres">
      <dgm:prSet presAssocID="{3A23D995-559D-460F-9E7D-1C8BFF76F120}" presName="node" presStyleLbl="node1" presStyleIdx="3" presStyleCnt="4">
        <dgm:presLayoutVars>
          <dgm:bulletEnabled val="1"/>
        </dgm:presLayoutVars>
      </dgm:prSet>
      <dgm:spPr/>
    </dgm:pt>
  </dgm:ptLst>
  <dgm:cxnLst>
    <dgm:cxn modelId="{A866B123-295E-42D7-92EF-43E773B68D54}" type="presOf" srcId="{283FD72F-EFA2-4F7D-B55B-C8055C9753D1}" destId="{FBB122B5-1483-44F0-A8CC-AEA997B48640}" srcOrd="0" destOrd="0" presId="urn:microsoft.com/office/officeart/2005/8/layout/default"/>
    <dgm:cxn modelId="{98355938-D6B9-4F87-AF04-6B973846AA34}" type="presOf" srcId="{3FF992E1-1D93-451D-B629-DAA96AE80B2F}" destId="{1FA0E795-25D8-4DD3-8125-1197E6E7B47F}" srcOrd="0" destOrd="0" presId="urn:microsoft.com/office/officeart/2005/8/layout/default"/>
    <dgm:cxn modelId="{EA6C6942-0C07-41A0-9E25-195E8D6600C3}" srcId="{3FF992E1-1D93-451D-B629-DAA96AE80B2F}" destId="{5AABE231-3351-49F8-AD96-5344D4C303A9}" srcOrd="0" destOrd="0" parTransId="{CBA052AB-9B1B-4449-92E9-5EEECA8A4ECF}" sibTransId="{E520C766-F96D-4E2F-B5C2-ADE1FCA31D4B}"/>
    <dgm:cxn modelId="{E1D2C496-37DC-4EB5-9C79-A3BE1515E0DC}" type="presOf" srcId="{3A23D995-559D-460F-9E7D-1C8BFF76F120}" destId="{2F9E5370-3E98-4210-A122-CA1E0B52E43A}" srcOrd="0" destOrd="0" presId="urn:microsoft.com/office/officeart/2005/8/layout/default"/>
    <dgm:cxn modelId="{62DB43AA-0E7F-48AA-9927-1CCE14745D46}" type="presOf" srcId="{3B64F1C0-FF19-47B1-A8D7-FDA6F432E957}" destId="{7B6F2579-0399-4BBA-9489-63131C6ADEFB}" srcOrd="0" destOrd="0" presId="urn:microsoft.com/office/officeart/2005/8/layout/default"/>
    <dgm:cxn modelId="{BC54ABAE-A523-4D96-A311-A1E0F3C84643}" srcId="{3FF992E1-1D93-451D-B629-DAA96AE80B2F}" destId="{3B64F1C0-FF19-47B1-A8D7-FDA6F432E957}" srcOrd="2" destOrd="0" parTransId="{42D847F2-09D6-41B6-804C-D75CAEEA855E}" sibTransId="{0C1BA6AF-46DD-4BD1-B266-E8F6801D2749}"/>
    <dgm:cxn modelId="{58ACECBD-7414-4E37-8409-734FC953E100}" srcId="{3FF992E1-1D93-451D-B629-DAA96AE80B2F}" destId="{3A23D995-559D-460F-9E7D-1C8BFF76F120}" srcOrd="3" destOrd="0" parTransId="{D5491A27-EE59-4F4F-8BD7-D8CC9B15E5C6}" sibTransId="{DE43EF24-67CD-4FFD-938D-986CD5ACEE4C}"/>
    <dgm:cxn modelId="{88B01FE0-E5E7-47CA-8F4A-BD9FC0B47AF6}" type="presOf" srcId="{5AABE231-3351-49F8-AD96-5344D4C303A9}" destId="{C638A4BC-306B-43F5-94A5-7D68C35F420F}" srcOrd="0" destOrd="0" presId="urn:microsoft.com/office/officeart/2005/8/layout/default"/>
    <dgm:cxn modelId="{962DCDE9-A6F9-41ED-8F57-44EE4965A95D}" srcId="{3FF992E1-1D93-451D-B629-DAA96AE80B2F}" destId="{283FD72F-EFA2-4F7D-B55B-C8055C9753D1}" srcOrd="1" destOrd="0" parTransId="{9E6CF3FE-1451-411B-BBFB-2CC66A5D7035}" sibTransId="{B68C8F2F-C30B-4E44-A815-C0D34C0ABEA9}"/>
    <dgm:cxn modelId="{9956122B-0902-46EB-A4A7-F98C2EB7D310}" type="presParOf" srcId="{1FA0E795-25D8-4DD3-8125-1197E6E7B47F}" destId="{C638A4BC-306B-43F5-94A5-7D68C35F420F}" srcOrd="0" destOrd="0" presId="urn:microsoft.com/office/officeart/2005/8/layout/default"/>
    <dgm:cxn modelId="{5747A483-C427-4C0B-ABC8-34631B704E0E}" type="presParOf" srcId="{1FA0E795-25D8-4DD3-8125-1197E6E7B47F}" destId="{03619EF4-A8DA-4A2B-AA38-65035AB62093}" srcOrd="1" destOrd="0" presId="urn:microsoft.com/office/officeart/2005/8/layout/default"/>
    <dgm:cxn modelId="{D5DF9759-76C2-4596-BFEE-0F34A3D6E135}" type="presParOf" srcId="{1FA0E795-25D8-4DD3-8125-1197E6E7B47F}" destId="{FBB122B5-1483-44F0-A8CC-AEA997B48640}" srcOrd="2" destOrd="0" presId="urn:microsoft.com/office/officeart/2005/8/layout/default"/>
    <dgm:cxn modelId="{0C531EBA-F3F0-4FA1-B6B9-61C2E184A348}" type="presParOf" srcId="{1FA0E795-25D8-4DD3-8125-1197E6E7B47F}" destId="{B4F5F241-5C0A-4384-ABDC-E7BB88AC9298}" srcOrd="3" destOrd="0" presId="urn:microsoft.com/office/officeart/2005/8/layout/default"/>
    <dgm:cxn modelId="{D8A5B1DD-A89D-479D-A886-BBBFA13F4727}" type="presParOf" srcId="{1FA0E795-25D8-4DD3-8125-1197E6E7B47F}" destId="{7B6F2579-0399-4BBA-9489-63131C6ADEFB}" srcOrd="4" destOrd="0" presId="urn:microsoft.com/office/officeart/2005/8/layout/default"/>
    <dgm:cxn modelId="{3938EAD4-57F8-4877-B8EE-425382D44A43}" type="presParOf" srcId="{1FA0E795-25D8-4DD3-8125-1197E6E7B47F}" destId="{98BC99DA-A4BA-41AF-AE74-4E6AE8D2DBEB}" srcOrd="5" destOrd="0" presId="urn:microsoft.com/office/officeart/2005/8/layout/default"/>
    <dgm:cxn modelId="{CA015DEE-0856-4A51-B8EE-EEA678EC104A}" type="presParOf" srcId="{1FA0E795-25D8-4DD3-8125-1197E6E7B47F}" destId="{2F9E5370-3E98-4210-A122-CA1E0B52E43A}"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91CD5-05DC-4CBA-A441-31B6A26B9302}" type="doc">
      <dgm:prSet loTypeId="urn:microsoft.com/office/officeart/2008/layout/LinedList" loCatId="list" qsTypeId="urn:microsoft.com/office/officeart/2005/8/quickstyle/simple1" qsCatId="simple" csTypeId="urn:microsoft.com/office/officeart/2005/8/colors/accent4_1" csCatId="accent4" phldr="1"/>
      <dgm:spPr/>
      <dgm:t>
        <a:bodyPr/>
        <a:lstStyle/>
        <a:p>
          <a:endParaRPr lang="en-US"/>
        </a:p>
      </dgm:t>
    </dgm:pt>
    <dgm:pt modelId="{25BCFBEF-A007-4085-828B-F09D93978E32}">
      <dgm:prSet/>
      <dgm:spPr/>
      <dgm:t>
        <a:bodyPr/>
        <a:lstStyle/>
        <a:p>
          <a:r>
            <a:rPr lang="en-US" dirty="0"/>
            <a:t>~100% credentialed scans</a:t>
          </a:r>
        </a:p>
      </dgm:t>
    </dgm:pt>
    <dgm:pt modelId="{B865F703-53F8-4D6C-858A-CF582D987EF3}" type="parTrans" cxnId="{2BFE730D-3958-4352-A91F-A38D73A31F25}">
      <dgm:prSet/>
      <dgm:spPr/>
      <dgm:t>
        <a:bodyPr/>
        <a:lstStyle/>
        <a:p>
          <a:endParaRPr lang="en-US"/>
        </a:p>
      </dgm:t>
    </dgm:pt>
    <dgm:pt modelId="{A2E66DA7-AB39-40FA-BA50-56A232202D1D}" type="sibTrans" cxnId="{2BFE730D-3958-4352-A91F-A38D73A31F25}">
      <dgm:prSet/>
      <dgm:spPr/>
      <dgm:t>
        <a:bodyPr/>
        <a:lstStyle/>
        <a:p>
          <a:endParaRPr lang="en-US"/>
        </a:p>
      </dgm:t>
    </dgm:pt>
    <dgm:pt modelId="{CB360959-DF13-4A62-83DF-7CBC9935C86F}">
      <dgm:prSet/>
      <dgm:spPr/>
      <dgm:t>
        <a:bodyPr/>
        <a:lstStyle/>
        <a:p>
          <a:r>
            <a:rPr lang="en-US" dirty="0"/>
            <a:t>~95% of patches applied</a:t>
          </a:r>
        </a:p>
      </dgm:t>
    </dgm:pt>
    <dgm:pt modelId="{AE252F52-D03A-46CE-86CF-C52D16C65688}" type="parTrans" cxnId="{324B4224-4032-4E1D-B0B5-E0619A5F87D0}">
      <dgm:prSet/>
      <dgm:spPr/>
      <dgm:t>
        <a:bodyPr/>
        <a:lstStyle/>
        <a:p>
          <a:endParaRPr lang="en-US"/>
        </a:p>
      </dgm:t>
    </dgm:pt>
    <dgm:pt modelId="{B4CDF5C8-BEC2-4F8A-8146-4A6354AEBD42}" type="sibTrans" cxnId="{324B4224-4032-4E1D-B0B5-E0619A5F87D0}">
      <dgm:prSet/>
      <dgm:spPr/>
      <dgm:t>
        <a:bodyPr/>
        <a:lstStyle/>
        <a:p>
          <a:endParaRPr lang="en-US"/>
        </a:p>
      </dgm:t>
    </dgm:pt>
    <dgm:pt modelId="{0E79A2F0-2DE1-46C6-8B9B-CDF7C7409875}">
      <dgm:prSet/>
      <dgm:spPr/>
      <dgm:t>
        <a:bodyPr/>
        <a:lstStyle/>
        <a:p>
          <a:r>
            <a:rPr lang="en-US" dirty="0"/>
            <a:t>~100% known assets</a:t>
          </a:r>
        </a:p>
      </dgm:t>
    </dgm:pt>
    <dgm:pt modelId="{771F5310-B916-4F1A-9E9C-0837BF1D1F81}" type="parTrans" cxnId="{487299BE-A490-4EFB-82C6-500ABA1FF736}">
      <dgm:prSet/>
      <dgm:spPr/>
    </dgm:pt>
    <dgm:pt modelId="{4EBCD2BB-2EF8-47DB-98F6-CD267E188FBA}" type="sibTrans" cxnId="{487299BE-A490-4EFB-82C6-500ABA1FF736}">
      <dgm:prSet/>
      <dgm:spPr/>
    </dgm:pt>
    <dgm:pt modelId="{E5AF00B0-88F6-481D-9DE1-DF2787BF745F}" type="pres">
      <dgm:prSet presAssocID="{B1791CD5-05DC-4CBA-A441-31B6A26B9302}" presName="vert0" presStyleCnt="0">
        <dgm:presLayoutVars>
          <dgm:dir/>
          <dgm:animOne val="branch"/>
          <dgm:animLvl val="lvl"/>
        </dgm:presLayoutVars>
      </dgm:prSet>
      <dgm:spPr/>
    </dgm:pt>
    <dgm:pt modelId="{5C8FA8A0-A3F9-42D5-8D70-D14416895F09}" type="pres">
      <dgm:prSet presAssocID="{0E79A2F0-2DE1-46C6-8B9B-CDF7C7409875}" presName="thickLine" presStyleLbl="alignNode1" presStyleIdx="0" presStyleCnt="3"/>
      <dgm:spPr/>
    </dgm:pt>
    <dgm:pt modelId="{BE28A72A-7BE6-47C3-AB89-972EC49B4EF9}" type="pres">
      <dgm:prSet presAssocID="{0E79A2F0-2DE1-46C6-8B9B-CDF7C7409875}" presName="horz1" presStyleCnt="0"/>
      <dgm:spPr/>
    </dgm:pt>
    <dgm:pt modelId="{7BEEDF85-A058-4580-AC7F-D1F0FFC8A3E6}" type="pres">
      <dgm:prSet presAssocID="{0E79A2F0-2DE1-46C6-8B9B-CDF7C7409875}" presName="tx1" presStyleLbl="revTx" presStyleIdx="0" presStyleCnt="3"/>
      <dgm:spPr/>
    </dgm:pt>
    <dgm:pt modelId="{0DEF2C98-4927-4358-B966-AB298A868D79}" type="pres">
      <dgm:prSet presAssocID="{0E79A2F0-2DE1-46C6-8B9B-CDF7C7409875}" presName="vert1" presStyleCnt="0"/>
      <dgm:spPr/>
    </dgm:pt>
    <dgm:pt modelId="{F5CCC168-99DD-4AF2-AA9F-C33B073CDDF2}" type="pres">
      <dgm:prSet presAssocID="{25BCFBEF-A007-4085-828B-F09D93978E32}" presName="thickLine" presStyleLbl="alignNode1" presStyleIdx="1" presStyleCnt="3"/>
      <dgm:spPr/>
    </dgm:pt>
    <dgm:pt modelId="{45479079-9F8C-40B5-A564-C7A07BFDEF67}" type="pres">
      <dgm:prSet presAssocID="{25BCFBEF-A007-4085-828B-F09D93978E32}" presName="horz1" presStyleCnt="0"/>
      <dgm:spPr/>
    </dgm:pt>
    <dgm:pt modelId="{A078ACDE-36FF-4120-AD33-9911CCD73AB4}" type="pres">
      <dgm:prSet presAssocID="{25BCFBEF-A007-4085-828B-F09D93978E32}" presName="tx1" presStyleLbl="revTx" presStyleIdx="1" presStyleCnt="3"/>
      <dgm:spPr/>
    </dgm:pt>
    <dgm:pt modelId="{979B1A69-A756-4B2E-A769-73B83FEDAC2C}" type="pres">
      <dgm:prSet presAssocID="{25BCFBEF-A007-4085-828B-F09D93978E32}" presName="vert1" presStyleCnt="0"/>
      <dgm:spPr/>
    </dgm:pt>
    <dgm:pt modelId="{954CFCF3-3213-46C6-A02C-EE4E0BC9FB6D}" type="pres">
      <dgm:prSet presAssocID="{CB360959-DF13-4A62-83DF-7CBC9935C86F}" presName="thickLine" presStyleLbl="alignNode1" presStyleIdx="2" presStyleCnt="3"/>
      <dgm:spPr/>
    </dgm:pt>
    <dgm:pt modelId="{FC5FC207-EB33-4303-BFAD-A6AC12E37464}" type="pres">
      <dgm:prSet presAssocID="{CB360959-DF13-4A62-83DF-7CBC9935C86F}" presName="horz1" presStyleCnt="0"/>
      <dgm:spPr/>
    </dgm:pt>
    <dgm:pt modelId="{21A3BE01-F469-480F-9A3C-FBF862E281A0}" type="pres">
      <dgm:prSet presAssocID="{CB360959-DF13-4A62-83DF-7CBC9935C86F}" presName="tx1" presStyleLbl="revTx" presStyleIdx="2" presStyleCnt="3"/>
      <dgm:spPr/>
    </dgm:pt>
    <dgm:pt modelId="{5355EDB8-8F17-49AA-91DF-47D7F75853CD}" type="pres">
      <dgm:prSet presAssocID="{CB360959-DF13-4A62-83DF-7CBC9935C86F}" presName="vert1" presStyleCnt="0"/>
      <dgm:spPr/>
    </dgm:pt>
  </dgm:ptLst>
  <dgm:cxnLst>
    <dgm:cxn modelId="{2BFE730D-3958-4352-A91F-A38D73A31F25}" srcId="{B1791CD5-05DC-4CBA-A441-31B6A26B9302}" destId="{25BCFBEF-A007-4085-828B-F09D93978E32}" srcOrd="1" destOrd="0" parTransId="{B865F703-53F8-4D6C-858A-CF582D987EF3}" sibTransId="{A2E66DA7-AB39-40FA-BA50-56A232202D1D}"/>
    <dgm:cxn modelId="{324B4224-4032-4E1D-B0B5-E0619A5F87D0}" srcId="{B1791CD5-05DC-4CBA-A441-31B6A26B9302}" destId="{CB360959-DF13-4A62-83DF-7CBC9935C86F}" srcOrd="2" destOrd="0" parTransId="{AE252F52-D03A-46CE-86CF-C52D16C65688}" sibTransId="{B4CDF5C8-BEC2-4F8A-8146-4A6354AEBD42}"/>
    <dgm:cxn modelId="{5E800F6E-AEE4-45C6-AB18-59442E278E7C}" type="presOf" srcId="{B1791CD5-05DC-4CBA-A441-31B6A26B9302}" destId="{E5AF00B0-88F6-481D-9DE1-DF2787BF745F}" srcOrd="0" destOrd="0" presId="urn:microsoft.com/office/officeart/2008/layout/LinedList"/>
    <dgm:cxn modelId="{14F60F85-DBCD-4A79-8FE0-410F6DFBFA1B}" type="presOf" srcId="{CB360959-DF13-4A62-83DF-7CBC9935C86F}" destId="{21A3BE01-F469-480F-9A3C-FBF862E281A0}" srcOrd="0" destOrd="0" presId="urn:microsoft.com/office/officeart/2008/layout/LinedList"/>
    <dgm:cxn modelId="{452E859C-1E6D-4388-9FF3-05F547311FE1}" type="presOf" srcId="{25BCFBEF-A007-4085-828B-F09D93978E32}" destId="{A078ACDE-36FF-4120-AD33-9911CCD73AB4}" srcOrd="0" destOrd="0" presId="urn:microsoft.com/office/officeart/2008/layout/LinedList"/>
    <dgm:cxn modelId="{487299BE-A490-4EFB-82C6-500ABA1FF736}" srcId="{B1791CD5-05DC-4CBA-A441-31B6A26B9302}" destId="{0E79A2F0-2DE1-46C6-8B9B-CDF7C7409875}" srcOrd="0" destOrd="0" parTransId="{771F5310-B916-4F1A-9E9C-0837BF1D1F81}" sibTransId="{4EBCD2BB-2EF8-47DB-98F6-CD267E188FBA}"/>
    <dgm:cxn modelId="{9FC69FFE-7F17-4D36-B62F-AEC774A60623}" type="presOf" srcId="{0E79A2F0-2DE1-46C6-8B9B-CDF7C7409875}" destId="{7BEEDF85-A058-4580-AC7F-D1F0FFC8A3E6}" srcOrd="0" destOrd="0" presId="urn:microsoft.com/office/officeart/2008/layout/LinedList"/>
    <dgm:cxn modelId="{E5EF3F98-0579-4487-B5CA-4F64C45018A3}" type="presParOf" srcId="{E5AF00B0-88F6-481D-9DE1-DF2787BF745F}" destId="{5C8FA8A0-A3F9-42D5-8D70-D14416895F09}" srcOrd="0" destOrd="0" presId="urn:microsoft.com/office/officeart/2008/layout/LinedList"/>
    <dgm:cxn modelId="{C06961B5-0B82-47F3-AFB1-24F9571FADFC}" type="presParOf" srcId="{E5AF00B0-88F6-481D-9DE1-DF2787BF745F}" destId="{BE28A72A-7BE6-47C3-AB89-972EC49B4EF9}" srcOrd="1" destOrd="0" presId="urn:microsoft.com/office/officeart/2008/layout/LinedList"/>
    <dgm:cxn modelId="{2B229B43-9CDF-450D-B961-CC314BE0E750}" type="presParOf" srcId="{BE28A72A-7BE6-47C3-AB89-972EC49B4EF9}" destId="{7BEEDF85-A058-4580-AC7F-D1F0FFC8A3E6}" srcOrd="0" destOrd="0" presId="urn:microsoft.com/office/officeart/2008/layout/LinedList"/>
    <dgm:cxn modelId="{84CFD3E4-5FE6-4F37-90C4-315FA42A0B20}" type="presParOf" srcId="{BE28A72A-7BE6-47C3-AB89-972EC49B4EF9}" destId="{0DEF2C98-4927-4358-B966-AB298A868D79}" srcOrd="1" destOrd="0" presId="urn:microsoft.com/office/officeart/2008/layout/LinedList"/>
    <dgm:cxn modelId="{D17FF88C-6396-4CAF-9621-4167B44A44BD}" type="presParOf" srcId="{E5AF00B0-88F6-481D-9DE1-DF2787BF745F}" destId="{F5CCC168-99DD-4AF2-AA9F-C33B073CDDF2}" srcOrd="2" destOrd="0" presId="urn:microsoft.com/office/officeart/2008/layout/LinedList"/>
    <dgm:cxn modelId="{69B330F6-8EF9-4E69-858D-DE06D2EFF26E}" type="presParOf" srcId="{E5AF00B0-88F6-481D-9DE1-DF2787BF745F}" destId="{45479079-9F8C-40B5-A564-C7A07BFDEF67}" srcOrd="3" destOrd="0" presId="urn:microsoft.com/office/officeart/2008/layout/LinedList"/>
    <dgm:cxn modelId="{73BD5087-69A3-40A9-ADE6-C2C80C3AEF85}" type="presParOf" srcId="{45479079-9F8C-40B5-A564-C7A07BFDEF67}" destId="{A078ACDE-36FF-4120-AD33-9911CCD73AB4}" srcOrd="0" destOrd="0" presId="urn:microsoft.com/office/officeart/2008/layout/LinedList"/>
    <dgm:cxn modelId="{E64E4A29-DF41-4D05-A6FF-4B409AACC199}" type="presParOf" srcId="{45479079-9F8C-40B5-A564-C7A07BFDEF67}" destId="{979B1A69-A756-4B2E-A769-73B83FEDAC2C}" srcOrd="1" destOrd="0" presId="urn:microsoft.com/office/officeart/2008/layout/LinedList"/>
    <dgm:cxn modelId="{0E8BAA90-25FB-4BE8-966C-85962AE966EF}" type="presParOf" srcId="{E5AF00B0-88F6-481D-9DE1-DF2787BF745F}" destId="{954CFCF3-3213-46C6-A02C-EE4E0BC9FB6D}" srcOrd="4" destOrd="0" presId="urn:microsoft.com/office/officeart/2008/layout/LinedList"/>
    <dgm:cxn modelId="{DC686DB8-D3F0-45CF-A894-DAB09DA4B76C}" type="presParOf" srcId="{E5AF00B0-88F6-481D-9DE1-DF2787BF745F}" destId="{FC5FC207-EB33-4303-BFAD-A6AC12E37464}" srcOrd="5" destOrd="0" presId="urn:microsoft.com/office/officeart/2008/layout/LinedList"/>
    <dgm:cxn modelId="{7856B865-A16E-4425-BE50-757530E84C2B}" type="presParOf" srcId="{FC5FC207-EB33-4303-BFAD-A6AC12E37464}" destId="{21A3BE01-F469-480F-9A3C-FBF862E281A0}" srcOrd="0" destOrd="0" presId="urn:microsoft.com/office/officeart/2008/layout/LinedList"/>
    <dgm:cxn modelId="{0FBDA0AC-C059-4700-9F70-403C8523EA5C}" type="presParOf" srcId="{FC5FC207-EB33-4303-BFAD-A6AC12E37464}" destId="{5355EDB8-8F17-49AA-91DF-47D7F75853C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984F91-3E9F-4B5A-B762-D923CCB6245E}" type="doc">
      <dgm:prSet loTypeId="urn:microsoft.com/office/officeart/2016/7/layout/VerticalHollowActionList" loCatId="List" qsTypeId="urn:microsoft.com/office/officeart/2005/8/quickstyle/simple3" qsCatId="simple" csTypeId="urn:microsoft.com/office/officeart/2005/8/colors/colorful2" csCatId="colorful" phldr="1"/>
      <dgm:spPr/>
      <dgm:t>
        <a:bodyPr/>
        <a:lstStyle/>
        <a:p>
          <a:endParaRPr lang="en-US"/>
        </a:p>
      </dgm:t>
    </dgm:pt>
    <dgm:pt modelId="{2F0B2E78-3C9A-45AB-8EE8-BEF900CE60D9}">
      <dgm:prSet/>
      <dgm:spPr/>
      <dgm:t>
        <a:bodyPr/>
        <a:lstStyle/>
        <a:p>
          <a:r>
            <a:rPr lang="en-US" dirty="0"/>
            <a:t>Emergencies</a:t>
          </a:r>
        </a:p>
      </dgm:t>
    </dgm:pt>
    <dgm:pt modelId="{F1609810-3E8D-4E9B-AF4D-DF06A11D28E6}" type="parTrans" cxnId="{881D49C1-9B0B-474C-B9FA-4B4E5AEEE650}">
      <dgm:prSet/>
      <dgm:spPr/>
      <dgm:t>
        <a:bodyPr/>
        <a:lstStyle/>
        <a:p>
          <a:endParaRPr lang="en-US"/>
        </a:p>
      </dgm:t>
    </dgm:pt>
    <dgm:pt modelId="{9A267AA0-27F6-40B0-AA26-B358F5CCA8CB}" type="sibTrans" cxnId="{881D49C1-9B0B-474C-B9FA-4B4E5AEEE650}">
      <dgm:prSet/>
      <dgm:spPr/>
      <dgm:t>
        <a:bodyPr/>
        <a:lstStyle/>
        <a:p>
          <a:endParaRPr lang="en-US"/>
        </a:p>
      </dgm:t>
    </dgm:pt>
    <dgm:pt modelId="{5A58E068-9C21-4D4B-98C2-E2C860C85150}">
      <dgm:prSet/>
      <dgm:spPr/>
      <dgm:t>
        <a:bodyPr/>
        <a:lstStyle/>
        <a:p>
          <a:r>
            <a:rPr lang="en-US"/>
            <a:t>Saving for emergencies</a:t>
          </a:r>
        </a:p>
      </dgm:t>
    </dgm:pt>
    <dgm:pt modelId="{28C803AC-CD34-4DBC-B8EB-A93289FB6987}" type="parTrans" cxnId="{3112E522-D2AC-43F3-97E2-F96C161A6E31}">
      <dgm:prSet/>
      <dgm:spPr/>
      <dgm:t>
        <a:bodyPr/>
        <a:lstStyle/>
        <a:p>
          <a:endParaRPr lang="en-US"/>
        </a:p>
      </dgm:t>
    </dgm:pt>
    <dgm:pt modelId="{F994DFD7-E920-416E-81B6-88354A354B0B}" type="sibTrans" cxnId="{3112E522-D2AC-43F3-97E2-F96C161A6E31}">
      <dgm:prSet/>
      <dgm:spPr/>
      <dgm:t>
        <a:bodyPr/>
        <a:lstStyle/>
        <a:p>
          <a:endParaRPr lang="en-US"/>
        </a:p>
      </dgm:t>
    </dgm:pt>
    <dgm:pt modelId="{F6640465-9FFA-4EA6-A3DF-C49C12102D7D}">
      <dgm:prSet/>
      <dgm:spPr/>
      <dgm:t>
        <a:bodyPr/>
        <a:lstStyle/>
        <a:p>
          <a:r>
            <a:rPr lang="en-US" dirty="0"/>
            <a:t>Debt</a:t>
          </a:r>
        </a:p>
      </dgm:t>
    </dgm:pt>
    <dgm:pt modelId="{D8CED5FA-131F-46DC-9914-7F7E7A1A84B6}" type="parTrans" cxnId="{5F9CBB30-4C58-42F4-895E-36D27A48849C}">
      <dgm:prSet/>
      <dgm:spPr/>
      <dgm:t>
        <a:bodyPr/>
        <a:lstStyle/>
        <a:p>
          <a:endParaRPr lang="en-US"/>
        </a:p>
      </dgm:t>
    </dgm:pt>
    <dgm:pt modelId="{A5EFF889-C71D-4F42-BBEC-D354AD6F3F62}" type="sibTrans" cxnId="{5F9CBB30-4C58-42F4-895E-36D27A48849C}">
      <dgm:prSet/>
      <dgm:spPr/>
      <dgm:t>
        <a:bodyPr/>
        <a:lstStyle/>
        <a:p>
          <a:endParaRPr lang="en-US"/>
        </a:p>
      </dgm:t>
    </dgm:pt>
    <dgm:pt modelId="{D05F8ED1-8336-4537-BB94-86B963A19DC8}">
      <dgm:prSet/>
      <dgm:spPr/>
      <dgm:t>
        <a:bodyPr/>
        <a:lstStyle/>
        <a:p>
          <a:r>
            <a:rPr lang="en-US"/>
            <a:t>Getting out of debt</a:t>
          </a:r>
        </a:p>
      </dgm:t>
    </dgm:pt>
    <dgm:pt modelId="{3B2AA505-E00E-4062-B954-A26E933BC939}" type="parTrans" cxnId="{C41C39AD-1446-473A-AB35-3A24EB3C00E5}">
      <dgm:prSet/>
      <dgm:spPr/>
      <dgm:t>
        <a:bodyPr/>
        <a:lstStyle/>
        <a:p>
          <a:endParaRPr lang="en-US"/>
        </a:p>
      </dgm:t>
    </dgm:pt>
    <dgm:pt modelId="{43EE741A-C2CA-4738-B328-B0BCEC3D955F}" type="sibTrans" cxnId="{C41C39AD-1446-473A-AB35-3A24EB3C00E5}">
      <dgm:prSet/>
      <dgm:spPr/>
      <dgm:t>
        <a:bodyPr/>
        <a:lstStyle/>
        <a:p>
          <a:endParaRPr lang="en-US"/>
        </a:p>
      </dgm:t>
    </dgm:pt>
    <dgm:pt modelId="{CA777110-9194-4C65-B163-85896AE0CE8E}">
      <dgm:prSet/>
      <dgm:spPr/>
      <dgm:t>
        <a:bodyPr/>
        <a:lstStyle/>
        <a:p>
          <a:r>
            <a:rPr lang="en-US" dirty="0"/>
            <a:t>Retirement</a:t>
          </a:r>
        </a:p>
      </dgm:t>
    </dgm:pt>
    <dgm:pt modelId="{07FEB1B2-63F3-4F8F-ACC6-455D41D85A95}" type="parTrans" cxnId="{6461C80D-044B-4158-9803-8D12D29532E0}">
      <dgm:prSet/>
      <dgm:spPr/>
      <dgm:t>
        <a:bodyPr/>
        <a:lstStyle/>
        <a:p>
          <a:endParaRPr lang="en-US"/>
        </a:p>
      </dgm:t>
    </dgm:pt>
    <dgm:pt modelId="{7566794B-70D0-4AA7-9219-47D7D8C12134}" type="sibTrans" cxnId="{6461C80D-044B-4158-9803-8D12D29532E0}">
      <dgm:prSet/>
      <dgm:spPr/>
      <dgm:t>
        <a:bodyPr/>
        <a:lstStyle/>
        <a:p>
          <a:endParaRPr lang="en-US"/>
        </a:p>
      </dgm:t>
    </dgm:pt>
    <dgm:pt modelId="{3577F812-B920-47BD-A19A-73A7E99262E2}">
      <dgm:prSet/>
      <dgm:spPr/>
      <dgm:t>
        <a:bodyPr/>
        <a:lstStyle/>
        <a:p>
          <a:r>
            <a:rPr lang="en-US"/>
            <a:t>Saving for retirement</a:t>
          </a:r>
        </a:p>
      </dgm:t>
    </dgm:pt>
    <dgm:pt modelId="{3F441567-E970-47B2-8130-A1CF09ABA0DD}" type="parTrans" cxnId="{FC3DAE7C-428D-4612-9C80-C86B5B257A5A}">
      <dgm:prSet/>
      <dgm:spPr/>
      <dgm:t>
        <a:bodyPr/>
        <a:lstStyle/>
        <a:p>
          <a:endParaRPr lang="en-US"/>
        </a:p>
      </dgm:t>
    </dgm:pt>
    <dgm:pt modelId="{A59E0A06-F2AF-454B-98C1-6AFFF727D878}" type="sibTrans" cxnId="{FC3DAE7C-428D-4612-9C80-C86B5B257A5A}">
      <dgm:prSet/>
      <dgm:spPr/>
      <dgm:t>
        <a:bodyPr/>
        <a:lstStyle/>
        <a:p>
          <a:endParaRPr lang="en-US"/>
        </a:p>
      </dgm:t>
    </dgm:pt>
    <dgm:pt modelId="{A27C1C1E-C912-42FA-92BF-9C73F9948AA8}" type="pres">
      <dgm:prSet presAssocID="{68984F91-3E9F-4B5A-B762-D923CCB6245E}" presName="Name0" presStyleCnt="0">
        <dgm:presLayoutVars>
          <dgm:dir/>
          <dgm:animLvl val="lvl"/>
          <dgm:resizeHandles val="exact"/>
        </dgm:presLayoutVars>
      </dgm:prSet>
      <dgm:spPr/>
    </dgm:pt>
    <dgm:pt modelId="{746B4A73-9725-46F5-A39D-237CE6BC2AE2}" type="pres">
      <dgm:prSet presAssocID="{2F0B2E78-3C9A-45AB-8EE8-BEF900CE60D9}" presName="linNode" presStyleCnt="0"/>
      <dgm:spPr/>
    </dgm:pt>
    <dgm:pt modelId="{9350E4AB-BE72-415C-9E99-53E9FBD82EC3}" type="pres">
      <dgm:prSet presAssocID="{2F0B2E78-3C9A-45AB-8EE8-BEF900CE60D9}" presName="parentText" presStyleLbl="solidFgAcc1" presStyleIdx="0" presStyleCnt="3" custScaleX="168886">
        <dgm:presLayoutVars>
          <dgm:chMax val="1"/>
          <dgm:bulletEnabled/>
        </dgm:presLayoutVars>
      </dgm:prSet>
      <dgm:spPr/>
    </dgm:pt>
    <dgm:pt modelId="{220093E4-DD49-43F4-A97A-3074D67D9FB3}" type="pres">
      <dgm:prSet presAssocID="{2F0B2E78-3C9A-45AB-8EE8-BEF900CE60D9}" presName="descendantText" presStyleLbl="alignNode1" presStyleIdx="0" presStyleCnt="3">
        <dgm:presLayoutVars>
          <dgm:bulletEnabled/>
        </dgm:presLayoutVars>
      </dgm:prSet>
      <dgm:spPr/>
    </dgm:pt>
    <dgm:pt modelId="{70B69589-9B51-487D-9F6D-62C5AFDE5545}" type="pres">
      <dgm:prSet presAssocID="{9A267AA0-27F6-40B0-AA26-B358F5CCA8CB}" presName="sp" presStyleCnt="0"/>
      <dgm:spPr/>
    </dgm:pt>
    <dgm:pt modelId="{69F76DAB-4223-4D3A-99EE-3DAB3827A0F4}" type="pres">
      <dgm:prSet presAssocID="{F6640465-9FFA-4EA6-A3DF-C49C12102D7D}" presName="linNode" presStyleCnt="0"/>
      <dgm:spPr/>
    </dgm:pt>
    <dgm:pt modelId="{3C40AF5E-9547-466D-A031-6C8D769CF5AD}" type="pres">
      <dgm:prSet presAssocID="{F6640465-9FFA-4EA6-A3DF-C49C12102D7D}" presName="parentText" presStyleLbl="solidFgAcc1" presStyleIdx="1" presStyleCnt="3" custScaleX="171965">
        <dgm:presLayoutVars>
          <dgm:chMax val="1"/>
          <dgm:bulletEnabled/>
        </dgm:presLayoutVars>
      </dgm:prSet>
      <dgm:spPr/>
    </dgm:pt>
    <dgm:pt modelId="{368ED7CA-AC6F-420A-8977-DAC9CD18D892}" type="pres">
      <dgm:prSet presAssocID="{F6640465-9FFA-4EA6-A3DF-C49C12102D7D}" presName="descendantText" presStyleLbl="alignNode1" presStyleIdx="1" presStyleCnt="3">
        <dgm:presLayoutVars>
          <dgm:bulletEnabled/>
        </dgm:presLayoutVars>
      </dgm:prSet>
      <dgm:spPr/>
    </dgm:pt>
    <dgm:pt modelId="{75C9AED0-B3C9-41A8-AA10-D05F9A0456C7}" type="pres">
      <dgm:prSet presAssocID="{A5EFF889-C71D-4F42-BBEC-D354AD6F3F62}" presName="sp" presStyleCnt="0"/>
      <dgm:spPr/>
    </dgm:pt>
    <dgm:pt modelId="{FAEBA94B-686C-4176-94BF-4B86845AA9FA}" type="pres">
      <dgm:prSet presAssocID="{CA777110-9194-4C65-B163-85896AE0CE8E}" presName="linNode" presStyleCnt="0"/>
      <dgm:spPr/>
    </dgm:pt>
    <dgm:pt modelId="{56BFA1A3-7CAC-4602-BE4A-618EE37903FA}" type="pres">
      <dgm:prSet presAssocID="{CA777110-9194-4C65-B163-85896AE0CE8E}" presName="parentText" presStyleLbl="solidFgAcc1" presStyleIdx="2" presStyleCnt="3" custScaleX="169177">
        <dgm:presLayoutVars>
          <dgm:chMax val="1"/>
          <dgm:bulletEnabled/>
        </dgm:presLayoutVars>
      </dgm:prSet>
      <dgm:spPr/>
    </dgm:pt>
    <dgm:pt modelId="{6668C0E6-97DB-43CD-911F-3477925E27D6}" type="pres">
      <dgm:prSet presAssocID="{CA777110-9194-4C65-B163-85896AE0CE8E}" presName="descendantText" presStyleLbl="alignNode1" presStyleIdx="2" presStyleCnt="3">
        <dgm:presLayoutVars>
          <dgm:bulletEnabled/>
        </dgm:presLayoutVars>
      </dgm:prSet>
      <dgm:spPr/>
    </dgm:pt>
  </dgm:ptLst>
  <dgm:cxnLst>
    <dgm:cxn modelId="{6461C80D-044B-4158-9803-8D12D29532E0}" srcId="{68984F91-3E9F-4B5A-B762-D923CCB6245E}" destId="{CA777110-9194-4C65-B163-85896AE0CE8E}" srcOrd="2" destOrd="0" parTransId="{07FEB1B2-63F3-4F8F-ACC6-455D41D85A95}" sibTransId="{7566794B-70D0-4AA7-9219-47D7D8C12134}"/>
    <dgm:cxn modelId="{3112E522-D2AC-43F3-97E2-F96C161A6E31}" srcId="{2F0B2E78-3C9A-45AB-8EE8-BEF900CE60D9}" destId="{5A58E068-9C21-4D4B-98C2-E2C860C85150}" srcOrd="0" destOrd="0" parTransId="{28C803AC-CD34-4DBC-B8EB-A93289FB6987}" sibTransId="{F994DFD7-E920-416E-81B6-88354A354B0B}"/>
    <dgm:cxn modelId="{5F9CBB30-4C58-42F4-895E-36D27A48849C}" srcId="{68984F91-3E9F-4B5A-B762-D923CCB6245E}" destId="{F6640465-9FFA-4EA6-A3DF-C49C12102D7D}" srcOrd="1" destOrd="0" parTransId="{D8CED5FA-131F-46DC-9914-7F7E7A1A84B6}" sibTransId="{A5EFF889-C71D-4F42-BBEC-D354AD6F3F62}"/>
    <dgm:cxn modelId="{CE2B296F-8692-4B34-BEB7-660D928031C5}" type="presOf" srcId="{2F0B2E78-3C9A-45AB-8EE8-BEF900CE60D9}" destId="{9350E4AB-BE72-415C-9E99-53E9FBD82EC3}" srcOrd="0" destOrd="0" presId="urn:microsoft.com/office/officeart/2016/7/layout/VerticalHollowActionList"/>
    <dgm:cxn modelId="{C261AB74-3B14-4709-BDD5-BDBBB5C9CCA5}" type="presOf" srcId="{68984F91-3E9F-4B5A-B762-D923CCB6245E}" destId="{A27C1C1E-C912-42FA-92BF-9C73F9948AA8}" srcOrd="0" destOrd="0" presId="urn:microsoft.com/office/officeart/2016/7/layout/VerticalHollowActionList"/>
    <dgm:cxn modelId="{F75FEF5A-6A35-412C-9AEA-F73C22D64D5C}" type="presOf" srcId="{F6640465-9FFA-4EA6-A3DF-C49C12102D7D}" destId="{3C40AF5E-9547-466D-A031-6C8D769CF5AD}" srcOrd="0" destOrd="0" presId="urn:microsoft.com/office/officeart/2016/7/layout/VerticalHollowActionList"/>
    <dgm:cxn modelId="{FC3DAE7C-428D-4612-9C80-C86B5B257A5A}" srcId="{CA777110-9194-4C65-B163-85896AE0CE8E}" destId="{3577F812-B920-47BD-A19A-73A7E99262E2}" srcOrd="0" destOrd="0" parTransId="{3F441567-E970-47B2-8130-A1CF09ABA0DD}" sibTransId="{A59E0A06-F2AF-454B-98C1-6AFFF727D878}"/>
    <dgm:cxn modelId="{57C13880-D748-4F5D-988D-505023A8CC22}" type="presOf" srcId="{CA777110-9194-4C65-B163-85896AE0CE8E}" destId="{56BFA1A3-7CAC-4602-BE4A-618EE37903FA}" srcOrd="0" destOrd="0" presId="urn:microsoft.com/office/officeart/2016/7/layout/VerticalHollowActionList"/>
    <dgm:cxn modelId="{C41C39AD-1446-473A-AB35-3A24EB3C00E5}" srcId="{F6640465-9FFA-4EA6-A3DF-C49C12102D7D}" destId="{D05F8ED1-8336-4537-BB94-86B963A19DC8}" srcOrd="0" destOrd="0" parTransId="{3B2AA505-E00E-4062-B954-A26E933BC939}" sibTransId="{43EE741A-C2CA-4738-B328-B0BCEC3D955F}"/>
    <dgm:cxn modelId="{5C5184BD-83C0-4F8D-AE02-97C8D2C63382}" type="presOf" srcId="{5A58E068-9C21-4D4B-98C2-E2C860C85150}" destId="{220093E4-DD49-43F4-A97A-3074D67D9FB3}" srcOrd="0" destOrd="0" presId="urn:microsoft.com/office/officeart/2016/7/layout/VerticalHollowActionList"/>
    <dgm:cxn modelId="{288FF6BF-8DFB-49BE-94AB-A2BC32DA3EE6}" type="presOf" srcId="{3577F812-B920-47BD-A19A-73A7E99262E2}" destId="{6668C0E6-97DB-43CD-911F-3477925E27D6}" srcOrd="0" destOrd="0" presId="urn:microsoft.com/office/officeart/2016/7/layout/VerticalHollowActionList"/>
    <dgm:cxn modelId="{881D49C1-9B0B-474C-B9FA-4B4E5AEEE650}" srcId="{68984F91-3E9F-4B5A-B762-D923CCB6245E}" destId="{2F0B2E78-3C9A-45AB-8EE8-BEF900CE60D9}" srcOrd="0" destOrd="0" parTransId="{F1609810-3E8D-4E9B-AF4D-DF06A11D28E6}" sibTransId="{9A267AA0-27F6-40B0-AA26-B358F5CCA8CB}"/>
    <dgm:cxn modelId="{041598FF-9E1F-43A4-89FA-C59A9977BD7B}" type="presOf" srcId="{D05F8ED1-8336-4537-BB94-86B963A19DC8}" destId="{368ED7CA-AC6F-420A-8977-DAC9CD18D892}" srcOrd="0" destOrd="0" presId="urn:microsoft.com/office/officeart/2016/7/layout/VerticalHollowActionList"/>
    <dgm:cxn modelId="{3B12F09B-8D72-407A-BA38-61059EB00BAC}" type="presParOf" srcId="{A27C1C1E-C912-42FA-92BF-9C73F9948AA8}" destId="{746B4A73-9725-46F5-A39D-237CE6BC2AE2}" srcOrd="0" destOrd="0" presId="urn:microsoft.com/office/officeart/2016/7/layout/VerticalHollowActionList"/>
    <dgm:cxn modelId="{F9DE481F-C5DE-4819-9241-4016DC732185}" type="presParOf" srcId="{746B4A73-9725-46F5-A39D-237CE6BC2AE2}" destId="{9350E4AB-BE72-415C-9E99-53E9FBD82EC3}" srcOrd="0" destOrd="0" presId="urn:microsoft.com/office/officeart/2016/7/layout/VerticalHollowActionList"/>
    <dgm:cxn modelId="{D3816170-1968-4559-AADA-F9BD6DB2CFDC}" type="presParOf" srcId="{746B4A73-9725-46F5-A39D-237CE6BC2AE2}" destId="{220093E4-DD49-43F4-A97A-3074D67D9FB3}" srcOrd="1" destOrd="0" presId="urn:microsoft.com/office/officeart/2016/7/layout/VerticalHollowActionList"/>
    <dgm:cxn modelId="{714B8C92-75C5-4585-B249-DD64D0AA18C9}" type="presParOf" srcId="{A27C1C1E-C912-42FA-92BF-9C73F9948AA8}" destId="{70B69589-9B51-487D-9F6D-62C5AFDE5545}" srcOrd="1" destOrd="0" presId="urn:microsoft.com/office/officeart/2016/7/layout/VerticalHollowActionList"/>
    <dgm:cxn modelId="{945F6ACF-0E01-4FF3-9E85-D302EEAA8143}" type="presParOf" srcId="{A27C1C1E-C912-42FA-92BF-9C73F9948AA8}" destId="{69F76DAB-4223-4D3A-99EE-3DAB3827A0F4}" srcOrd="2" destOrd="0" presId="urn:microsoft.com/office/officeart/2016/7/layout/VerticalHollowActionList"/>
    <dgm:cxn modelId="{E8B6D14A-50BF-423A-A23F-1C312961E5D6}" type="presParOf" srcId="{69F76DAB-4223-4D3A-99EE-3DAB3827A0F4}" destId="{3C40AF5E-9547-466D-A031-6C8D769CF5AD}" srcOrd="0" destOrd="0" presId="urn:microsoft.com/office/officeart/2016/7/layout/VerticalHollowActionList"/>
    <dgm:cxn modelId="{094C6C68-A69E-4BDF-BBA1-331DDF31AEDE}" type="presParOf" srcId="{69F76DAB-4223-4D3A-99EE-3DAB3827A0F4}" destId="{368ED7CA-AC6F-420A-8977-DAC9CD18D892}" srcOrd="1" destOrd="0" presId="urn:microsoft.com/office/officeart/2016/7/layout/VerticalHollowActionList"/>
    <dgm:cxn modelId="{58546856-ACFC-4161-A069-8232B3E391B7}" type="presParOf" srcId="{A27C1C1E-C912-42FA-92BF-9C73F9948AA8}" destId="{75C9AED0-B3C9-41A8-AA10-D05F9A0456C7}" srcOrd="3" destOrd="0" presId="urn:microsoft.com/office/officeart/2016/7/layout/VerticalHollowActionList"/>
    <dgm:cxn modelId="{BAD27C68-959C-4A09-A502-C2F42B76391A}" type="presParOf" srcId="{A27C1C1E-C912-42FA-92BF-9C73F9948AA8}" destId="{FAEBA94B-686C-4176-94BF-4B86845AA9FA}" srcOrd="4" destOrd="0" presId="urn:microsoft.com/office/officeart/2016/7/layout/VerticalHollowActionList"/>
    <dgm:cxn modelId="{1420DE00-F6C9-4FAA-89DD-7BA18C92E2CB}" type="presParOf" srcId="{FAEBA94B-686C-4176-94BF-4B86845AA9FA}" destId="{56BFA1A3-7CAC-4602-BE4A-618EE37903FA}" srcOrd="0" destOrd="0" presId="urn:microsoft.com/office/officeart/2016/7/layout/VerticalHollowActionList"/>
    <dgm:cxn modelId="{FBB88A80-16AD-4589-B17C-2F48ACA10C8E}" type="presParOf" srcId="{FAEBA94B-686C-4176-94BF-4B86845AA9FA}" destId="{6668C0E6-97DB-43CD-911F-3477925E27D6}" srcOrd="1" destOrd="0" presId="urn:microsoft.com/office/officeart/2016/7/layout/VerticalHollow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706AAE-0D58-47F8-B8D2-A18B7ED6448A}" type="doc">
      <dgm:prSet loTypeId="urn:microsoft.com/office/officeart/2016/7/layout/BasicLinearProcessNumbered" loCatId="process" qsTypeId="urn:microsoft.com/office/officeart/2005/8/quickstyle/simple4" qsCatId="simple" csTypeId="urn:microsoft.com/office/officeart/2005/8/colors/accent5_2" csCatId="accent5" phldr="1"/>
      <dgm:spPr/>
      <dgm:t>
        <a:bodyPr/>
        <a:lstStyle/>
        <a:p>
          <a:endParaRPr lang="en-US"/>
        </a:p>
      </dgm:t>
    </dgm:pt>
    <dgm:pt modelId="{80CB9FDC-FF66-4009-96F5-5BBA9D7BFD02}">
      <dgm:prSet/>
      <dgm:spPr/>
      <dgm:t>
        <a:bodyPr/>
        <a:lstStyle/>
        <a:p>
          <a:r>
            <a:rPr lang="en-US" dirty="0"/>
            <a:t>Know yourself</a:t>
          </a:r>
        </a:p>
      </dgm:t>
    </dgm:pt>
    <dgm:pt modelId="{CA05AB5C-D5C3-43E6-883C-9B38D4C7BEF3}" type="parTrans" cxnId="{F299FC8B-2E5D-4631-A2F4-4258D61571CD}">
      <dgm:prSet/>
      <dgm:spPr/>
      <dgm:t>
        <a:bodyPr/>
        <a:lstStyle/>
        <a:p>
          <a:endParaRPr lang="en-US"/>
        </a:p>
      </dgm:t>
    </dgm:pt>
    <dgm:pt modelId="{7DE567A6-77BB-43E1-BBFE-ED318F855143}" type="sibTrans" cxnId="{F299FC8B-2E5D-4631-A2F4-4258D61571CD}">
      <dgm:prSet phldrT="1" phldr="0"/>
      <dgm:spPr/>
      <dgm:t>
        <a:bodyPr/>
        <a:lstStyle/>
        <a:p>
          <a:r>
            <a:rPr lang="en-US"/>
            <a:t>1</a:t>
          </a:r>
        </a:p>
      </dgm:t>
    </dgm:pt>
    <dgm:pt modelId="{37E2955B-3FE9-4D57-AF6E-ED5FBBA375D0}">
      <dgm:prSet/>
      <dgm:spPr/>
      <dgm:t>
        <a:bodyPr/>
        <a:lstStyle/>
        <a:p>
          <a:r>
            <a:rPr lang="en-US" dirty="0"/>
            <a:t>Value others’ input</a:t>
          </a:r>
        </a:p>
      </dgm:t>
    </dgm:pt>
    <dgm:pt modelId="{AEEEC0D9-8911-45F6-B7B3-C3256B2854A5}" type="parTrans" cxnId="{4A831513-1E86-4527-B2A9-D4155AF18F16}">
      <dgm:prSet/>
      <dgm:spPr/>
      <dgm:t>
        <a:bodyPr/>
        <a:lstStyle/>
        <a:p>
          <a:endParaRPr lang="en-US"/>
        </a:p>
      </dgm:t>
    </dgm:pt>
    <dgm:pt modelId="{729EF60B-EB4B-4BA1-B1CE-CB0880CC1E66}" type="sibTrans" cxnId="{4A831513-1E86-4527-B2A9-D4155AF18F16}">
      <dgm:prSet phldrT="2" phldr="0"/>
      <dgm:spPr/>
      <dgm:t>
        <a:bodyPr/>
        <a:lstStyle/>
        <a:p>
          <a:r>
            <a:rPr lang="en-US"/>
            <a:t>2</a:t>
          </a:r>
        </a:p>
      </dgm:t>
    </dgm:pt>
    <dgm:pt modelId="{3ED0F8DC-1E15-4711-8D66-BFC203C305FB}">
      <dgm:prSet/>
      <dgm:spPr/>
      <dgm:t>
        <a:bodyPr/>
        <a:lstStyle/>
        <a:p>
          <a:r>
            <a:rPr lang="en-US" dirty="0"/>
            <a:t>Improve</a:t>
          </a:r>
        </a:p>
      </dgm:t>
    </dgm:pt>
    <dgm:pt modelId="{B4371BB2-279E-4238-8C28-0131B0F016C0}" type="parTrans" cxnId="{7EEE8D4B-C300-4C48-B518-35CD18B8E883}">
      <dgm:prSet/>
      <dgm:spPr/>
      <dgm:t>
        <a:bodyPr/>
        <a:lstStyle/>
        <a:p>
          <a:endParaRPr lang="en-US"/>
        </a:p>
      </dgm:t>
    </dgm:pt>
    <dgm:pt modelId="{46EF3102-C6CD-4E89-91C4-CFDD4566D8C8}" type="sibTrans" cxnId="{7EEE8D4B-C300-4C48-B518-35CD18B8E883}">
      <dgm:prSet phldrT="3" phldr="0"/>
      <dgm:spPr/>
      <dgm:t>
        <a:bodyPr/>
        <a:lstStyle/>
        <a:p>
          <a:r>
            <a:rPr lang="en-US"/>
            <a:t>3</a:t>
          </a:r>
        </a:p>
      </dgm:t>
    </dgm:pt>
    <dgm:pt modelId="{7867D983-089C-42BF-AE8A-1C258D637E52}">
      <dgm:prSet/>
      <dgm:spPr/>
      <dgm:t>
        <a:bodyPr/>
        <a:lstStyle/>
        <a:p>
          <a:r>
            <a:rPr lang="en-US" dirty="0"/>
            <a:t>Set Goals/Metrics</a:t>
          </a:r>
        </a:p>
      </dgm:t>
    </dgm:pt>
    <dgm:pt modelId="{866C0086-90BD-461D-B9CD-998BFED5B642}" type="parTrans" cxnId="{4F24006E-E3E5-4298-8473-7B7F1021E1BC}">
      <dgm:prSet/>
      <dgm:spPr/>
      <dgm:t>
        <a:bodyPr/>
        <a:lstStyle/>
        <a:p>
          <a:endParaRPr lang="en-US"/>
        </a:p>
      </dgm:t>
    </dgm:pt>
    <dgm:pt modelId="{8AF8D163-3C36-48D3-A18F-98080E72A95B}" type="sibTrans" cxnId="{4F24006E-E3E5-4298-8473-7B7F1021E1BC}">
      <dgm:prSet phldrT="5" phldr="0"/>
      <dgm:spPr/>
      <dgm:t>
        <a:bodyPr/>
        <a:lstStyle/>
        <a:p>
          <a:r>
            <a:rPr lang="en-US"/>
            <a:t>5</a:t>
          </a:r>
        </a:p>
      </dgm:t>
    </dgm:pt>
    <dgm:pt modelId="{621AB82D-BF8B-4F88-9780-DD66BE4F785D}">
      <dgm:prSet/>
      <dgm:spPr/>
      <dgm:t>
        <a:bodyPr/>
        <a:lstStyle/>
        <a:p>
          <a:r>
            <a:rPr lang="en-US" dirty="0"/>
            <a:t>Calculate moves</a:t>
          </a:r>
        </a:p>
      </dgm:t>
    </dgm:pt>
    <dgm:pt modelId="{BCA24779-BD9D-485B-B049-9CF70791E134}" type="parTrans" cxnId="{C7820658-91B4-44FC-A457-41B52C635C06}">
      <dgm:prSet/>
      <dgm:spPr/>
    </dgm:pt>
    <dgm:pt modelId="{9A4E2218-AA3B-4624-8B72-8CFCF7EAEADB}" type="sibTrans" cxnId="{C7820658-91B4-44FC-A457-41B52C635C06}">
      <dgm:prSet phldrT="4" phldr="0"/>
      <dgm:spPr/>
      <dgm:t>
        <a:bodyPr/>
        <a:lstStyle/>
        <a:p>
          <a:r>
            <a:rPr lang="en-US"/>
            <a:t>4</a:t>
          </a:r>
        </a:p>
      </dgm:t>
    </dgm:pt>
    <dgm:pt modelId="{7169BA47-2CD7-43B4-9D45-219FD6F0D1C8}" type="pres">
      <dgm:prSet presAssocID="{FC706AAE-0D58-47F8-B8D2-A18B7ED6448A}" presName="Name0" presStyleCnt="0">
        <dgm:presLayoutVars>
          <dgm:animLvl val="lvl"/>
          <dgm:resizeHandles val="exact"/>
        </dgm:presLayoutVars>
      </dgm:prSet>
      <dgm:spPr/>
    </dgm:pt>
    <dgm:pt modelId="{1DA8A288-8B20-452D-92B7-C6912DD64B25}" type="pres">
      <dgm:prSet presAssocID="{80CB9FDC-FF66-4009-96F5-5BBA9D7BFD02}" presName="compositeNode" presStyleCnt="0">
        <dgm:presLayoutVars>
          <dgm:bulletEnabled val="1"/>
        </dgm:presLayoutVars>
      </dgm:prSet>
      <dgm:spPr/>
    </dgm:pt>
    <dgm:pt modelId="{ED617BDE-52D0-413D-A794-08175C5729AF}" type="pres">
      <dgm:prSet presAssocID="{80CB9FDC-FF66-4009-96F5-5BBA9D7BFD02}" presName="bgRect" presStyleLbl="bgAccFollowNode1" presStyleIdx="0" presStyleCnt="5"/>
      <dgm:spPr/>
    </dgm:pt>
    <dgm:pt modelId="{D1D2201C-AC65-412D-B88C-BD62F9BBE2B7}" type="pres">
      <dgm:prSet presAssocID="{7DE567A6-77BB-43E1-BBFE-ED318F855143}" presName="sibTransNodeCircle" presStyleLbl="alignNode1" presStyleIdx="0" presStyleCnt="10">
        <dgm:presLayoutVars>
          <dgm:chMax val="0"/>
          <dgm:bulletEnabled/>
        </dgm:presLayoutVars>
      </dgm:prSet>
      <dgm:spPr/>
    </dgm:pt>
    <dgm:pt modelId="{B705AFCB-2586-4B6A-BFDA-3C5A7FAE26D3}" type="pres">
      <dgm:prSet presAssocID="{80CB9FDC-FF66-4009-96F5-5BBA9D7BFD02}" presName="bottomLine" presStyleLbl="alignNode1" presStyleIdx="1" presStyleCnt="10">
        <dgm:presLayoutVars/>
      </dgm:prSet>
      <dgm:spPr/>
    </dgm:pt>
    <dgm:pt modelId="{95341959-F36E-4EA5-ADBB-911D74ABFB72}" type="pres">
      <dgm:prSet presAssocID="{80CB9FDC-FF66-4009-96F5-5BBA9D7BFD02}" presName="nodeText" presStyleLbl="bgAccFollowNode1" presStyleIdx="0" presStyleCnt="5">
        <dgm:presLayoutVars>
          <dgm:bulletEnabled val="1"/>
        </dgm:presLayoutVars>
      </dgm:prSet>
      <dgm:spPr/>
    </dgm:pt>
    <dgm:pt modelId="{B74F6139-4EB7-4746-B15E-EDF891E2E54C}" type="pres">
      <dgm:prSet presAssocID="{7DE567A6-77BB-43E1-BBFE-ED318F855143}" presName="sibTrans" presStyleCnt="0"/>
      <dgm:spPr/>
    </dgm:pt>
    <dgm:pt modelId="{13A6DD1C-6CF0-4897-8CDB-55B3E90E05D5}" type="pres">
      <dgm:prSet presAssocID="{37E2955B-3FE9-4D57-AF6E-ED5FBBA375D0}" presName="compositeNode" presStyleCnt="0">
        <dgm:presLayoutVars>
          <dgm:bulletEnabled val="1"/>
        </dgm:presLayoutVars>
      </dgm:prSet>
      <dgm:spPr/>
    </dgm:pt>
    <dgm:pt modelId="{03C17009-5D77-4415-98E8-379C52ECF9B1}" type="pres">
      <dgm:prSet presAssocID="{37E2955B-3FE9-4D57-AF6E-ED5FBBA375D0}" presName="bgRect" presStyleLbl="bgAccFollowNode1" presStyleIdx="1" presStyleCnt="5"/>
      <dgm:spPr/>
    </dgm:pt>
    <dgm:pt modelId="{AAD6C9FA-8C09-4F37-B18E-A4A3D43C94A6}" type="pres">
      <dgm:prSet presAssocID="{729EF60B-EB4B-4BA1-B1CE-CB0880CC1E66}" presName="sibTransNodeCircle" presStyleLbl="alignNode1" presStyleIdx="2" presStyleCnt="10">
        <dgm:presLayoutVars>
          <dgm:chMax val="0"/>
          <dgm:bulletEnabled/>
        </dgm:presLayoutVars>
      </dgm:prSet>
      <dgm:spPr/>
    </dgm:pt>
    <dgm:pt modelId="{A1D8D3A9-1414-4E06-8CBA-F34EB810FD4D}" type="pres">
      <dgm:prSet presAssocID="{37E2955B-3FE9-4D57-AF6E-ED5FBBA375D0}" presName="bottomLine" presStyleLbl="alignNode1" presStyleIdx="3" presStyleCnt="10">
        <dgm:presLayoutVars/>
      </dgm:prSet>
      <dgm:spPr/>
    </dgm:pt>
    <dgm:pt modelId="{54F8E28B-4121-4559-996F-3815F0F0AC88}" type="pres">
      <dgm:prSet presAssocID="{37E2955B-3FE9-4D57-AF6E-ED5FBBA375D0}" presName="nodeText" presStyleLbl="bgAccFollowNode1" presStyleIdx="1" presStyleCnt="5">
        <dgm:presLayoutVars>
          <dgm:bulletEnabled val="1"/>
        </dgm:presLayoutVars>
      </dgm:prSet>
      <dgm:spPr/>
    </dgm:pt>
    <dgm:pt modelId="{88D197D6-50A8-4875-AC66-3A45119DF391}" type="pres">
      <dgm:prSet presAssocID="{729EF60B-EB4B-4BA1-B1CE-CB0880CC1E66}" presName="sibTrans" presStyleCnt="0"/>
      <dgm:spPr/>
    </dgm:pt>
    <dgm:pt modelId="{653E4A13-31C9-4F10-A850-6208E23669C5}" type="pres">
      <dgm:prSet presAssocID="{3ED0F8DC-1E15-4711-8D66-BFC203C305FB}" presName="compositeNode" presStyleCnt="0">
        <dgm:presLayoutVars>
          <dgm:bulletEnabled val="1"/>
        </dgm:presLayoutVars>
      </dgm:prSet>
      <dgm:spPr/>
    </dgm:pt>
    <dgm:pt modelId="{F2A55689-01F0-409F-AF2F-C89E4F7C0487}" type="pres">
      <dgm:prSet presAssocID="{3ED0F8DC-1E15-4711-8D66-BFC203C305FB}" presName="bgRect" presStyleLbl="bgAccFollowNode1" presStyleIdx="2" presStyleCnt="5"/>
      <dgm:spPr/>
    </dgm:pt>
    <dgm:pt modelId="{A71976D6-F27D-48B0-A724-093BCE2BA7AC}" type="pres">
      <dgm:prSet presAssocID="{46EF3102-C6CD-4E89-91C4-CFDD4566D8C8}" presName="sibTransNodeCircle" presStyleLbl="alignNode1" presStyleIdx="4" presStyleCnt="10">
        <dgm:presLayoutVars>
          <dgm:chMax val="0"/>
          <dgm:bulletEnabled/>
        </dgm:presLayoutVars>
      </dgm:prSet>
      <dgm:spPr/>
    </dgm:pt>
    <dgm:pt modelId="{CBBE145E-87D4-4E81-B9F0-8D4668E87D91}" type="pres">
      <dgm:prSet presAssocID="{3ED0F8DC-1E15-4711-8D66-BFC203C305FB}" presName="bottomLine" presStyleLbl="alignNode1" presStyleIdx="5" presStyleCnt="10">
        <dgm:presLayoutVars/>
      </dgm:prSet>
      <dgm:spPr/>
    </dgm:pt>
    <dgm:pt modelId="{A666EDB9-551F-45FD-A3D2-ECCCF72FC059}" type="pres">
      <dgm:prSet presAssocID="{3ED0F8DC-1E15-4711-8D66-BFC203C305FB}" presName="nodeText" presStyleLbl="bgAccFollowNode1" presStyleIdx="2" presStyleCnt="5">
        <dgm:presLayoutVars>
          <dgm:bulletEnabled val="1"/>
        </dgm:presLayoutVars>
      </dgm:prSet>
      <dgm:spPr/>
    </dgm:pt>
    <dgm:pt modelId="{B0861D38-9852-48F9-8BF1-5BF25D9AB113}" type="pres">
      <dgm:prSet presAssocID="{46EF3102-C6CD-4E89-91C4-CFDD4566D8C8}" presName="sibTrans" presStyleCnt="0"/>
      <dgm:spPr/>
    </dgm:pt>
    <dgm:pt modelId="{AFFF0CC7-6C13-4840-996A-43A5C83D003F}" type="pres">
      <dgm:prSet presAssocID="{621AB82D-BF8B-4F88-9780-DD66BE4F785D}" presName="compositeNode" presStyleCnt="0">
        <dgm:presLayoutVars>
          <dgm:bulletEnabled val="1"/>
        </dgm:presLayoutVars>
      </dgm:prSet>
      <dgm:spPr/>
    </dgm:pt>
    <dgm:pt modelId="{E597510C-F3D6-4930-BADC-C592B4CE9215}" type="pres">
      <dgm:prSet presAssocID="{621AB82D-BF8B-4F88-9780-DD66BE4F785D}" presName="bgRect" presStyleLbl="bgAccFollowNode1" presStyleIdx="3" presStyleCnt="5"/>
      <dgm:spPr/>
    </dgm:pt>
    <dgm:pt modelId="{853FB7D8-A731-4F3B-88BB-68962C4FDDD8}" type="pres">
      <dgm:prSet presAssocID="{9A4E2218-AA3B-4624-8B72-8CFCF7EAEADB}" presName="sibTransNodeCircle" presStyleLbl="alignNode1" presStyleIdx="6" presStyleCnt="10">
        <dgm:presLayoutVars>
          <dgm:chMax val="0"/>
          <dgm:bulletEnabled/>
        </dgm:presLayoutVars>
      </dgm:prSet>
      <dgm:spPr/>
    </dgm:pt>
    <dgm:pt modelId="{25C85EE4-7556-415F-B3D5-EA802AB7BDCD}" type="pres">
      <dgm:prSet presAssocID="{621AB82D-BF8B-4F88-9780-DD66BE4F785D}" presName="bottomLine" presStyleLbl="alignNode1" presStyleIdx="7" presStyleCnt="10">
        <dgm:presLayoutVars/>
      </dgm:prSet>
      <dgm:spPr/>
    </dgm:pt>
    <dgm:pt modelId="{69BF76CB-0788-417C-BA78-DB2F6FC40A9D}" type="pres">
      <dgm:prSet presAssocID="{621AB82D-BF8B-4F88-9780-DD66BE4F785D}" presName="nodeText" presStyleLbl="bgAccFollowNode1" presStyleIdx="3" presStyleCnt="5">
        <dgm:presLayoutVars>
          <dgm:bulletEnabled val="1"/>
        </dgm:presLayoutVars>
      </dgm:prSet>
      <dgm:spPr/>
    </dgm:pt>
    <dgm:pt modelId="{7588C12D-E055-4B1D-B6F5-5F270ABDCE7A}" type="pres">
      <dgm:prSet presAssocID="{9A4E2218-AA3B-4624-8B72-8CFCF7EAEADB}" presName="sibTrans" presStyleCnt="0"/>
      <dgm:spPr/>
    </dgm:pt>
    <dgm:pt modelId="{0D0592C3-4900-4EF2-B6B0-8A3C7BC578F6}" type="pres">
      <dgm:prSet presAssocID="{7867D983-089C-42BF-AE8A-1C258D637E52}" presName="compositeNode" presStyleCnt="0">
        <dgm:presLayoutVars>
          <dgm:bulletEnabled val="1"/>
        </dgm:presLayoutVars>
      </dgm:prSet>
      <dgm:spPr/>
    </dgm:pt>
    <dgm:pt modelId="{EA3D51EF-BD0D-42FF-AEAA-501ACC32D0E0}" type="pres">
      <dgm:prSet presAssocID="{7867D983-089C-42BF-AE8A-1C258D637E52}" presName="bgRect" presStyleLbl="bgAccFollowNode1" presStyleIdx="4" presStyleCnt="5"/>
      <dgm:spPr/>
    </dgm:pt>
    <dgm:pt modelId="{0517F1C9-5BDE-4972-B53D-595D70BF007B}" type="pres">
      <dgm:prSet presAssocID="{8AF8D163-3C36-48D3-A18F-98080E72A95B}" presName="sibTransNodeCircle" presStyleLbl="alignNode1" presStyleIdx="8" presStyleCnt="10">
        <dgm:presLayoutVars>
          <dgm:chMax val="0"/>
          <dgm:bulletEnabled/>
        </dgm:presLayoutVars>
      </dgm:prSet>
      <dgm:spPr/>
    </dgm:pt>
    <dgm:pt modelId="{736A17D5-A339-4405-BAA9-8204392FCEAF}" type="pres">
      <dgm:prSet presAssocID="{7867D983-089C-42BF-AE8A-1C258D637E52}" presName="bottomLine" presStyleLbl="alignNode1" presStyleIdx="9" presStyleCnt="10">
        <dgm:presLayoutVars/>
      </dgm:prSet>
      <dgm:spPr/>
    </dgm:pt>
    <dgm:pt modelId="{BEA38605-E206-46B1-A3B5-5B79B8734FBC}" type="pres">
      <dgm:prSet presAssocID="{7867D983-089C-42BF-AE8A-1C258D637E52}" presName="nodeText" presStyleLbl="bgAccFollowNode1" presStyleIdx="4" presStyleCnt="5">
        <dgm:presLayoutVars>
          <dgm:bulletEnabled val="1"/>
        </dgm:presLayoutVars>
      </dgm:prSet>
      <dgm:spPr/>
    </dgm:pt>
  </dgm:ptLst>
  <dgm:cxnLst>
    <dgm:cxn modelId="{4A831513-1E86-4527-B2A9-D4155AF18F16}" srcId="{FC706AAE-0D58-47F8-B8D2-A18B7ED6448A}" destId="{37E2955B-3FE9-4D57-AF6E-ED5FBBA375D0}" srcOrd="1" destOrd="0" parTransId="{AEEEC0D9-8911-45F6-B7B3-C3256B2854A5}" sibTransId="{729EF60B-EB4B-4BA1-B1CE-CB0880CC1E66}"/>
    <dgm:cxn modelId="{73FBFE17-4552-4EE6-A12D-D8D4CAB0F850}" type="presOf" srcId="{80CB9FDC-FF66-4009-96F5-5BBA9D7BFD02}" destId="{ED617BDE-52D0-413D-A794-08175C5729AF}" srcOrd="0" destOrd="0" presId="urn:microsoft.com/office/officeart/2016/7/layout/BasicLinearProcessNumbered"/>
    <dgm:cxn modelId="{0F4FBB27-D8A2-478C-9B3B-167BDF5F0F05}" type="presOf" srcId="{7867D983-089C-42BF-AE8A-1C258D637E52}" destId="{BEA38605-E206-46B1-A3B5-5B79B8734FBC}" srcOrd="1" destOrd="0" presId="urn:microsoft.com/office/officeart/2016/7/layout/BasicLinearProcessNumbered"/>
    <dgm:cxn modelId="{F9A65543-0F64-433B-B511-776C5C6ECF55}" type="presOf" srcId="{37E2955B-3FE9-4D57-AF6E-ED5FBBA375D0}" destId="{03C17009-5D77-4415-98E8-379C52ECF9B1}" srcOrd="0" destOrd="0" presId="urn:microsoft.com/office/officeart/2016/7/layout/BasicLinearProcessNumbered"/>
    <dgm:cxn modelId="{8CA85566-9D93-4560-9061-9FF46D4F3D36}" type="presOf" srcId="{3ED0F8DC-1E15-4711-8D66-BFC203C305FB}" destId="{F2A55689-01F0-409F-AF2F-C89E4F7C0487}" srcOrd="0" destOrd="0" presId="urn:microsoft.com/office/officeart/2016/7/layout/BasicLinearProcessNumbered"/>
    <dgm:cxn modelId="{A042834A-B483-4F9B-B5C1-6DD66702AA08}" type="presOf" srcId="{37E2955B-3FE9-4D57-AF6E-ED5FBBA375D0}" destId="{54F8E28B-4121-4559-996F-3815F0F0AC88}" srcOrd="1" destOrd="0" presId="urn:microsoft.com/office/officeart/2016/7/layout/BasicLinearProcessNumbered"/>
    <dgm:cxn modelId="{7EEE8D4B-C300-4C48-B518-35CD18B8E883}" srcId="{FC706AAE-0D58-47F8-B8D2-A18B7ED6448A}" destId="{3ED0F8DC-1E15-4711-8D66-BFC203C305FB}" srcOrd="2" destOrd="0" parTransId="{B4371BB2-279E-4238-8C28-0131B0F016C0}" sibTransId="{46EF3102-C6CD-4E89-91C4-CFDD4566D8C8}"/>
    <dgm:cxn modelId="{4F24006E-E3E5-4298-8473-7B7F1021E1BC}" srcId="{FC706AAE-0D58-47F8-B8D2-A18B7ED6448A}" destId="{7867D983-089C-42BF-AE8A-1C258D637E52}" srcOrd="4" destOrd="0" parTransId="{866C0086-90BD-461D-B9CD-998BFED5B642}" sibTransId="{8AF8D163-3C36-48D3-A18F-98080E72A95B}"/>
    <dgm:cxn modelId="{C7820658-91B4-44FC-A457-41B52C635C06}" srcId="{FC706AAE-0D58-47F8-B8D2-A18B7ED6448A}" destId="{621AB82D-BF8B-4F88-9780-DD66BE4F785D}" srcOrd="3" destOrd="0" parTransId="{BCA24779-BD9D-485B-B049-9CF70791E134}" sibTransId="{9A4E2218-AA3B-4624-8B72-8CFCF7EAEADB}"/>
    <dgm:cxn modelId="{CF223159-19F7-4E29-B1D7-243AAEAB8DF1}" type="presOf" srcId="{FC706AAE-0D58-47F8-B8D2-A18B7ED6448A}" destId="{7169BA47-2CD7-43B4-9D45-219FD6F0D1C8}" srcOrd="0" destOrd="0" presId="urn:microsoft.com/office/officeart/2016/7/layout/BasicLinearProcessNumbered"/>
    <dgm:cxn modelId="{4E4D3C59-8904-42CD-9C80-A244390C9D9C}" type="presOf" srcId="{729EF60B-EB4B-4BA1-B1CE-CB0880CC1E66}" destId="{AAD6C9FA-8C09-4F37-B18E-A4A3D43C94A6}" srcOrd="0" destOrd="0" presId="urn:microsoft.com/office/officeart/2016/7/layout/BasicLinearProcessNumbered"/>
    <dgm:cxn modelId="{F5347687-4D1D-43A9-99E5-4FAA016ABA10}" type="presOf" srcId="{8AF8D163-3C36-48D3-A18F-98080E72A95B}" destId="{0517F1C9-5BDE-4972-B53D-595D70BF007B}" srcOrd="0" destOrd="0" presId="urn:microsoft.com/office/officeart/2016/7/layout/BasicLinearProcessNumbered"/>
    <dgm:cxn modelId="{53EC4288-F7F0-47C5-84BB-2AB0FB2554EB}" type="presOf" srcId="{46EF3102-C6CD-4E89-91C4-CFDD4566D8C8}" destId="{A71976D6-F27D-48B0-A724-093BCE2BA7AC}" srcOrd="0" destOrd="0" presId="urn:microsoft.com/office/officeart/2016/7/layout/BasicLinearProcessNumbered"/>
    <dgm:cxn modelId="{F299FC8B-2E5D-4631-A2F4-4258D61571CD}" srcId="{FC706AAE-0D58-47F8-B8D2-A18B7ED6448A}" destId="{80CB9FDC-FF66-4009-96F5-5BBA9D7BFD02}" srcOrd="0" destOrd="0" parTransId="{CA05AB5C-D5C3-43E6-883C-9B38D4C7BEF3}" sibTransId="{7DE567A6-77BB-43E1-BBFE-ED318F855143}"/>
    <dgm:cxn modelId="{CB20EF91-9D0B-468D-A21D-EF4D18F370A9}" type="presOf" srcId="{621AB82D-BF8B-4F88-9780-DD66BE4F785D}" destId="{69BF76CB-0788-417C-BA78-DB2F6FC40A9D}" srcOrd="1" destOrd="0" presId="urn:microsoft.com/office/officeart/2016/7/layout/BasicLinearProcessNumbered"/>
    <dgm:cxn modelId="{39404BB6-E59B-4677-AE90-B808367F3C92}" type="presOf" srcId="{7DE567A6-77BB-43E1-BBFE-ED318F855143}" destId="{D1D2201C-AC65-412D-B88C-BD62F9BBE2B7}" srcOrd="0" destOrd="0" presId="urn:microsoft.com/office/officeart/2016/7/layout/BasicLinearProcessNumbered"/>
    <dgm:cxn modelId="{32FCCFC0-150D-4D90-AF8B-29007ABB9543}" type="presOf" srcId="{9A4E2218-AA3B-4624-8B72-8CFCF7EAEADB}" destId="{853FB7D8-A731-4F3B-88BB-68962C4FDDD8}" srcOrd="0" destOrd="0" presId="urn:microsoft.com/office/officeart/2016/7/layout/BasicLinearProcessNumbered"/>
    <dgm:cxn modelId="{88FA92C2-3031-4494-A686-F1DB6AEA6DE6}" type="presOf" srcId="{80CB9FDC-FF66-4009-96F5-5BBA9D7BFD02}" destId="{95341959-F36E-4EA5-ADBB-911D74ABFB72}" srcOrd="1" destOrd="0" presId="urn:microsoft.com/office/officeart/2016/7/layout/BasicLinearProcessNumbered"/>
    <dgm:cxn modelId="{937CC1CB-9ED7-4673-BE3A-934B20AA9B5A}" type="presOf" srcId="{3ED0F8DC-1E15-4711-8D66-BFC203C305FB}" destId="{A666EDB9-551F-45FD-A3D2-ECCCF72FC059}" srcOrd="1" destOrd="0" presId="urn:microsoft.com/office/officeart/2016/7/layout/BasicLinearProcessNumbered"/>
    <dgm:cxn modelId="{746139E1-4419-4903-987C-B9D7AEB25E06}" type="presOf" srcId="{7867D983-089C-42BF-AE8A-1C258D637E52}" destId="{EA3D51EF-BD0D-42FF-AEAA-501ACC32D0E0}" srcOrd="0" destOrd="0" presId="urn:microsoft.com/office/officeart/2016/7/layout/BasicLinearProcessNumbered"/>
    <dgm:cxn modelId="{F44610F5-504E-4212-8FA0-FAE8239F683F}" type="presOf" srcId="{621AB82D-BF8B-4F88-9780-DD66BE4F785D}" destId="{E597510C-F3D6-4930-BADC-C592B4CE9215}" srcOrd="0" destOrd="0" presId="urn:microsoft.com/office/officeart/2016/7/layout/BasicLinearProcessNumbered"/>
    <dgm:cxn modelId="{139367A5-983B-45FB-93FF-2AE6D65B222F}" type="presParOf" srcId="{7169BA47-2CD7-43B4-9D45-219FD6F0D1C8}" destId="{1DA8A288-8B20-452D-92B7-C6912DD64B25}" srcOrd="0" destOrd="0" presId="urn:microsoft.com/office/officeart/2016/7/layout/BasicLinearProcessNumbered"/>
    <dgm:cxn modelId="{DCC301C1-BAB0-455A-A10F-C741BD722496}" type="presParOf" srcId="{1DA8A288-8B20-452D-92B7-C6912DD64B25}" destId="{ED617BDE-52D0-413D-A794-08175C5729AF}" srcOrd="0" destOrd="0" presId="urn:microsoft.com/office/officeart/2016/7/layout/BasicLinearProcessNumbered"/>
    <dgm:cxn modelId="{D8E8624A-9F47-4DCA-A94F-7565862C0239}" type="presParOf" srcId="{1DA8A288-8B20-452D-92B7-C6912DD64B25}" destId="{D1D2201C-AC65-412D-B88C-BD62F9BBE2B7}" srcOrd="1" destOrd="0" presId="urn:microsoft.com/office/officeart/2016/7/layout/BasicLinearProcessNumbered"/>
    <dgm:cxn modelId="{9B5B80FC-FBD1-4ED4-96F1-B875B830D9D0}" type="presParOf" srcId="{1DA8A288-8B20-452D-92B7-C6912DD64B25}" destId="{B705AFCB-2586-4B6A-BFDA-3C5A7FAE26D3}" srcOrd="2" destOrd="0" presId="urn:microsoft.com/office/officeart/2016/7/layout/BasicLinearProcessNumbered"/>
    <dgm:cxn modelId="{4F2EB3B6-1633-4E58-A64C-CD11BC6A2977}" type="presParOf" srcId="{1DA8A288-8B20-452D-92B7-C6912DD64B25}" destId="{95341959-F36E-4EA5-ADBB-911D74ABFB72}" srcOrd="3" destOrd="0" presId="urn:microsoft.com/office/officeart/2016/7/layout/BasicLinearProcessNumbered"/>
    <dgm:cxn modelId="{47F5BA81-ED45-4027-9411-5FA84BBADB9F}" type="presParOf" srcId="{7169BA47-2CD7-43B4-9D45-219FD6F0D1C8}" destId="{B74F6139-4EB7-4746-B15E-EDF891E2E54C}" srcOrd="1" destOrd="0" presId="urn:microsoft.com/office/officeart/2016/7/layout/BasicLinearProcessNumbered"/>
    <dgm:cxn modelId="{1E6787DB-AE55-4612-93E8-65218A40A385}" type="presParOf" srcId="{7169BA47-2CD7-43B4-9D45-219FD6F0D1C8}" destId="{13A6DD1C-6CF0-4897-8CDB-55B3E90E05D5}" srcOrd="2" destOrd="0" presId="urn:microsoft.com/office/officeart/2016/7/layout/BasicLinearProcessNumbered"/>
    <dgm:cxn modelId="{07960F64-47E6-4B79-8E27-594527738CE7}" type="presParOf" srcId="{13A6DD1C-6CF0-4897-8CDB-55B3E90E05D5}" destId="{03C17009-5D77-4415-98E8-379C52ECF9B1}" srcOrd="0" destOrd="0" presId="urn:microsoft.com/office/officeart/2016/7/layout/BasicLinearProcessNumbered"/>
    <dgm:cxn modelId="{EC168926-68A3-486D-89C6-7B3B4C1C5C0B}" type="presParOf" srcId="{13A6DD1C-6CF0-4897-8CDB-55B3E90E05D5}" destId="{AAD6C9FA-8C09-4F37-B18E-A4A3D43C94A6}" srcOrd="1" destOrd="0" presId="urn:microsoft.com/office/officeart/2016/7/layout/BasicLinearProcessNumbered"/>
    <dgm:cxn modelId="{5FA4FFA9-E619-4116-BC26-221D8190EB0F}" type="presParOf" srcId="{13A6DD1C-6CF0-4897-8CDB-55B3E90E05D5}" destId="{A1D8D3A9-1414-4E06-8CBA-F34EB810FD4D}" srcOrd="2" destOrd="0" presId="urn:microsoft.com/office/officeart/2016/7/layout/BasicLinearProcessNumbered"/>
    <dgm:cxn modelId="{8A59F73F-DC51-480D-AE76-0F1385CC5BF4}" type="presParOf" srcId="{13A6DD1C-6CF0-4897-8CDB-55B3E90E05D5}" destId="{54F8E28B-4121-4559-996F-3815F0F0AC88}" srcOrd="3" destOrd="0" presId="urn:microsoft.com/office/officeart/2016/7/layout/BasicLinearProcessNumbered"/>
    <dgm:cxn modelId="{9EA0942B-662C-4913-951C-90D3A523969E}" type="presParOf" srcId="{7169BA47-2CD7-43B4-9D45-219FD6F0D1C8}" destId="{88D197D6-50A8-4875-AC66-3A45119DF391}" srcOrd="3" destOrd="0" presId="urn:microsoft.com/office/officeart/2016/7/layout/BasicLinearProcessNumbered"/>
    <dgm:cxn modelId="{0BBBB6F0-71BD-4FD2-88D6-09C6B456C635}" type="presParOf" srcId="{7169BA47-2CD7-43B4-9D45-219FD6F0D1C8}" destId="{653E4A13-31C9-4F10-A850-6208E23669C5}" srcOrd="4" destOrd="0" presId="urn:microsoft.com/office/officeart/2016/7/layout/BasicLinearProcessNumbered"/>
    <dgm:cxn modelId="{9532262B-A2D7-4EA4-AE26-E742A623A086}" type="presParOf" srcId="{653E4A13-31C9-4F10-A850-6208E23669C5}" destId="{F2A55689-01F0-409F-AF2F-C89E4F7C0487}" srcOrd="0" destOrd="0" presId="urn:microsoft.com/office/officeart/2016/7/layout/BasicLinearProcessNumbered"/>
    <dgm:cxn modelId="{45D5BDE1-3ED6-48DE-9DF3-5B1B19550BA2}" type="presParOf" srcId="{653E4A13-31C9-4F10-A850-6208E23669C5}" destId="{A71976D6-F27D-48B0-A724-093BCE2BA7AC}" srcOrd="1" destOrd="0" presId="urn:microsoft.com/office/officeart/2016/7/layout/BasicLinearProcessNumbered"/>
    <dgm:cxn modelId="{953D2BA9-B60A-4069-811E-C091B0994B56}" type="presParOf" srcId="{653E4A13-31C9-4F10-A850-6208E23669C5}" destId="{CBBE145E-87D4-4E81-B9F0-8D4668E87D91}" srcOrd="2" destOrd="0" presId="urn:microsoft.com/office/officeart/2016/7/layout/BasicLinearProcessNumbered"/>
    <dgm:cxn modelId="{B3093B54-7B50-4895-84F0-FC1F252D985A}" type="presParOf" srcId="{653E4A13-31C9-4F10-A850-6208E23669C5}" destId="{A666EDB9-551F-45FD-A3D2-ECCCF72FC059}" srcOrd="3" destOrd="0" presId="urn:microsoft.com/office/officeart/2016/7/layout/BasicLinearProcessNumbered"/>
    <dgm:cxn modelId="{15C199D8-DBC0-47AE-BB29-7221EEDBDB29}" type="presParOf" srcId="{7169BA47-2CD7-43B4-9D45-219FD6F0D1C8}" destId="{B0861D38-9852-48F9-8BF1-5BF25D9AB113}" srcOrd="5" destOrd="0" presId="urn:microsoft.com/office/officeart/2016/7/layout/BasicLinearProcessNumbered"/>
    <dgm:cxn modelId="{0C4E6434-C856-422F-A147-58924B0E7F8C}" type="presParOf" srcId="{7169BA47-2CD7-43B4-9D45-219FD6F0D1C8}" destId="{AFFF0CC7-6C13-4840-996A-43A5C83D003F}" srcOrd="6" destOrd="0" presId="urn:microsoft.com/office/officeart/2016/7/layout/BasicLinearProcessNumbered"/>
    <dgm:cxn modelId="{1E94DD2B-45D9-4B3D-8AFB-15AEAB9F7B25}" type="presParOf" srcId="{AFFF0CC7-6C13-4840-996A-43A5C83D003F}" destId="{E597510C-F3D6-4930-BADC-C592B4CE9215}" srcOrd="0" destOrd="0" presId="urn:microsoft.com/office/officeart/2016/7/layout/BasicLinearProcessNumbered"/>
    <dgm:cxn modelId="{9B749502-5CBA-4FB1-B4AE-633DF039822C}" type="presParOf" srcId="{AFFF0CC7-6C13-4840-996A-43A5C83D003F}" destId="{853FB7D8-A731-4F3B-88BB-68962C4FDDD8}" srcOrd="1" destOrd="0" presId="urn:microsoft.com/office/officeart/2016/7/layout/BasicLinearProcessNumbered"/>
    <dgm:cxn modelId="{3DFFFE45-1947-4346-B4DC-77C31027C829}" type="presParOf" srcId="{AFFF0CC7-6C13-4840-996A-43A5C83D003F}" destId="{25C85EE4-7556-415F-B3D5-EA802AB7BDCD}" srcOrd="2" destOrd="0" presId="urn:microsoft.com/office/officeart/2016/7/layout/BasicLinearProcessNumbered"/>
    <dgm:cxn modelId="{D3704FA7-1CE4-4D6A-A0C2-A2DBF4D3E604}" type="presParOf" srcId="{AFFF0CC7-6C13-4840-996A-43A5C83D003F}" destId="{69BF76CB-0788-417C-BA78-DB2F6FC40A9D}" srcOrd="3" destOrd="0" presId="urn:microsoft.com/office/officeart/2016/7/layout/BasicLinearProcessNumbered"/>
    <dgm:cxn modelId="{9852D2B0-85FD-43AE-91A8-81FEB1A773A0}" type="presParOf" srcId="{7169BA47-2CD7-43B4-9D45-219FD6F0D1C8}" destId="{7588C12D-E055-4B1D-B6F5-5F270ABDCE7A}" srcOrd="7" destOrd="0" presId="urn:microsoft.com/office/officeart/2016/7/layout/BasicLinearProcessNumbered"/>
    <dgm:cxn modelId="{CB2108D1-39E4-443C-8275-87B73FAE7F95}" type="presParOf" srcId="{7169BA47-2CD7-43B4-9D45-219FD6F0D1C8}" destId="{0D0592C3-4900-4EF2-B6B0-8A3C7BC578F6}" srcOrd="8" destOrd="0" presId="urn:microsoft.com/office/officeart/2016/7/layout/BasicLinearProcessNumbered"/>
    <dgm:cxn modelId="{891C07CC-F6CD-45ED-BCB5-D31B02346E0F}" type="presParOf" srcId="{0D0592C3-4900-4EF2-B6B0-8A3C7BC578F6}" destId="{EA3D51EF-BD0D-42FF-AEAA-501ACC32D0E0}" srcOrd="0" destOrd="0" presId="urn:microsoft.com/office/officeart/2016/7/layout/BasicLinearProcessNumbered"/>
    <dgm:cxn modelId="{93336722-9A12-4D52-A008-24B76F39A631}" type="presParOf" srcId="{0D0592C3-4900-4EF2-B6B0-8A3C7BC578F6}" destId="{0517F1C9-5BDE-4972-B53D-595D70BF007B}" srcOrd="1" destOrd="0" presId="urn:microsoft.com/office/officeart/2016/7/layout/BasicLinearProcessNumbered"/>
    <dgm:cxn modelId="{08E91232-ED92-4917-87E1-546295BE874D}" type="presParOf" srcId="{0D0592C3-4900-4EF2-B6B0-8A3C7BC578F6}" destId="{736A17D5-A339-4405-BAA9-8204392FCEAF}" srcOrd="2" destOrd="0" presId="urn:microsoft.com/office/officeart/2016/7/layout/BasicLinearProcessNumbered"/>
    <dgm:cxn modelId="{7099B9E2-86D8-41F5-8DD2-1B1A97216DCA}" type="presParOf" srcId="{0D0592C3-4900-4EF2-B6B0-8A3C7BC578F6}" destId="{BEA38605-E206-46B1-A3B5-5B79B8734FBC}"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17BDE-52D0-413D-A794-08175C5729AF}">
      <dsp:nvSpPr>
        <dsp:cNvPr id="0" name=""/>
        <dsp:cNvSpPr/>
      </dsp:nvSpPr>
      <dsp:spPr>
        <a:xfrm>
          <a:off x="3698" y="363345"/>
          <a:ext cx="2002408" cy="2803371"/>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116" tIns="330200" rIns="156116" bIns="330200" numCol="1" spcCol="1270" anchor="t" anchorCtr="0">
          <a:noAutofit/>
        </a:bodyPr>
        <a:lstStyle/>
        <a:p>
          <a:pPr marL="0" lvl="0" indent="0" algn="l" defTabSz="844550">
            <a:lnSpc>
              <a:spcPct val="90000"/>
            </a:lnSpc>
            <a:spcBef>
              <a:spcPct val="0"/>
            </a:spcBef>
            <a:spcAft>
              <a:spcPct val="35000"/>
            </a:spcAft>
            <a:buNone/>
          </a:pPr>
          <a:r>
            <a:rPr lang="en-US" sz="1900" kern="1200"/>
            <a:t>Known Assets</a:t>
          </a:r>
        </a:p>
      </dsp:txBody>
      <dsp:txXfrm>
        <a:off x="3698" y="1428626"/>
        <a:ext cx="2002408" cy="1682022"/>
      </dsp:txXfrm>
    </dsp:sp>
    <dsp:sp modelId="{D1D2201C-AC65-412D-B88C-BD62F9BBE2B7}">
      <dsp:nvSpPr>
        <dsp:cNvPr id="0" name=""/>
        <dsp:cNvSpPr/>
      </dsp:nvSpPr>
      <dsp:spPr>
        <a:xfrm>
          <a:off x="584396" y="643682"/>
          <a:ext cx="841011" cy="841011"/>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5569" tIns="12700" rIns="65569" bIns="12700"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707559" y="766845"/>
        <a:ext cx="594685" cy="594685"/>
      </dsp:txXfrm>
    </dsp:sp>
    <dsp:sp modelId="{B705AFCB-2586-4B6A-BFDA-3C5A7FAE26D3}">
      <dsp:nvSpPr>
        <dsp:cNvPr id="0" name=""/>
        <dsp:cNvSpPr/>
      </dsp:nvSpPr>
      <dsp:spPr>
        <a:xfrm>
          <a:off x="3698" y="3166644"/>
          <a:ext cx="2002408" cy="72"/>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03C17009-5D77-4415-98E8-379C52ECF9B1}">
      <dsp:nvSpPr>
        <dsp:cNvPr id="0" name=""/>
        <dsp:cNvSpPr/>
      </dsp:nvSpPr>
      <dsp:spPr>
        <a:xfrm>
          <a:off x="2206347" y="363345"/>
          <a:ext cx="2002408" cy="2803371"/>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116" tIns="330200" rIns="156116" bIns="330200" numCol="1" spcCol="1270" anchor="t" anchorCtr="0">
          <a:noAutofit/>
        </a:bodyPr>
        <a:lstStyle/>
        <a:p>
          <a:pPr marL="0" lvl="0" indent="0" algn="l" defTabSz="844550">
            <a:lnSpc>
              <a:spcPct val="90000"/>
            </a:lnSpc>
            <a:spcBef>
              <a:spcPct val="0"/>
            </a:spcBef>
            <a:spcAft>
              <a:spcPct val="35000"/>
            </a:spcAft>
            <a:buNone/>
          </a:pPr>
          <a:r>
            <a:rPr lang="en-US" sz="1900" kern="1200"/>
            <a:t>Trusted and Continuous Scanning</a:t>
          </a:r>
        </a:p>
      </dsp:txBody>
      <dsp:txXfrm>
        <a:off x="2206347" y="1428626"/>
        <a:ext cx="2002408" cy="1682022"/>
      </dsp:txXfrm>
    </dsp:sp>
    <dsp:sp modelId="{AAD6C9FA-8C09-4F37-B18E-A4A3D43C94A6}">
      <dsp:nvSpPr>
        <dsp:cNvPr id="0" name=""/>
        <dsp:cNvSpPr/>
      </dsp:nvSpPr>
      <dsp:spPr>
        <a:xfrm>
          <a:off x="2787045" y="643682"/>
          <a:ext cx="841011" cy="841011"/>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5569" tIns="12700" rIns="65569" bIns="12700"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910208" y="766845"/>
        <a:ext cx="594685" cy="594685"/>
      </dsp:txXfrm>
    </dsp:sp>
    <dsp:sp modelId="{A1D8D3A9-1414-4E06-8CBA-F34EB810FD4D}">
      <dsp:nvSpPr>
        <dsp:cNvPr id="0" name=""/>
        <dsp:cNvSpPr/>
      </dsp:nvSpPr>
      <dsp:spPr>
        <a:xfrm>
          <a:off x="2206347" y="3166644"/>
          <a:ext cx="2002408" cy="72"/>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2A55689-01F0-409F-AF2F-C89E4F7C0487}">
      <dsp:nvSpPr>
        <dsp:cNvPr id="0" name=""/>
        <dsp:cNvSpPr/>
      </dsp:nvSpPr>
      <dsp:spPr>
        <a:xfrm>
          <a:off x="4408995" y="363345"/>
          <a:ext cx="2002408" cy="2803371"/>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116" tIns="330200" rIns="156116" bIns="330200" numCol="1" spcCol="1270" anchor="t" anchorCtr="0">
          <a:noAutofit/>
        </a:bodyPr>
        <a:lstStyle/>
        <a:p>
          <a:pPr marL="0" lvl="0" indent="0" algn="l" defTabSz="844550">
            <a:lnSpc>
              <a:spcPct val="90000"/>
            </a:lnSpc>
            <a:spcBef>
              <a:spcPct val="0"/>
            </a:spcBef>
            <a:spcAft>
              <a:spcPct val="35000"/>
            </a:spcAft>
            <a:buNone/>
          </a:pPr>
          <a:r>
            <a:rPr lang="en-US" sz="1900" kern="1200" dirty="0"/>
            <a:t>Patch Management</a:t>
          </a:r>
        </a:p>
      </dsp:txBody>
      <dsp:txXfrm>
        <a:off x="4408995" y="1428626"/>
        <a:ext cx="2002408" cy="1682022"/>
      </dsp:txXfrm>
    </dsp:sp>
    <dsp:sp modelId="{A71976D6-F27D-48B0-A724-093BCE2BA7AC}">
      <dsp:nvSpPr>
        <dsp:cNvPr id="0" name=""/>
        <dsp:cNvSpPr/>
      </dsp:nvSpPr>
      <dsp:spPr>
        <a:xfrm>
          <a:off x="4989694" y="643682"/>
          <a:ext cx="841011" cy="841011"/>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5569" tIns="12700" rIns="65569" bIns="12700"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112857" y="766845"/>
        <a:ext cx="594685" cy="594685"/>
      </dsp:txXfrm>
    </dsp:sp>
    <dsp:sp modelId="{CBBE145E-87D4-4E81-B9F0-8D4668E87D91}">
      <dsp:nvSpPr>
        <dsp:cNvPr id="0" name=""/>
        <dsp:cNvSpPr/>
      </dsp:nvSpPr>
      <dsp:spPr>
        <a:xfrm>
          <a:off x="4408995" y="3166644"/>
          <a:ext cx="2002408" cy="72"/>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597510C-F3D6-4930-BADC-C592B4CE9215}">
      <dsp:nvSpPr>
        <dsp:cNvPr id="0" name=""/>
        <dsp:cNvSpPr/>
      </dsp:nvSpPr>
      <dsp:spPr>
        <a:xfrm>
          <a:off x="6611644" y="363345"/>
          <a:ext cx="2002408" cy="2803371"/>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116" tIns="330200" rIns="156116" bIns="330200" numCol="1" spcCol="1270" anchor="t" anchorCtr="0">
          <a:noAutofit/>
        </a:bodyPr>
        <a:lstStyle/>
        <a:p>
          <a:pPr marL="0" lvl="0" indent="0" algn="l" defTabSz="844550">
            <a:lnSpc>
              <a:spcPct val="90000"/>
            </a:lnSpc>
            <a:spcBef>
              <a:spcPct val="0"/>
            </a:spcBef>
            <a:spcAft>
              <a:spcPct val="35000"/>
            </a:spcAft>
            <a:buNone/>
          </a:pPr>
          <a:r>
            <a:rPr lang="en-US" sz="1900" kern="1200"/>
            <a:t>Risk &amp; Risk Mitigation</a:t>
          </a:r>
          <a:endParaRPr lang="en-US" sz="1900" kern="1200" dirty="0"/>
        </a:p>
      </dsp:txBody>
      <dsp:txXfrm>
        <a:off x="6611644" y="1428626"/>
        <a:ext cx="2002408" cy="1682022"/>
      </dsp:txXfrm>
    </dsp:sp>
    <dsp:sp modelId="{853FB7D8-A731-4F3B-88BB-68962C4FDDD8}">
      <dsp:nvSpPr>
        <dsp:cNvPr id="0" name=""/>
        <dsp:cNvSpPr/>
      </dsp:nvSpPr>
      <dsp:spPr>
        <a:xfrm>
          <a:off x="7192343" y="643682"/>
          <a:ext cx="841011" cy="841011"/>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5569" tIns="12700" rIns="65569" bIns="12700"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7315506" y="766845"/>
        <a:ext cx="594685" cy="594685"/>
      </dsp:txXfrm>
    </dsp:sp>
    <dsp:sp modelId="{25C85EE4-7556-415F-B3D5-EA802AB7BDCD}">
      <dsp:nvSpPr>
        <dsp:cNvPr id="0" name=""/>
        <dsp:cNvSpPr/>
      </dsp:nvSpPr>
      <dsp:spPr>
        <a:xfrm>
          <a:off x="6611644" y="3166644"/>
          <a:ext cx="2002408" cy="72"/>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A3D51EF-BD0D-42FF-AEAA-501ACC32D0E0}">
      <dsp:nvSpPr>
        <dsp:cNvPr id="0" name=""/>
        <dsp:cNvSpPr/>
      </dsp:nvSpPr>
      <dsp:spPr>
        <a:xfrm>
          <a:off x="8814293" y="363345"/>
          <a:ext cx="2002408" cy="2803371"/>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116" tIns="330200" rIns="156116" bIns="330200" numCol="1" spcCol="1270" anchor="t" anchorCtr="0">
          <a:noAutofit/>
        </a:bodyPr>
        <a:lstStyle/>
        <a:p>
          <a:pPr marL="0" lvl="0" indent="0" algn="l" defTabSz="844550">
            <a:lnSpc>
              <a:spcPct val="90000"/>
            </a:lnSpc>
            <a:spcBef>
              <a:spcPct val="0"/>
            </a:spcBef>
            <a:spcAft>
              <a:spcPct val="35000"/>
            </a:spcAft>
            <a:buNone/>
          </a:pPr>
          <a:r>
            <a:rPr lang="en-US" sz="1900" kern="1200"/>
            <a:t>Goals/Metrics</a:t>
          </a:r>
        </a:p>
      </dsp:txBody>
      <dsp:txXfrm>
        <a:off x="8814293" y="1428626"/>
        <a:ext cx="2002408" cy="1682022"/>
      </dsp:txXfrm>
    </dsp:sp>
    <dsp:sp modelId="{0517F1C9-5BDE-4972-B53D-595D70BF007B}">
      <dsp:nvSpPr>
        <dsp:cNvPr id="0" name=""/>
        <dsp:cNvSpPr/>
      </dsp:nvSpPr>
      <dsp:spPr>
        <a:xfrm>
          <a:off x="9394991" y="643682"/>
          <a:ext cx="841011" cy="841011"/>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5569" tIns="12700" rIns="65569" bIns="12700"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518154" y="766845"/>
        <a:ext cx="594685" cy="594685"/>
      </dsp:txXfrm>
    </dsp:sp>
    <dsp:sp modelId="{736A17D5-A339-4405-BAA9-8204392FCEAF}">
      <dsp:nvSpPr>
        <dsp:cNvPr id="0" name=""/>
        <dsp:cNvSpPr/>
      </dsp:nvSpPr>
      <dsp:spPr>
        <a:xfrm>
          <a:off x="8814293" y="3166644"/>
          <a:ext cx="2002408" cy="72"/>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FA831-A692-4D08-A9C6-731C33A5C1EA}">
      <dsp:nvSpPr>
        <dsp:cNvPr id="0" name=""/>
        <dsp:cNvSpPr/>
      </dsp:nvSpPr>
      <dsp:spPr>
        <a:xfrm>
          <a:off x="0" y="638187"/>
          <a:ext cx="3043237" cy="1932455"/>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7E457E27-48A2-4C30-8EAD-97531B484F44}">
      <dsp:nvSpPr>
        <dsp:cNvPr id="0" name=""/>
        <dsp:cNvSpPr/>
      </dsp:nvSpPr>
      <dsp:spPr>
        <a:xfrm>
          <a:off x="338137" y="959418"/>
          <a:ext cx="3043237" cy="193245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What are you doing?</a:t>
          </a:r>
        </a:p>
      </dsp:txBody>
      <dsp:txXfrm>
        <a:off x="394737" y="1016018"/>
        <a:ext cx="2930037" cy="1819255"/>
      </dsp:txXfrm>
    </dsp:sp>
    <dsp:sp modelId="{7FF12FCC-EF79-46CC-A010-64180725E7C5}">
      <dsp:nvSpPr>
        <dsp:cNvPr id="0" name=""/>
        <dsp:cNvSpPr/>
      </dsp:nvSpPr>
      <dsp:spPr>
        <a:xfrm>
          <a:off x="3719512" y="638187"/>
          <a:ext cx="3043237" cy="1932455"/>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0B2E1F44-1F73-4389-9FA2-F3A210175313}">
      <dsp:nvSpPr>
        <dsp:cNvPr id="0" name=""/>
        <dsp:cNvSpPr/>
      </dsp:nvSpPr>
      <dsp:spPr>
        <a:xfrm>
          <a:off x="4057650" y="959418"/>
          <a:ext cx="3043237" cy="193245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What are you feeling?</a:t>
          </a:r>
        </a:p>
      </dsp:txBody>
      <dsp:txXfrm>
        <a:off x="4114250" y="1016018"/>
        <a:ext cx="2930037" cy="1819255"/>
      </dsp:txXfrm>
    </dsp:sp>
    <dsp:sp modelId="{B6A1F609-1D1A-4967-9458-61F90A0E3651}">
      <dsp:nvSpPr>
        <dsp:cNvPr id="0" name=""/>
        <dsp:cNvSpPr/>
      </dsp:nvSpPr>
      <dsp:spPr>
        <a:xfrm>
          <a:off x="7439025" y="638187"/>
          <a:ext cx="3043237" cy="1932455"/>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19809F4A-147A-40CD-96E7-80D8D3C44980}">
      <dsp:nvSpPr>
        <dsp:cNvPr id="0" name=""/>
        <dsp:cNvSpPr/>
      </dsp:nvSpPr>
      <dsp:spPr>
        <a:xfrm>
          <a:off x="7777162" y="959418"/>
          <a:ext cx="3043237" cy="193245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What are your blind spots?</a:t>
          </a:r>
        </a:p>
      </dsp:txBody>
      <dsp:txXfrm>
        <a:off x="7833762" y="1016018"/>
        <a:ext cx="2930037" cy="1819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2495C-4EC0-4B51-AA26-FDCE90F7D77E}">
      <dsp:nvSpPr>
        <dsp:cNvPr id="0" name=""/>
        <dsp:cNvSpPr/>
      </dsp:nvSpPr>
      <dsp:spPr>
        <a:xfrm>
          <a:off x="0" y="492424"/>
          <a:ext cx="6403994" cy="705600"/>
        </a:xfrm>
        <a:prstGeom prst="rect">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A41C9D8-1F27-4C39-B4C0-5453A56FB29F}">
      <dsp:nvSpPr>
        <dsp:cNvPr id="0" name=""/>
        <dsp:cNvSpPr/>
      </dsp:nvSpPr>
      <dsp:spPr>
        <a:xfrm>
          <a:off x="320199" y="79144"/>
          <a:ext cx="4482795" cy="826560"/>
        </a:xfrm>
        <a:prstGeom prst="roundRect">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9439" tIns="0" rIns="169439" bIns="0" numCol="1" spcCol="1270" anchor="ctr" anchorCtr="0">
          <a:noAutofit/>
        </a:bodyPr>
        <a:lstStyle/>
        <a:p>
          <a:pPr marL="0" lvl="0" indent="0" algn="l" defTabSz="1244600">
            <a:lnSpc>
              <a:spcPct val="90000"/>
            </a:lnSpc>
            <a:spcBef>
              <a:spcPct val="0"/>
            </a:spcBef>
            <a:spcAft>
              <a:spcPct val="35000"/>
            </a:spcAft>
            <a:buNone/>
          </a:pPr>
          <a:r>
            <a:rPr lang="en-US" sz="2800" kern="1200"/>
            <a:t>Sources</a:t>
          </a:r>
        </a:p>
      </dsp:txBody>
      <dsp:txXfrm>
        <a:off x="360548" y="119493"/>
        <a:ext cx="4402097" cy="745862"/>
      </dsp:txXfrm>
    </dsp:sp>
    <dsp:sp modelId="{09CF3FC2-3DB1-4C8D-AAC9-2663569466CE}">
      <dsp:nvSpPr>
        <dsp:cNvPr id="0" name=""/>
        <dsp:cNvSpPr/>
      </dsp:nvSpPr>
      <dsp:spPr>
        <a:xfrm>
          <a:off x="0" y="1762504"/>
          <a:ext cx="6403994" cy="705600"/>
        </a:xfrm>
        <a:prstGeom prst="rect">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9EA8BF-673E-4193-9196-87C66E46D432}">
      <dsp:nvSpPr>
        <dsp:cNvPr id="0" name=""/>
        <dsp:cNvSpPr/>
      </dsp:nvSpPr>
      <dsp:spPr>
        <a:xfrm>
          <a:off x="320199" y="1349224"/>
          <a:ext cx="4482795" cy="826560"/>
        </a:xfrm>
        <a:prstGeom prst="roundRect">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9439" tIns="0" rIns="169439" bIns="0" numCol="1" spcCol="1270" anchor="ctr" anchorCtr="0">
          <a:noAutofit/>
        </a:bodyPr>
        <a:lstStyle/>
        <a:p>
          <a:pPr marL="0" lvl="0" indent="0" algn="l" defTabSz="1244600">
            <a:lnSpc>
              <a:spcPct val="90000"/>
            </a:lnSpc>
            <a:spcBef>
              <a:spcPct val="0"/>
            </a:spcBef>
            <a:spcAft>
              <a:spcPct val="35000"/>
            </a:spcAft>
            <a:buNone/>
          </a:pPr>
          <a:r>
            <a:rPr lang="en-US" sz="2800" kern="1200"/>
            <a:t>Timing</a:t>
          </a:r>
        </a:p>
      </dsp:txBody>
      <dsp:txXfrm>
        <a:off x="360548" y="1389573"/>
        <a:ext cx="4402097" cy="745862"/>
      </dsp:txXfrm>
    </dsp:sp>
    <dsp:sp modelId="{28424580-B3C0-4D7E-A293-DBBA44F8B3D6}">
      <dsp:nvSpPr>
        <dsp:cNvPr id="0" name=""/>
        <dsp:cNvSpPr/>
      </dsp:nvSpPr>
      <dsp:spPr>
        <a:xfrm>
          <a:off x="0" y="3032584"/>
          <a:ext cx="6403994" cy="705600"/>
        </a:xfrm>
        <a:prstGeom prst="rect">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6201DA-51EA-4E8E-B619-5344C3B75A5C}">
      <dsp:nvSpPr>
        <dsp:cNvPr id="0" name=""/>
        <dsp:cNvSpPr/>
      </dsp:nvSpPr>
      <dsp:spPr>
        <a:xfrm>
          <a:off x="320199" y="2619304"/>
          <a:ext cx="4482795" cy="826560"/>
        </a:xfrm>
        <a:prstGeom prst="roundRect">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9439" tIns="0" rIns="169439" bIns="0" numCol="1" spcCol="1270" anchor="ctr" anchorCtr="0">
          <a:noAutofit/>
        </a:bodyPr>
        <a:lstStyle/>
        <a:p>
          <a:pPr marL="0" lvl="0" indent="0" algn="l" defTabSz="1244600">
            <a:lnSpc>
              <a:spcPct val="90000"/>
            </a:lnSpc>
            <a:spcBef>
              <a:spcPct val="0"/>
            </a:spcBef>
            <a:spcAft>
              <a:spcPct val="35000"/>
            </a:spcAft>
            <a:buNone/>
          </a:pPr>
          <a:r>
            <a:rPr lang="en-US" sz="2800" kern="1200"/>
            <a:t>Mitigation strategies</a:t>
          </a:r>
        </a:p>
      </dsp:txBody>
      <dsp:txXfrm>
        <a:off x="360548" y="2659653"/>
        <a:ext cx="4402097" cy="745862"/>
      </dsp:txXfrm>
    </dsp:sp>
    <dsp:sp modelId="{0CF6BE2F-7525-40D5-945E-8613A0B5CC86}">
      <dsp:nvSpPr>
        <dsp:cNvPr id="0" name=""/>
        <dsp:cNvSpPr/>
      </dsp:nvSpPr>
      <dsp:spPr>
        <a:xfrm>
          <a:off x="0" y="4302664"/>
          <a:ext cx="6403994" cy="705600"/>
        </a:xfrm>
        <a:prstGeom prst="rect">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5F0F998-1139-447F-B42B-F1690062B6E5}">
      <dsp:nvSpPr>
        <dsp:cNvPr id="0" name=""/>
        <dsp:cNvSpPr/>
      </dsp:nvSpPr>
      <dsp:spPr>
        <a:xfrm>
          <a:off x="320199" y="3889384"/>
          <a:ext cx="4482795" cy="826560"/>
        </a:xfrm>
        <a:prstGeom prst="roundRect">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9439" tIns="0" rIns="169439" bIns="0" numCol="1" spcCol="1270" anchor="ctr" anchorCtr="0">
          <a:noAutofit/>
        </a:bodyPr>
        <a:lstStyle/>
        <a:p>
          <a:pPr marL="0" lvl="0" indent="0" algn="l" defTabSz="1244600">
            <a:lnSpc>
              <a:spcPct val="90000"/>
            </a:lnSpc>
            <a:spcBef>
              <a:spcPct val="0"/>
            </a:spcBef>
            <a:spcAft>
              <a:spcPct val="35000"/>
            </a:spcAft>
            <a:buNone/>
          </a:pPr>
          <a:r>
            <a:rPr lang="en-US" sz="2800" kern="1200"/>
            <a:t>Communication</a:t>
          </a:r>
        </a:p>
      </dsp:txBody>
      <dsp:txXfrm>
        <a:off x="360548" y="3929733"/>
        <a:ext cx="4402097" cy="745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B150A-3E84-4422-807E-F5B2A114F21D}">
      <dsp:nvSpPr>
        <dsp:cNvPr id="0" name=""/>
        <dsp:cNvSpPr/>
      </dsp:nvSpPr>
      <dsp:spPr>
        <a:xfrm>
          <a:off x="1320" y="48355"/>
          <a:ext cx="4636182" cy="294397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328ECD-5A1D-4755-9DF0-5D7BAB729BAD}">
      <dsp:nvSpPr>
        <dsp:cNvPr id="0" name=""/>
        <dsp:cNvSpPr/>
      </dsp:nvSpPr>
      <dsp:spPr>
        <a:xfrm>
          <a:off x="516452" y="537730"/>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Break the system</a:t>
          </a:r>
        </a:p>
      </dsp:txBody>
      <dsp:txXfrm>
        <a:off x="602678" y="623956"/>
        <a:ext cx="4463730" cy="2771523"/>
      </dsp:txXfrm>
    </dsp:sp>
    <dsp:sp modelId="{ADD1BC4A-86B1-4E57-AF17-F95B2671D492}">
      <dsp:nvSpPr>
        <dsp:cNvPr id="0" name=""/>
        <dsp:cNvSpPr/>
      </dsp:nvSpPr>
      <dsp:spPr>
        <a:xfrm>
          <a:off x="5667765" y="48355"/>
          <a:ext cx="4636182" cy="294397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50A51-138B-412C-950B-5835592FCB9E}">
      <dsp:nvSpPr>
        <dsp:cNvPr id="0" name=""/>
        <dsp:cNvSpPr/>
      </dsp:nvSpPr>
      <dsp:spPr>
        <a:xfrm>
          <a:off x="6182897" y="537730"/>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Introduce new vulnerabilities</a:t>
          </a:r>
        </a:p>
      </dsp:txBody>
      <dsp:txXfrm>
        <a:off x="6269123" y="623956"/>
        <a:ext cx="4463730" cy="2771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8A4BC-306B-43F5-94A5-7D68C35F420F}">
      <dsp:nvSpPr>
        <dsp:cNvPr id="0" name=""/>
        <dsp:cNvSpPr/>
      </dsp:nvSpPr>
      <dsp:spPr>
        <a:xfrm>
          <a:off x="781" y="561999"/>
          <a:ext cx="3048776" cy="1829265"/>
        </a:xfrm>
        <a:prstGeom prst="rect">
          <a:avLst/>
        </a:prstGeom>
        <a:gradFill rotWithShape="0">
          <a:gsLst>
            <a:gs pos="0">
              <a:schemeClr val="accent2">
                <a:hueOff val="0"/>
                <a:satOff val="0"/>
                <a:lumOff val="0"/>
                <a:alphaOff val="0"/>
                <a:tint val="69000"/>
                <a:alpha val="100000"/>
                <a:satMod val="109000"/>
                <a:lumMod val="110000"/>
              </a:schemeClr>
            </a:gs>
            <a:gs pos="52000">
              <a:schemeClr val="accent2">
                <a:hueOff val="0"/>
                <a:satOff val="0"/>
                <a:lumOff val="0"/>
                <a:alphaOff val="0"/>
                <a:tint val="74000"/>
                <a:satMod val="100000"/>
                <a:lumMod val="104000"/>
              </a:schemeClr>
            </a:gs>
            <a:gs pos="100000">
              <a:schemeClr val="accent2">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Assess risk</a:t>
          </a:r>
        </a:p>
      </dsp:txBody>
      <dsp:txXfrm>
        <a:off x="781" y="561999"/>
        <a:ext cx="3048776" cy="1829265"/>
      </dsp:txXfrm>
    </dsp:sp>
    <dsp:sp modelId="{FBB122B5-1483-44F0-A8CC-AEA997B48640}">
      <dsp:nvSpPr>
        <dsp:cNvPr id="0" name=""/>
        <dsp:cNvSpPr/>
      </dsp:nvSpPr>
      <dsp:spPr>
        <a:xfrm>
          <a:off x="3354435" y="561999"/>
          <a:ext cx="3048776" cy="1829265"/>
        </a:xfrm>
        <a:prstGeom prst="rect">
          <a:avLst/>
        </a:prstGeom>
        <a:gradFill rotWithShape="0">
          <a:gsLst>
            <a:gs pos="0">
              <a:schemeClr val="accent2">
                <a:hueOff val="383163"/>
                <a:satOff val="-6257"/>
                <a:lumOff val="392"/>
                <a:alphaOff val="0"/>
                <a:tint val="69000"/>
                <a:alpha val="100000"/>
                <a:satMod val="109000"/>
                <a:lumMod val="110000"/>
              </a:schemeClr>
            </a:gs>
            <a:gs pos="52000">
              <a:schemeClr val="accent2">
                <a:hueOff val="383163"/>
                <a:satOff val="-6257"/>
                <a:lumOff val="392"/>
                <a:alphaOff val="0"/>
                <a:tint val="74000"/>
                <a:satMod val="100000"/>
                <a:lumMod val="104000"/>
              </a:schemeClr>
            </a:gs>
            <a:gs pos="100000">
              <a:schemeClr val="accent2">
                <a:hueOff val="383163"/>
                <a:satOff val="-6257"/>
                <a:lumOff val="392"/>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Prioritize</a:t>
          </a:r>
        </a:p>
      </dsp:txBody>
      <dsp:txXfrm>
        <a:off x="3354435" y="561999"/>
        <a:ext cx="3048776" cy="1829265"/>
      </dsp:txXfrm>
    </dsp:sp>
    <dsp:sp modelId="{7B6F2579-0399-4BBA-9489-63131C6ADEFB}">
      <dsp:nvSpPr>
        <dsp:cNvPr id="0" name=""/>
        <dsp:cNvSpPr/>
      </dsp:nvSpPr>
      <dsp:spPr>
        <a:xfrm>
          <a:off x="781" y="2696143"/>
          <a:ext cx="3048776" cy="1829265"/>
        </a:xfrm>
        <a:prstGeom prst="rect">
          <a:avLst/>
        </a:prstGeom>
        <a:gradFill rotWithShape="0">
          <a:gsLst>
            <a:gs pos="0">
              <a:schemeClr val="accent2">
                <a:hueOff val="766327"/>
                <a:satOff val="-12515"/>
                <a:lumOff val="784"/>
                <a:alphaOff val="0"/>
                <a:tint val="69000"/>
                <a:alpha val="100000"/>
                <a:satMod val="109000"/>
                <a:lumMod val="110000"/>
              </a:schemeClr>
            </a:gs>
            <a:gs pos="52000">
              <a:schemeClr val="accent2">
                <a:hueOff val="766327"/>
                <a:satOff val="-12515"/>
                <a:lumOff val="784"/>
                <a:alphaOff val="0"/>
                <a:tint val="74000"/>
                <a:satMod val="100000"/>
                <a:lumMod val="104000"/>
              </a:schemeClr>
            </a:gs>
            <a:gs pos="100000">
              <a:schemeClr val="accent2">
                <a:hueOff val="766327"/>
                <a:satOff val="-12515"/>
                <a:lumOff val="784"/>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Implement Mitigation</a:t>
          </a:r>
        </a:p>
      </dsp:txBody>
      <dsp:txXfrm>
        <a:off x="781" y="2696143"/>
        <a:ext cx="3048776" cy="1829265"/>
      </dsp:txXfrm>
    </dsp:sp>
    <dsp:sp modelId="{2F9E5370-3E98-4210-A122-CA1E0B52E43A}">
      <dsp:nvSpPr>
        <dsp:cNvPr id="0" name=""/>
        <dsp:cNvSpPr/>
      </dsp:nvSpPr>
      <dsp:spPr>
        <a:xfrm>
          <a:off x="3354435" y="2696143"/>
          <a:ext cx="3048776" cy="1829265"/>
        </a:xfrm>
        <a:prstGeom prst="rect">
          <a:avLst/>
        </a:prstGeom>
        <a:gradFill rotWithShape="0">
          <a:gsLst>
            <a:gs pos="0">
              <a:schemeClr val="accent2">
                <a:hueOff val="1149490"/>
                <a:satOff val="-18772"/>
                <a:lumOff val="1176"/>
                <a:alphaOff val="0"/>
                <a:tint val="69000"/>
                <a:alpha val="100000"/>
                <a:satMod val="109000"/>
                <a:lumMod val="110000"/>
              </a:schemeClr>
            </a:gs>
            <a:gs pos="52000">
              <a:schemeClr val="accent2">
                <a:hueOff val="1149490"/>
                <a:satOff val="-18772"/>
                <a:lumOff val="1176"/>
                <a:alphaOff val="0"/>
                <a:tint val="74000"/>
                <a:satMod val="100000"/>
                <a:lumMod val="104000"/>
              </a:schemeClr>
            </a:gs>
            <a:gs pos="100000">
              <a:schemeClr val="accent2">
                <a:hueOff val="1149490"/>
                <a:satOff val="-18772"/>
                <a:lumOff val="1176"/>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Test Effectiveness</a:t>
          </a:r>
        </a:p>
      </dsp:txBody>
      <dsp:txXfrm>
        <a:off x="3354435" y="2696143"/>
        <a:ext cx="3048776" cy="18292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FA8A0-A3F9-42D5-8D70-D14416895F09}">
      <dsp:nvSpPr>
        <dsp:cNvPr id="0" name=""/>
        <dsp:cNvSpPr/>
      </dsp:nvSpPr>
      <dsp:spPr>
        <a:xfrm>
          <a:off x="0" y="2484"/>
          <a:ext cx="6403994"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EEDF85-A058-4580-AC7F-D1F0FFC8A3E6}">
      <dsp:nvSpPr>
        <dsp:cNvPr id="0" name=""/>
        <dsp:cNvSpPr/>
      </dsp:nvSpPr>
      <dsp:spPr>
        <a:xfrm>
          <a:off x="0" y="2484"/>
          <a:ext cx="6403994" cy="169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dirty="0"/>
            <a:t>~100% known assets</a:t>
          </a:r>
        </a:p>
      </dsp:txBody>
      <dsp:txXfrm>
        <a:off x="0" y="2484"/>
        <a:ext cx="6403994" cy="1694146"/>
      </dsp:txXfrm>
    </dsp:sp>
    <dsp:sp modelId="{F5CCC168-99DD-4AF2-AA9F-C33B073CDDF2}">
      <dsp:nvSpPr>
        <dsp:cNvPr id="0" name=""/>
        <dsp:cNvSpPr/>
      </dsp:nvSpPr>
      <dsp:spPr>
        <a:xfrm>
          <a:off x="0" y="1696631"/>
          <a:ext cx="6403994"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78ACDE-36FF-4120-AD33-9911CCD73AB4}">
      <dsp:nvSpPr>
        <dsp:cNvPr id="0" name=""/>
        <dsp:cNvSpPr/>
      </dsp:nvSpPr>
      <dsp:spPr>
        <a:xfrm>
          <a:off x="0" y="1696631"/>
          <a:ext cx="6403994" cy="169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dirty="0"/>
            <a:t>~100% credentialed scans</a:t>
          </a:r>
        </a:p>
      </dsp:txBody>
      <dsp:txXfrm>
        <a:off x="0" y="1696631"/>
        <a:ext cx="6403994" cy="1694146"/>
      </dsp:txXfrm>
    </dsp:sp>
    <dsp:sp modelId="{954CFCF3-3213-46C6-A02C-EE4E0BC9FB6D}">
      <dsp:nvSpPr>
        <dsp:cNvPr id="0" name=""/>
        <dsp:cNvSpPr/>
      </dsp:nvSpPr>
      <dsp:spPr>
        <a:xfrm>
          <a:off x="0" y="3390777"/>
          <a:ext cx="6403994"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A3BE01-F469-480F-9A3C-FBF862E281A0}">
      <dsp:nvSpPr>
        <dsp:cNvPr id="0" name=""/>
        <dsp:cNvSpPr/>
      </dsp:nvSpPr>
      <dsp:spPr>
        <a:xfrm>
          <a:off x="0" y="3390777"/>
          <a:ext cx="6403994" cy="169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dirty="0"/>
            <a:t>~95% of patches applied</a:t>
          </a:r>
        </a:p>
      </dsp:txBody>
      <dsp:txXfrm>
        <a:off x="0" y="3390777"/>
        <a:ext cx="6403994" cy="16941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093E4-DD49-43F4-A97A-3074D67D9FB3}">
      <dsp:nvSpPr>
        <dsp:cNvPr id="0" name=""/>
        <dsp:cNvSpPr/>
      </dsp:nvSpPr>
      <dsp:spPr>
        <a:xfrm>
          <a:off x="1901169" y="1589"/>
          <a:ext cx="4502808" cy="1629560"/>
        </a:xfrm>
        <a:prstGeom prst="rect">
          <a:avLst/>
        </a:prstGeom>
        <a:gradFill rotWithShape="0">
          <a:gsLst>
            <a:gs pos="0">
              <a:schemeClr val="accent2">
                <a:hueOff val="0"/>
                <a:satOff val="0"/>
                <a:lumOff val="0"/>
                <a:alphaOff val="0"/>
                <a:tint val="69000"/>
                <a:alpha val="100000"/>
                <a:satMod val="109000"/>
                <a:lumMod val="110000"/>
              </a:schemeClr>
            </a:gs>
            <a:gs pos="52000">
              <a:schemeClr val="accent2">
                <a:hueOff val="0"/>
                <a:satOff val="0"/>
                <a:lumOff val="0"/>
                <a:alphaOff val="0"/>
                <a:tint val="74000"/>
                <a:satMod val="100000"/>
                <a:lumMod val="104000"/>
              </a:schemeClr>
            </a:gs>
            <a:gs pos="100000">
              <a:schemeClr val="accent2">
                <a:hueOff val="0"/>
                <a:satOff val="0"/>
                <a:lumOff val="0"/>
                <a:alphaOff val="0"/>
                <a:tint val="78000"/>
                <a:satMod val="100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7367" tIns="413908" rIns="87367" bIns="413908" numCol="1" spcCol="1270" anchor="ctr" anchorCtr="0">
          <a:noAutofit/>
        </a:bodyPr>
        <a:lstStyle/>
        <a:p>
          <a:pPr marL="0" lvl="0" indent="0" algn="l" defTabSz="800100">
            <a:lnSpc>
              <a:spcPct val="90000"/>
            </a:lnSpc>
            <a:spcBef>
              <a:spcPct val="0"/>
            </a:spcBef>
            <a:spcAft>
              <a:spcPct val="35000"/>
            </a:spcAft>
            <a:buNone/>
          </a:pPr>
          <a:r>
            <a:rPr lang="en-US" sz="1800" kern="1200"/>
            <a:t>Saving for emergencies</a:t>
          </a:r>
        </a:p>
      </dsp:txBody>
      <dsp:txXfrm>
        <a:off x="1901169" y="1589"/>
        <a:ext cx="4502808" cy="1629560"/>
      </dsp:txXfrm>
    </dsp:sp>
    <dsp:sp modelId="{9350E4AB-BE72-415C-9E99-53E9FBD82EC3}">
      <dsp:nvSpPr>
        <dsp:cNvPr id="0" name=""/>
        <dsp:cNvSpPr/>
      </dsp:nvSpPr>
      <dsp:spPr>
        <a:xfrm>
          <a:off x="16" y="1589"/>
          <a:ext cx="1901153" cy="1629560"/>
        </a:xfrm>
        <a:prstGeom prst="rect">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59568" tIns="160964" rIns="59568" bIns="160964" numCol="1" spcCol="1270" anchor="ctr" anchorCtr="0">
          <a:noAutofit/>
        </a:bodyPr>
        <a:lstStyle/>
        <a:p>
          <a:pPr marL="0" lvl="0" indent="0" algn="ctr" defTabSz="933450">
            <a:lnSpc>
              <a:spcPct val="90000"/>
            </a:lnSpc>
            <a:spcBef>
              <a:spcPct val="0"/>
            </a:spcBef>
            <a:spcAft>
              <a:spcPct val="35000"/>
            </a:spcAft>
            <a:buNone/>
          </a:pPr>
          <a:r>
            <a:rPr lang="en-US" sz="2100" kern="1200" dirty="0"/>
            <a:t>Emergencies</a:t>
          </a:r>
        </a:p>
      </dsp:txBody>
      <dsp:txXfrm>
        <a:off x="16" y="1589"/>
        <a:ext cx="1901153" cy="1629560"/>
      </dsp:txXfrm>
    </dsp:sp>
    <dsp:sp modelId="{368ED7CA-AC6F-420A-8977-DAC9CD18D892}">
      <dsp:nvSpPr>
        <dsp:cNvPr id="0" name=""/>
        <dsp:cNvSpPr/>
      </dsp:nvSpPr>
      <dsp:spPr>
        <a:xfrm>
          <a:off x="1925075" y="1728924"/>
          <a:ext cx="4477792" cy="1629560"/>
        </a:xfrm>
        <a:prstGeom prst="rect">
          <a:avLst/>
        </a:prstGeom>
        <a:gradFill rotWithShape="0">
          <a:gsLst>
            <a:gs pos="0">
              <a:schemeClr val="accent2">
                <a:hueOff val="574745"/>
                <a:satOff val="-9386"/>
                <a:lumOff val="588"/>
                <a:alphaOff val="0"/>
                <a:tint val="69000"/>
                <a:alpha val="100000"/>
                <a:satMod val="109000"/>
                <a:lumMod val="110000"/>
              </a:schemeClr>
            </a:gs>
            <a:gs pos="52000">
              <a:schemeClr val="accent2">
                <a:hueOff val="574745"/>
                <a:satOff val="-9386"/>
                <a:lumOff val="588"/>
                <a:alphaOff val="0"/>
                <a:tint val="74000"/>
                <a:satMod val="100000"/>
                <a:lumMod val="104000"/>
              </a:schemeClr>
            </a:gs>
            <a:gs pos="100000">
              <a:schemeClr val="accent2">
                <a:hueOff val="574745"/>
                <a:satOff val="-9386"/>
                <a:lumOff val="588"/>
                <a:alphaOff val="0"/>
                <a:tint val="78000"/>
                <a:satMod val="100000"/>
                <a:lumMod val="100000"/>
              </a:schemeClr>
            </a:gs>
          </a:gsLst>
          <a:lin ang="5400000" scaled="0"/>
        </a:gradFill>
        <a:ln w="9525" cap="flat" cmpd="sng" algn="ctr">
          <a:solidFill>
            <a:schemeClr val="accent2">
              <a:hueOff val="574745"/>
              <a:satOff val="-9386"/>
              <a:lumOff val="588"/>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6882" tIns="413908" rIns="86882" bIns="413908" numCol="1" spcCol="1270" anchor="ctr" anchorCtr="0">
          <a:noAutofit/>
        </a:bodyPr>
        <a:lstStyle/>
        <a:p>
          <a:pPr marL="0" lvl="0" indent="0" algn="l" defTabSz="800100">
            <a:lnSpc>
              <a:spcPct val="90000"/>
            </a:lnSpc>
            <a:spcBef>
              <a:spcPct val="0"/>
            </a:spcBef>
            <a:spcAft>
              <a:spcPct val="35000"/>
            </a:spcAft>
            <a:buNone/>
          </a:pPr>
          <a:r>
            <a:rPr lang="en-US" sz="1800" kern="1200"/>
            <a:t>Getting out of debt</a:t>
          </a:r>
        </a:p>
      </dsp:txBody>
      <dsp:txXfrm>
        <a:off x="1925075" y="1728924"/>
        <a:ext cx="4477792" cy="1629560"/>
      </dsp:txXfrm>
    </dsp:sp>
    <dsp:sp modelId="{3C40AF5E-9547-466D-A031-6C8D769CF5AD}">
      <dsp:nvSpPr>
        <dsp:cNvPr id="0" name=""/>
        <dsp:cNvSpPr/>
      </dsp:nvSpPr>
      <dsp:spPr>
        <a:xfrm>
          <a:off x="16" y="1728924"/>
          <a:ext cx="1925059" cy="1629560"/>
        </a:xfrm>
        <a:prstGeom prst="rect">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w="9525" cap="flat" cmpd="sng" algn="ctr">
          <a:solidFill>
            <a:schemeClr val="accent2">
              <a:hueOff val="574745"/>
              <a:satOff val="-9386"/>
              <a:lumOff val="588"/>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59237" tIns="160964" rIns="59237" bIns="160964" numCol="1" spcCol="1270" anchor="ctr" anchorCtr="0">
          <a:noAutofit/>
        </a:bodyPr>
        <a:lstStyle/>
        <a:p>
          <a:pPr marL="0" lvl="0" indent="0" algn="ctr" defTabSz="933450">
            <a:lnSpc>
              <a:spcPct val="90000"/>
            </a:lnSpc>
            <a:spcBef>
              <a:spcPct val="0"/>
            </a:spcBef>
            <a:spcAft>
              <a:spcPct val="35000"/>
            </a:spcAft>
            <a:buNone/>
          </a:pPr>
          <a:r>
            <a:rPr lang="en-US" sz="2100" kern="1200" dirty="0"/>
            <a:t>Debt</a:t>
          </a:r>
        </a:p>
      </dsp:txBody>
      <dsp:txXfrm>
        <a:off x="16" y="1728924"/>
        <a:ext cx="1925059" cy="1629560"/>
      </dsp:txXfrm>
    </dsp:sp>
    <dsp:sp modelId="{6668C0E6-97DB-43CD-911F-3477925E27D6}">
      <dsp:nvSpPr>
        <dsp:cNvPr id="0" name=""/>
        <dsp:cNvSpPr/>
      </dsp:nvSpPr>
      <dsp:spPr>
        <a:xfrm>
          <a:off x="1902329" y="3456258"/>
          <a:ext cx="4497805" cy="1629560"/>
        </a:xfrm>
        <a:prstGeom prst="rect">
          <a:avLst/>
        </a:prstGeom>
        <a:gradFill rotWithShape="0">
          <a:gsLst>
            <a:gs pos="0">
              <a:schemeClr val="accent2">
                <a:hueOff val="1149490"/>
                <a:satOff val="-18772"/>
                <a:lumOff val="1176"/>
                <a:alphaOff val="0"/>
                <a:tint val="69000"/>
                <a:alpha val="100000"/>
                <a:satMod val="109000"/>
                <a:lumMod val="110000"/>
              </a:schemeClr>
            </a:gs>
            <a:gs pos="52000">
              <a:schemeClr val="accent2">
                <a:hueOff val="1149490"/>
                <a:satOff val="-18772"/>
                <a:lumOff val="1176"/>
                <a:alphaOff val="0"/>
                <a:tint val="74000"/>
                <a:satMod val="100000"/>
                <a:lumMod val="104000"/>
              </a:schemeClr>
            </a:gs>
            <a:gs pos="100000">
              <a:schemeClr val="accent2">
                <a:hueOff val="1149490"/>
                <a:satOff val="-18772"/>
                <a:lumOff val="1176"/>
                <a:alphaOff val="0"/>
                <a:tint val="78000"/>
                <a:satMod val="100000"/>
                <a:lumMod val="100000"/>
              </a:schemeClr>
            </a:gs>
          </a:gsLst>
          <a:lin ang="5400000" scaled="0"/>
        </a:gradFill>
        <a:ln w="9525" cap="flat" cmpd="sng" algn="ctr">
          <a:solidFill>
            <a:schemeClr val="accent2">
              <a:hueOff val="1149490"/>
              <a:satOff val="-18772"/>
              <a:lumOff val="1176"/>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7270" tIns="413908" rIns="87270" bIns="413908" numCol="1" spcCol="1270" anchor="ctr" anchorCtr="0">
          <a:noAutofit/>
        </a:bodyPr>
        <a:lstStyle/>
        <a:p>
          <a:pPr marL="0" lvl="0" indent="0" algn="l" defTabSz="800100">
            <a:lnSpc>
              <a:spcPct val="90000"/>
            </a:lnSpc>
            <a:spcBef>
              <a:spcPct val="0"/>
            </a:spcBef>
            <a:spcAft>
              <a:spcPct val="35000"/>
            </a:spcAft>
            <a:buNone/>
          </a:pPr>
          <a:r>
            <a:rPr lang="en-US" sz="1800" kern="1200"/>
            <a:t>Saving for retirement</a:t>
          </a:r>
        </a:p>
      </dsp:txBody>
      <dsp:txXfrm>
        <a:off x="1902329" y="3456258"/>
        <a:ext cx="4497805" cy="1629560"/>
      </dsp:txXfrm>
    </dsp:sp>
    <dsp:sp modelId="{56BFA1A3-7CAC-4602-BE4A-618EE37903FA}">
      <dsp:nvSpPr>
        <dsp:cNvPr id="0" name=""/>
        <dsp:cNvSpPr/>
      </dsp:nvSpPr>
      <dsp:spPr>
        <a:xfrm>
          <a:off x="16" y="3456258"/>
          <a:ext cx="1902312" cy="1629560"/>
        </a:xfrm>
        <a:prstGeom prst="rect">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w="9525" cap="flat" cmpd="sng" algn="ctr">
          <a:solidFill>
            <a:schemeClr val="accent2">
              <a:hueOff val="1149490"/>
              <a:satOff val="-18772"/>
              <a:lumOff val="1176"/>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59502" tIns="160964" rIns="59502" bIns="160964" numCol="1" spcCol="1270" anchor="ctr" anchorCtr="0">
          <a:noAutofit/>
        </a:bodyPr>
        <a:lstStyle/>
        <a:p>
          <a:pPr marL="0" lvl="0" indent="0" algn="ctr" defTabSz="933450">
            <a:lnSpc>
              <a:spcPct val="90000"/>
            </a:lnSpc>
            <a:spcBef>
              <a:spcPct val="0"/>
            </a:spcBef>
            <a:spcAft>
              <a:spcPct val="35000"/>
            </a:spcAft>
            <a:buNone/>
          </a:pPr>
          <a:r>
            <a:rPr lang="en-US" sz="2100" kern="1200" dirty="0"/>
            <a:t>Retirement</a:t>
          </a:r>
        </a:p>
      </dsp:txBody>
      <dsp:txXfrm>
        <a:off x="16" y="3456258"/>
        <a:ext cx="1902312" cy="1629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17BDE-52D0-413D-A794-08175C5729AF}">
      <dsp:nvSpPr>
        <dsp:cNvPr id="0" name=""/>
        <dsp:cNvSpPr/>
      </dsp:nvSpPr>
      <dsp:spPr>
        <a:xfrm>
          <a:off x="3698" y="363345"/>
          <a:ext cx="2002408" cy="2803371"/>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116" tIns="330200" rIns="156116" bIns="330200" numCol="1" spcCol="1270" anchor="t" anchorCtr="0">
          <a:noAutofit/>
        </a:bodyPr>
        <a:lstStyle/>
        <a:p>
          <a:pPr marL="0" lvl="0" indent="0" algn="l" defTabSz="844550">
            <a:lnSpc>
              <a:spcPct val="90000"/>
            </a:lnSpc>
            <a:spcBef>
              <a:spcPct val="0"/>
            </a:spcBef>
            <a:spcAft>
              <a:spcPct val="35000"/>
            </a:spcAft>
            <a:buNone/>
          </a:pPr>
          <a:r>
            <a:rPr lang="en-US" sz="1900" kern="1200" dirty="0"/>
            <a:t>Know yourself</a:t>
          </a:r>
        </a:p>
      </dsp:txBody>
      <dsp:txXfrm>
        <a:off x="3698" y="1428626"/>
        <a:ext cx="2002408" cy="1682022"/>
      </dsp:txXfrm>
    </dsp:sp>
    <dsp:sp modelId="{D1D2201C-AC65-412D-B88C-BD62F9BBE2B7}">
      <dsp:nvSpPr>
        <dsp:cNvPr id="0" name=""/>
        <dsp:cNvSpPr/>
      </dsp:nvSpPr>
      <dsp:spPr>
        <a:xfrm>
          <a:off x="584396" y="643682"/>
          <a:ext cx="841011" cy="841011"/>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5569" tIns="12700" rIns="65569" bIns="12700"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707559" y="766845"/>
        <a:ext cx="594685" cy="594685"/>
      </dsp:txXfrm>
    </dsp:sp>
    <dsp:sp modelId="{B705AFCB-2586-4B6A-BFDA-3C5A7FAE26D3}">
      <dsp:nvSpPr>
        <dsp:cNvPr id="0" name=""/>
        <dsp:cNvSpPr/>
      </dsp:nvSpPr>
      <dsp:spPr>
        <a:xfrm>
          <a:off x="3698" y="3166644"/>
          <a:ext cx="2002408" cy="72"/>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03C17009-5D77-4415-98E8-379C52ECF9B1}">
      <dsp:nvSpPr>
        <dsp:cNvPr id="0" name=""/>
        <dsp:cNvSpPr/>
      </dsp:nvSpPr>
      <dsp:spPr>
        <a:xfrm>
          <a:off x="2206347" y="363345"/>
          <a:ext cx="2002408" cy="2803371"/>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116" tIns="330200" rIns="156116" bIns="330200" numCol="1" spcCol="1270" anchor="t" anchorCtr="0">
          <a:noAutofit/>
        </a:bodyPr>
        <a:lstStyle/>
        <a:p>
          <a:pPr marL="0" lvl="0" indent="0" algn="l" defTabSz="844550">
            <a:lnSpc>
              <a:spcPct val="90000"/>
            </a:lnSpc>
            <a:spcBef>
              <a:spcPct val="0"/>
            </a:spcBef>
            <a:spcAft>
              <a:spcPct val="35000"/>
            </a:spcAft>
            <a:buNone/>
          </a:pPr>
          <a:r>
            <a:rPr lang="en-US" sz="1900" kern="1200" dirty="0"/>
            <a:t>Value others’ input</a:t>
          </a:r>
        </a:p>
      </dsp:txBody>
      <dsp:txXfrm>
        <a:off x="2206347" y="1428626"/>
        <a:ext cx="2002408" cy="1682022"/>
      </dsp:txXfrm>
    </dsp:sp>
    <dsp:sp modelId="{AAD6C9FA-8C09-4F37-B18E-A4A3D43C94A6}">
      <dsp:nvSpPr>
        <dsp:cNvPr id="0" name=""/>
        <dsp:cNvSpPr/>
      </dsp:nvSpPr>
      <dsp:spPr>
        <a:xfrm>
          <a:off x="2787045" y="643682"/>
          <a:ext cx="841011" cy="841011"/>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5569" tIns="12700" rIns="65569" bIns="12700"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910208" y="766845"/>
        <a:ext cx="594685" cy="594685"/>
      </dsp:txXfrm>
    </dsp:sp>
    <dsp:sp modelId="{A1D8D3A9-1414-4E06-8CBA-F34EB810FD4D}">
      <dsp:nvSpPr>
        <dsp:cNvPr id="0" name=""/>
        <dsp:cNvSpPr/>
      </dsp:nvSpPr>
      <dsp:spPr>
        <a:xfrm>
          <a:off x="2206347" y="3166644"/>
          <a:ext cx="2002408" cy="72"/>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2A55689-01F0-409F-AF2F-C89E4F7C0487}">
      <dsp:nvSpPr>
        <dsp:cNvPr id="0" name=""/>
        <dsp:cNvSpPr/>
      </dsp:nvSpPr>
      <dsp:spPr>
        <a:xfrm>
          <a:off x="4408995" y="363345"/>
          <a:ext cx="2002408" cy="2803371"/>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116" tIns="330200" rIns="156116" bIns="330200" numCol="1" spcCol="1270" anchor="t" anchorCtr="0">
          <a:noAutofit/>
        </a:bodyPr>
        <a:lstStyle/>
        <a:p>
          <a:pPr marL="0" lvl="0" indent="0" algn="l" defTabSz="844550">
            <a:lnSpc>
              <a:spcPct val="90000"/>
            </a:lnSpc>
            <a:spcBef>
              <a:spcPct val="0"/>
            </a:spcBef>
            <a:spcAft>
              <a:spcPct val="35000"/>
            </a:spcAft>
            <a:buNone/>
          </a:pPr>
          <a:r>
            <a:rPr lang="en-US" sz="1900" kern="1200" dirty="0"/>
            <a:t>Improve</a:t>
          </a:r>
        </a:p>
      </dsp:txBody>
      <dsp:txXfrm>
        <a:off x="4408995" y="1428626"/>
        <a:ext cx="2002408" cy="1682022"/>
      </dsp:txXfrm>
    </dsp:sp>
    <dsp:sp modelId="{A71976D6-F27D-48B0-A724-093BCE2BA7AC}">
      <dsp:nvSpPr>
        <dsp:cNvPr id="0" name=""/>
        <dsp:cNvSpPr/>
      </dsp:nvSpPr>
      <dsp:spPr>
        <a:xfrm>
          <a:off x="4989694" y="643682"/>
          <a:ext cx="841011" cy="841011"/>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5569" tIns="12700" rIns="65569" bIns="12700"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112857" y="766845"/>
        <a:ext cx="594685" cy="594685"/>
      </dsp:txXfrm>
    </dsp:sp>
    <dsp:sp modelId="{CBBE145E-87D4-4E81-B9F0-8D4668E87D91}">
      <dsp:nvSpPr>
        <dsp:cNvPr id="0" name=""/>
        <dsp:cNvSpPr/>
      </dsp:nvSpPr>
      <dsp:spPr>
        <a:xfrm>
          <a:off x="4408995" y="3166644"/>
          <a:ext cx="2002408" cy="72"/>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597510C-F3D6-4930-BADC-C592B4CE9215}">
      <dsp:nvSpPr>
        <dsp:cNvPr id="0" name=""/>
        <dsp:cNvSpPr/>
      </dsp:nvSpPr>
      <dsp:spPr>
        <a:xfrm>
          <a:off x="6611644" y="363345"/>
          <a:ext cx="2002408" cy="2803371"/>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116" tIns="330200" rIns="156116" bIns="330200" numCol="1" spcCol="1270" anchor="t" anchorCtr="0">
          <a:noAutofit/>
        </a:bodyPr>
        <a:lstStyle/>
        <a:p>
          <a:pPr marL="0" lvl="0" indent="0" algn="l" defTabSz="844550">
            <a:lnSpc>
              <a:spcPct val="90000"/>
            </a:lnSpc>
            <a:spcBef>
              <a:spcPct val="0"/>
            </a:spcBef>
            <a:spcAft>
              <a:spcPct val="35000"/>
            </a:spcAft>
            <a:buNone/>
          </a:pPr>
          <a:r>
            <a:rPr lang="en-US" sz="1900" kern="1200" dirty="0"/>
            <a:t>Calculate moves</a:t>
          </a:r>
        </a:p>
      </dsp:txBody>
      <dsp:txXfrm>
        <a:off x="6611644" y="1428626"/>
        <a:ext cx="2002408" cy="1682022"/>
      </dsp:txXfrm>
    </dsp:sp>
    <dsp:sp modelId="{853FB7D8-A731-4F3B-88BB-68962C4FDDD8}">
      <dsp:nvSpPr>
        <dsp:cNvPr id="0" name=""/>
        <dsp:cNvSpPr/>
      </dsp:nvSpPr>
      <dsp:spPr>
        <a:xfrm>
          <a:off x="7192343" y="643682"/>
          <a:ext cx="841011" cy="841011"/>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5569" tIns="12700" rIns="65569" bIns="12700"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7315506" y="766845"/>
        <a:ext cx="594685" cy="594685"/>
      </dsp:txXfrm>
    </dsp:sp>
    <dsp:sp modelId="{25C85EE4-7556-415F-B3D5-EA802AB7BDCD}">
      <dsp:nvSpPr>
        <dsp:cNvPr id="0" name=""/>
        <dsp:cNvSpPr/>
      </dsp:nvSpPr>
      <dsp:spPr>
        <a:xfrm>
          <a:off x="6611644" y="3166644"/>
          <a:ext cx="2002408" cy="72"/>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A3D51EF-BD0D-42FF-AEAA-501ACC32D0E0}">
      <dsp:nvSpPr>
        <dsp:cNvPr id="0" name=""/>
        <dsp:cNvSpPr/>
      </dsp:nvSpPr>
      <dsp:spPr>
        <a:xfrm>
          <a:off x="8814293" y="363345"/>
          <a:ext cx="2002408" cy="2803371"/>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116" tIns="330200" rIns="156116" bIns="330200" numCol="1" spcCol="1270" anchor="t" anchorCtr="0">
          <a:noAutofit/>
        </a:bodyPr>
        <a:lstStyle/>
        <a:p>
          <a:pPr marL="0" lvl="0" indent="0" algn="l" defTabSz="844550">
            <a:lnSpc>
              <a:spcPct val="90000"/>
            </a:lnSpc>
            <a:spcBef>
              <a:spcPct val="0"/>
            </a:spcBef>
            <a:spcAft>
              <a:spcPct val="35000"/>
            </a:spcAft>
            <a:buNone/>
          </a:pPr>
          <a:r>
            <a:rPr lang="en-US" sz="1900" kern="1200" dirty="0"/>
            <a:t>Set Goals/Metrics</a:t>
          </a:r>
        </a:p>
      </dsp:txBody>
      <dsp:txXfrm>
        <a:off x="8814293" y="1428626"/>
        <a:ext cx="2002408" cy="1682022"/>
      </dsp:txXfrm>
    </dsp:sp>
    <dsp:sp modelId="{0517F1C9-5BDE-4972-B53D-595D70BF007B}">
      <dsp:nvSpPr>
        <dsp:cNvPr id="0" name=""/>
        <dsp:cNvSpPr/>
      </dsp:nvSpPr>
      <dsp:spPr>
        <a:xfrm>
          <a:off x="9394991" y="643682"/>
          <a:ext cx="841011" cy="841011"/>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5569" tIns="12700" rIns="65569" bIns="12700"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518154" y="766845"/>
        <a:ext cx="594685" cy="594685"/>
      </dsp:txXfrm>
    </dsp:sp>
    <dsp:sp modelId="{736A17D5-A339-4405-BAA9-8204392FCEAF}">
      <dsp:nvSpPr>
        <dsp:cNvPr id="0" name=""/>
        <dsp:cNvSpPr/>
      </dsp:nvSpPr>
      <dsp:spPr>
        <a:xfrm>
          <a:off x="8814293" y="3166644"/>
          <a:ext cx="2002408" cy="72"/>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14T02:51:42.659"/>
    </inkml:context>
    <inkml:brush xml:id="br0">
      <inkml:brushProperty name="width" value="0.02" units="cm"/>
      <inkml:brushProperty name="height" value="0.02" units="cm"/>
      <inkml:brushProperty name="ignorePressure" value="1"/>
    </inkml:brush>
  </inkml:definitions>
  <inkml:traceGroup>
    <inkml:annotationXML>
      <emma:emma xmlns:emma="http://www.w3.org/2003/04/emma" version="1.0">
        <emma:interpretation id="{61644D96-0E22-4A27-AD23-62B50C04F1C7}" emma:medium="tactile" emma:mode="ink">
          <msink:context xmlns:msink="http://schemas.microsoft.com/ink/2010/main" type="inkDrawing" rotatedBoundingBox="5607,9896 13760,11909 13629,12439 5477,10426" shapeName="None"/>
        </emma:interpretation>
      </emma:emma>
    </inkml:annotationXML>
    <inkml:trace contextRef="#ctx0" brushRef="#br0">23333 19292,'-32'0,"-57"-6,-90-7,-91-19,-76-17,-55-19,-39-27,-40-30,-26-32,-3-12,25-1,54 1,48 16,38 18,56 22,45 22,50 17,46 16,40 17,36 17,21 11,13 9,10 4,5 3,2 1,3-1,-3-1,1 0,-3 0,-7-2,1 0,-6 0,-4 0,-7 0,-16 0,-11 0,-17 0,-21 0,-11 0,-14 0,-6 0,-8 0,3 0,2 0,7 0,18 0,17 0,19 0,14 0,16 0,12 0,9 0,6 0,3 0,6 0</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14T02:51:45.683"/>
    </inkml:context>
    <inkml:brush xml:id="br0">
      <inkml:brushProperty name="width" value="0.02" units="cm"/>
      <inkml:brushProperty name="height" value="0.02" units="cm"/>
      <inkml:brushProperty name="ignorePressure" value="1"/>
    </inkml:brush>
  </inkml:definitions>
  <inkml:traceGroup>
    <inkml:annotationXML>
      <emma:emma xmlns:emma="http://www.w3.org/2003/04/emma" version="1.0">
        <emma:interpretation id="{B74C9A9B-0CC9-4A64-8247-1935C9B21C6D}" emma:medium="tactile" emma:mode="ink">
          <msink:context xmlns:msink="http://schemas.microsoft.com/ink/2010/main" type="inkDrawing" rotatedBoundingBox="1809,10740 1824,10740 1824,10755 1809,10755" shapeName="None"/>
        </emma:interpretation>
      </emma:emma>
    </inkml:annotationXML>
    <inkml:trace contextRef="#ctx0" brushRef="#br0">16884 18029</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34BCC-551C-496B-9ABC-67A162C89C04}" type="datetimeFigureOut">
              <a:rPr lang="en-US" smtClean="0"/>
              <a:t>5/21/2018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E7A0F-A364-44FB-AA5F-788DFD0B121C}" type="slidenum">
              <a:rPr lang="en-US" smtClean="0"/>
              <a:t>‹#›</a:t>
            </a:fld>
            <a:endParaRPr lang="en-US"/>
          </a:p>
        </p:txBody>
      </p:sp>
    </p:spTree>
    <p:extLst>
      <p:ext uri="{BB962C8B-B14F-4D97-AF65-F5344CB8AC3E}">
        <p14:creationId xmlns:p14="http://schemas.microsoft.com/office/powerpoint/2010/main" val="91364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“Your vulnerability scanner tells you when your dress doesn’t fit.” Hopefully this will make sense …</a:t>
            </a:r>
          </a:p>
          <a:p>
            <a:endParaRPr lang="en-US" dirty="0"/>
          </a:p>
          <a:p>
            <a:r>
              <a:rPr lang="en-US" dirty="0"/>
              <a:t>My name is Kate Vajda, I’m a senior security consultant at Secure Ideas. My coworker is here, Cory, wave your hand. Go talk to him if you haven’t met him yet, he’s pretty cool. Ask him about containerization if you’re interested ;)</a:t>
            </a:r>
          </a:p>
          <a:p>
            <a:endParaRPr lang="en-US" dirty="0"/>
          </a:p>
          <a:p>
            <a:r>
              <a:rPr lang="en-US" dirty="0"/>
              <a:t>Before being a consultant, I worked at a Fortune 500 utility company for about 8 years. A few of those years were doing risk assessments, creating and managing the vulnerability management program, for both SCADA and corporate and creating and dealing with the planning and communication for our patch management program. Eventually, a separate team spun up to handle risk, another team spun up to handle SCADA, still another for patch management and I got an intern to take on my vulnerability management tasks. </a:t>
            </a:r>
          </a:p>
          <a:p>
            <a:endParaRPr lang="en-US" dirty="0"/>
          </a:p>
          <a:p>
            <a:r>
              <a:rPr lang="en-US" dirty="0"/>
              <a:t>If you couldn’t tell, my </a:t>
            </a:r>
            <a:r>
              <a:rPr lang="en-US" dirty="0" err="1"/>
              <a:t>favourite</a:t>
            </a:r>
            <a:r>
              <a:rPr lang="en-US" dirty="0"/>
              <a:t> part of my job is always passing it off to someone else. </a:t>
            </a:r>
          </a:p>
          <a:p>
            <a:endParaRPr lang="en-US" dirty="0"/>
          </a:p>
          <a:p>
            <a:r>
              <a:rPr lang="en-US" dirty="0"/>
              <a:t>Right before I left, I spun up an automation team and focused on internal red teaming as well as automating incident response processes. </a:t>
            </a:r>
          </a:p>
          <a:p>
            <a:endParaRPr lang="en-US" dirty="0"/>
          </a:p>
          <a:p>
            <a:r>
              <a:rPr lang="en-US" dirty="0"/>
              <a:t>This led to my current job as a consultant, where I am today at Secure Ideas and have been for just over a year. If you want to talk to me about my current role, feel free to stop me afterwards.</a:t>
            </a:r>
          </a:p>
        </p:txBody>
      </p:sp>
      <p:sp>
        <p:nvSpPr>
          <p:cNvPr id="4" name="Slide Number Placeholder 3"/>
          <p:cNvSpPr>
            <a:spLocks noGrp="1"/>
          </p:cNvSpPr>
          <p:nvPr>
            <p:ph type="sldNum" sz="quarter" idx="10"/>
          </p:nvPr>
        </p:nvSpPr>
        <p:spPr/>
        <p:txBody>
          <a:bodyPr/>
          <a:lstStyle/>
          <a:p>
            <a:fld id="{B9EE7A0F-A364-44FB-AA5F-788DFD0B121C}" type="slidenum">
              <a:rPr lang="en-US" smtClean="0"/>
              <a:t>1</a:t>
            </a:fld>
            <a:endParaRPr lang="en-US"/>
          </a:p>
        </p:txBody>
      </p:sp>
    </p:spTree>
    <p:extLst>
      <p:ext uri="{BB962C8B-B14F-4D97-AF65-F5344CB8AC3E}">
        <p14:creationId xmlns:p14="http://schemas.microsoft.com/office/powerpoint/2010/main" val="2540635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hard one to swallow: You are unqualified to make a personal assessment of your own self-awareness. It has to be from an outside source or you’re just spinning your wheels. This could be done through a close</a:t>
            </a:r>
            <a:r>
              <a:rPr lang="en-US" baseline="0" dirty="0"/>
              <a:t> and trusted friend. For me, my best friend since I was 8 years old has been very helpful in understanding me and listening and being brutally honest. She has never really cared about computers, but has always cared for me, and I have always cared for her. _She’s_ the one who will tell me when my dress doesn’t fit, or if I have food in my teeth. It’s good to surround yourself with people who are willing to do that. If you don’t have a friendship like this, make an effort to be that friend for others!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also utilize a 360 assessment at work, or any number of friends who may see you from different angles of your life. Definitely get several various feedbacks and really consider what each of them said. You have to be willing and open to accept this information and use it to help you instead of letting it get you down. You have to allow that source to be honest, don’t choose a friend that’s willing to lie to you to tell you what you want to hear. You want improvement and improvement comes from identifying what’s going on so that you can move forward. (Also don’t choose a person that is just going to drag you down, either, those friends are toxic and will consume your brain).  Again, just look for honesty. Be honest, expect honesty. Move forward.</a:t>
            </a:r>
            <a:endParaRPr lang="en-US" dirty="0"/>
          </a:p>
          <a:p>
            <a:endParaRPr lang="en-US" dirty="0"/>
          </a:p>
          <a:p>
            <a:r>
              <a:rPr lang="en-US" dirty="0"/>
              <a:t>Next in our successful vulnerability management program, we discuss scanning itself. I think there’s no surprise that you need a vulnerability scanner that will look for the latest signatures and be updated. Having the latest threat intel on your vulnerability landscape can be beneficial as you plan for the future</a:t>
            </a:r>
          </a:p>
          <a:p>
            <a:endParaRPr lang="en-US" dirty="0"/>
          </a:p>
          <a:p>
            <a:r>
              <a:rPr lang="en-US" dirty="0"/>
              <a:t>How I think I’d compare latest signatures would be updates on your progress and journey. I feel like a lot of people don’t seem to move past the things you used to do, no matter how long ago it might have been. After you’ve progressed, you can say you changed, and hopefully for the better, but you have to _show_ people when you do.  It’s not always obvious to others, and people are slow to trust. Likewise, you and others should recognize that no one is perfect, but making progress and heading in the right direction is a positive thing. So, latest signatures, could equate to just being up to date, not focusing on the past, but recognizing how people change. </a:t>
            </a:r>
          </a:p>
          <a:p>
            <a:endParaRPr lang="en-US" dirty="0"/>
          </a:p>
          <a:p>
            <a:r>
              <a:rPr lang="en-US" dirty="0"/>
              <a:t>We also have to make sure the scans are authenticated. I was once asked to sit with a few people managing a vulnerability program at another company, not a client. I was super impressed by their automation and their risk mitigation process, but all of their scans were unauthenticated. That’s like, only seeing SSL vulnerabilities, service detection, maybe </a:t>
            </a:r>
            <a:r>
              <a:rPr lang="en-US" dirty="0" err="1"/>
              <a:t>dropbear</a:t>
            </a:r>
            <a:r>
              <a:rPr lang="en-US" dirty="0"/>
              <a:t>? The point of a vulnerability scan isn’t just to see what other people see from the outside, it’s to look deeper into the system. Yes, I know there’s this school of thought that says if attackers don’t have credentials, then there’s no point in doing credentialed scanning. But scanners don’t exploit where attackers would – and it’s only a matter of time when an attacker gets credentials. uncredentialed scanning is NOT a good check! You should be at least one step ahead of your adversary, and slowing down an attacker is key. </a:t>
            </a:r>
          </a:p>
          <a:p>
            <a:endParaRPr lang="en-US" dirty="0"/>
          </a:p>
          <a:p>
            <a:r>
              <a:rPr lang="en-US" dirty="0"/>
              <a:t>Similarly, with authentication, you need a friend that you’re willing to let into your life and mind to give you feedback. If your personal scanner is basing their feedback off of stuff people only see from the outside, it’s not going to be a real assessment. Not to say that that information isn’t useful, because I believe all information and datapoints can be made useful, I mean, look at Google ;) But, like the deeper levels of self-awareness, you can gain a perspective from others on deeper levels as well. </a:t>
            </a:r>
          </a:p>
          <a:p>
            <a:endParaRPr lang="en-US" dirty="0"/>
          </a:p>
          <a:p>
            <a:endParaRPr lang="en-US" dirty="0"/>
          </a:p>
          <a:p>
            <a:r>
              <a:rPr lang="en-US" dirty="0"/>
              <a:t>Lastly, vulnerability scanning should also not overwhelm a system.  </a:t>
            </a:r>
          </a:p>
          <a:p>
            <a:endParaRPr lang="en-US" dirty="0"/>
          </a:p>
          <a:p>
            <a:r>
              <a:rPr lang="en-US" dirty="0"/>
              <a:t>I’m not going to get into a vendor war here, I’ve used several different vulnerability scanning products, and every vulnerability scanning solution will have issues, it’s your job to keep an eye on the products you manage and work through their issues. I will pick on one vendor, Qualys, though. When I was first trying that out, I was scanning against a large portion our internal network. Some old Windows Server 2003 boxes started to tip over during the scan and our call centers were affected. This is kind of a big deal. It took like 2 whole days of digging and drawing on whiteboards, mapping the problem out with one of the server administrators, who happens to be my mentor</a:t>
            </a:r>
            <a:r>
              <a:rPr lang="en-US"/>
              <a:t>. What </a:t>
            </a:r>
            <a:r>
              <a:rPr lang="en-US" dirty="0"/>
              <a:t>was happening was Qualys was enumerating users on the server from the NTUSER.dat file. These servers happened to be old Citrix servers and had lots of user accounts on it, some that should have been retired a long time ago. That being said, the file was huge and Qualys was loading the file into memory, which then disrupted the system and made the Page Table inaccessible, rendering the machine useless. Obviously, if your system is getting overwhelmed and can’t function, that’s bad, everyone knows that’s bad but your security tool should *not* be the one to cause the failures. I know a lot of security people that will stand by “it’s your network’s fault it couldn’t handle my scan” and that’s disgusting. At the end of the day, we as security people are not making the company money by running scans. The cost for the scanning product, the FTE to run it, the man hours it takes to patch, it’s all money spent. We should not then ADD to that cost, by disrupting the very business that employs us. If the system tips from scanning – STOP SCANNING. Find a new way to assess your devices! Even better – get to the root cause of why it’s happening and fix your toolset or help provide insight to fix the network.</a:t>
            </a:r>
          </a:p>
          <a:p>
            <a:endParaRPr lang="en-US" dirty="0"/>
          </a:p>
          <a:p>
            <a:r>
              <a:rPr lang="en-US" dirty="0"/>
              <a:t>Also, like the poor 2k3 server, know your personal limits – have a way to let your friend know when the information is either hard to take in or if you’re about</a:t>
            </a:r>
            <a:r>
              <a:rPr lang="en-US" baseline="0" dirty="0"/>
              <a:t> to get defensive (it’s easy to lash out to people criticizing you – be mindful and aware and don’t lose that trust!) It’s also very easy to treat the ones you love poorly. Don’t take advantage of that trust, but thrive in it. </a:t>
            </a:r>
            <a:endParaRPr lang="en-US" dirty="0"/>
          </a:p>
        </p:txBody>
      </p:sp>
      <p:sp>
        <p:nvSpPr>
          <p:cNvPr id="4" name="Slide Number Placeholder 3"/>
          <p:cNvSpPr>
            <a:spLocks noGrp="1"/>
          </p:cNvSpPr>
          <p:nvPr>
            <p:ph type="sldNum" sz="quarter" idx="10"/>
          </p:nvPr>
        </p:nvSpPr>
        <p:spPr/>
        <p:txBody>
          <a:bodyPr/>
          <a:lstStyle/>
          <a:p>
            <a:fld id="{B9EE7A0F-A364-44FB-AA5F-788DFD0B121C}" type="slidenum">
              <a:rPr lang="en-US" smtClean="0"/>
              <a:t>10</a:t>
            </a:fld>
            <a:endParaRPr lang="en-US"/>
          </a:p>
        </p:txBody>
      </p:sp>
    </p:spTree>
    <p:extLst>
      <p:ext uri="{BB962C8B-B14F-4D97-AF65-F5344CB8AC3E}">
        <p14:creationId xmlns:p14="http://schemas.microsoft.com/office/powerpoint/2010/main" val="270138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change: you need to constantly be checking in. As devices come on your network, software gets installed, you may not have an accurate snapshot of your network if you’re working off of data from last month. The</a:t>
            </a:r>
            <a:r>
              <a:rPr lang="en-US" baseline="0" dirty="0"/>
              <a:t> more often you scan, you have more accurate your data is, which is essential for having useful metrics. Which we’ll get to more of that later.  </a:t>
            </a:r>
          </a:p>
          <a:p>
            <a:endParaRPr lang="en-US" baseline="0" dirty="0"/>
          </a:p>
          <a:p>
            <a:r>
              <a:rPr lang="en-US" baseline="0" dirty="0"/>
              <a:t>This is also essential for having a faster reaction time to critical vulnerabilities.</a:t>
            </a:r>
            <a:endParaRPr lang="en-US" dirty="0"/>
          </a:p>
          <a:p>
            <a:endParaRPr lang="en-US" dirty="0"/>
          </a:p>
          <a:p>
            <a:r>
              <a:rPr lang="en-US" dirty="0"/>
              <a:t>Once you are more self-aware, you can constantly</a:t>
            </a:r>
            <a:r>
              <a:rPr lang="en-US" baseline="0" dirty="0"/>
              <a:t> check in with yourself and others to assess the current situation. Why do you feel the way that you are feeling? Know that your thoughts can drive your emotions which can drive your </a:t>
            </a:r>
            <a:r>
              <a:rPr lang="en-US" baseline="0" dirty="0" err="1"/>
              <a:t>behaviours</a:t>
            </a:r>
            <a:r>
              <a:rPr lang="en-US" baseline="0" dirty="0"/>
              <a:t> and vice versa. </a:t>
            </a:r>
          </a:p>
          <a:p>
            <a:endParaRPr lang="en-US" baseline="0" dirty="0"/>
          </a:p>
          <a:p>
            <a:r>
              <a:rPr lang="en-US" baseline="0" dirty="0"/>
              <a:t>There’s a tactic </a:t>
            </a:r>
            <a:r>
              <a:rPr lang="en-US" baseline="0" dirty="0" err="1"/>
              <a:t>nerdwomanisme</a:t>
            </a:r>
            <a:r>
              <a:rPr lang="en-US" baseline="0" dirty="0"/>
              <a:t> told me about, called Cognitive </a:t>
            </a:r>
            <a:r>
              <a:rPr lang="en-US" baseline="0" dirty="0" err="1"/>
              <a:t>Behaviour</a:t>
            </a:r>
            <a:r>
              <a:rPr lang="en-US" baseline="0" dirty="0"/>
              <a:t> Therapy, which is essentially is an goal-oriented psychotherapy treatment that takes a practical approach to problem solving. The goal is to change the patterns of thinking or behavior to improve the way people feel. If your thoughts are negative, they can block you from seeing anything else and end up forcing you into that bad place in your head. This therapy is lead by a professional and helps you work through issues like depression or anxiety. They might assign homework or something that forces you to go out to social events.</a:t>
            </a:r>
          </a:p>
          <a:p>
            <a:endParaRPr lang="en-US" baseline="0" dirty="0"/>
          </a:p>
          <a:p>
            <a:r>
              <a:rPr lang="en-US" baseline="0" dirty="0"/>
              <a:t>I think it’s important to know what sets you off or “triggers” your thinking.  If you’re sensitive on specific topics, maybe consider why? If someone knows you’re sensitive about it, and they’re attempting to get you angry, consider not giving them that satisfaction. I really don’t want to upset people, ,so I’d like to skim past this part as fast as possible. I’m not a psychologist and I don’t want to pretend to be.</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B9EE7A0F-A364-44FB-AA5F-788DFD0B121C}" type="slidenum">
              <a:rPr lang="en-US" smtClean="0"/>
              <a:t>11</a:t>
            </a:fld>
            <a:endParaRPr lang="en-US"/>
          </a:p>
        </p:txBody>
      </p:sp>
    </p:spTree>
    <p:extLst>
      <p:ext uri="{BB962C8B-B14F-4D97-AF65-F5344CB8AC3E}">
        <p14:creationId xmlns:p14="http://schemas.microsoft.com/office/powerpoint/2010/main" val="2259315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patch management program has several sources to state when a ne</a:t>
            </a:r>
            <a:r>
              <a:rPr lang="en-US" baseline="0" dirty="0"/>
              <a:t>w patch is available and the discernment for whether or not the patch applies to your environment. Your patch sources need to include updates in firmware, operating systems, and applications. It’s not just WSUS! I’ve run into several companies that think patching is great when WSUS says it’s good – not to mention that WSUS has a bunch of problems in itself, but they completely forget about all of the applications that lay on top of it. Several people are also of the mindset that a patching tool is a worthy replacement for a vulnerability tool and that just isn’t true. Fixing vulnerabilities may or may not include a patch. </a:t>
            </a:r>
          </a:p>
          <a:p>
            <a:endParaRPr lang="en-US" baseline="0" dirty="0"/>
          </a:p>
          <a:p>
            <a:r>
              <a:rPr lang="en-US" baseline="0" dirty="0"/>
              <a:t>Timing for outages may include waiting until off-hours so as to not disrupt clients. Which, I think we know the answer to that is clusters, load balancing and other solutions that don’t actually require an outage to the application. &lt;lost thought belongs here&gt; You also need to account for things that cannot be patched, and we’ll get into risk and risk mitigation, later.</a:t>
            </a:r>
          </a:p>
          <a:p>
            <a:endParaRPr lang="en-US" baseline="0" dirty="0"/>
          </a:p>
          <a:p>
            <a:r>
              <a:rPr lang="en-US" baseline="0" dirty="0"/>
              <a:t>I also want to tangent here, communication is very important. When you’re dealing with something that goes wrong, scheduling outages, working with the team that’s actually doing the patching. It’s much easier to say “You should patch!” to others, but having empathy and understanding of what that actually means can be impactful. </a:t>
            </a:r>
          </a:p>
          <a:p>
            <a:endParaRPr lang="en-US" baseline="0" dirty="0"/>
          </a:p>
          <a:p>
            <a:r>
              <a:rPr lang="en-US" baseline="0" dirty="0"/>
              <a:t>I think 2017 was a banner-year for infighting within our community. Communication is important. Communication is also very difficult. It’s something people learn early on yet still have to practice their whole lives. You don’t have to agree with all the other teams in your company or people in the community to be productive when you’re working with them. </a:t>
            </a:r>
            <a:endParaRPr lang="en-US" dirty="0"/>
          </a:p>
        </p:txBody>
      </p:sp>
      <p:sp>
        <p:nvSpPr>
          <p:cNvPr id="4" name="Slide Number Placeholder 3"/>
          <p:cNvSpPr>
            <a:spLocks noGrp="1"/>
          </p:cNvSpPr>
          <p:nvPr>
            <p:ph type="sldNum" sz="quarter" idx="10"/>
          </p:nvPr>
        </p:nvSpPr>
        <p:spPr/>
        <p:txBody>
          <a:bodyPr/>
          <a:lstStyle/>
          <a:p>
            <a:fld id="{B9EE7A0F-A364-44FB-AA5F-788DFD0B121C}" type="slidenum">
              <a:rPr lang="en-US" smtClean="0"/>
              <a:t>12</a:t>
            </a:fld>
            <a:endParaRPr lang="en-US"/>
          </a:p>
        </p:txBody>
      </p:sp>
    </p:spTree>
    <p:extLst>
      <p:ext uri="{BB962C8B-B14F-4D97-AF65-F5344CB8AC3E}">
        <p14:creationId xmlns:p14="http://schemas.microsoft.com/office/powerpoint/2010/main" val="3986523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may also find that the difficulty for patching something is a lot more work and requires a slower rollout or, in a perfect world: a test environment, smoke testing and UAT for functionality before rolling something on to prod.</a:t>
            </a:r>
          </a:p>
          <a:p>
            <a:endParaRPr lang="en-US" dirty="0"/>
          </a:p>
          <a:p>
            <a:r>
              <a:rPr lang="en-US" dirty="0"/>
              <a:t>Patch applied to test environment</a:t>
            </a:r>
          </a:p>
          <a:p>
            <a:r>
              <a:rPr lang="en-US" dirty="0"/>
              <a:t>Smoke testing/UAT for application functionality</a:t>
            </a:r>
          </a:p>
          <a:p>
            <a:r>
              <a:rPr lang="en-US" dirty="0"/>
              <a:t>Validation of patches</a:t>
            </a:r>
          </a:p>
          <a:p>
            <a:r>
              <a:rPr lang="en-US" dirty="0"/>
              <a:t>Patch applied to production</a:t>
            </a:r>
          </a:p>
          <a:p>
            <a:r>
              <a:rPr lang="en-US" dirty="0"/>
              <a:t>Validation of patches</a:t>
            </a:r>
          </a:p>
          <a:p>
            <a:endParaRPr lang="en-US" dirty="0"/>
          </a:p>
          <a:p>
            <a:r>
              <a:rPr lang="en-US" dirty="0"/>
              <a:t>In the case of humans, I think our test environment is our hypothetical. We as people tend to think</a:t>
            </a:r>
            <a:r>
              <a:rPr lang="en-US" baseline="0" dirty="0"/>
              <a:t> and dream and sort out how a new habit or ___ plays out. We can apply what we’re considering to our beliefs and what we already know, will we still be able to function? Does this go against our beliefs? Does our personal patch meet our personal goals? </a:t>
            </a:r>
            <a:endParaRPr lang="en-US" dirty="0"/>
          </a:p>
        </p:txBody>
      </p:sp>
      <p:sp>
        <p:nvSpPr>
          <p:cNvPr id="4" name="Slide Number Placeholder 3"/>
          <p:cNvSpPr>
            <a:spLocks noGrp="1"/>
          </p:cNvSpPr>
          <p:nvPr>
            <p:ph type="sldNum" sz="quarter" idx="10"/>
          </p:nvPr>
        </p:nvSpPr>
        <p:spPr/>
        <p:txBody>
          <a:bodyPr/>
          <a:lstStyle/>
          <a:p>
            <a:fld id="{B9EE7A0F-A364-44FB-AA5F-788DFD0B121C}" type="slidenum">
              <a:rPr lang="en-US" smtClean="0"/>
              <a:t>13</a:t>
            </a:fld>
            <a:endParaRPr lang="en-US"/>
          </a:p>
        </p:txBody>
      </p:sp>
    </p:spTree>
    <p:extLst>
      <p:ext uri="{BB962C8B-B14F-4D97-AF65-F5344CB8AC3E}">
        <p14:creationId xmlns:p14="http://schemas.microsoft.com/office/powerpoint/2010/main" val="543597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time, patching will fix</a:t>
            </a:r>
            <a:r>
              <a:rPr lang="en-US" baseline="0" dirty="0"/>
              <a:t> the vulnerabilities, but there are edge cases where the patching may break the system or introduce new vulnerabilities.</a:t>
            </a:r>
            <a:endParaRPr lang="en-US" dirty="0"/>
          </a:p>
          <a:p>
            <a:endParaRPr lang="en-US" dirty="0"/>
          </a:p>
          <a:p>
            <a:r>
              <a:rPr lang="en-US" dirty="0"/>
              <a:t>There are two major</a:t>
            </a:r>
            <a:r>
              <a:rPr lang="en-US" baseline="0" dirty="0"/>
              <a:t> schools of thought, patching at night so less people would notice the outage, or patching during the day so that administrators have an “all hands on deck” in case something goes wrong, needs to be fixed right away and has everyone available to help when there are issues. It’s important to realize just because you’ve solved one problem, doesn’t mean that you’re done. These applied patches still need to be validated and the network re-assessed afterward.</a:t>
            </a:r>
          </a:p>
          <a:p>
            <a:endParaRPr lang="en-US" baseline="0" dirty="0"/>
          </a:p>
          <a:p>
            <a:r>
              <a:rPr lang="en-US" baseline="0" dirty="0"/>
              <a:t>Just as humans, when you’ve solved one problem, you’re not done. You should never stop trying to improve yourself, whatever it is.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9EE7A0F-A364-44FB-AA5F-788DFD0B121C}" type="slidenum">
              <a:rPr lang="en-US" smtClean="0"/>
              <a:t>14</a:t>
            </a:fld>
            <a:endParaRPr lang="en-US"/>
          </a:p>
        </p:txBody>
      </p:sp>
    </p:spTree>
    <p:extLst>
      <p:ext uri="{BB962C8B-B14F-4D97-AF65-F5344CB8AC3E}">
        <p14:creationId xmlns:p14="http://schemas.microsoft.com/office/powerpoint/2010/main" val="826665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Assess risk:</a:t>
            </a:r>
          </a:p>
          <a:p>
            <a:r>
              <a:rPr lang="en-US" dirty="0"/>
              <a:t>-&gt;</a:t>
            </a:r>
            <a:r>
              <a:rPr lang="en-US" baseline="0" dirty="0"/>
              <a:t> First you have to figure out the severity of the risk, followed by the </a:t>
            </a:r>
            <a:r>
              <a:rPr lang="en-US" baseline="0" dirty="0" err="1"/>
              <a:t>likiness</a:t>
            </a:r>
            <a:r>
              <a:rPr lang="en-US" baseline="0" dirty="0"/>
              <a:t> of being attacked, for remediation, you also have to tie in how hard it is to mitigate, some companies are willing to accept risk if it’s too much work to fix. You can prioritize for the biggest bang for your buck. CVE’s have this beautiful thing called a CVSS score. You can take what a vulnerability is defined as and then apply how it sits in your organization and make a better determination off of that information. Not every risk has a CVE tied to it, though. Shared accounts, we all know are frowned upon, but people still do it! So you put in place controls like the password must be changed anytime someone from the team leaves, or you restrict logon types, put alerts in place for any time that account is used outside of its intended purpose. </a:t>
            </a:r>
          </a:p>
          <a:p>
            <a:endParaRPr lang="en-US" baseline="0" dirty="0"/>
          </a:p>
          <a:p>
            <a:r>
              <a:rPr lang="en-US" baseline="0" dirty="0"/>
              <a:t>Often though, after people agree to a risk mitigation, no one goes back and double checks that those mitigations stay in place. You find that even though you agreed to change the password when someone leaves, no one ever did. I think for a successful program, you also need to test the effectiveness of the control on every level it applies to.</a:t>
            </a:r>
          </a:p>
          <a:p>
            <a:endParaRPr lang="en-US" baseline="0" dirty="0"/>
          </a:p>
          <a:p>
            <a:r>
              <a:rPr lang="en-US" baseline="0" dirty="0"/>
              <a:t>Risk and mitigation strategies are amazing and fun to discuss, so if anyone feels like doing that afterward, I’d love to talk about it. </a:t>
            </a:r>
          </a:p>
          <a:p>
            <a:endParaRPr lang="en-US" baseline="0" dirty="0"/>
          </a:p>
          <a:p>
            <a:r>
              <a:rPr lang="en-US" baseline="0" dirty="0"/>
              <a:t>Life is filled with risks, decisions and everything that goes with them. When making life decisions or investing, assessing and prioritizing makes a lot of sense. When dealing with finance, you can even mitigate the risk of one account, by diversifying your investments. </a:t>
            </a:r>
          </a:p>
          <a:p>
            <a:endParaRPr lang="en-US" baseline="0" dirty="0"/>
          </a:p>
          <a:p>
            <a:r>
              <a:rPr lang="en-US" baseline="0" dirty="0"/>
              <a:t>But how do you test effectiveness? I think that’s where I would turn to goals. If you set specific goals, you can test to see if you’re meeting them. </a:t>
            </a:r>
          </a:p>
        </p:txBody>
      </p:sp>
      <p:sp>
        <p:nvSpPr>
          <p:cNvPr id="4" name="Slide Number Placeholder 3"/>
          <p:cNvSpPr>
            <a:spLocks noGrp="1"/>
          </p:cNvSpPr>
          <p:nvPr>
            <p:ph type="sldNum" sz="quarter" idx="10"/>
          </p:nvPr>
        </p:nvSpPr>
        <p:spPr/>
        <p:txBody>
          <a:bodyPr/>
          <a:lstStyle/>
          <a:p>
            <a:fld id="{B9EE7A0F-A364-44FB-AA5F-788DFD0B121C}" type="slidenum">
              <a:rPr lang="en-US" smtClean="0"/>
              <a:t>15</a:t>
            </a:fld>
            <a:endParaRPr lang="en-US"/>
          </a:p>
        </p:txBody>
      </p:sp>
    </p:spTree>
    <p:extLst>
      <p:ext uri="{BB962C8B-B14F-4D97-AF65-F5344CB8AC3E}">
        <p14:creationId xmlns:p14="http://schemas.microsoft.com/office/powerpoint/2010/main" val="2524042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before, there should be</a:t>
            </a:r>
            <a:r>
              <a:rPr lang="en-US" baseline="0" dirty="0"/>
              <a:t> a process for discovering new assets and getting them into the vulnerability process. But what drives that behavior? </a:t>
            </a:r>
          </a:p>
          <a:p>
            <a:endParaRPr lang="en-US" baseline="0" dirty="0"/>
          </a:p>
          <a:p>
            <a:r>
              <a:rPr lang="en-US" baseline="0" dirty="0"/>
              <a:t>Even just setting a goal can springboard something into completion. Having it visible where other teams can see it (especially management), can drive something forward even better. </a:t>
            </a:r>
          </a:p>
          <a:p>
            <a:endParaRPr lang="en-US" baseline="0" dirty="0"/>
          </a:p>
          <a:p>
            <a:r>
              <a:rPr lang="en-US" baseline="0" dirty="0"/>
              <a:t>The 100% known assets metric is actually a bad metric, how do you know what you don’t know? I think it’s a good example of people accepting a smaller bubble and not actually meeting the idea of what it’s trying to solve. Easily, you could close your eyes and say “I only know we have 5 servers” so we must only have 5 servers. I think a better metric there might be “true-up assets daily” which could be a process that compares DHCP, DNS, AD, the SIEM, discovery scans, NAC, and procurement. They’d be forced to script it, sure, but then all they have to do is see whether or not that script failed and focus on that or making the process better, instead. </a:t>
            </a:r>
          </a:p>
          <a:p>
            <a:endParaRPr lang="en-US" baseline="0" dirty="0"/>
          </a:p>
          <a:p>
            <a:r>
              <a:rPr lang="en-US" baseline="0" dirty="0"/>
              <a:t>Now with credentialed scans, you can easily separate out devices you have access to vs the ones you don’t, you could even spin up an IR process that checks for failures or finds new assets it’s logged into (hopefully to hunt down rogue devices). Any time these fail, you should have someone on your team hunting it down, figuring out why and fixing it. </a:t>
            </a:r>
          </a:p>
          <a:p>
            <a:endParaRPr lang="en-US" dirty="0"/>
          </a:p>
          <a:p>
            <a:r>
              <a:rPr lang="en-US" dirty="0"/>
              <a:t>And you can never have 100% of the patches applied, so I wanted to use this as an example, you don’t want to overwhelm people, but allow them to have a plan and progressive movements to accomplish the tasks. It’s not easy, but it can be done.</a:t>
            </a:r>
          </a:p>
          <a:p>
            <a:endParaRPr lang="en-US" dirty="0"/>
          </a:p>
          <a:p>
            <a:r>
              <a:rPr lang="en-US" dirty="0"/>
              <a:t>So how do we establish personal goals? </a:t>
            </a:r>
          </a:p>
        </p:txBody>
      </p:sp>
      <p:sp>
        <p:nvSpPr>
          <p:cNvPr id="4" name="Slide Number Placeholder 3"/>
          <p:cNvSpPr>
            <a:spLocks noGrp="1"/>
          </p:cNvSpPr>
          <p:nvPr>
            <p:ph type="sldNum" sz="quarter" idx="10"/>
          </p:nvPr>
        </p:nvSpPr>
        <p:spPr/>
        <p:txBody>
          <a:bodyPr/>
          <a:lstStyle/>
          <a:p>
            <a:fld id="{B9EE7A0F-A364-44FB-AA5F-788DFD0B121C}" type="slidenum">
              <a:rPr lang="en-US" smtClean="0"/>
              <a:t>16</a:t>
            </a:fld>
            <a:endParaRPr lang="en-US"/>
          </a:p>
        </p:txBody>
      </p:sp>
    </p:spTree>
    <p:extLst>
      <p:ext uri="{BB962C8B-B14F-4D97-AF65-F5344CB8AC3E}">
        <p14:creationId xmlns:p14="http://schemas.microsoft.com/office/powerpoint/2010/main" val="2121292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one is a financial goal. You can say I want to have $10,000 saved by the end of this year, which means I should have ~1450 every month saved up until then. You can budget out how doable that is, can you actually save that much? And start trying to make your goals.</a:t>
            </a:r>
          </a:p>
          <a:p>
            <a:endParaRPr lang="en-US" dirty="0"/>
          </a:p>
          <a:p>
            <a:r>
              <a:rPr lang="en-US" dirty="0"/>
              <a:t>I think that’s easy for short term goals, saving up for that boat you always wanted, or something along those lines, but what about long term goals?</a:t>
            </a:r>
          </a:p>
          <a:p>
            <a:endParaRPr lang="en-US" dirty="0"/>
          </a:p>
          <a:p>
            <a:r>
              <a:rPr lang="en-US" dirty="0"/>
              <a:t>I recently got into the Dave Ramsey model, you can mock me if you’d like, but the idea of saving $1,000 for emergencies and then pouring the rest of your money into your debt (starting at the smallest debt, not the one that will save you the most money in the end) not counting mortgage until you are debt-free. Then you can put 15% into your 401k and even do other investments and work on your retirement. After that baseline is set, you can pay off your house and start giving back to the community and go on a real vacation. </a:t>
            </a:r>
          </a:p>
          <a:p>
            <a:endParaRPr lang="en-US" dirty="0"/>
          </a:p>
          <a:p>
            <a:r>
              <a:rPr lang="en-US" dirty="0"/>
              <a:t>I know financial goals are an easy one, but you could literally make a goal and metric out of anything you’d like to improve on. Exercise goals, weight loss, calories, sleep, time for a hobby or even improvement on your relationships.</a:t>
            </a:r>
          </a:p>
          <a:p>
            <a:endParaRPr lang="en-US" dirty="0"/>
          </a:p>
          <a:p>
            <a:r>
              <a:rPr lang="en-US" dirty="0"/>
              <a:t>Before doing anything, set a goal, break it down into steps and work on it. I know a lot of people ask me “How do I learn to program?” and you have to start with a project or something that will drive what you’re doing. </a:t>
            </a:r>
          </a:p>
          <a:p>
            <a:endParaRPr lang="en-US" dirty="0"/>
          </a:p>
          <a:p>
            <a:r>
              <a:rPr lang="en-US" dirty="0"/>
              <a:t>If you would like to discuss any personal goals, feel free to catch me afterwards and we can map something out for you.</a:t>
            </a:r>
          </a:p>
          <a:p>
            <a:r>
              <a:rPr lang="en-US" dirty="0"/>
              <a:t>If we have time, we can try to map some of these out right now…</a:t>
            </a:r>
          </a:p>
        </p:txBody>
      </p:sp>
      <p:sp>
        <p:nvSpPr>
          <p:cNvPr id="4" name="Slide Number Placeholder 3"/>
          <p:cNvSpPr>
            <a:spLocks noGrp="1"/>
          </p:cNvSpPr>
          <p:nvPr>
            <p:ph type="sldNum" sz="quarter" idx="10"/>
          </p:nvPr>
        </p:nvSpPr>
        <p:spPr/>
        <p:txBody>
          <a:bodyPr/>
          <a:lstStyle/>
          <a:p>
            <a:fld id="{B9EE7A0F-A364-44FB-AA5F-788DFD0B121C}" type="slidenum">
              <a:rPr lang="en-US" smtClean="0"/>
              <a:t>17</a:t>
            </a:fld>
            <a:endParaRPr lang="en-US"/>
          </a:p>
        </p:txBody>
      </p:sp>
    </p:spTree>
    <p:extLst>
      <p:ext uri="{BB962C8B-B14F-4D97-AF65-F5344CB8AC3E}">
        <p14:creationId xmlns:p14="http://schemas.microsoft.com/office/powerpoint/2010/main" val="989340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I’ve now attempted to map what I know about a computer process to how it might apply to people. </a:t>
            </a:r>
          </a:p>
          <a:p>
            <a:endParaRPr lang="en-US" dirty="0"/>
          </a:p>
          <a:p>
            <a:r>
              <a:rPr lang="en-US" dirty="0"/>
              <a:t>Did it work? Did anyone learn anything? Does anyone have ideas of how they can apply a computer thing to something else? Logic to Teletubbies? </a:t>
            </a:r>
          </a:p>
          <a:p>
            <a:endParaRPr lang="en-US" dirty="0"/>
          </a:p>
          <a:p>
            <a:r>
              <a:rPr lang="en-US" dirty="0"/>
              <a:t>Thanks, I’m Kate Vajda, you’re free to ask questions</a:t>
            </a:r>
          </a:p>
        </p:txBody>
      </p:sp>
      <p:sp>
        <p:nvSpPr>
          <p:cNvPr id="4" name="Slide Number Placeholder 3"/>
          <p:cNvSpPr>
            <a:spLocks noGrp="1"/>
          </p:cNvSpPr>
          <p:nvPr>
            <p:ph type="sldNum" sz="quarter" idx="10"/>
          </p:nvPr>
        </p:nvSpPr>
        <p:spPr/>
        <p:txBody>
          <a:bodyPr/>
          <a:lstStyle/>
          <a:p>
            <a:fld id="{B9EE7A0F-A364-44FB-AA5F-788DFD0B121C}" type="slidenum">
              <a:rPr lang="en-US" smtClean="0"/>
              <a:t>18</a:t>
            </a:fld>
            <a:endParaRPr lang="en-US"/>
          </a:p>
        </p:txBody>
      </p:sp>
    </p:spTree>
    <p:extLst>
      <p:ext uri="{BB962C8B-B14F-4D97-AF65-F5344CB8AC3E}">
        <p14:creationId xmlns:p14="http://schemas.microsoft.com/office/powerpoint/2010/main" val="2138396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E7A0F-A364-44FB-AA5F-788DFD0B121C}" type="slidenum">
              <a:rPr lang="en-US" smtClean="0"/>
              <a:t>19</a:t>
            </a:fld>
            <a:endParaRPr lang="en-US"/>
          </a:p>
        </p:txBody>
      </p:sp>
    </p:spTree>
    <p:extLst>
      <p:ext uri="{BB962C8B-B14F-4D97-AF65-F5344CB8AC3E}">
        <p14:creationId xmlns:p14="http://schemas.microsoft.com/office/powerpoint/2010/main" val="222305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was asked to speak here at </a:t>
            </a:r>
            <a:r>
              <a:rPr lang="en-US" dirty="0" err="1"/>
              <a:t>BlueRidgeCon</a:t>
            </a:r>
            <a:r>
              <a:rPr lang="en-US" dirty="0"/>
              <a:t>, it was pitched to me as a new conference, themed around the idea of “The Road Not Taken.” </a:t>
            </a:r>
          </a:p>
          <a:p>
            <a:endParaRPr lang="en-US" dirty="0"/>
          </a:p>
          <a:p>
            <a:r>
              <a:rPr lang="en-US" dirty="0"/>
              <a:t>This could have a few different meanings, but this sort of thinking utterly excites me. </a:t>
            </a:r>
          </a:p>
          <a:p>
            <a:endParaRPr lang="en-US" dirty="0"/>
          </a:p>
          <a:p>
            <a:r>
              <a:rPr lang="en-US" dirty="0"/>
              <a:t>I wanted to try something new, something I haven’t seen done before. Maybe it’s happened and I missed it? Maybe there’s a reason no one has tried it? Maybe we’ll see why this road wasn’t taken, and in that case, _I’ll_ still have learned something. </a:t>
            </a:r>
          </a:p>
          <a:p>
            <a:endParaRPr lang="en-US" dirty="0"/>
          </a:p>
          <a:p>
            <a:r>
              <a:rPr lang="en-US" dirty="0"/>
              <a:t>Finally, this excites me because I’d like to encourage others to pick this idea apart, reshape it, and apply this concept to other things. I was pitching this to my friend, Lint a week ago and he mentioned Bloom’s Taxonomy. Hopefully, this talk falls into the “analysis” layer of the model? check it out if you haven’t! It’s a model used to classify educational learning objectives into levels of complexity and specificity. The Wikipedia article would definitely do it more justice than I could – or go talk to Lint, he’s running the CTF!</a:t>
            </a:r>
          </a:p>
          <a:p>
            <a:endParaRPr lang="en-US" dirty="0"/>
          </a:p>
          <a:p>
            <a:r>
              <a:rPr lang="en-US" dirty="0"/>
              <a:t>So, now, I’d like to present the idea: Can we take a computer process and apply it to people? Can we apply what we know about a successful vulnerability management program, into a personal life assessment? Can the stuff we know about a successful VMP help us shape how we personally assess ourselves? The information I’m sharing isn’t really new, it’s just a new way of perceiving data we already have. </a:t>
            </a:r>
            <a:r>
              <a:rPr lang="en-US" sz="1200" kern="1200" dirty="0">
                <a:solidFill>
                  <a:schemeClr val="tx1"/>
                </a:solidFill>
                <a:effectLst/>
                <a:latin typeface="+mn-lt"/>
                <a:ea typeface="+mn-ea"/>
                <a:cs typeface="+mn-cs"/>
              </a:rPr>
              <a:t>If you don’t already have a successful VMP, hopefully you can still get something out of the characteristics I’ve identified as a successful VMP, alone. </a:t>
            </a:r>
            <a:r>
              <a:rPr lang="en-US" dirty="0"/>
              <a:t>For those ready to move past the VMP, they can help me imagine these tactics in our every day lives. In the end, hopefully you’ll be encouraged to take concepts you’ve learned and apply them to weird and different things, too. </a:t>
            </a:r>
          </a:p>
          <a:p>
            <a:endParaRPr lang="en-US" dirty="0"/>
          </a:p>
          <a:p>
            <a:r>
              <a:rPr lang="en-US" dirty="0"/>
              <a:t>Why this? I am driven by people and people problems, computers are fun but they were created by people, for people. Spending time to focus on understanding people and their needs is a luxury which I cherish greatly.</a:t>
            </a:r>
          </a:p>
        </p:txBody>
      </p:sp>
      <p:sp>
        <p:nvSpPr>
          <p:cNvPr id="4" name="Slide Number Placeholder 3"/>
          <p:cNvSpPr>
            <a:spLocks noGrp="1"/>
          </p:cNvSpPr>
          <p:nvPr>
            <p:ph type="sldNum" sz="quarter" idx="10"/>
          </p:nvPr>
        </p:nvSpPr>
        <p:spPr/>
        <p:txBody>
          <a:bodyPr/>
          <a:lstStyle/>
          <a:p>
            <a:fld id="{B9EE7A0F-A364-44FB-AA5F-788DFD0B121C}" type="slidenum">
              <a:rPr lang="en-US" smtClean="0"/>
              <a:t>2</a:t>
            </a:fld>
            <a:endParaRPr lang="en-US"/>
          </a:p>
        </p:txBody>
      </p:sp>
    </p:spTree>
    <p:extLst>
      <p:ext uri="{BB962C8B-B14F-4D97-AF65-F5344CB8AC3E}">
        <p14:creationId xmlns:p14="http://schemas.microsoft.com/office/powerpoint/2010/main" val="342255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get deep, but not too deep. What is a vulnerability? The quality or state of being exposed to the possibility of being attacked or harmed, either physically or emotionally, or in this case, computationally? I want to attempt to frame this correctly: As a penetration tester, finding vulnerabilities inside code or a process is a fun and exciting part of my role. Having vulnerabilities, as a human, has its ups and downs. I’d like you to take a moment to think back and picture the last time you felt attacked or harmed. [pause] 10 seconds</a:t>
            </a:r>
          </a:p>
          <a:p>
            <a:endParaRPr lang="en-US" dirty="0"/>
          </a:p>
          <a:p>
            <a:r>
              <a:rPr lang="en-US" dirty="0"/>
              <a:t>Or vulnerable. [pause] 5 </a:t>
            </a:r>
          </a:p>
          <a:p>
            <a:endParaRPr lang="en-US" dirty="0"/>
          </a:p>
          <a:p>
            <a:r>
              <a:rPr lang="en-US" dirty="0"/>
              <a:t>I suppose you wouldn’t enjoy being vulnerable. Think of how the computer must feel! Joking. </a:t>
            </a:r>
            <a:r>
              <a:rPr lang="en-US" dirty="0" err="1"/>
              <a:t>Cuz</a:t>
            </a:r>
            <a:r>
              <a:rPr lang="en-US" dirty="0"/>
              <a:t> computers don’t.</a:t>
            </a:r>
          </a:p>
        </p:txBody>
      </p:sp>
      <p:sp>
        <p:nvSpPr>
          <p:cNvPr id="4" name="Slide Number Placeholder 3"/>
          <p:cNvSpPr>
            <a:spLocks noGrp="1"/>
          </p:cNvSpPr>
          <p:nvPr>
            <p:ph type="sldNum" sz="quarter" idx="10"/>
          </p:nvPr>
        </p:nvSpPr>
        <p:spPr/>
        <p:txBody>
          <a:bodyPr/>
          <a:lstStyle/>
          <a:p>
            <a:fld id="{B9EE7A0F-A364-44FB-AA5F-788DFD0B121C}" type="slidenum">
              <a:rPr lang="en-US" smtClean="0"/>
              <a:t>3</a:t>
            </a:fld>
            <a:endParaRPr lang="en-US"/>
          </a:p>
        </p:txBody>
      </p:sp>
    </p:spTree>
    <p:extLst>
      <p:ext uri="{BB962C8B-B14F-4D97-AF65-F5344CB8AC3E}">
        <p14:creationId xmlns:p14="http://schemas.microsoft.com/office/powerpoint/2010/main" val="423920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major pillars of a successful vulnerability management program. I’d like to go through each one of these and tie them in, one at a time. Today, we will cover our assets, discuss trusted and continuous scanning, patch management, risk mitigation and learn how to set personal goals and metrics.</a:t>
            </a:r>
          </a:p>
        </p:txBody>
      </p:sp>
      <p:sp>
        <p:nvSpPr>
          <p:cNvPr id="4" name="Slide Number Placeholder 3"/>
          <p:cNvSpPr>
            <a:spLocks noGrp="1"/>
          </p:cNvSpPr>
          <p:nvPr>
            <p:ph type="sldNum" sz="quarter" idx="10"/>
          </p:nvPr>
        </p:nvSpPr>
        <p:spPr/>
        <p:txBody>
          <a:bodyPr/>
          <a:lstStyle/>
          <a:p>
            <a:fld id="{B9EE7A0F-A364-44FB-AA5F-788DFD0B121C}" type="slidenum">
              <a:rPr lang="en-US" smtClean="0"/>
              <a:t>4</a:t>
            </a:fld>
            <a:endParaRPr lang="en-US"/>
          </a:p>
        </p:txBody>
      </p:sp>
    </p:spTree>
    <p:extLst>
      <p:ext uri="{BB962C8B-B14F-4D97-AF65-F5344CB8AC3E}">
        <p14:creationId xmlns:p14="http://schemas.microsoft.com/office/powerpoint/2010/main" val="696541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 thyself – Asset management.</a:t>
            </a:r>
          </a:p>
          <a:p>
            <a:endParaRPr lang="en-US" dirty="0"/>
          </a:p>
          <a:p>
            <a:r>
              <a:rPr lang="en-US" dirty="0"/>
              <a:t>How do you protect your network if you don’t know which assets are on it? I know this is somewhat circular, but these go hand in hand.  </a:t>
            </a:r>
          </a:p>
          <a:p>
            <a:endParaRPr lang="en-US" dirty="0"/>
          </a:p>
          <a:p>
            <a:r>
              <a:rPr lang="en-US" dirty="0"/>
              <a:t>Who here is familiar with the CIS controls?</a:t>
            </a:r>
          </a:p>
          <a:p>
            <a:endParaRPr lang="en-US" dirty="0"/>
          </a:p>
          <a:p>
            <a:r>
              <a:rPr lang="en-US" dirty="0"/>
              <a:t>A successful vulnerability management program has a mechanism for finding assets as they join the network and can assess them, feeding into an overall state of the network assessment. It directly ties to the basic CIS controls of an inventory of hardware and software and is a baseline for vulnerability management success.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 a human level: Everyone falls on a different level of self-awareness and other-awareness. There are ways you can figure out where you fall on this scale, but keep in mind that you can improve these things, regardless of where you are. It’s important that you discover the value of being self-aware to help motivate you to actually try. Some people are happier and more blissful NOT knowing. If you fall into this category, recognize it and don’t go on a soul-searching journey. Or do what you want. </a:t>
            </a:r>
          </a:p>
          <a:p>
            <a:endParaRPr lang="en-US" dirty="0"/>
          </a:p>
          <a:p>
            <a:r>
              <a:rPr lang="en-US" dirty="0"/>
              <a:t>On a personal level, I’ve found value in the MBTI, DISC, and Gallup Strength Finder. </a:t>
            </a:r>
          </a:p>
          <a:p>
            <a:br>
              <a:rPr lang="en-US" dirty="0"/>
            </a:br>
            <a:r>
              <a:rPr lang="en-US" dirty="0"/>
              <a:t>These tests aren’t the answer to everything though, truly nothing is.</a:t>
            </a:r>
          </a:p>
        </p:txBody>
      </p:sp>
      <p:sp>
        <p:nvSpPr>
          <p:cNvPr id="4" name="Slide Number Placeholder 3"/>
          <p:cNvSpPr>
            <a:spLocks noGrp="1"/>
          </p:cNvSpPr>
          <p:nvPr>
            <p:ph type="sldNum" sz="quarter" idx="10"/>
          </p:nvPr>
        </p:nvSpPr>
        <p:spPr/>
        <p:txBody>
          <a:bodyPr/>
          <a:lstStyle/>
          <a:p>
            <a:fld id="{B9EE7A0F-A364-44FB-AA5F-788DFD0B121C}" type="slidenum">
              <a:rPr lang="en-US" smtClean="0"/>
              <a:t>5</a:t>
            </a:fld>
            <a:endParaRPr lang="en-US"/>
          </a:p>
        </p:txBody>
      </p:sp>
    </p:spTree>
    <p:extLst>
      <p:ext uri="{BB962C8B-B14F-4D97-AF65-F5344CB8AC3E}">
        <p14:creationId xmlns:p14="http://schemas.microsoft.com/office/powerpoint/2010/main" val="229749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MBTI is like an 80 or more questionnaire that afterwards will give you four letters that really help shape your personality. To put myself through the ringer, I’m an ENFJ (sometimes P) and they stand for Extroverted, </a:t>
            </a:r>
            <a:r>
              <a:rPr lang="en-US" dirty="0" err="1"/>
              <a:t>iNtuitive</a:t>
            </a:r>
            <a:r>
              <a:rPr lang="en-US" dirty="0"/>
              <a:t>, Feeling, Judging. I think most people in this field probably fall into INTJ (?) I could be wrong. The ENFJ personality type is very much me, driven by people and people needs, focused on a vision of the future. </a:t>
            </a:r>
          </a:p>
          <a:p>
            <a:endParaRPr lang="en-US" dirty="0"/>
          </a:p>
          <a:p>
            <a:r>
              <a:rPr lang="en-US" dirty="0"/>
              <a:t>The functional breakdown of this means that I have the following:</a:t>
            </a:r>
          </a:p>
          <a:p>
            <a:r>
              <a:rPr lang="en-US" dirty="0"/>
              <a:t>Extroverted feeling -- focusing mostly on people that drive my emotions and feelings which drive my thoughts. </a:t>
            </a:r>
          </a:p>
          <a:p>
            <a:r>
              <a:rPr lang="en-US" dirty="0"/>
              <a:t>Introverted </a:t>
            </a:r>
            <a:r>
              <a:rPr lang="en-US" dirty="0" err="1"/>
              <a:t>iNtuition</a:t>
            </a:r>
            <a:r>
              <a:rPr lang="en-US" dirty="0"/>
              <a:t> – meaning I spend a lot of time thinking, possibly too much</a:t>
            </a:r>
          </a:p>
          <a:p>
            <a:r>
              <a:rPr lang="en-US" dirty="0"/>
              <a:t>Extroverted sensing – Constantly aware of world around me, lovingly soaking it in</a:t>
            </a:r>
          </a:p>
          <a:p>
            <a:r>
              <a:rPr lang="en-US" dirty="0"/>
              <a:t>Introverted thinking – Sounds cooler than it is, actually just piggy-backing off of feelings driving my thought</a:t>
            </a:r>
          </a:p>
          <a:p>
            <a:endParaRPr lang="en-US" dirty="0"/>
          </a:p>
          <a:p>
            <a:r>
              <a:rPr lang="en-US" dirty="0"/>
              <a:t>Now, not everyone is exactly the type the test tells them they are; it’s good to recognize which parts fit your personality and which things don’t. The goal is to understand yourself better, not getting caught up in the parts that don’t make sense. You can use the description of your personality type, and give it a try, personally I like the ones that Joe Butt wrote, you have to actually google that for it to make sense. Each one has a weakness that you can protect yourself from as long as you’re aware that it exists.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lot of people hate referring to the MBTI, many laugh at it, too, but I found value knowing more about where I fall in especially when it comes to helping other people and moving onto new tasks. Personally, I know that I’m driven by people and their needs. Something ENFJs should be aware of, is that it’s easy to neglect your own needs in the service of others and that can become really unhealthy if I don’t keep that in check. Knowing this and recognizing this has helped me a LOT. Believe it or not.. I’ve started to say “no” to things.</a:t>
            </a:r>
          </a:p>
          <a:p>
            <a:endParaRPr lang="en-US" dirty="0"/>
          </a:p>
        </p:txBody>
      </p:sp>
      <p:sp>
        <p:nvSpPr>
          <p:cNvPr id="4" name="Slide Number Placeholder 3"/>
          <p:cNvSpPr>
            <a:spLocks noGrp="1"/>
          </p:cNvSpPr>
          <p:nvPr>
            <p:ph type="sldNum" sz="quarter" idx="10"/>
          </p:nvPr>
        </p:nvSpPr>
        <p:spPr/>
        <p:txBody>
          <a:bodyPr/>
          <a:lstStyle/>
          <a:p>
            <a:fld id="{B9EE7A0F-A364-44FB-AA5F-788DFD0B121C}" type="slidenum">
              <a:rPr lang="en-US" smtClean="0"/>
              <a:t>6</a:t>
            </a:fld>
            <a:endParaRPr lang="en-US"/>
          </a:p>
        </p:txBody>
      </p:sp>
    </p:spTree>
    <p:extLst>
      <p:ext uri="{BB962C8B-B14F-4D97-AF65-F5344CB8AC3E}">
        <p14:creationId xmlns:p14="http://schemas.microsoft.com/office/powerpoint/2010/main" val="1938743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DISC profile is neat because you answer questions and map out Dominance, Influence, Steadiness, and Conscientiousness. You choose between 4 words in 3 rows and each word  represents the different pillars of DISC. In the end, you calculate and draw a graph representing your type. These help you understand your personality and determine how you respond to conflict, what motivates you and what causes you stress. It even has a focus on which types of people you respond best to for the most efficiency in communication. This is a great tool for work and productivity.</a:t>
            </a:r>
          </a:p>
          <a:p>
            <a:endParaRPr lang="en-US" dirty="0"/>
          </a:p>
          <a:p>
            <a:endParaRPr lang="en-US" dirty="0"/>
          </a:p>
          <a:p>
            <a:r>
              <a:rPr lang="en-US" b="1" dirty="0">
                <a:effectLst/>
              </a:rPr>
              <a:t>Observable Behaviors </a:t>
            </a:r>
            <a:r>
              <a:rPr lang="en-US" b="0" dirty="0">
                <a:effectLst/>
              </a:rPr>
              <a:t>Enthusiastic and trusting</a:t>
            </a:r>
          </a:p>
          <a:p>
            <a:r>
              <a:rPr lang="en-US" b="1" dirty="0">
                <a:effectLst/>
              </a:rPr>
              <a:t>Motivated By </a:t>
            </a:r>
            <a:r>
              <a:rPr lang="en-US" b="0" dirty="0">
                <a:effectLst/>
              </a:rPr>
              <a:t>Status, prestige and authority</a:t>
            </a:r>
          </a:p>
          <a:p>
            <a:r>
              <a:rPr lang="en-US" b="1" dirty="0">
                <a:effectLst/>
              </a:rPr>
              <a:t>Judges Others By </a:t>
            </a:r>
            <a:r>
              <a:rPr lang="en-US" b="0" dirty="0">
                <a:effectLst/>
              </a:rPr>
              <a:t>Their flexibility and ability to express themselves</a:t>
            </a:r>
          </a:p>
          <a:p>
            <a:r>
              <a:rPr lang="en-US" b="1" dirty="0">
                <a:effectLst/>
              </a:rPr>
              <a:t>Influences Others By </a:t>
            </a:r>
            <a:r>
              <a:rPr lang="en-US" b="0" dirty="0">
                <a:effectLst/>
              </a:rPr>
              <a:t>Verbal skills and friendly and open nature</a:t>
            </a:r>
          </a:p>
          <a:p>
            <a:r>
              <a:rPr lang="en-US" b="1" dirty="0">
                <a:effectLst/>
              </a:rPr>
              <a:t>Value to the Team </a:t>
            </a:r>
            <a:r>
              <a:rPr lang="en-US" b="0" dirty="0">
                <a:effectLst/>
              </a:rPr>
              <a:t>Poised and confident, delegates, sells and closes</a:t>
            </a:r>
          </a:p>
          <a:p>
            <a:r>
              <a:rPr lang="en-US" b="1" dirty="0">
                <a:effectLst/>
              </a:rPr>
              <a:t>Overuses </a:t>
            </a:r>
            <a:r>
              <a:rPr lang="en-US" b="0" dirty="0">
                <a:effectLst/>
              </a:rPr>
              <a:t>Optimism, enthusiasm, and talks too much</a:t>
            </a:r>
          </a:p>
          <a:p>
            <a:r>
              <a:rPr lang="en-US" b="1" dirty="0">
                <a:effectLst/>
              </a:rPr>
              <a:t>When</a:t>
            </a:r>
            <a:r>
              <a:rPr lang="en-US" b="0" dirty="0">
                <a:effectLst/>
              </a:rPr>
              <a:t> </a:t>
            </a:r>
            <a:r>
              <a:rPr lang="en-US" sz="1200" b="1" kern="1200" dirty="0">
                <a:solidFill>
                  <a:schemeClr val="tx1"/>
                </a:solidFill>
                <a:effectLst/>
                <a:latin typeface="+mn-lt"/>
                <a:ea typeface="+mn-ea"/>
                <a:cs typeface="+mn-cs"/>
              </a:rPr>
              <a:t>Stressed </a:t>
            </a:r>
            <a:r>
              <a:rPr lang="en-US" b="0" dirty="0">
                <a:effectLst/>
              </a:rPr>
              <a:t>Is easily persuaded, can be organized to look good</a:t>
            </a:r>
          </a:p>
          <a:p>
            <a:r>
              <a:rPr lang="en-US" b="1" dirty="0">
                <a:effectLst/>
              </a:rPr>
              <a:t>Fears </a:t>
            </a:r>
            <a:r>
              <a:rPr lang="en-US" b="0" dirty="0">
                <a:effectLst/>
              </a:rPr>
              <a:t>Social rejection and a fixed routine or environment</a:t>
            </a:r>
            <a:endParaRPr lang="en-US" dirty="0"/>
          </a:p>
        </p:txBody>
      </p:sp>
      <p:sp>
        <p:nvSpPr>
          <p:cNvPr id="4" name="Slide Number Placeholder 3"/>
          <p:cNvSpPr>
            <a:spLocks noGrp="1"/>
          </p:cNvSpPr>
          <p:nvPr>
            <p:ph type="sldNum" sz="quarter" idx="10"/>
          </p:nvPr>
        </p:nvSpPr>
        <p:spPr/>
        <p:txBody>
          <a:bodyPr/>
          <a:lstStyle/>
          <a:p>
            <a:fld id="{B9EE7A0F-A364-44FB-AA5F-788DFD0B121C}" type="slidenum">
              <a:rPr lang="en-US" smtClean="0"/>
              <a:t>7</a:t>
            </a:fld>
            <a:endParaRPr lang="en-US"/>
          </a:p>
        </p:txBody>
      </p:sp>
    </p:spTree>
    <p:extLst>
      <p:ext uri="{BB962C8B-B14F-4D97-AF65-F5344CB8AC3E}">
        <p14:creationId xmlns:p14="http://schemas.microsoft.com/office/powerpoint/2010/main" val="248181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The Gallup Strength Finder is actually quite simple, the test gives you two things to choose from, and you decide which one you are attached more strongly to. Eventually, your top 5 bubble up and rank themselves in importance. Mine are </a:t>
            </a:r>
            <a:r>
              <a:rPr lang="en-US" sz="1200" b="0" i="0" u="none" strike="noStrike" kern="1200" dirty="0">
                <a:solidFill>
                  <a:schemeClr val="tx1"/>
                </a:solidFill>
                <a:effectLst/>
                <a:latin typeface="+mn-lt"/>
                <a:ea typeface="+mn-ea"/>
                <a:cs typeface="+mn-cs"/>
              </a:rPr>
              <a:t>Responsibility, Individualization, Learner, Includer, and Woo.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Now, the following statements are going to sound like bragging, but each strength has their downsides. Any time you discuss your strengths (which is the focus of this test) you’re literally focusing on the things you’re good at, not the ones you need serious amounts of work on. Try not to view it as bragging, but just recognizing importance to me personally.</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Responsibility means that I enjoy being responsible for stuff, I enjoy people leaning on me and I take pride in having responsibility.</a:t>
            </a:r>
          </a:p>
          <a:p>
            <a:pPr rtl="0"/>
            <a:r>
              <a:rPr lang="en-US" sz="1200" b="0" i="0" u="none" strike="noStrike" kern="1200" dirty="0">
                <a:solidFill>
                  <a:schemeClr val="tx1"/>
                </a:solidFill>
                <a:effectLst/>
                <a:latin typeface="+mn-lt"/>
                <a:ea typeface="+mn-ea"/>
                <a:cs typeface="+mn-cs"/>
              </a:rPr>
              <a:t>Individualization means that I have an ability to pick specific individual qualities that other people bring to the table, or can pinpoint things about people that I enjoy (or dislike) – don’t worry, ENFJs focus on silver lining more than faults, anyway. </a:t>
            </a:r>
          </a:p>
          <a:p>
            <a:pPr rtl="0"/>
            <a:r>
              <a:rPr lang="en-US" sz="1200" b="0" i="0" u="none" strike="noStrike" kern="1200" dirty="0">
                <a:solidFill>
                  <a:schemeClr val="tx1"/>
                </a:solidFill>
                <a:effectLst/>
                <a:latin typeface="+mn-lt"/>
                <a:ea typeface="+mn-ea"/>
                <a:cs typeface="+mn-cs"/>
              </a:rPr>
              <a:t>Learner – means that I enjoy learning new things </a:t>
            </a:r>
          </a:p>
          <a:p>
            <a:pPr rtl="0"/>
            <a:r>
              <a:rPr lang="en-US" sz="1200" b="0" i="0" u="none" strike="noStrike" kern="1200" dirty="0">
                <a:solidFill>
                  <a:schemeClr val="tx1"/>
                </a:solidFill>
                <a:effectLst/>
                <a:latin typeface="+mn-lt"/>
                <a:ea typeface="+mn-ea"/>
                <a:cs typeface="+mn-cs"/>
              </a:rPr>
              <a:t>Includer, meaning everyone’s invited ;)</a:t>
            </a:r>
          </a:p>
          <a:p>
            <a:pPr rtl="0"/>
            <a:r>
              <a:rPr lang="en-US" sz="1200" b="0" i="0" u="none" strike="noStrike" kern="1200" dirty="0">
                <a:solidFill>
                  <a:schemeClr val="tx1"/>
                </a:solidFill>
                <a:effectLst/>
                <a:latin typeface="+mn-lt"/>
                <a:ea typeface="+mn-ea"/>
                <a:cs typeface="+mn-cs"/>
              </a:rPr>
              <a:t>And Woo, which basically means I like people and I like people to like me.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goal of this assessment is to focus on things you view as important and that you are good at, instead of focusing on your weaknesses. It’s a pretty uplifting way of looking at your values and how they apply to what you’re working on. After taking the test, you use this information to work with your boss and find roles and tasks you succeed the most in and enjoy instead of constantly dragging yourself down by practicing your weakest link. It’s pretty positive.</a:t>
            </a:r>
            <a:endParaRPr lang="en-US" b="0" dirty="0">
              <a:effectLst/>
            </a:endParaRPr>
          </a:p>
          <a:p>
            <a:endParaRPr lang="en-US" dirty="0"/>
          </a:p>
          <a:p>
            <a:r>
              <a:rPr lang="en-US" dirty="0"/>
              <a:t>You can actually pay more money and unlock your whole ranking, but that kind of defeats the purpose of focusing on your strengths.</a:t>
            </a:r>
          </a:p>
          <a:p>
            <a:endParaRPr lang="en-US" dirty="0"/>
          </a:p>
          <a:p>
            <a:r>
              <a:rPr lang="en-US" dirty="0"/>
              <a:t>I also think it’s really neat to try to find the overlap between these and really put this information to work. I can apply my EN from the MBTI directly to all five of these. </a:t>
            </a:r>
          </a:p>
        </p:txBody>
      </p:sp>
      <p:sp>
        <p:nvSpPr>
          <p:cNvPr id="4" name="Slide Number Placeholder 3"/>
          <p:cNvSpPr>
            <a:spLocks noGrp="1"/>
          </p:cNvSpPr>
          <p:nvPr>
            <p:ph type="sldNum" sz="quarter" idx="10"/>
          </p:nvPr>
        </p:nvSpPr>
        <p:spPr/>
        <p:txBody>
          <a:bodyPr/>
          <a:lstStyle/>
          <a:p>
            <a:fld id="{B9EE7A0F-A364-44FB-AA5F-788DFD0B121C}" type="slidenum">
              <a:rPr lang="en-US" smtClean="0"/>
              <a:t>8</a:t>
            </a:fld>
            <a:endParaRPr lang="en-US"/>
          </a:p>
        </p:txBody>
      </p:sp>
    </p:spTree>
    <p:extLst>
      <p:ext uri="{BB962C8B-B14F-4D97-AF65-F5344CB8AC3E}">
        <p14:creationId xmlns:p14="http://schemas.microsoft.com/office/powerpoint/2010/main" val="161661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friend, Madonna, sent me an article titled “The three levels of self-awareness” by Mark Manson. I thought this was really cool. It reads how to dig deeper into your thoughts and actions that are generally on auto-pilot for most of us, stating “everyone thinks they have a ton of self awareness, but in reality no one knows what they’re doing”</a:t>
            </a:r>
          </a:p>
          <a:p>
            <a:endParaRPr lang="en-US" dirty="0"/>
          </a:p>
          <a:p>
            <a:endParaRPr lang="en-US" dirty="0"/>
          </a:p>
          <a:p>
            <a:r>
              <a:rPr lang="en-US" dirty="0"/>
              <a:t>So the first level, is asking yourself, What are you doing?  -- Do you find every time your sister calls and asks for money, you end up stressed out and drinking? Are you finding things you don’t enjoy at work get pushed off for literally anything else that comes up? Are you finding ways to distract yourself from avoiding pain? Auto-piloting to Facebook or TV instead of focusing on what it is you’re supposed to be doing? The key is being aware of our distractions, without judging whether or not they are good or bad distractions, just observe what it is that you’re doing so that you can later answer why.</a:t>
            </a:r>
          </a:p>
          <a:p>
            <a:endParaRPr lang="en-US" dirty="0"/>
          </a:p>
          <a:p>
            <a:r>
              <a:rPr lang="en-US" dirty="0"/>
              <a:t>That brings us to level 2, What are you feeling? Have you ever been raging mad and someone asks why you’re mad and your initial reaction is “I’M NOT MAD”? If you get down to what you’re feeling, without distractions and really think about it, you’ll find you can be overwhelmed by all of the feelings and emotions. A lot of us, myself included, know when we feel sad or other emotions but don’t take the time to sit and really feel the feelings they’ve been suppressing. The weight lifted off is refreshing, but as the article states, it’s a bit of a trap. Emotions you will discover are endless and don’t necessarily mean anything.  I liked the story he tells of a guy going up to the top of a mountain to find a sage and ask him “we stand upon the world but what does the world stand upon?” The sage’s answer “it stands on elephants” “well what do they stand on?” “ a great turtle” and before the guy can ask about the rest, the sage cuts him off – “no </a:t>
            </a:r>
            <a:r>
              <a:rPr lang="en-US" dirty="0" err="1"/>
              <a:t>no</a:t>
            </a:r>
            <a:r>
              <a:rPr lang="en-US" dirty="0"/>
              <a:t>, it’s turtles all the way down”. We can get caught up in emotions that just end up looping us back to the start, endlessly spinning for the root of a problem. You may be anxious about your relationship with your mother, which stems from her being hyper-</a:t>
            </a:r>
            <a:r>
              <a:rPr lang="en-US" dirty="0" err="1"/>
              <a:t>judgemental</a:t>
            </a:r>
            <a:r>
              <a:rPr lang="en-US" dirty="0"/>
              <a:t>, so you desperately have to prove to her that you’re not worthless. Knowing that this causes anxiety and your desire to be loved starts to spiral. If you find yourself doing this, you may need to take one step back and group that spiral together as “turtles all the way down” – You want your mom to love you and that’s that.</a:t>
            </a:r>
          </a:p>
          <a:p>
            <a:endParaRPr lang="en-US" dirty="0"/>
          </a:p>
          <a:p>
            <a:r>
              <a:rPr lang="en-US" dirty="0"/>
              <a:t>Which leads us to Level 3) What are your blind spots? Your actions may be a reflection of what you feel, not based off of evidence. You may be in a bad mood from something else, but apply that feeling to things you’re experiencing around you. Often, we take that out on our loved ones, causing fights about things that really aren’t the point. Manson suggests that you hold weaker opinions, take yourself less seriously, learn your bullshit patterns, recognize the problems you create for yourself, and lastly be realistic.</a:t>
            </a:r>
          </a:p>
          <a:p>
            <a:endParaRPr lang="en-US" dirty="0"/>
          </a:p>
          <a:p>
            <a:r>
              <a:rPr lang="en-US" dirty="0"/>
              <a:t>We can talk more on this topic later, but I don’t want to take up too much time.</a:t>
            </a:r>
          </a:p>
        </p:txBody>
      </p:sp>
      <p:sp>
        <p:nvSpPr>
          <p:cNvPr id="4" name="Slide Number Placeholder 3"/>
          <p:cNvSpPr>
            <a:spLocks noGrp="1"/>
          </p:cNvSpPr>
          <p:nvPr>
            <p:ph type="sldNum" sz="quarter" idx="10"/>
          </p:nvPr>
        </p:nvSpPr>
        <p:spPr/>
        <p:txBody>
          <a:bodyPr/>
          <a:lstStyle/>
          <a:p>
            <a:fld id="{B9EE7A0F-A364-44FB-AA5F-788DFD0B121C}" type="slidenum">
              <a:rPr lang="en-US" smtClean="0"/>
              <a:t>9</a:t>
            </a:fld>
            <a:endParaRPr lang="en-US"/>
          </a:p>
        </p:txBody>
      </p:sp>
    </p:spTree>
    <p:extLst>
      <p:ext uri="{BB962C8B-B14F-4D97-AF65-F5344CB8AC3E}">
        <p14:creationId xmlns:p14="http://schemas.microsoft.com/office/powerpoint/2010/main" val="799794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5/21/2018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5/21/2018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5/21/2018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5/21/2018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hyperlink" Target="mailto:kate@secureideas.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073B-1F22-40B7-884E-2289CD320C28}"/>
              </a:ext>
            </a:extLst>
          </p:cNvPr>
          <p:cNvSpPr>
            <a:spLocks noGrp="1"/>
          </p:cNvSpPr>
          <p:nvPr>
            <p:ph type="ctrTitle"/>
          </p:nvPr>
        </p:nvSpPr>
        <p:spPr/>
        <p:txBody>
          <a:bodyPr/>
          <a:lstStyle/>
          <a:p>
            <a:r>
              <a:rPr lang="en-US" dirty="0"/>
              <a:t>Vulnerability Scanner</a:t>
            </a:r>
          </a:p>
        </p:txBody>
      </p:sp>
      <p:sp>
        <p:nvSpPr>
          <p:cNvPr id="3" name="Subtitle 2">
            <a:extLst>
              <a:ext uri="{FF2B5EF4-FFF2-40B4-BE49-F238E27FC236}">
                <a16:creationId xmlns:a16="http://schemas.microsoft.com/office/drawing/2014/main" id="{79124018-6C5D-4575-86D0-8BA6541E33BA}"/>
              </a:ext>
            </a:extLst>
          </p:cNvPr>
          <p:cNvSpPr>
            <a:spLocks noGrp="1"/>
          </p:cNvSpPr>
          <p:nvPr>
            <p:ph type="subTitle" idx="1"/>
          </p:nvPr>
        </p:nvSpPr>
        <p:spPr/>
        <p:txBody>
          <a:bodyPr/>
          <a:lstStyle/>
          <a:p>
            <a:r>
              <a:rPr lang="en-US" dirty="0"/>
              <a:t>… Tells you when your dress doesn’t fit</a:t>
            </a:r>
          </a:p>
        </p:txBody>
      </p:sp>
    </p:spTree>
    <p:extLst>
      <p:ext uri="{BB962C8B-B14F-4D97-AF65-F5344CB8AC3E}">
        <p14:creationId xmlns:p14="http://schemas.microsoft.com/office/powerpoint/2010/main" val="368167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529CFB1-4A36-4A05-8D7A-948E22773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8783419-8188-4C50-BD8F-237B464B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788" y="1"/>
            <a:ext cx="4651212" cy="6858000"/>
          </a:xfrm>
          <a:prstGeom prst="rect">
            <a:avLst/>
          </a:prstGeom>
          <a:solidFill>
            <a:schemeClr val="accent1"/>
          </a:solidFill>
          <a:ln>
            <a:noFill/>
          </a:ln>
          <a:effectLst>
            <a:outerShdw blurRad="63500" dist="38100" dir="108000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570D84C5-A105-4AB9-8C54-A26D13722D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21575" y="2187579"/>
            <a:ext cx="6857999" cy="2482850"/>
          </a:xfrm>
          <a:prstGeom prst="rect">
            <a:avLst/>
          </a:prstGeom>
        </p:spPr>
      </p:pic>
      <p:sp>
        <p:nvSpPr>
          <p:cNvPr id="2" name="Title 1">
            <a:extLst>
              <a:ext uri="{FF2B5EF4-FFF2-40B4-BE49-F238E27FC236}">
                <a16:creationId xmlns:a16="http://schemas.microsoft.com/office/drawing/2014/main" id="{25D97BD7-652B-4519-8800-F3E537EDA7E5}"/>
              </a:ext>
            </a:extLst>
          </p:cNvPr>
          <p:cNvSpPr>
            <a:spLocks noGrp="1"/>
          </p:cNvSpPr>
          <p:nvPr>
            <p:ph type="title"/>
          </p:nvPr>
        </p:nvSpPr>
        <p:spPr>
          <a:xfrm>
            <a:off x="7877898" y="1327169"/>
            <a:ext cx="3646678" cy="4199513"/>
          </a:xfrm>
        </p:spPr>
        <p:txBody>
          <a:bodyPr>
            <a:normAutofit/>
          </a:bodyPr>
          <a:lstStyle/>
          <a:p>
            <a:pPr algn="l"/>
            <a:r>
              <a:rPr lang="en-US">
                <a:solidFill>
                  <a:srgbClr val="FFFFFF"/>
                </a:solidFill>
              </a:rPr>
              <a:t>Trusted Scanning</a:t>
            </a:r>
          </a:p>
        </p:txBody>
      </p:sp>
      <p:sp>
        <p:nvSpPr>
          <p:cNvPr id="3" name="Content Placeholder 2">
            <a:extLst>
              <a:ext uri="{FF2B5EF4-FFF2-40B4-BE49-F238E27FC236}">
                <a16:creationId xmlns:a16="http://schemas.microsoft.com/office/drawing/2014/main" id="{9C7B335C-BFB5-4CA8-AF7C-F97A328588F1}"/>
              </a:ext>
            </a:extLst>
          </p:cNvPr>
          <p:cNvSpPr>
            <a:spLocks noGrp="1"/>
          </p:cNvSpPr>
          <p:nvPr>
            <p:ph idx="1"/>
          </p:nvPr>
        </p:nvSpPr>
        <p:spPr>
          <a:xfrm>
            <a:off x="965201" y="965201"/>
            <a:ext cx="5947496" cy="4923448"/>
          </a:xfrm>
        </p:spPr>
        <p:txBody>
          <a:bodyPr anchor="ctr">
            <a:normAutofit/>
          </a:bodyPr>
          <a:lstStyle/>
          <a:p>
            <a:r>
              <a:rPr lang="en-US" sz="2000" dirty="0"/>
              <a:t>Latest Signatures</a:t>
            </a:r>
          </a:p>
          <a:p>
            <a:r>
              <a:rPr lang="en-US" sz="2000" dirty="0"/>
              <a:t>Authenticated Capabilities</a:t>
            </a:r>
          </a:p>
          <a:p>
            <a:r>
              <a:rPr lang="en-US" sz="2000" dirty="0"/>
              <a:t>Not overwhelm a system</a:t>
            </a:r>
          </a:p>
          <a:p>
            <a:endParaRPr lang="en-US" sz="2000" dirty="0"/>
          </a:p>
          <a:p>
            <a:endParaRPr lang="en-US" sz="2000" dirty="0"/>
          </a:p>
          <a:p>
            <a:endParaRPr lang="en-US" sz="2000" dirty="0"/>
          </a:p>
          <a:p>
            <a:pPr marL="0" indent="0">
              <a:buNone/>
            </a:pPr>
            <a:r>
              <a:rPr lang="en-US" sz="2000" dirty="0"/>
              <a:t>Close friend(s) you let in that knows your history and can provide context.</a:t>
            </a:r>
          </a:p>
          <a:p>
            <a:endParaRPr lang="en-US" sz="2000" dirty="0"/>
          </a:p>
        </p:txBody>
      </p:sp>
    </p:spTree>
    <p:extLst>
      <p:ext uri="{BB962C8B-B14F-4D97-AF65-F5344CB8AC3E}">
        <p14:creationId xmlns:p14="http://schemas.microsoft.com/office/powerpoint/2010/main" val="241534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Rectangle 2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2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5" name="Picture 2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5" name="Picture 4"/>
          <p:cNvPicPr>
            <a:picLocks noChangeAspect="1"/>
          </p:cNvPicPr>
          <p:nvPr/>
        </p:nvPicPr>
        <p:blipFill>
          <a:blip r:embed="rId5"/>
          <a:stretch>
            <a:fillRect/>
          </a:stretch>
        </p:blipFill>
        <p:spPr>
          <a:xfrm>
            <a:off x="5279475" y="1540445"/>
            <a:ext cx="6269058" cy="3777109"/>
          </a:xfrm>
          <a:prstGeom prst="rect">
            <a:avLst/>
          </a:prstGeom>
        </p:spPr>
      </p:pic>
      <p:sp>
        <p:nvSpPr>
          <p:cNvPr id="2" name="Title 1">
            <a:extLst>
              <a:ext uri="{FF2B5EF4-FFF2-40B4-BE49-F238E27FC236}">
                <a16:creationId xmlns:a16="http://schemas.microsoft.com/office/drawing/2014/main" id="{4BA8035D-2523-4860-8816-AB9D712D3281}"/>
              </a:ext>
            </a:extLst>
          </p:cNvPr>
          <p:cNvSpPr>
            <a:spLocks noGrp="1"/>
          </p:cNvSpPr>
          <p:nvPr>
            <p:ph type="title"/>
          </p:nvPr>
        </p:nvSpPr>
        <p:spPr>
          <a:xfrm>
            <a:off x="685800" y="764373"/>
            <a:ext cx="3687417" cy="1920372"/>
          </a:xfrm>
        </p:spPr>
        <p:txBody>
          <a:bodyPr>
            <a:normAutofit/>
          </a:bodyPr>
          <a:lstStyle/>
          <a:p>
            <a:pPr algn="l"/>
            <a:r>
              <a:rPr lang="en-US" sz="3600">
                <a:solidFill>
                  <a:schemeClr val="bg1"/>
                </a:solidFill>
              </a:rPr>
              <a:t>Continuous scanning</a:t>
            </a:r>
          </a:p>
        </p:txBody>
      </p:sp>
      <p:sp>
        <p:nvSpPr>
          <p:cNvPr id="3" name="Content Placeholder 2">
            <a:extLst>
              <a:ext uri="{FF2B5EF4-FFF2-40B4-BE49-F238E27FC236}">
                <a16:creationId xmlns:a16="http://schemas.microsoft.com/office/drawing/2014/main" id="{8D9474BD-9F1B-43C8-B390-71FF1F2211BA}"/>
              </a:ext>
            </a:extLst>
          </p:cNvPr>
          <p:cNvSpPr>
            <a:spLocks noGrp="1"/>
          </p:cNvSpPr>
          <p:nvPr>
            <p:ph idx="1"/>
          </p:nvPr>
        </p:nvSpPr>
        <p:spPr>
          <a:xfrm>
            <a:off x="685800" y="2821774"/>
            <a:ext cx="3687417" cy="3148329"/>
          </a:xfrm>
        </p:spPr>
        <p:txBody>
          <a:bodyPr>
            <a:normAutofit/>
          </a:bodyPr>
          <a:lstStyle/>
          <a:p>
            <a:pPr marL="0" indent="0">
              <a:buNone/>
            </a:pPr>
            <a:r>
              <a:rPr lang="en-US" sz="1600" dirty="0">
                <a:solidFill>
                  <a:schemeClr val="bg1"/>
                </a:solidFill>
              </a:rPr>
              <a:t>Things change: you need to constantly be checking in.</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Faster reaction time to changes</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endParaRPr lang="en-US" sz="1600" dirty="0">
              <a:solidFill>
                <a:schemeClr val="bg1"/>
              </a:solidFill>
            </a:endParaRPr>
          </a:p>
        </p:txBody>
      </p:sp>
    </p:spTree>
    <p:extLst>
      <p:ext uri="{BB962C8B-B14F-4D97-AF65-F5344CB8AC3E}">
        <p14:creationId xmlns:p14="http://schemas.microsoft.com/office/powerpoint/2010/main" val="379873152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3DCDEE2-DE68-401F-9DC8-309D4F1EA068}"/>
              </a:ext>
            </a:extLst>
          </p:cNvPr>
          <p:cNvSpPr>
            <a:spLocks noGrp="1"/>
          </p:cNvSpPr>
          <p:nvPr>
            <p:ph type="title"/>
          </p:nvPr>
        </p:nvSpPr>
        <p:spPr>
          <a:xfrm>
            <a:off x="685800" y="1066163"/>
            <a:ext cx="3306744" cy="5148371"/>
          </a:xfrm>
        </p:spPr>
        <p:txBody>
          <a:bodyPr>
            <a:normAutofit/>
          </a:bodyPr>
          <a:lstStyle/>
          <a:p>
            <a:r>
              <a:rPr lang="en-US" sz="3200"/>
              <a:t>Patch management</a:t>
            </a:r>
          </a:p>
        </p:txBody>
      </p:sp>
      <p:graphicFrame>
        <p:nvGraphicFramePr>
          <p:cNvPr id="14" name="Content Placeholder 2">
            <a:extLst>
              <a:ext uri="{FF2B5EF4-FFF2-40B4-BE49-F238E27FC236}">
                <a16:creationId xmlns:a16="http://schemas.microsoft.com/office/drawing/2014/main" id="{BB99310F-632B-41C3-9C72-600BFFA1E52D}"/>
              </a:ext>
            </a:extLst>
          </p:cNvPr>
          <p:cNvGraphicFramePr>
            <a:graphicFrameLocks noGrp="1"/>
          </p:cNvGraphicFramePr>
          <p:nvPr>
            <p:ph idx="1"/>
            <p:extLst>
              <p:ext uri="{D42A27DB-BD31-4B8C-83A1-F6EECF244321}">
                <p14:modId xmlns:p14="http://schemas.microsoft.com/office/powerpoint/2010/main" val="1120797014"/>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1048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 cycle</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971734" y="3747636"/>
              <a:ext cx="2958912" cy="633312"/>
            </p14:xfrm>
          </p:contentPart>
        </mc:Choice>
        <mc:Fallback xmlns="">
          <p:pic>
            <p:nvPicPr>
              <p:cNvPr id="5" name="Ink 4"/>
              <p:cNvPicPr/>
              <p:nvPr/>
            </p:nvPicPr>
            <p:blipFill>
              <a:blip r:embed="rId4"/>
              <a:stretch>
                <a:fillRect/>
              </a:stretch>
            </p:blipFill>
            <p:spPr>
              <a:xfrm>
                <a:off x="1968134" y="3744038"/>
                <a:ext cx="2966111" cy="64050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651404" y="3866724"/>
              <a:ext cx="144" cy="144"/>
            </p14:xfrm>
          </p:contentPart>
        </mc:Choice>
        <mc:Fallback xmlns="">
          <p:pic>
            <p:nvPicPr>
              <p:cNvPr id="9" name="Ink 8"/>
              <p:cNvPicPr/>
              <p:nvPr/>
            </p:nvPicPr>
            <p:blipFill/>
            <p:spPr/>
          </p:pic>
        </mc:Fallback>
      </mc:AlternateContent>
      <p:sp>
        <p:nvSpPr>
          <p:cNvPr id="11" name="Diamond 10"/>
          <p:cNvSpPr/>
          <p:nvPr/>
        </p:nvSpPr>
        <p:spPr>
          <a:xfrm>
            <a:off x="2551320" y="3624480"/>
            <a:ext cx="2011680" cy="1097280"/>
          </a:xfrm>
          <a:prstGeom prst="diamond">
            <a:avLst/>
          </a:prstGeom>
          <a:solidFill>
            <a:srgbClr val="000000">
              <a:alpha val="25000"/>
            </a:srgbClr>
          </a:solidFill>
          <a:ln w="72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Oval 11"/>
          <p:cNvSpPr/>
          <p:nvPr/>
        </p:nvSpPr>
        <p:spPr>
          <a:xfrm>
            <a:off x="1032521" y="3968376"/>
            <a:ext cx="3354207" cy="2039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environment</a:t>
            </a:r>
          </a:p>
        </p:txBody>
      </p:sp>
      <p:sp>
        <p:nvSpPr>
          <p:cNvPr id="13" name="Oval 12"/>
          <p:cNvSpPr/>
          <p:nvPr/>
        </p:nvSpPr>
        <p:spPr>
          <a:xfrm>
            <a:off x="3533245" y="2026420"/>
            <a:ext cx="3811828" cy="2110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Smoke testing</a:t>
            </a:r>
          </a:p>
        </p:txBody>
      </p:sp>
      <p:sp>
        <p:nvSpPr>
          <p:cNvPr id="14" name="Oval 13"/>
          <p:cNvSpPr/>
          <p:nvPr/>
        </p:nvSpPr>
        <p:spPr>
          <a:xfrm>
            <a:off x="5464789" y="4397792"/>
            <a:ext cx="3472221" cy="2140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a:t>
            </a:r>
          </a:p>
        </p:txBody>
      </p:sp>
      <p:sp>
        <p:nvSpPr>
          <p:cNvPr id="15" name="Oval 14"/>
          <p:cNvSpPr/>
          <p:nvPr/>
        </p:nvSpPr>
        <p:spPr>
          <a:xfrm>
            <a:off x="8053009" y="2318677"/>
            <a:ext cx="3559265" cy="2062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Production</a:t>
            </a:r>
          </a:p>
        </p:txBody>
      </p:sp>
    </p:spTree>
    <p:extLst>
      <p:ext uri="{BB962C8B-B14F-4D97-AF65-F5344CB8AC3E}">
        <p14:creationId xmlns:p14="http://schemas.microsoft.com/office/powerpoint/2010/main" val="53796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DEE2-DE68-401F-9DC8-309D4F1EA068}"/>
              </a:ext>
            </a:extLst>
          </p:cNvPr>
          <p:cNvSpPr>
            <a:spLocks noGrp="1"/>
          </p:cNvSpPr>
          <p:nvPr>
            <p:ph type="title"/>
          </p:nvPr>
        </p:nvSpPr>
        <p:spPr>
          <a:xfrm>
            <a:off x="2895600" y="764373"/>
            <a:ext cx="8610600" cy="1293028"/>
          </a:xfrm>
        </p:spPr>
        <p:txBody>
          <a:bodyPr vert="horz" lIns="91440" tIns="45720" rIns="91440" bIns="45720" rtlCol="0">
            <a:normAutofit/>
          </a:bodyPr>
          <a:lstStyle/>
          <a:p>
            <a:r>
              <a:rPr lang="en-US"/>
              <a:t>Patching May…</a:t>
            </a:r>
          </a:p>
        </p:txBody>
      </p:sp>
      <p:graphicFrame>
        <p:nvGraphicFramePr>
          <p:cNvPr id="27" name="Content Placeholder 2">
            <a:extLst>
              <a:ext uri="{FF2B5EF4-FFF2-40B4-BE49-F238E27FC236}">
                <a16:creationId xmlns:a16="http://schemas.microsoft.com/office/drawing/2014/main" id="{A1E121B8-ED56-4370-A012-21B2C44D1115}"/>
              </a:ext>
            </a:extLst>
          </p:cNvPr>
          <p:cNvGraphicFramePr>
            <a:graphicFrameLocks noGrp="1"/>
          </p:cNvGraphicFramePr>
          <p:nvPr>
            <p:ph idx="1"/>
            <p:extLst>
              <p:ext uri="{D42A27DB-BD31-4B8C-83A1-F6EECF244321}">
                <p14:modId xmlns:p14="http://schemas.microsoft.com/office/powerpoint/2010/main" val="322069708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282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EF073A7-5C9C-4917-A5C7-31253AE8893C}"/>
              </a:ext>
            </a:extLst>
          </p:cNvPr>
          <p:cNvSpPr>
            <a:spLocks noGrp="1"/>
          </p:cNvSpPr>
          <p:nvPr>
            <p:ph type="title"/>
          </p:nvPr>
        </p:nvSpPr>
        <p:spPr>
          <a:xfrm>
            <a:off x="685800" y="1066163"/>
            <a:ext cx="3306744" cy="5148371"/>
          </a:xfrm>
        </p:spPr>
        <p:txBody>
          <a:bodyPr>
            <a:normAutofit/>
          </a:bodyPr>
          <a:lstStyle/>
          <a:p>
            <a:r>
              <a:rPr lang="en-US" sz="3200"/>
              <a:t>Risk management</a:t>
            </a:r>
          </a:p>
        </p:txBody>
      </p:sp>
      <p:graphicFrame>
        <p:nvGraphicFramePr>
          <p:cNvPr id="5" name="Content Placeholder 2">
            <a:extLst>
              <a:ext uri="{FF2B5EF4-FFF2-40B4-BE49-F238E27FC236}">
                <a16:creationId xmlns:a16="http://schemas.microsoft.com/office/drawing/2014/main" id="{6A3B3840-E857-4203-BE6E-2CBB3D35CF65}"/>
              </a:ext>
            </a:extLst>
          </p:cNvPr>
          <p:cNvGraphicFramePr>
            <a:graphicFrameLocks noGrp="1"/>
          </p:cNvGraphicFramePr>
          <p:nvPr>
            <p:ph idx="1"/>
            <p:extLst>
              <p:ext uri="{D42A27DB-BD31-4B8C-83A1-F6EECF244321}">
                <p14:modId xmlns:p14="http://schemas.microsoft.com/office/powerpoint/2010/main" val="3247714043"/>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7230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ECBD295-46BE-4651-8676-80A6BC24B52D}"/>
              </a:ext>
            </a:extLst>
          </p:cNvPr>
          <p:cNvSpPr>
            <a:spLocks noGrp="1"/>
          </p:cNvSpPr>
          <p:nvPr>
            <p:ph type="title"/>
          </p:nvPr>
        </p:nvSpPr>
        <p:spPr>
          <a:xfrm>
            <a:off x="685800" y="1066163"/>
            <a:ext cx="3306744" cy="5148371"/>
          </a:xfrm>
        </p:spPr>
        <p:txBody>
          <a:bodyPr>
            <a:normAutofit/>
          </a:bodyPr>
          <a:lstStyle/>
          <a:p>
            <a:r>
              <a:rPr lang="en-US" sz="3200"/>
              <a:t>Goals and metrics</a:t>
            </a:r>
          </a:p>
        </p:txBody>
      </p:sp>
      <p:graphicFrame>
        <p:nvGraphicFramePr>
          <p:cNvPr id="5" name="Content Placeholder 2">
            <a:extLst>
              <a:ext uri="{FF2B5EF4-FFF2-40B4-BE49-F238E27FC236}">
                <a16:creationId xmlns:a16="http://schemas.microsoft.com/office/drawing/2014/main" id="{39E32C98-2328-4A54-86EE-F8FA774E480D}"/>
              </a:ext>
            </a:extLst>
          </p:cNvPr>
          <p:cNvGraphicFramePr>
            <a:graphicFrameLocks noGrp="1"/>
          </p:cNvGraphicFramePr>
          <p:nvPr>
            <p:ph idx="1"/>
            <p:extLst>
              <p:ext uri="{D42A27DB-BD31-4B8C-83A1-F6EECF244321}">
                <p14:modId xmlns:p14="http://schemas.microsoft.com/office/powerpoint/2010/main" val="341251688"/>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418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p:cNvSpPr>
            <a:spLocks noGrp="1"/>
          </p:cNvSpPr>
          <p:nvPr>
            <p:ph type="title"/>
          </p:nvPr>
        </p:nvSpPr>
        <p:spPr>
          <a:xfrm>
            <a:off x="685800" y="1066163"/>
            <a:ext cx="3306744" cy="5148371"/>
          </a:xfrm>
        </p:spPr>
        <p:txBody>
          <a:bodyPr>
            <a:normAutofit/>
          </a:bodyPr>
          <a:lstStyle/>
          <a:p>
            <a:r>
              <a:rPr lang="en-US" sz="3200"/>
              <a:t>Financial goals</a:t>
            </a:r>
          </a:p>
        </p:txBody>
      </p:sp>
      <p:graphicFrame>
        <p:nvGraphicFramePr>
          <p:cNvPr id="5" name="Content Placeholder 2">
            <a:extLst>
              <a:ext uri="{FF2B5EF4-FFF2-40B4-BE49-F238E27FC236}">
                <a16:creationId xmlns:a16="http://schemas.microsoft.com/office/drawing/2014/main" id="{82A4AF2C-C39F-45AC-8DFF-3DEA7340751F}"/>
              </a:ext>
            </a:extLst>
          </p:cNvPr>
          <p:cNvGraphicFramePr>
            <a:graphicFrameLocks noGrp="1"/>
          </p:cNvGraphicFramePr>
          <p:nvPr>
            <p:ph idx="1"/>
            <p:extLst>
              <p:ext uri="{D42A27DB-BD31-4B8C-83A1-F6EECF244321}">
                <p14:modId xmlns:p14="http://schemas.microsoft.com/office/powerpoint/2010/main" val="3866142790"/>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55798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5DBE-597F-47F7-9AF9-6A30B9DE9281}"/>
              </a:ext>
            </a:extLst>
          </p:cNvPr>
          <p:cNvSpPr>
            <a:spLocks noGrp="1"/>
          </p:cNvSpPr>
          <p:nvPr>
            <p:ph type="title"/>
          </p:nvPr>
        </p:nvSpPr>
        <p:spPr>
          <a:xfrm>
            <a:off x="2895600" y="764373"/>
            <a:ext cx="8610600" cy="1293028"/>
          </a:xfrm>
        </p:spPr>
        <p:txBody>
          <a:bodyPr>
            <a:normAutofit/>
          </a:bodyPr>
          <a:lstStyle/>
          <a:p>
            <a:r>
              <a:rPr lang="en-US" dirty="0"/>
              <a:t>Successful Life assessment?</a:t>
            </a:r>
          </a:p>
        </p:txBody>
      </p:sp>
      <p:graphicFrame>
        <p:nvGraphicFramePr>
          <p:cNvPr id="5" name="Content Placeholder 2">
            <a:extLst>
              <a:ext uri="{FF2B5EF4-FFF2-40B4-BE49-F238E27FC236}">
                <a16:creationId xmlns:a16="http://schemas.microsoft.com/office/drawing/2014/main" id="{B426D743-F491-428C-9DC8-C5BD3412A3E7}"/>
              </a:ext>
            </a:extLst>
          </p:cNvPr>
          <p:cNvGraphicFramePr>
            <a:graphicFrameLocks noGrp="1"/>
          </p:cNvGraphicFramePr>
          <p:nvPr>
            <p:ph idx="1"/>
            <p:extLst>
              <p:ext uri="{D42A27DB-BD31-4B8C-83A1-F6EECF244321}">
                <p14:modId xmlns:p14="http://schemas.microsoft.com/office/powerpoint/2010/main" val="51347030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231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ACEE-CCF9-4605-A651-DAD034A44ECA}"/>
              </a:ext>
            </a:extLst>
          </p:cNvPr>
          <p:cNvSpPr>
            <a:spLocks noGrp="1"/>
          </p:cNvSpPr>
          <p:nvPr>
            <p:ph type="title"/>
          </p:nvPr>
        </p:nvSpPr>
        <p:spPr/>
        <p:txBody>
          <a:bodyPr/>
          <a:lstStyle/>
          <a:p>
            <a:r>
              <a:rPr lang="en-US" dirty="0"/>
              <a:t>Kate Vajda</a:t>
            </a:r>
          </a:p>
        </p:txBody>
      </p:sp>
      <p:sp>
        <p:nvSpPr>
          <p:cNvPr id="3" name="Content Placeholder 2">
            <a:extLst>
              <a:ext uri="{FF2B5EF4-FFF2-40B4-BE49-F238E27FC236}">
                <a16:creationId xmlns:a16="http://schemas.microsoft.com/office/drawing/2014/main" id="{8C7C6AEC-38D7-4A14-82F5-A5B5187C3981}"/>
              </a:ext>
            </a:extLst>
          </p:cNvPr>
          <p:cNvSpPr>
            <a:spLocks noGrp="1"/>
          </p:cNvSpPr>
          <p:nvPr>
            <p:ph idx="1"/>
          </p:nvPr>
        </p:nvSpPr>
        <p:spPr/>
        <p:txBody>
          <a:bodyPr>
            <a:normAutofit/>
          </a:bodyPr>
          <a:lstStyle/>
          <a:p>
            <a:pPr marL="0" indent="0">
              <a:buNone/>
            </a:pPr>
            <a:r>
              <a:rPr lang="en-US" sz="2400" dirty="0"/>
              <a:t>Senior Security Consultant at Secure Ideas.</a:t>
            </a:r>
          </a:p>
          <a:p>
            <a:pPr marL="0" indent="0">
              <a:buNone/>
            </a:pPr>
            <a:endParaRPr lang="en-US" sz="2400" dirty="0"/>
          </a:p>
          <a:p>
            <a:pPr marL="0" indent="0">
              <a:buNone/>
            </a:pPr>
            <a:r>
              <a:rPr lang="en-US" sz="2400" dirty="0"/>
              <a:t>http://Secureideas.com</a:t>
            </a:r>
          </a:p>
          <a:p>
            <a:endParaRPr lang="en-US" sz="2400" dirty="0"/>
          </a:p>
          <a:p>
            <a:endParaRPr lang="en-US" sz="2400" dirty="0"/>
          </a:p>
          <a:p>
            <a:r>
              <a:rPr lang="en-US" sz="2400" dirty="0"/>
              <a:t>Email: </a:t>
            </a:r>
            <a:r>
              <a:rPr lang="en-US" sz="2400" dirty="0">
                <a:hlinkClick r:id="rId3"/>
              </a:rPr>
              <a:t>kate@secureideas.com</a:t>
            </a:r>
            <a:endParaRPr lang="en-US" sz="2400" dirty="0"/>
          </a:p>
          <a:p>
            <a:r>
              <a:rPr lang="en-US" sz="2400" dirty="0"/>
              <a:t>Twitter: @</a:t>
            </a:r>
            <a:r>
              <a:rPr lang="en-US" sz="2400" dirty="0" err="1"/>
              <a:t>vajkat</a:t>
            </a:r>
            <a:endParaRPr lang="en-US" sz="2400" dirty="0"/>
          </a:p>
          <a:p>
            <a:r>
              <a:rPr lang="en-US" sz="2400" dirty="0"/>
              <a:t>Website: withkate.io</a:t>
            </a:r>
          </a:p>
          <a:p>
            <a:endParaRPr lang="en-US" dirty="0"/>
          </a:p>
        </p:txBody>
      </p:sp>
    </p:spTree>
    <p:extLst>
      <p:ext uri="{BB962C8B-B14F-4D97-AF65-F5344CB8AC3E}">
        <p14:creationId xmlns:p14="http://schemas.microsoft.com/office/powerpoint/2010/main" val="15043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A7389E-764D-4726-A592-68D43829A212}"/>
              </a:ext>
            </a:extLst>
          </p:cNvPr>
          <p:cNvPicPr>
            <a:picLocks noChangeAspect="1"/>
          </p:cNvPicPr>
          <p:nvPr/>
        </p:nvPicPr>
        <p:blipFill rotWithShape="1">
          <a:blip r:embed="rId3">
            <a:duotone>
              <a:prstClr val="black"/>
              <a:schemeClr val="tx2">
                <a:tint val="45000"/>
                <a:satMod val="400000"/>
              </a:schemeClr>
            </a:duotone>
            <a:alphaModFix amt="30000"/>
            <a:extLst/>
          </a:blip>
          <a:srcRect t="8726" b="13955"/>
          <a:stretch/>
        </p:blipFill>
        <p:spPr>
          <a:xfrm>
            <a:off x="20" y="10"/>
            <a:ext cx="12191980" cy="6857990"/>
          </a:xfrm>
          <a:prstGeom prst="rect">
            <a:avLst/>
          </a:prstGeom>
        </p:spPr>
      </p:pic>
      <p:sp>
        <p:nvSpPr>
          <p:cNvPr id="2" name="Title 1">
            <a:extLst>
              <a:ext uri="{FF2B5EF4-FFF2-40B4-BE49-F238E27FC236}">
                <a16:creationId xmlns:a16="http://schemas.microsoft.com/office/drawing/2014/main" id="{E408F4C2-248E-40E3-AE88-02276A9B6B08}"/>
              </a:ext>
            </a:extLst>
          </p:cNvPr>
          <p:cNvSpPr>
            <a:spLocks noGrp="1"/>
          </p:cNvSpPr>
          <p:nvPr>
            <p:ph type="title"/>
          </p:nvPr>
        </p:nvSpPr>
        <p:spPr>
          <a:xfrm>
            <a:off x="2895600" y="764373"/>
            <a:ext cx="8610600" cy="1293028"/>
          </a:xfrm>
        </p:spPr>
        <p:txBody>
          <a:bodyPr>
            <a:normAutofit/>
          </a:bodyPr>
          <a:lstStyle/>
          <a:p>
            <a:r>
              <a:rPr lang="en-US" dirty="0"/>
              <a:t>The road not taken</a:t>
            </a:r>
          </a:p>
        </p:txBody>
      </p:sp>
      <p:sp>
        <p:nvSpPr>
          <p:cNvPr id="3" name="Content Placeholder 2">
            <a:extLst>
              <a:ext uri="{FF2B5EF4-FFF2-40B4-BE49-F238E27FC236}">
                <a16:creationId xmlns:a16="http://schemas.microsoft.com/office/drawing/2014/main" id="{F9EC4C63-E8A2-4D7F-9145-90AFFD33F9CD}"/>
              </a:ext>
            </a:extLst>
          </p:cNvPr>
          <p:cNvSpPr>
            <a:spLocks noGrp="1"/>
          </p:cNvSpPr>
          <p:nvPr>
            <p:ph idx="1"/>
          </p:nvPr>
        </p:nvSpPr>
        <p:spPr>
          <a:xfrm>
            <a:off x="685800" y="2194560"/>
            <a:ext cx="10820400" cy="4024125"/>
          </a:xfrm>
        </p:spPr>
        <p:txBody>
          <a:bodyPr>
            <a:normAutofit/>
          </a:bodyPr>
          <a:lstStyle/>
          <a:p>
            <a:r>
              <a:rPr lang="en-US" dirty="0"/>
              <a:t>Something new</a:t>
            </a:r>
          </a:p>
          <a:p>
            <a:r>
              <a:rPr lang="en-US" dirty="0"/>
              <a:t>Application </a:t>
            </a:r>
          </a:p>
          <a:p>
            <a:endParaRPr lang="en-US" dirty="0"/>
          </a:p>
        </p:txBody>
      </p:sp>
      <p:sp>
        <p:nvSpPr>
          <p:cNvPr id="5" name="TextBox 4">
            <a:extLst>
              <a:ext uri="{FF2B5EF4-FFF2-40B4-BE49-F238E27FC236}">
                <a16:creationId xmlns:a16="http://schemas.microsoft.com/office/drawing/2014/main" id="{A3CA3B1A-E7CB-4598-BF6F-7F372E9328DF}"/>
              </a:ext>
            </a:extLst>
          </p:cNvPr>
          <p:cNvSpPr txBox="1"/>
          <p:nvPr/>
        </p:nvSpPr>
        <p:spPr>
          <a:xfrm>
            <a:off x="4274545" y="2555913"/>
            <a:ext cx="6918592" cy="1200329"/>
          </a:xfrm>
          <a:prstGeom prst="rect">
            <a:avLst/>
          </a:prstGeom>
          <a:noFill/>
        </p:spPr>
        <p:txBody>
          <a:bodyPr wrap="square" rtlCol="0">
            <a:spAutoFit/>
          </a:bodyPr>
          <a:lstStyle/>
          <a:p>
            <a:r>
              <a:rPr lang="en-US" dirty="0"/>
              <a:t>Applying what we know about a successful Vulnerability Management Program …</a:t>
            </a:r>
          </a:p>
          <a:p>
            <a:endParaRPr lang="en-US" dirty="0"/>
          </a:p>
          <a:p>
            <a:r>
              <a:rPr lang="en-US" dirty="0"/>
              <a:t>… To a personal life assessment.</a:t>
            </a:r>
          </a:p>
        </p:txBody>
      </p:sp>
      <p:sp>
        <p:nvSpPr>
          <p:cNvPr id="6" name="TextBox 5">
            <a:extLst>
              <a:ext uri="{FF2B5EF4-FFF2-40B4-BE49-F238E27FC236}">
                <a16:creationId xmlns:a16="http://schemas.microsoft.com/office/drawing/2014/main" id="{432A4007-B23D-4307-877D-6CC2DABFE6D8}"/>
              </a:ext>
            </a:extLst>
          </p:cNvPr>
          <p:cNvSpPr txBox="1"/>
          <p:nvPr/>
        </p:nvSpPr>
        <p:spPr>
          <a:xfrm>
            <a:off x="4494882" y="4285561"/>
            <a:ext cx="5662670" cy="923330"/>
          </a:xfrm>
          <a:prstGeom prst="rect">
            <a:avLst/>
          </a:prstGeom>
          <a:noFill/>
        </p:spPr>
        <p:txBody>
          <a:bodyPr wrap="square" rtlCol="0">
            <a:spAutoFit/>
          </a:bodyPr>
          <a:lstStyle/>
          <a:p>
            <a:r>
              <a:rPr lang="en-US" sz="5400" dirty="0"/>
              <a:t>Why this?</a:t>
            </a:r>
          </a:p>
        </p:txBody>
      </p:sp>
    </p:spTree>
    <p:extLst>
      <p:ext uri="{BB962C8B-B14F-4D97-AF65-F5344CB8AC3E}">
        <p14:creationId xmlns:p14="http://schemas.microsoft.com/office/powerpoint/2010/main" val="49275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C984-445A-48B8-BBB4-674491EDC849}"/>
              </a:ext>
            </a:extLst>
          </p:cNvPr>
          <p:cNvSpPr>
            <a:spLocks noGrp="1"/>
          </p:cNvSpPr>
          <p:nvPr>
            <p:ph type="title"/>
          </p:nvPr>
        </p:nvSpPr>
        <p:spPr/>
        <p:txBody>
          <a:bodyPr/>
          <a:lstStyle/>
          <a:p>
            <a:r>
              <a:rPr lang="en-US" dirty="0"/>
              <a:t>Vulnerability</a:t>
            </a:r>
          </a:p>
        </p:txBody>
      </p:sp>
      <p:sp>
        <p:nvSpPr>
          <p:cNvPr id="3" name="Content Placeholder 2">
            <a:extLst>
              <a:ext uri="{FF2B5EF4-FFF2-40B4-BE49-F238E27FC236}">
                <a16:creationId xmlns:a16="http://schemas.microsoft.com/office/drawing/2014/main" id="{702E1B19-8F87-43F4-A789-CDF13EA0A57A}"/>
              </a:ext>
            </a:extLst>
          </p:cNvPr>
          <p:cNvSpPr>
            <a:spLocks noGrp="1"/>
          </p:cNvSpPr>
          <p:nvPr>
            <p:ph idx="1"/>
          </p:nvPr>
        </p:nvSpPr>
        <p:spPr/>
        <p:txBody>
          <a:bodyPr/>
          <a:lstStyle/>
          <a:p>
            <a:pPr marL="0" indent="0">
              <a:buNone/>
            </a:pPr>
            <a:r>
              <a:rPr lang="sv-SE" dirty="0"/>
              <a:t>vul·ner·a·bil·i·ty</a:t>
            </a:r>
          </a:p>
          <a:p>
            <a:pPr marL="0" indent="0">
              <a:buNone/>
            </a:pPr>
            <a:endParaRPr lang="sv-SE" i="1" dirty="0"/>
          </a:p>
          <a:p>
            <a:pPr marL="0" indent="0">
              <a:buNone/>
            </a:pPr>
            <a:r>
              <a:rPr lang="sv-SE" i="1" dirty="0"/>
              <a:t>noun</a:t>
            </a:r>
            <a:endParaRPr lang="en-US" dirty="0"/>
          </a:p>
          <a:p>
            <a:pPr marL="0" indent="0">
              <a:buNone/>
            </a:pPr>
            <a:endParaRPr lang="en-US" dirty="0"/>
          </a:p>
          <a:p>
            <a:pPr marL="0" indent="0">
              <a:buNone/>
            </a:pPr>
            <a:r>
              <a:rPr lang="en-US" dirty="0"/>
              <a:t>the quality or state of being exposed to the possibility of being attacked or harmed, either physically or emotionally.</a:t>
            </a:r>
          </a:p>
        </p:txBody>
      </p:sp>
    </p:spTree>
    <p:extLst>
      <p:ext uri="{BB962C8B-B14F-4D97-AF65-F5344CB8AC3E}">
        <p14:creationId xmlns:p14="http://schemas.microsoft.com/office/powerpoint/2010/main" val="337219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5DBE-597F-47F7-9AF9-6A30B9DE9281}"/>
              </a:ext>
            </a:extLst>
          </p:cNvPr>
          <p:cNvSpPr>
            <a:spLocks noGrp="1"/>
          </p:cNvSpPr>
          <p:nvPr>
            <p:ph type="title"/>
          </p:nvPr>
        </p:nvSpPr>
        <p:spPr>
          <a:xfrm>
            <a:off x="2895600" y="764373"/>
            <a:ext cx="8610600" cy="1293028"/>
          </a:xfrm>
        </p:spPr>
        <p:txBody>
          <a:bodyPr>
            <a:normAutofit/>
          </a:bodyPr>
          <a:lstStyle/>
          <a:p>
            <a:r>
              <a:rPr lang="en-US" dirty="0"/>
              <a:t>Successful VMP</a:t>
            </a:r>
          </a:p>
        </p:txBody>
      </p:sp>
      <p:graphicFrame>
        <p:nvGraphicFramePr>
          <p:cNvPr id="5" name="Content Placeholder 2">
            <a:extLst>
              <a:ext uri="{FF2B5EF4-FFF2-40B4-BE49-F238E27FC236}">
                <a16:creationId xmlns:a16="http://schemas.microsoft.com/office/drawing/2014/main" id="{B426D743-F491-428C-9DC8-C5BD3412A3E7}"/>
              </a:ext>
            </a:extLst>
          </p:cNvPr>
          <p:cNvGraphicFramePr>
            <a:graphicFrameLocks noGrp="1"/>
          </p:cNvGraphicFramePr>
          <p:nvPr>
            <p:ph idx="1"/>
            <p:extLst>
              <p:ext uri="{D42A27DB-BD31-4B8C-83A1-F6EECF244321}">
                <p14:modId xmlns:p14="http://schemas.microsoft.com/office/powerpoint/2010/main" val="412841236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36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E819C6-53FD-4BFE-8C6E-BFD71DE1E9D9}"/>
              </a:ext>
            </a:extLst>
          </p:cNvPr>
          <p:cNvPicPr>
            <a:picLocks noChangeAspect="1"/>
          </p:cNvPicPr>
          <p:nvPr/>
        </p:nvPicPr>
        <p:blipFill>
          <a:blip r:embed="rId3"/>
          <a:stretch>
            <a:fillRect/>
          </a:stretch>
        </p:blipFill>
        <p:spPr>
          <a:xfrm>
            <a:off x="685800" y="2972680"/>
            <a:ext cx="4521200" cy="2239472"/>
          </a:xfrm>
          <a:prstGeom prst="rect">
            <a:avLst/>
          </a:prstGeom>
        </p:spPr>
      </p:pic>
      <p:sp>
        <p:nvSpPr>
          <p:cNvPr id="2" name="Title 1">
            <a:extLst>
              <a:ext uri="{FF2B5EF4-FFF2-40B4-BE49-F238E27FC236}">
                <a16:creationId xmlns:a16="http://schemas.microsoft.com/office/drawing/2014/main" id="{BBCE760F-6502-45A1-B403-4FF516BA4D26}"/>
              </a:ext>
            </a:extLst>
          </p:cNvPr>
          <p:cNvSpPr>
            <a:spLocks noGrp="1"/>
          </p:cNvSpPr>
          <p:nvPr>
            <p:ph type="title"/>
          </p:nvPr>
        </p:nvSpPr>
        <p:spPr>
          <a:xfrm>
            <a:off x="2895600" y="764373"/>
            <a:ext cx="8610600" cy="1293028"/>
          </a:xfrm>
        </p:spPr>
        <p:txBody>
          <a:bodyPr>
            <a:normAutofit/>
          </a:bodyPr>
          <a:lstStyle/>
          <a:p>
            <a:r>
              <a:rPr lang="en-US"/>
              <a:t>Know Thyself</a:t>
            </a:r>
            <a:endParaRPr lang="en-US" dirty="0"/>
          </a:p>
        </p:txBody>
      </p:sp>
      <p:sp>
        <p:nvSpPr>
          <p:cNvPr id="3" name="Content Placeholder 2">
            <a:extLst>
              <a:ext uri="{FF2B5EF4-FFF2-40B4-BE49-F238E27FC236}">
                <a16:creationId xmlns:a16="http://schemas.microsoft.com/office/drawing/2014/main" id="{E9B4B469-7931-4B52-90C9-96882C3AE7AC}"/>
              </a:ext>
            </a:extLst>
          </p:cNvPr>
          <p:cNvSpPr>
            <a:spLocks noGrp="1"/>
          </p:cNvSpPr>
          <p:nvPr>
            <p:ph idx="1"/>
          </p:nvPr>
        </p:nvSpPr>
        <p:spPr>
          <a:xfrm>
            <a:off x="5689600" y="2194560"/>
            <a:ext cx="5816600" cy="4024125"/>
          </a:xfrm>
        </p:spPr>
        <p:txBody>
          <a:bodyPr>
            <a:normAutofit/>
          </a:bodyPr>
          <a:lstStyle/>
          <a:p>
            <a:pPr marL="0" indent="0">
              <a:buNone/>
            </a:pPr>
            <a:r>
              <a:rPr lang="en-US" dirty="0"/>
              <a:t>Recognize the benefits and have a desire to know yourself</a:t>
            </a:r>
          </a:p>
          <a:p>
            <a:endParaRPr lang="en-US" dirty="0"/>
          </a:p>
          <a:p>
            <a:r>
              <a:rPr lang="en-US" dirty="0"/>
              <a:t>MBTI</a:t>
            </a:r>
          </a:p>
          <a:p>
            <a:r>
              <a:rPr lang="en-US" dirty="0"/>
              <a:t>DISC</a:t>
            </a:r>
          </a:p>
          <a:p>
            <a:r>
              <a:rPr lang="en-US" dirty="0"/>
              <a:t>Gallup </a:t>
            </a:r>
            <a:r>
              <a:rPr lang="en-US" dirty="0" err="1"/>
              <a:t>StrengthFinder</a:t>
            </a:r>
            <a:endParaRPr lang="en-US" dirty="0"/>
          </a:p>
          <a:p>
            <a:r>
              <a:rPr lang="en-US" dirty="0"/>
              <a:t>Several other toolsets</a:t>
            </a:r>
          </a:p>
          <a:p>
            <a:endParaRPr lang="en-US" dirty="0"/>
          </a:p>
        </p:txBody>
      </p:sp>
    </p:spTree>
    <p:extLst>
      <p:ext uri="{BB962C8B-B14F-4D97-AF65-F5344CB8AC3E}">
        <p14:creationId xmlns:p14="http://schemas.microsoft.com/office/powerpoint/2010/main" val="204641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66E1-EFB5-4332-AB55-BE709A443F8D}"/>
              </a:ext>
            </a:extLst>
          </p:cNvPr>
          <p:cNvSpPr>
            <a:spLocks noGrp="1"/>
          </p:cNvSpPr>
          <p:nvPr>
            <p:ph type="title"/>
          </p:nvPr>
        </p:nvSpPr>
        <p:spPr/>
        <p:txBody>
          <a:bodyPr/>
          <a:lstStyle/>
          <a:p>
            <a:r>
              <a:rPr lang="en-US" dirty="0"/>
              <a:t>Kate’s personality - MBTI</a:t>
            </a:r>
          </a:p>
        </p:txBody>
      </p:sp>
      <p:sp>
        <p:nvSpPr>
          <p:cNvPr id="3" name="Content Placeholder 2">
            <a:extLst>
              <a:ext uri="{FF2B5EF4-FFF2-40B4-BE49-F238E27FC236}">
                <a16:creationId xmlns:a16="http://schemas.microsoft.com/office/drawing/2014/main" id="{95CE844D-8789-49CC-AB1C-4CAA4B5D5061}"/>
              </a:ext>
            </a:extLst>
          </p:cNvPr>
          <p:cNvSpPr>
            <a:spLocks noGrp="1"/>
          </p:cNvSpPr>
          <p:nvPr>
            <p:ph idx="1"/>
          </p:nvPr>
        </p:nvSpPr>
        <p:spPr/>
        <p:txBody>
          <a:bodyPr/>
          <a:lstStyle/>
          <a:p>
            <a:pPr marL="0" indent="0">
              <a:buNone/>
            </a:pPr>
            <a:r>
              <a:rPr lang="en-US" dirty="0"/>
              <a:t>ENFJ</a:t>
            </a:r>
          </a:p>
          <a:p>
            <a:pPr marL="0" indent="0">
              <a:buNone/>
            </a:pPr>
            <a:r>
              <a:rPr lang="en-US" dirty="0"/>
              <a:t>Extroverted, </a:t>
            </a:r>
            <a:r>
              <a:rPr lang="en-US" dirty="0" err="1"/>
              <a:t>iNtuitive</a:t>
            </a:r>
            <a:r>
              <a:rPr lang="en-US" dirty="0"/>
              <a:t>, Feeling, Judging</a:t>
            </a:r>
          </a:p>
          <a:p>
            <a:endParaRPr lang="en-US" dirty="0"/>
          </a:p>
          <a:p>
            <a:pPr marL="0" indent="0">
              <a:buNone/>
            </a:pPr>
            <a:r>
              <a:rPr lang="en-US" dirty="0"/>
              <a:t>Functional Breakdown:</a:t>
            </a:r>
          </a:p>
          <a:p>
            <a:r>
              <a:rPr lang="en-US" dirty="0"/>
              <a:t>Extroverted Feeling</a:t>
            </a:r>
          </a:p>
          <a:p>
            <a:r>
              <a:rPr lang="en-US" dirty="0"/>
              <a:t>Introverted </a:t>
            </a:r>
            <a:r>
              <a:rPr lang="en-US" dirty="0" err="1"/>
              <a:t>iNtuition</a:t>
            </a:r>
            <a:endParaRPr lang="en-US" dirty="0"/>
          </a:p>
          <a:p>
            <a:r>
              <a:rPr lang="en-US" dirty="0"/>
              <a:t>Extroverted Sensing</a:t>
            </a:r>
          </a:p>
          <a:p>
            <a:r>
              <a:rPr lang="en-US" dirty="0"/>
              <a:t>Introverted Thinking</a:t>
            </a:r>
          </a:p>
          <a:p>
            <a:endParaRPr lang="en-US" dirty="0"/>
          </a:p>
          <a:p>
            <a:endParaRPr lang="en-US" dirty="0"/>
          </a:p>
        </p:txBody>
      </p:sp>
    </p:spTree>
    <p:extLst>
      <p:ext uri="{BB962C8B-B14F-4D97-AF65-F5344CB8AC3E}">
        <p14:creationId xmlns:p14="http://schemas.microsoft.com/office/powerpoint/2010/main" val="177133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AD37241-0435-466E-B1EA-1581EA0EA7F7}"/>
              </a:ext>
            </a:extLst>
          </p:cNvPr>
          <p:cNvPicPr>
            <a:picLocks noChangeAspect="1"/>
          </p:cNvPicPr>
          <p:nvPr/>
        </p:nvPicPr>
        <p:blipFill rotWithShape="1">
          <a:blip r:embed="rId3"/>
          <a:srcRect t="17808" r="1" b="1"/>
          <a:stretch/>
        </p:blipFill>
        <p:spPr>
          <a:xfrm>
            <a:off x="7519416" y="10"/>
            <a:ext cx="4672584" cy="6857989"/>
          </a:xfrm>
          <a:prstGeom prst="rect">
            <a:avLst/>
          </a:prstGeom>
        </p:spPr>
      </p:pic>
      <p:sp>
        <p:nvSpPr>
          <p:cNvPr id="2" name="Title 1">
            <a:extLst>
              <a:ext uri="{FF2B5EF4-FFF2-40B4-BE49-F238E27FC236}">
                <a16:creationId xmlns:a16="http://schemas.microsoft.com/office/drawing/2014/main" id="{9638FD4B-D620-4B24-81DC-CC40BCA74508}"/>
              </a:ext>
            </a:extLst>
          </p:cNvPr>
          <p:cNvSpPr>
            <a:spLocks noGrp="1"/>
          </p:cNvSpPr>
          <p:nvPr>
            <p:ph type="title"/>
          </p:nvPr>
        </p:nvSpPr>
        <p:spPr>
          <a:xfrm>
            <a:off x="619759" y="764373"/>
            <a:ext cx="6257291" cy="1293028"/>
          </a:xfrm>
        </p:spPr>
        <p:txBody>
          <a:bodyPr>
            <a:normAutofit/>
          </a:bodyPr>
          <a:lstStyle/>
          <a:p>
            <a:r>
              <a:rPr lang="en-US" dirty="0"/>
              <a:t>Kate’s personality - DISC</a:t>
            </a:r>
          </a:p>
        </p:txBody>
      </p:sp>
      <p:sp>
        <p:nvSpPr>
          <p:cNvPr id="3" name="Content Placeholder 2">
            <a:extLst>
              <a:ext uri="{FF2B5EF4-FFF2-40B4-BE49-F238E27FC236}">
                <a16:creationId xmlns:a16="http://schemas.microsoft.com/office/drawing/2014/main" id="{59469007-955F-4333-A37A-10DAA27AFDC7}"/>
              </a:ext>
            </a:extLst>
          </p:cNvPr>
          <p:cNvSpPr>
            <a:spLocks noGrp="1"/>
          </p:cNvSpPr>
          <p:nvPr>
            <p:ph idx="1"/>
          </p:nvPr>
        </p:nvSpPr>
        <p:spPr>
          <a:xfrm>
            <a:off x="619760" y="2194560"/>
            <a:ext cx="6257290" cy="4024125"/>
          </a:xfrm>
        </p:spPr>
        <p:txBody>
          <a:bodyPr>
            <a:normAutofit/>
          </a:bodyPr>
          <a:lstStyle/>
          <a:p>
            <a:r>
              <a:rPr lang="en-US" dirty="0"/>
              <a:t>Dominance</a:t>
            </a:r>
          </a:p>
          <a:p>
            <a:r>
              <a:rPr lang="en-US" dirty="0"/>
              <a:t>Influence</a:t>
            </a:r>
          </a:p>
          <a:p>
            <a:r>
              <a:rPr lang="en-US" dirty="0"/>
              <a:t>Steadiness</a:t>
            </a:r>
          </a:p>
          <a:p>
            <a:r>
              <a:rPr lang="en-US" dirty="0"/>
              <a:t>Conscientiousness</a:t>
            </a:r>
          </a:p>
          <a:p>
            <a:endParaRPr lang="en-US" dirty="0"/>
          </a:p>
          <a:p>
            <a:pPr marL="0" indent="0">
              <a:buNone/>
            </a:pPr>
            <a:endParaRPr lang="en-US" dirty="0"/>
          </a:p>
        </p:txBody>
      </p:sp>
    </p:spTree>
    <p:extLst>
      <p:ext uri="{BB962C8B-B14F-4D97-AF65-F5344CB8AC3E}">
        <p14:creationId xmlns:p14="http://schemas.microsoft.com/office/powerpoint/2010/main" val="356397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9A68-6A02-4D93-82C6-81870463F5A3}"/>
              </a:ext>
            </a:extLst>
          </p:cNvPr>
          <p:cNvSpPr>
            <a:spLocks noGrp="1"/>
          </p:cNvSpPr>
          <p:nvPr>
            <p:ph type="title"/>
          </p:nvPr>
        </p:nvSpPr>
        <p:spPr/>
        <p:txBody>
          <a:bodyPr/>
          <a:lstStyle/>
          <a:p>
            <a:r>
              <a:rPr lang="en-US" dirty="0"/>
              <a:t>Kate’s personality - Gallup</a:t>
            </a:r>
          </a:p>
        </p:txBody>
      </p:sp>
      <p:sp>
        <p:nvSpPr>
          <p:cNvPr id="3" name="Content Placeholder 2">
            <a:extLst>
              <a:ext uri="{FF2B5EF4-FFF2-40B4-BE49-F238E27FC236}">
                <a16:creationId xmlns:a16="http://schemas.microsoft.com/office/drawing/2014/main" id="{9394EC4A-A4A7-403E-B79B-12669C1FBC98}"/>
              </a:ext>
            </a:extLst>
          </p:cNvPr>
          <p:cNvSpPr>
            <a:spLocks noGrp="1"/>
          </p:cNvSpPr>
          <p:nvPr>
            <p:ph idx="1"/>
          </p:nvPr>
        </p:nvSpPr>
        <p:spPr/>
        <p:txBody>
          <a:bodyPr/>
          <a:lstStyle/>
          <a:p>
            <a:r>
              <a:rPr lang="en-US" dirty="0"/>
              <a:t>Responsibility</a:t>
            </a:r>
          </a:p>
          <a:p>
            <a:r>
              <a:rPr lang="en-US" dirty="0"/>
              <a:t>Individualization</a:t>
            </a:r>
          </a:p>
          <a:p>
            <a:r>
              <a:rPr lang="en-US" dirty="0"/>
              <a:t>Learner</a:t>
            </a:r>
          </a:p>
          <a:p>
            <a:r>
              <a:rPr lang="en-US" dirty="0"/>
              <a:t>Includer</a:t>
            </a:r>
          </a:p>
          <a:p>
            <a:r>
              <a:rPr lang="en-US" dirty="0"/>
              <a:t>Woo</a:t>
            </a:r>
          </a:p>
        </p:txBody>
      </p:sp>
    </p:spTree>
    <p:extLst>
      <p:ext uri="{BB962C8B-B14F-4D97-AF65-F5344CB8AC3E}">
        <p14:creationId xmlns:p14="http://schemas.microsoft.com/office/powerpoint/2010/main" val="40522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8F8A-81FB-4404-8D6E-C3A589B7F57B}"/>
              </a:ext>
            </a:extLst>
          </p:cNvPr>
          <p:cNvSpPr>
            <a:spLocks noGrp="1"/>
          </p:cNvSpPr>
          <p:nvPr>
            <p:ph type="title"/>
          </p:nvPr>
        </p:nvSpPr>
        <p:spPr>
          <a:xfrm>
            <a:off x="2895600" y="764373"/>
            <a:ext cx="8610600" cy="1293028"/>
          </a:xfrm>
        </p:spPr>
        <p:txBody>
          <a:bodyPr>
            <a:normAutofit/>
          </a:bodyPr>
          <a:lstStyle/>
          <a:p>
            <a:r>
              <a:rPr lang="en-US"/>
              <a:t>3 levels of self awareness</a:t>
            </a:r>
            <a:endParaRPr lang="en-US" dirty="0"/>
          </a:p>
        </p:txBody>
      </p:sp>
      <p:graphicFrame>
        <p:nvGraphicFramePr>
          <p:cNvPr id="7" name="Content Placeholder 2">
            <a:extLst>
              <a:ext uri="{FF2B5EF4-FFF2-40B4-BE49-F238E27FC236}">
                <a16:creationId xmlns:a16="http://schemas.microsoft.com/office/drawing/2014/main" id="{E51D6D34-91A8-4AA0-AF91-890213856E9C}"/>
              </a:ext>
            </a:extLst>
          </p:cNvPr>
          <p:cNvGraphicFramePr>
            <a:graphicFrameLocks noGrp="1"/>
          </p:cNvGraphicFramePr>
          <p:nvPr>
            <p:ph idx="1"/>
            <p:extLst>
              <p:ext uri="{D42A27DB-BD31-4B8C-83A1-F6EECF244321}">
                <p14:modId xmlns:p14="http://schemas.microsoft.com/office/powerpoint/2010/main" val="265364633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75157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13487</TotalTime>
  <Words>6308</Words>
  <Application>Microsoft Office PowerPoint</Application>
  <PresentationFormat>Widescreen</PresentationFormat>
  <Paragraphs>315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Century Gothic</vt:lpstr>
      <vt:lpstr>Vapor Trail</vt:lpstr>
      <vt:lpstr>Vulnerability Scanner</vt:lpstr>
      <vt:lpstr>The road not taken</vt:lpstr>
      <vt:lpstr>Vulnerability</vt:lpstr>
      <vt:lpstr>Successful VMP</vt:lpstr>
      <vt:lpstr>Know Thyself</vt:lpstr>
      <vt:lpstr>Kate’s personality - MBTI</vt:lpstr>
      <vt:lpstr>Kate’s personality - DISC</vt:lpstr>
      <vt:lpstr>Kate’s personality - Gallup</vt:lpstr>
      <vt:lpstr>3 levels of self awareness</vt:lpstr>
      <vt:lpstr>Trusted Scanning</vt:lpstr>
      <vt:lpstr>Continuous scanning</vt:lpstr>
      <vt:lpstr>Patch management</vt:lpstr>
      <vt:lpstr>Patch cycle</vt:lpstr>
      <vt:lpstr>Patching May…</vt:lpstr>
      <vt:lpstr>Risk management</vt:lpstr>
      <vt:lpstr>Goals and metrics</vt:lpstr>
      <vt:lpstr>Financial goals</vt:lpstr>
      <vt:lpstr>Successful Life assessment?</vt:lpstr>
      <vt:lpstr>Kate Vajda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Scanner</dc:title>
  <dc:creator>Kate Vajda</dc:creator>
  <cp:lastModifiedBy>Kate Vajda</cp:lastModifiedBy>
  <cp:revision>119</cp:revision>
  <dcterms:created xsi:type="dcterms:W3CDTF">2018-05-08T23:12:02Z</dcterms:created>
  <dcterms:modified xsi:type="dcterms:W3CDTF">2018-05-21T13:55:30Z</dcterms:modified>
</cp:coreProperties>
</file>