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4" r:id="rId5"/>
    <p:sldId id="265" r:id="rId6"/>
    <p:sldId id="266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447675B-6D3C-48A3-8C8A-B212C52ECFA6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63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75B-6D3C-48A3-8C8A-B212C52ECFA6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84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47675B-6D3C-48A3-8C8A-B212C52ECFA6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30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75B-6D3C-48A3-8C8A-B212C52ECFA6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47675B-6D3C-48A3-8C8A-B212C52ECFA6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34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47675B-6D3C-48A3-8C8A-B212C52ECFA6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04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47675B-6D3C-48A3-8C8A-B212C52ECFA6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50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75B-6D3C-48A3-8C8A-B212C52ECFA6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88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47675B-6D3C-48A3-8C8A-B212C52ECFA6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72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75B-6D3C-48A3-8C8A-B212C52ECFA6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58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47675B-6D3C-48A3-8C8A-B212C52ECFA6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0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7675B-6D3C-48A3-8C8A-B212C52ECFA6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8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nowledge_modeling" TargetMode="External"/><Relationship Id="rId2" Type="http://schemas.openxmlformats.org/officeDocument/2006/relationships/hyperlink" Target="https://en.wikipedia.org/wiki/Intelligent_tutoring_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teseerx.ist.psu.edu/viewdoc/download?doi=10.1.1.23.6806&amp;rep=rep1&amp;type=pdf" TargetMode="External"/><Relationship Id="rId5" Type="http://schemas.openxmlformats.org/officeDocument/2006/relationships/hyperlink" Target="http://www.makhfi.com/KCM_intro.htm#Author" TargetMode="External"/><Relationship Id="rId4" Type="http://schemas.openxmlformats.org/officeDocument/2006/relationships/hyperlink" Target="https://en.wikipedia.org/wiki/Ontolog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C47A-E71C-43C3-B95A-B4EABB0A0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2235302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n-GB" dirty="0"/>
              <a:t>Intelligent Tutoring System for Java Programming - variant 1</a:t>
            </a:r>
            <a:br>
              <a:rPr lang="en-GB" dirty="0"/>
            </a:br>
            <a:r>
              <a:rPr lang="en-GB" dirty="0"/>
              <a:t>(Progress Slides, meeting 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4AA75-15B3-46CE-B8F2-A6334109B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236" y="4687503"/>
            <a:ext cx="2031528" cy="372770"/>
          </a:xfrm>
        </p:spPr>
        <p:txBody>
          <a:bodyPr>
            <a:normAutofit fontScale="92500"/>
          </a:bodyPr>
          <a:lstStyle/>
          <a:p>
            <a:r>
              <a:rPr lang="en-US" dirty="0"/>
              <a:t>Miruna Pirvulescu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29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3FA8-B5FF-4CCB-AE34-00472671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Aims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BBBB-F573-493C-BD76-A48878A12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Scope: An Intelligent Tutoring system is an automated way of teaching a subject to a group of learners with little to no human teaching being involved.</a:t>
            </a:r>
          </a:p>
          <a:p>
            <a:r>
              <a:rPr lang="en-GB" dirty="0"/>
              <a:t>Project Aim: create an Intelligent Tutoring System (ITS) with the purpose of teaching Java to Year 1 Students</a:t>
            </a:r>
          </a:p>
          <a:p>
            <a:r>
              <a:rPr lang="en-GB" dirty="0"/>
              <a:t>Variant requirement: Knowledge Modelling for the representation of the domain.</a:t>
            </a:r>
          </a:p>
        </p:txBody>
      </p:sp>
    </p:spTree>
    <p:extLst>
      <p:ext uri="{BB962C8B-B14F-4D97-AF65-F5344CB8AC3E}">
        <p14:creationId xmlns:p14="http://schemas.microsoft.com/office/powerpoint/2010/main" val="204049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4A2C-650D-4A5C-B53D-A37DDB4A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7C5F8-8EBE-4472-A87C-AAF64106C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954" y="689351"/>
            <a:ext cx="6666390" cy="54792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Researching:</a:t>
            </a:r>
          </a:p>
          <a:p>
            <a:pPr lvl="1"/>
            <a:r>
              <a:rPr lang="en-US" dirty="0"/>
              <a:t>more information about the scope of the project using the papers stated in the literature mentioned below.</a:t>
            </a:r>
          </a:p>
          <a:p>
            <a:pPr lvl="1"/>
            <a:r>
              <a:rPr lang="en-US" dirty="0"/>
              <a:t>technologies that are best for approaching the subject (taking into consideration the received recommendations)</a:t>
            </a:r>
            <a:endParaRPr lang="en-GB" dirty="0"/>
          </a:p>
          <a:p>
            <a:r>
              <a:rPr lang="en-US" dirty="0"/>
              <a:t>Literature in use:</a:t>
            </a:r>
          </a:p>
          <a:p>
            <a:pPr lvl="1"/>
            <a:r>
              <a:rPr lang="en-US" dirty="0"/>
              <a:t>Intelligent Tutoring Systems – </a:t>
            </a:r>
            <a:r>
              <a:rPr lang="en-US" dirty="0">
                <a:hlinkClick r:id="rId2"/>
              </a:rPr>
              <a:t>Wikipedia</a:t>
            </a:r>
            <a:endParaRPr lang="en-US" dirty="0"/>
          </a:p>
          <a:p>
            <a:pPr lvl="1"/>
            <a:r>
              <a:rPr lang="en-US" dirty="0"/>
              <a:t>Knowledge Model – </a:t>
            </a:r>
            <a:r>
              <a:rPr lang="en-US" dirty="0">
                <a:hlinkClick r:id="rId3"/>
              </a:rPr>
              <a:t>Wikipedia</a:t>
            </a:r>
            <a:endParaRPr lang="en-US" dirty="0"/>
          </a:p>
          <a:p>
            <a:pPr lvl="1"/>
            <a:r>
              <a:rPr lang="en-GB" dirty="0"/>
              <a:t>Ontology – </a:t>
            </a:r>
            <a:r>
              <a:rPr lang="en-GB" dirty="0">
                <a:hlinkClick r:id="rId4"/>
              </a:rPr>
              <a:t>Wikipedia</a:t>
            </a:r>
            <a:endParaRPr lang="en-GB" dirty="0"/>
          </a:p>
          <a:p>
            <a:pPr lvl="1"/>
            <a:r>
              <a:rPr lang="en-GB" dirty="0" err="1">
                <a:hlinkClick r:id="rId5"/>
              </a:rPr>
              <a:t>Pejman</a:t>
            </a:r>
            <a:r>
              <a:rPr lang="en-GB" dirty="0">
                <a:hlinkClick r:id="rId5"/>
              </a:rPr>
              <a:t> </a:t>
            </a:r>
            <a:r>
              <a:rPr lang="en-GB" dirty="0" err="1">
                <a:hlinkClick r:id="rId5"/>
              </a:rPr>
              <a:t>Makhfi</a:t>
            </a:r>
            <a:r>
              <a:rPr lang="en-GB" dirty="0">
                <a:hlinkClick r:id="rId5"/>
              </a:rPr>
              <a:t>: Introduction to Knowledge </a:t>
            </a:r>
            <a:r>
              <a:rPr lang="en-GB" dirty="0" err="1">
                <a:hlinkClick r:id="rId5"/>
              </a:rPr>
              <a:t>Modeling</a:t>
            </a:r>
            <a:endParaRPr lang="en-GB" dirty="0"/>
          </a:p>
          <a:p>
            <a:pPr lvl="1"/>
            <a:r>
              <a:rPr lang="en-GB" dirty="0" err="1">
                <a:hlinkClick r:id="rId6"/>
              </a:rPr>
              <a:t>Vladan</a:t>
            </a:r>
            <a:r>
              <a:rPr lang="en-GB" dirty="0">
                <a:hlinkClick r:id="rId6"/>
              </a:rPr>
              <a:t> </a:t>
            </a:r>
            <a:r>
              <a:rPr lang="en-GB" dirty="0" err="1">
                <a:hlinkClick r:id="rId6"/>
              </a:rPr>
              <a:t>Devedzic</a:t>
            </a:r>
            <a:r>
              <a:rPr lang="en-GB" dirty="0">
                <a:hlinkClick r:id="rId6"/>
              </a:rPr>
              <a:t>: Knowledge </a:t>
            </a:r>
            <a:r>
              <a:rPr lang="en-GB" dirty="0" err="1">
                <a:hlinkClick r:id="rId6"/>
              </a:rPr>
              <a:t>Modeling</a:t>
            </a:r>
            <a:r>
              <a:rPr lang="en-GB" dirty="0">
                <a:hlinkClick r:id="rId6"/>
              </a:rPr>
              <a:t> - State of the Art</a:t>
            </a:r>
            <a:endParaRPr lang="en-GB" dirty="0"/>
          </a:p>
          <a:p>
            <a:r>
              <a:rPr lang="en-US" dirty="0"/>
              <a:t>Front End: JavaScript, more specifically React.JS</a:t>
            </a:r>
          </a:p>
          <a:p>
            <a:r>
              <a:rPr lang="en-US" dirty="0"/>
              <a:t>Back End: Python or Java (right now, researching the most  appropriate technology to approach the project).</a:t>
            </a:r>
          </a:p>
          <a:p>
            <a:r>
              <a:rPr lang="en-GB" dirty="0"/>
              <a:t>Development Machine OS: Windows 10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85593A-091F-49FB-8B6E-B6214FB2D1EF}"/>
              </a:ext>
            </a:extLst>
          </p:cNvPr>
          <p:cNvSpPr txBox="1">
            <a:spLocks/>
          </p:cNvSpPr>
          <p:nvPr/>
        </p:nvSpPr>
        <p:spPr>
          <a:xfrm>
            <a:off x="4636979" y="2349925"/>
            <a:ext cx="6724365" cy="303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96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902E-5695-4BAC-8B98-4751E7AD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Barriers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AD47-1F2B-4E3E-B934-B54E9EA0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941597"/>
            <a:ext cx="6281873" cy="32730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order to get to the next step of the project, which is the implementation, there is a consistent amount of research that needs to be done.</a:t>
            </a:r>
          </a:p>
          <a:p>
            <a:r>
              <a:rPr lang="en-US" dirty="0"/>
              <a:t>Being a completely new domain for me, it was a little difficult to find a starting point for literature review.</a:t>
            </a:r>
            <a:endParaRPr lang="en-GB" dirty="0"/>
          </a:p>
          <a:p>
            <a:r>
              <a:rPr lang="en-GB" dirty="0"/>
              <a:t>However, I am confident that I can gain a good understanding of the scope and the next steps in the future weeks, as I am very determined to deliver a well-rounded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4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9AD0-E9D9-461C-A1E6-2BBA7543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092C0-7B4F-462E-AD86-2DB1EDEF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82" y="1985365"/>
            <a:ext cx="6802330" cy="28872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Until next time:</a:t>
            </a:r>
          </a:p>
          <a:p>
            <a:pPr lvl="1"/>
            <a:r>
              <a:rPr lang="en-US" dirty="0"/>
              <a:t>Have a solid understanding of the methodologies needed for the project.</a:t>
            </a:r>
          </a:p>
          <a:p>
            <a:pPr lvl="1"/>
            <a:r>
              <a:rPr lang="en-GB" dirty="0"/>
              <a:t>Come to a final decision on the technologies that I intend to use for the software.</a:t>
            </a:r>
          </a:p>
          <a:p>
            <a:pPr lvl="1"/>
            <a:r>
              <a:rPr lang="en-GB" dirty="0"/>
              <a:t>Attempt an alpha version of the front end (if everything goes according to plan).</a:t>
            </a:r>
          </a:p>
          <a:p>
            <a:pPr lvl="1"/>
            <a:r>
              <a:rPr lang="en-GB" dirty="0"/>
              <a:t>Have a small draft of the Final report, as well as for the Background and Specification Report.</a:t>
            </a:r>
          </a:p>
        </p:txBody>
      </p:sp>
    </p:spTree>
    <p:extLst>
      <p:ext uri="{BB962C8B-B14F-4D97-AF65-F5344CB8AC3E}">
        <p14:creationId xmlns:p14="http://schemas.microsoft.com/office/powerpoint/2010/main" val="292092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E952-EDFD-4DD8-89C5-8706BE28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GB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501904D-E59E-49FE-A531-E9762BEC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990" y="2656947"/>
            <a:ext cx="7571010" cy="184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7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E53-FF87-4A55-811E-9E6DD956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Clearance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56792-FF71-4B53-9435-D77831840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596" y="2983529"/>
            <a:ext cx="6462204" cy="890942"/>
          </a:xfrm>
        </p:spPr>
        <p:txBody>
          <a:bodyPr/>
          <a:lstStyle/>
          <a:p>
            <a:r>
              <a:rPr lang="en-US" dirty="0"/>
              <a:t>As discussed with the supervisor, ethical clearance is not necessary for this project.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57987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155</TotalTime>
  <Words>367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Rockwell</vt:lpstr>
      <vt:lpstr>Wingdings</vt:lpstr>
      <vt:lpstr>Atlas</vt:lpstr>
      <vt:lpstr>Intelligent Tutoring System for Java Programming - variant 1 (Progress Slides, meeting 1)</vt:lpstr>
      <vt:lpstr>Scope &amp; Aims</vt:lpstr>
      <vt:lpstr>Current State</vt:lpstr>
      <vt:lpstr>Current Barriers</vt:lpstr>
      <vt:lpstr>Next Steps</vt:lpstr>
      <vt:lpstr>Timeline</vt:lpstr>
      <vt:lpstr>Ethical Clearance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Tutoring System to teach Java Programming for Year-1 students - variant 1</dc:title>
  <dc:creator>Miruna Pirvulescu</dc:creator>
  <cp:lastModifiedBy>Miruna Pirvulescu</cp:lastModifiedBy>
  <cp:revision>16</cp:revision>
  <dcterms:created xsi:type="dcterms:W3CDTF">2020-10-23T08:34:40Z</dcterms:created>
  <dcterms:modified xsi:type="dcterms:W3CDTF">2020-10-24T11:09:54Z</dcterms:modified>
</cp:coreProperties>
</file>