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3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3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5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7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0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675B-6D3C-48A3-8C8A-B212C52ECFA6}" type="datetimeFigureOut">
              <a:rPr lang="en-GB" smtClean="0"/>
              <a:t>03/12/2020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6B8F-4B37-4800-BF73-CDD1BBABB2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2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C47A-E71C-43C3-B95A-B4EABB0A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23530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GB" dirty="0"/>
              <a:t>Intelligent Tutoring System for Java Programming - variant 1</a:t>
            </a:r>
            <a:br>
              <a:rPr lang="en-GB" dirty="0"/>
            </a:br>
            <a:r>
              <a:rPr lang="en-GB" dirty="0"/>
              <a:t>(Progress Slides, meeting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AA75-15B3-46CE-B8F2-A6334109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36" y="4687503"/>
            <a:ext cx="2031528" cy="372770"/>
          </a:xfrm>
        </p:spPr>
        <p:txBody>
          <a:bodyPr>
            <a:normAutofit fontScale="92500"/>
          </a:bodyPr>
          <a:lstStyle/>
          <a:p>
            <a:r>
              <a:rPr lang="en-US" dirty="0"/>
              <a:t>Miruna Pirvulescu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our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Achieved before today: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Collected more data for the data pool;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Re-created the lightweight ontology in UML rather than in a mind map;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Created the initial knowledge model using Protégé;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Started the Background and Specification Report.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81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2E-5695-4BAC-8B98-4751E7A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Barriers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AD47-1F2B-4E3E-B934-B54E9EA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941597"/>
            <a:ext cx="6281873" cy="3273097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GB" dirty="0"/>
              <a:t>formalised</a:t>
            </a:r>
            <a:r>
              <a:rPr lang="en-US" dirty="0"/>
              <a:t> taxonomy, choosing between making something a class or an individual.</a:t>
            </a:r>
          </a:p>
          <a:p>
            <a:r>
              <a:rPr lang="en-US" dirty="0"/>
              <a:t>It is also very hard to maintain the ontology stable at this point in time, but over the next weeks I want to have it solidified completely.</a:t>
            </a:r>
          </a:p>
        </p:txBody>
      </p:sp>
    </p:spTree>
    <p:extLst>
      <p:ext uri="{BB962C8B-B14F-4D97-AF65-F5344CB8AC3E}">
        <p14:creationId xmlns:p14="http://schemas.microsoft.com/office/powerpoint/2010/main" val="294314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Until next time: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the BSPR </a:t>
            </a:r>
            <a:r>
              <a:rPr lang="en-GB" dirty="0"/>
              <a:t>finalised</a:t>
            </a:r>
            <a:r>
              <a:rPr lang="en-US" dirty="0"/>
              <a:t> and submitted;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the ontology </a:t>
            </a:r>
            <a:r>
              <a:rPr lang="en-GB" dirty="0"/>
              <a:t>finalised</a:t>
            </a:r>
            <a:r>
              <a:rPr lang="en-US" dirty="0"/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 the Intelligent Tutoring System;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Insert the ontology into the ITS;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Work on the final report;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 the ontology.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925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417</TotalTime>
  <Words>150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Intelligent Tutoring System for Java Programming - variant 1 (Progress Slides, meeting 3)</vt:lpstr>
      <vt:lpstr>Since our last meeting</vt:lpstr>
      <vt:lpstr>Current Barriers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Tutoring System to teach Java Programming for Year-1 students - variant 1</dc:title>
  <dc:creator>Miruna Pirvulescu</dc:creator>
  <cp:lastModifiedBy>Miruna Pirvulescu</cp:lastModifiedBy>
  <cp:revision>25</cp:revision>
  <dcterms:created xsi:type="dcterms:W3CDTF">2020-10-23T08:34:40Z</dcterms:created>
  <dcterms:modified xsi:type="dcterms:W3CDTF">2020-12-03T14:31:24Z</dcterms:modified>
</cp:coreProperties>
</file>