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447675B-6D3C-48A3-8C8A-B212C52ECFA6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3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75B-6D3C-48A3-8C8A-B212C52ECFA6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84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30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75B-6D3C-48A3-8C8A-B212C52ECFA6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34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04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50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75B-6D3C-48A3-8C8A-B212C52ECFA6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88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72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675B-6D3C-48A3-8C8A-B212C52ECFA6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58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47675B-6D3C-48A3-8C8A-B212C52ECFA6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0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7675B-6D3C-48A3-8C8A-B212C52ECFA6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86B8F-4B37-4800-BF73-CDD1BBABB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8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C47A-E71C-43C3-B95A-B4EABB0A0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2235302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n-GB" dirty="0"/>
              <a:t>Intelligent Tutoring System for Java Programming - variant 1</a:t>
            </a:r>
            <a:br>
              <a:rPr lang="en-GB" dirty="0"/>
            </a:br>
            <a:r>
              <a:rPr lang="en-GB" dirty="0"/>
              <a:t>(Progress Slides, meeting 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4AA75-15B3-46CE-B8F2-A6334109B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236" y="4687503"/>
            <a:ext cx="2031528" cy="372770"/>
          </a:xfrm>
        </p:spPr>
        <p:txBody>
          <a:bodyPr>
            <a:normAutofit fontScale="92500"/>
          </a:bodyPr>
          <a:lstStyle/>
          <a:p>
            <a:r>
              <a:rPr lang="en-US" dirty="0"/>
              <a:t>Miruna Pirvulescu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29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9AD0-E9D9-461C-A1E6-2BBA7543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Since our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092C0-7B4F-462E-AD86-2DB1EDEF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82" y="1985365"/>
            <a:ext cx="6802330" cy="2887269"/>
          </a:xfrm>
        </p:spPr>
        <p:txBody>
          <a:bodyPr>
            <a:normAutofit/>
          </a:bodyPr>
          <a:lstStyle/>
          <a:p>
            <a:r>
              <a:rPr lang="en-US" dirty="0"/>
              <a:t>Goals until today: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Finish the implementation of the software,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Have a strong draft for the final report,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Test the project.</a:t>
            </a:r>
          </a:p>
        </p:txBody>
      </p:sp>
    </p:spTree>
    <p:extLst>
      <p:ext uri="{BB962C8B-B14F-4D97-AF65-F5344CB8AC3E}">
        <p14:creationId xmlns:p14="http://schemas.microsoft.com/office/powerpoint/2010/main" val="166081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902E-5695-4BAC-8B98-4751E7AD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Barriers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AD47-1F2B-4E3E-B934-B54E9EA0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941597"/>
            <a:ext cx="6281873" cy="3273097"/>
          </a:xfrm>
        </p:spPr>
        <p:txBody>
          <a:bodyPr>
            <a:normAutofit fontScale="92500"/>
          </a:bodyPr>
          <a:lstStyle/>
          <a:p>
            <a:r>
              <a:rPr lang="en-US" dirty="0"/>
              <a:t>Testing is going slower than expected: I need a group of end users to evaluate their learning process (currently 14 evaluations in day 1 and 0 new in the following days).</a:t>
            </a:r>
          </a:p>
          <a:p>
            <a:r>
              <a:rPr lang="en-US" dirty="0"/>
              <a:t>Structuring the report: being the first time when I am exposed to such a major piece of work, writing the report is not an easy task and the structure can be at time confusing.</a:t>
            </a:r>
          </a:p>
          <a:p>
            <a:r>
              <a:rPr lang="en-US" dirty="0"/>
              <a:t>Video demo: it is a little unclear at this moment how to film it, but it should not take long to figure it out.</a:t>
            </a:r>
          </a:p>
        </p:txBody>
      </p:sp>
    </p:spTree>
    <p:extLst>
      <p:ext uri="{BB962C8B-B14F-4D97-AF65-F5344CB8AC3E}">
        <p14:creationId xmlns:p14="http://schemas.microsoft.com/office/powerpoint/2010/main" val="294314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9AD0-E9D9-461C-A1E6-2BBA7543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092C0-7B4F-462E-AD86-2DB1EDEF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82" y="1985365"/>
            <a:ext cx="6802330" cy="2887269"/>
          </a:xfrm>
        </p:spPr>
        <p:txBody>
          <a:bodyPr>
            <a:normAutofit/>
          </a:bodyPr>
          <a:lstStyle/>
          <a:p>
            <a:r>
              <a:rPr lang="en-US" dirty="0"/>
              <a:t>Until the end: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Finish the final report,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Gather more evaluations from testers,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Film the video presentation,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Submit everything before the deadline.</a:t>
            </a:r>
          </a:p>
        </p:txBody>
      </p:sp>
    </p:spTree>
    <p:extLst>
      <p:ext uri="{BB962C8B-B14F-4D97-AF65-F5344CB8AC3E}">
        <p14:creationId xmlns:p14="http://schemas.microsoft.com/office/powerpoint/2010/main" val="292092567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165</TotalTime>
  <Words>175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Intelligent Tutoring System for Java Programming - variant 1 (Progress Slides, meeting 5)</vt:lpstr>
      <vt:lpstr>Since our last meeting</vt:lpstr>
      <vt:lpstr>Current Barriers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Tutoring System to teach Java Programming for Year-1 students - variant 1</dc:title>
  <dc:creator>Miruna Pirvulescu</dc:creator>
  <cp:lastModifiedBy>Miruna Pirvulescu</cp:lastModifiedBy>
  <cp:revision>19</cp:revision>
  <dcterms:created xsi:type="dcterms:W3CDTF">2020-10-23T08:34:40Z</dcterms:created>
  <dcterms:modified xsi:type="dcterms:W3CDTF">2021-03-15T14:19:21Z</dcterms:modified>
</cp:coreProperties>
</file>