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38" y="1188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F3BD-8BE3-4CC2-822A-188BDD32D63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44E8-5924-4BE4-8765-714A9A9F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5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F3BD-8BE3-4CC2-822A-188BDD32D63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44E8-5924-4BE4-8765-714A9A9F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13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F3BD-8BE3-4CC2-822A-188BDD32D63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44E8-5924-4BE4-8765-714A9A9F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F3BD-8BE3-4CC2-822A-188BDD32D63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44E8-5924-4BE4-8765-714A9A9F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2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F3BD-8BE3-4CC2-822A-188BDD32D63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44E8-5924-4BE4-8765-714A9A9F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0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F3BD-8BE3-4CC2-822A-188BDD32D63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44E8-5924-4BE4-8765-714A9A9F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5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F3BD-8BE3-4CC2-822A-188BDD32D63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44E8-5924-4BE4-8765-714A9A9F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0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F3BD-8BE3-4CC2-822A-188BDD32D63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44E8-5924-4BE4-8765-714A9A9F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03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F3BD-8BE3-4CC2-822A-188BDD32D63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44E8-5924-4BE4-8765-714A9A9F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3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F3BD-8BE3-4CC2-822A-188BDD32D63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44E8-5924-4BE4-8765-714A9A9F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5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F3BD-8BE3-4CC2-822A-188BDD32D63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44E8-5924-4BE4-8765-714A9A9F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8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F3BD-8BE3-4CC2-822A-188BDD32D639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44E8-5924-4BE4-8765-714A9A9F6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3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miruetoto/yechan2/main/%E1%84%83%E1%85%A2%E1%84%92%E1%85%A7%E1%86%BC%E1%84%92%E1%85%A7%E1%86%AB%E1%84%89%E1%85%AE%E1%84%86%E1%85%A1%E1%86%A80920%E1%84%89%E1%85%AE%E1%84%8C%E1%85%A5%E1%86%B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6073"/>
            <a:ext cx="6858000" cy="1175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212" y="847725"/>
            <a:ext cx="1809750" cy="4953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19400" y="209550"/>
            <a:ext cx="1019175" cy="619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57712" y="314626"/>
            <a:ext cx="2000250" cy="619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212" y="304951"/>
            <a:ext cx="1095375" cy="590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6832" y="10972800"/>
            <a:ext cx="332174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글자크기를 바로 위 </a:t>
            </a:r>
            <a:r>
              <a:rPr lang="en-US" altLang="ko-KR" sz="1400" dirty="0" smtClean="0"/>
              <a:t>“10/7 (</a:t>
            </a:r>
            <a:r>
              <a:rPr lang="ko-KR" altLang="en-US" sz="1400" dirty="0" smtClean="0"/>
              <a:t>금</a:t>
            </a:r>
            <a:r>
              <a:rPr lang="en-US" altLang="ko-KR" sz="1400" dirty="0" smtClean="0"/>
              <a:t>)”</a:t>
            </a:r>
            <a:r>
              <a:rPr lang="ko-KR" altLang="en-US" sz="1400" dirty="0" smtClean="0"/>
              <a:t>이랑 같게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962025" y="10658476"/>
            <a:ext cx="0" cy="314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55332" y="10122718"/>
            <a:ext cx="3677610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글자크기를 바로 위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과학고수들의 </a:t>
            </a:r>
            <a:r>
              <a:rPr lang="en-US" altLang="ko-KR" sz="1400" dirty="0" smtClean="0"/>
              <a:t>~”</a:t>
            </a:r>
            <a:r>
              <a:rPr lang="ko-KR" altLang="en-US" sz="1400" dirty="0" smtClean="0"/>
              <a:t>랑 같게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429001" y="10272761"/>
            <a:ext cx="326331" cy="2086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1"/>
          </p:cNvCxnSpPr>
          <p:nvPr/>
        </p:nvCxnSpPr>
        <p:spPr>
          <a:xfrm flipH="1">
            <a:off x="2819400" y="10276607"/>
            <a:ext cx="935932" cy="2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733925" y="209550"/>
            <a:ext cx="1824037" cy="1238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394563" y="-183745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19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</dc:creator>
  <cp:lastModifiedBy>kh</cp:lastModifiedBy>
  <cp:revision>2</cp:revision>
  <dcterms:created xsi:type="dcterms:W3CDTF">2022-09-21T08:20:09Z</dcterms:created>
  <dcterms:modified xsi:type="dcterms:W3CDTF">2022-09-21T08:29:32Z</dcterms:modified>
</cp:coreProperties>
</file>