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3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0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7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44BB-B29C-4C5C-A625-A33F673B42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2574-577E-4B67-A70F-E049002D3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1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6230" y="3450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자연과학대학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" y="260169"/>
            <a:ext cx="2785929" cy="63151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146230" y="324557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9119" y="912225"/>
            <a:ext cx="44983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54896 </a:t>
            </a:r>
            <a:r>
              <a:rPr lang="ko-KR" altLang="en-US" sz="1400" dirty="0" smtClean="0"/>
              <a:t>전라북도 전주시 덕진구 </a:t>
            </a:r>
            <a:r>
              <a:rPr lang="ko-KR" altLang="en-US" sz="1400" dirty="0" err="1" smtClean="0"/>
              <a:t>백제대로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567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전북대학교 자연과학대학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주년 </a:t>
            </a:r>
            <a:r>
              <a:rPr lang="ko-KR" altLang="en-US" sz="1400" dirty="0" err="1" smtClean="0"/>
              <a:t>기념사업회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자연과학대학장  </a:t>
            </a:r>
            <a:r>
              <a:rPr lang="ko-KR" altLang="en-US" dirty="0" smtClean="0"/>
              <a:t>이 영 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87156" y="4385887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받는 분 주소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추후 스티커 부착 예정임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5999" y="4178893"/>
            <a:ext cx="5851021" cy="258083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44445" y="2422884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자연과학대학 </a:t>
            </a:r>
            <a:r>
              <a:rPr lang="en-US" altLang="ko-KR" sz="2800" dirty="0" smtClean="0"/>
              <a:t>70</a:t>
            </a:r>
            <a:r>
              <a:rPr lang="ko-KR" altLang="en-US" sz="2800" dirty="0" smtClean="0"/>
              <a:t>주년 기념식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498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</dc:creator>
  <cp:lastModifiedBy>kh</cp:lastModifiedBy>
  <cp:revision>7</cp:revision>
  <dcterms:created xsi:type="dcterms:W3CDTF">2022-09-16T04:08:29Z</dcterms:created>
  <dcterms:modified xsi:type="dcterms:W3CDTF">2022-09-20T02:26:01Z</dcterms:modified>
</cp:coreProperties>
</file>