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16741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3336" y="90"/>
      </p:cViewPr>
      <p:guideLst>
        <p:guide orient="horz" pos="68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2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8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2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7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90BB-0ADC-428F-A219-092E4C2E33BD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2EB2-2737-434F-8D2E-3E651CA49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대형현수막0920_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" y="268940"/>
            <a:ext cx="11976847" cy="205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90917" y="8429509"/>
            <a:ext cx="7342094" cy="968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여기서 삭제하고 아래 쪽으로 이동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806823" y="18748792"/>
            <a:ext cx="1963271" cy="480502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행사기간 내내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0094" y="1874879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과학체험 부스</a:t>
            </a:r>
            <a:r>
              <a:rPr lang="en-US" altLang="ko-KR" dirty="0" smtClean="0"/>
              <a:t>,(</a:t>
            </a:r>
            <a:r>
              <a:rPr lang="ko-KR" altLang="en-US" dirty="0" smtClean="0"/>
              <a:t>알림의 거리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메타버스 광장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 rot="10800000">
            <a:off x="8081682" y="10061993"/>
            <a:ext cx="1102658" cy="8871465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84340" y="13528229"/>
            <a:ext cx="204395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글자크기를 조금만 더 크게 </a:t>
            </a:r>
            <a:r>
              <a:rPr lang="en-US" altLang="ko-KR" sz="2400" dirty="0" smtClean="0">
                <a:solidFill>
                  <a:srgbClr val="FF0000"/>
                </a:solidFill>
              </a:rPr>
              <a:t>(120%</a:t>
            </a:r>
            <a:r>
              <a:rPr lang="ko-KR" altLang="en-US" sz="2400" dirty="0" smtClean="0">
                <a:solidFill>
                  <a:srgbClr val="FF0000"/>
                </a:solidFill>
              </a:rPr>
              <a:t>정도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키워주시면</a:t>
            </a:r>
            <a:r>
              <a:rPr lang="ko-KR" altLang="en-US" sz="2400" dirty="0" smtClean="0">
                <a:solidFill>
                  <a:srgbClr val="FF0000"/>
                </a:solidFill>
              </a:rPr>
              <a:t> 좋겠습니다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472917" y="9397697"/>
            <a:ext cx="1143036" cy="8890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0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</dc:creator>
  <cp:lastModifiedBy>kh</cp:lastModifiedBy>
  <cp:revision>2</cp:revision>
  <dcterms:created xsi:type="dcterms:W3CDTF">2022-09-20T06:49:52Z</dcterms:created>
  <dcterms:modified xsi:type="dcterms:W3CDTF">2022-09-20T06:59:41Z</dcterms:modified>
</cp:coreProperties>
</file>