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50" d="100"/>
          <a:sy n="150" d="100"/>
        </p:scale>
        <p:origin x="108" y="-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E79AB-2FFB-4ABA-B462-0594F6CB2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3CEAE9-322C-44DB-B0A4-66ADF66A2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64171-B70C-40F5-904D-7D4774C4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362D-EA6D-458A-A607-67B839332D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C9BCA4-BE71-4C32-A38F-015F1BB5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ED8FA-2430-4FDB-B57D-ED6118A4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0A13-F79B-47F2-844A-194A13AA2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70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A639A-F5AF-4769-88E8-FA33C763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B58A57-026B-4768-9209-068B51AB1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CB4DDC-F055-4FE5-9E99-D08CE75B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362D-EA6D-458A-A607-67B839332D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E34F1-556A-447A-A202-CCACF6FE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D4D24-DE40-4E90-A497-9653848A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0A13-F79B-47F2-844A-194A13AA2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89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445396-792D-44CA-9E36-29FD7394C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777F96-550C-4A94-BA51-A8C66DB3F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D567F-DCD9-4594-A8B8-DEDF8E21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362D-EA6D-458A-A607-67B839332D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438A6-19F6-4276-BF85-0267EA47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A43FEE-A961-4CDF-9C62-E4E07076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0A13-F79B-47F2-844A-194A13AA2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97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FED18-D108-47DC-BDE0-4D59F52C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1EC8D-B5C3-4F72-A5C9-27B50AE6C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3E2BE-34D4-4738-A760-493E02D0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362D-EA6D-458A-A607-67B839332D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17FE38-B5C2-4164-AB70-0292C8F3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27550-48CA-4540-A536-680CC6C7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0A13-F79B-47F2-844A-194A13AA2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7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D538C-50AA-485B-98B1-B263D3DA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D7B956-F75A-4CDB-8A70-46B33C620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F3FF5-74C6-4049-990A-CDCF64C4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362D-EA6D-458A-A607-67B839332D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4A91E-4C93-4BE9-86EE-8AE1434B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84D87-6041-413C-A550-BE1F84F54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0A13-F79B-47F2-844A-194A13AA2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64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59240-D8A6-413B-99F7-53AFC354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56A8FF-4E1E-4B04-A481-408C12DE0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F74307-EB2F-4BAB-80C7-938852C24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D010FD-0424-4658-8221-D2D46885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362D-EA6D-458A-A607-67B839332D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C69C8A-D2CC-490B-B920-BF134317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8A1B82-D720-4E64-B89D-8D1A7AB1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0A13-F79B-47F2-844A-194A13AA2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4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7FA89-5A24-40A9-8AF2-3C1BE336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CA638B-EA25-45A2-AB7E-FCF5DCEB7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19CDDF-42F1-4692-92C0-574F31D16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9580A-F819-4697-87D5-41F21B3C0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9E7530-7E3C-4E3F-8BBB-265B4738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5D2177-5E6E-4D45-807F-18B203B9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362D-EA6D-458A-A607-67B839332D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68E8AD-D5A2-4A7E-A255-20BA59E6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F7861B-09AA-422C-89E3-7D3F2CD4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0A13-F79B-47F2-844A-194A13AA2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73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2A2E6-C87E-4214-983F-43857B68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05CB4-F715-49B9-8D41-6F153C79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362D-EA6D-458A-A607-67B839332D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E84322-CCAF-4C9A-895D-1C08B395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5D9023-35EC-444D-A0C5-DB7005E4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0A13-F79B-47F2-844A-194A13AA2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4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C665F7-1470-4AB0-B810-A1911EBD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362D-EA6D-458A-A607-67B839332D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BB4C7B-5266-42DC-9D93-590D272A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BFA61A-9F5F-4E6C-94EB-BC5C35E4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0A13-F79B-47F2-844A-194A13AA2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76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4AC6A-4339-44EE-BC7E-D537B954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F138D-8FAE-40AE-B79F-AE7A7F0FA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32F77C-196D-4B79-B3A5-02BC3173A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83F3B-21C8-4A3D-B71E-CF603598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362D-EA6D-458A-A607-67B839332D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DBD399-C75D-4697-8BD3-B08EB13E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E71F16-6961-40E8-8C7D-4CE4EEDF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0A13-F79B-47F2-844A-194A13AA2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4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E7D91-0D8E-46A2-B03C-A6BC73F8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C4E278-9A89-4FD8-8F3E-CA02672AF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D663D2-F782-41D4-8D09-D59F588A0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C74544-29CC-4810-9A4B-73B6AEF3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362D-EA6D-458A-A607-67B839332D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1FC741-5310-4730-9C70-D7F8AD8B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AA546A-0380-4328-B4C2-9922C8C5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0A13-F79B-47F2-844A-194A13AA2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32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368EDF-744B-4807-A3A8-AFE7D2C6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75BFFA-2840-47BA-BF15-9842FBE14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5A753-CDC6-4E92-A7FD-C34BD3FDB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1362D-EA6D-458A-A607-67B839332DA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EEC49-046B-4CE4-94C8-F01816540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FFC1B-8EAA-455D-A7B4-F7EB62260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0A13-F79B-47F2-844A-194A13AA2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8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전체행사_현수막_0920.jpg">
            <a:extLst>
              <a:ext uri="{FF2B5EF4-FFF2-40B4-BE49-F238E27FC236}">
                <a16:creationId xmlns:a16="http://schemas.microsoft.com/office/drawing/2014/main" id="{12C7E94D-77EA-4D80-8C19-10D284B41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8" y="2588274"/>
            <a:ext cx="12023784" cy="1681451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5276CA4-387A-41AB-AFD0-C6531D0D1652}"/>
              </a:ext>
            </a:extLst>
          </p:cNvPr>
          <p:cNvSpPr/>
          <p:nvPr/>
        </p:nvSpPr>
        <p:spPr>
          <a:xfrm>
            <a:off x="2068944" y="3142671"/>
            <a:ext cx="1597891" cy="5726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삭제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0C563-A177-4272-8FF2-CF9561FA5924}"/>
              </a:ext>
            </a:extLst>
          </p:cNvPr>
          <p:cNvSpPr txBox="1"/>
          <p:nvPr/>
        </p:nvSpPr>
        <p:spPr>
          <a:xfrm>
            <a:off x="5339524" y="4442437"/>
            <a:ext cx="188677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“70</a:t>
            </a:r>
            <a:r>
              <a:rPr lang="ko-KR" altLang="en-US" dirty="0" smtClean="0"/>
              <a:t>주년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글자 파란색으로 수정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1397000" y="2260600"/>
            <a:ext cx="36830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63700" y="2055105"/>
            <a:ext cx="519405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해상도 높은 로고로 교체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로고는 별도 파일 송부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38159" y="3192106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solidFill>
                  <a:schemeClr val="accent5">
                    <a:lumMod val="50000"/>
                  </a:schemeClr>
                </a:solidFill>
              </a:rPr>
              <a:t>70</a:t>
            </a:r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</a:rPr>
              <a:t>주년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6125107" y="3632315"/>
            <a:ext cx="145695" cy="8012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93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kh</cp:lastModifiedBy>
  <cp:revision>4</cp:revision>
  <dcterms:created xsi:type="dcterms:W3CDTF">2022-09-21T07:26:46Z</dcterms:created>
  <dcterms:modified xsi:type="dcterms:W3CDTF">2022-09-22T01:10:25Z</dcterms:modified>
</cp:coreProperties>
</file>