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82" r:id="rId2"/>
  </p:sldIdLst>
  <p:sldSz cx="287972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8" autoAdjust="0"/>
    <p:restoredTop sz="94660"/>
  </p:normalViewPr>
  <p:slideViewPr>
    <p:cSldViewPr snapToGrid="0">
      <p:cViewPr>
        <p:scale>
          <a:sx n="300" d="100"/>
          <a:sy n="300" d="100"/>
        </p:scale>
        <p:origin x="24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706933"/>
            <a:ext cx="2447766" cy="1503857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2268784"/>
            <a:ext cx="2159794" cy="1042900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7F40-F425-4110-B9B9-30B597F204F7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FECA-7944-425D-869A-DFF1E65B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2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7F40-F425-4110-B9B9-30B597F204F7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FECA-7944-425D-869A-DFF1E65B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7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229978"/>
            <a:ext cx="620941" cy="36606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229978"/>
            <a:ext cx="1826826" cy="36606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7F40-F425-4110-B9B9-30B597F204F7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FECA-7944-425D-869A-DFF1E65B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8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7F40-F425-4110-B9B9-30B597F204F7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FECA-7944-425D-869A-DFF1E65B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80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1076899"/>
            <a:ext cx="2483763" cy="1796828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2890725"/>
            <a:ext cx="2483763" cy="94491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7F40-F425-4110-B9B9-30B597F204F7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FECA-7944-425D-869A-DFF1E65B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149890"/>
            <a:ext cx="1223883" cy="274073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149890"/>
            <a:ext cx="1223883" cy="274073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7F40-F425-4110-B9B9-30B597F204F7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FECA-7944-425D-869A-DFF1E65B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29979"/>
            <a:ext cx="2483763" cy="8349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1058899"/>
            <a:ext cx="1218258" cy="51895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577849"/>
            <a:ext cx="1218258" cy="23207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1058899"/>
            <a:ext cx="1224258" cy="51895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577849"/>
            <a:ext cx="1224258" cy="23207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7F40-F425-4110-B9B9-30B597F204F7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FECA-7944-425D-869A-DFF1E65B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92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7F40-F425-4110-B9B9-30B597F204F7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FECA-7944-425D-869A-DFF1E65B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96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7F40-F425-4110-B9B9-30B597F204F7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FECA-7944-425D-869A-DFF1E65B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8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87972"/>
            <a:ext cx="928786" cy="1007904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621942"/>
            <a:ext cx="1457861" cy="3069707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295877"/>
            <a:ext cx="928786" cy="2400771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7F40-F425-4110-B9B9-30B597F204F7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FECA-7944-425D-869A-DFF1E65B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5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87972"/>
            <a:ext cx="928786" cy="1007904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621942"/>
            <a:ext cx="1457861" cy="3069707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295877"/>
            <a:ext cx="928786" cy="2400771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7F40-F425-4110-B9B9-30B597F204F7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FECA-7944-425D-869A-DFF1E65B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9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229979"/>
            <a:ext cx="2483763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149890"/>
            <a:ext cx="2483763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4003619"/>
            <a:ext cx="64793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77F40-F425-4110-B9B9-30B597F204F7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4003619"/>
            <a:ext cx="64793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AFECA-7944-425D-869A-DFF1E65B6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8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7945" rtl="0" eaLnBrk="1" latinLnBrk="1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1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1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1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980FA8F9-CDD2-49D5-A4B6-A19925E7EF18}"/>
              </a:ext>
            </a:extLst>
          </p:cNvPr>
          <p:cNvSpPr txBox="1"/>
          <p:nvPr/>
        </p:nvSpPr>
        <p:spPr>
          <a:xfrm>
            <a:off x="127151" y="580435"/>
            <a:ext cx="1737976" cy="732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600" dirty="0">
                <a:solidFill>
                  <a:schemeClr val="accent1">
                    <a:lumMod val="50000"/>
                  </a:schemeClr>
                </a:solidFill>
              </a:rPr>
              <a:t>함께 한 </a:t>
            </a:r>
            <a:r>
              <a:rPr lang="en-US" altLang="ko-KR" sz="600" dirty="0">
                <a:solidFill>
                  <a:schemeClr val="accent1">
                    <a:lumMod val="50000"/>
                  </a:schemeClr>
                </a:solidFill>
              </a:rPr>
              <a:t>70</a:t>
            </a:r>
            <a:r>
              <a:rPr lang="ko-KR" altLang="en-US" sz="600" dirty="0">
                <a:solidFill>
                  <a:schemeClr val="accent1">
                    <a:lumMod val="50000"/>
                  </a:schemeClr>
                </a:solidFill>
              </a:rPr>
              <a:t>년</a:t>
            </a:r>
            <a:r>
              <a:rPr lang="en-US" altLang="ko-KR" sz="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600" dirty="0">
                <a:solidFill>
                  <a:schemeClr val="accent1">
                    <a:lumMod val="50000"/>
                  </a:schemeClr>
                </a:solidFill>
              </a:rPr>
              <a:t>미래 </a:t>
            </a:r>
            <a:r>
              <a:rPr lang="en-US" altLang="ko-KR" sz="600" dirty="0">
                <a:solidFill>
                  <a:schemeClr val="accent1">
                    <a:lumMod val="50000"/>
                  </a:schemeClr>
                </a:solidFill>
              </a:rPr>
              <a:t>100</a:t>
            </a:r>
            <a:r>
              <a:rPr lang="ko-KR" altLang="en-US" sz="600" dirty="0">
                <a:solidFill>
                  <a:schemeClr val="accent1">
                    <a:lumMod val="50000"/>
                  </a:schemeClr>
                </a:solidFill>
              </a:rPr>
              <a:t>년을 위한 힘찬 도약</a:t>
            </a:r>
            <a:endParaRPr lang="en-US" altLang="ko-KR" sz="6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825" b="1" dirty="0"/>
              <a:t>전북대학교 자연과학대학 </a:t>
            </a:r>
            <a:r>
              <a:rPr lang="en-US" altLang="ko-KR" sz="825" b="1" dirty="0"/>
              <a:t>70</a:t>
            </a:r>
            <a:r>
              <a:rPr lang="ko-KR" altLang="en-US" sz="825" b="1" dirty="0"/>
              <a:t>주년 </a:t>
            </a:r>
            <a:endParaRPr lang="en-US" altLang="ko-KR" sz="825" b="1" dirty="0"/>
          </a:p>
          <a:p>
            <a:pPr>
              <a:lnSpc>
                <a:spcPct val="120000"/>
              </a:lnSpc>
            </a:pPr>
            <a:endParaRPr lang="en-US" altLang="ko-KR" sz="600" b="1" dirty="0"/>
          </a:p>
          <a:p>
            <a:pPr>
              <a:lnSpc>
                <a:spcPct val="120000"/>
              </a:lnSpc>
            </a:pPr>
            <a:r>
              <a:rPr lang="ko-KR" altLang="en-US" sz="600" dirty="0">
                <a:solidFill>
                  <a:schemeClr val="accent1">
                    <a:lumMod val="50000"/>
                  </a:schemeClr>
                </a:solidFill>
              </a:rPr>
              <a:t>대학과 함께하는  </a:t>
            </a:r>
            <a:r>
              <a:rPr lang="en-US" altLang="ko-KR" sz="600" dirty="0">
                <a:solidFill>
                  <a:schemeClr val="accent1">
                    <a:lumMod val="50000"/>
                  </a:schemeClr>
                </a:solidFill>
              </a:rPr>
              <a:t>2022</a:t>
            </a:r>
          </a:p>
          <a:p>
            <a:pPr>
              <a:lnSpc>
                <a:spcPct val="120000"/>
              </a:lnSpc>
            </a:pPr>
            <a:r>
              <a:rPr lang="en-US" altLang="ko-KR" sz="900" b="1" dirty="0">
                <a:solidFill>
                  <a:srgbClr val="92D050"/>
                </a:solidFill>
              </a:rPr>
              <a:t>UN </a:t>
            </a:r>
            <a:r>
              <a:rPr lang="ko-KR" altLang="en-US" sz="825" b="1" dirty="0">
                <a:solidFill>
                  <a:srgbClr val="92D050"/>
                </a:solidFill>
              </a:rPr>
              <a:t>세계기초과학의</a:t>
            </a:r>
            <a:r>
              <a:rPr lang="en-US" altLang="ko-KR" sz="825" b="1" dirty="0">
                <a:solidFill>
                  <a:srgbClr val="92D050"/>
                </a:solidFill>
              </a:rPr>
              <a:t> </a:t>
            </a:r>
            <a:r>
              <a:rPr lang="ko-KR" altLang="en-US" sz="825" b="1" dirty="0">
                <a:solidFill>
                  <a:srgbClr val="92D050"/>
                </a:solidFill>
              </a:rPr>
              <a:t>해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2653B62-7758-4846-9A07-31E1D52DD338}"/>
              </a:ext>
            </a:extLst>
          </p:cNvPr>
          <p:cNvSpPr txBox="1"/>
          <p:nvPr/>
        </p:nvSpPr>
        <p:spPr>
          <a:xfrm>
            <a:off x="112607" y="1411433"/>
            <a:ext cx="2647071" cy="626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전북대학교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자연과학주간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825" b="1" dirty="0">
                <a:solidFill>
                  <a:schemeClr val="accent4">
                    <a:lumMod val="75000"/>
                  </a:schemeClr>
                </a:solidFill>
              </a:rPr>
              <a:t>2022.</a:t>
            </a:r>
            <a:r>
              <a:rPr lang="ko-KR" altLang="en-US" sz="825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825" b="1" dirty="0">
                <a:solidFill>
                  <a:schemeClr val="accent4">
                    <a:lumMod val="75000"/>
                  </a:schemeClr>
                </a:solidFill>
              </a:rPr>
              <a:t>10.4.(</a:t>
            </a:r>
            <a:r>
              <a:rPr lang="ko-KR" altLang="en-US" sz="825" b="1" dirty="0">
                <a:solidFill>
                  <a:schemeClr val="accent4">
                    <a:lumMod val="75000"/>
                  </a:schemeClr>
                </a:solidFill>
              </a:rPr>
              <a:t>화</a:t>
            </a:r>
            <a:r>
              <a:rPr lang="en-US" altLang="ko-KR" sz="825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ko-KR" altLang="en-US" sz="825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ko-KR" sz="825" b="1" dirty="0">
                <a:solidFill>
                  <a:schemeClr val="accent4">
                    <a:lumMod val="75000"/>
                  </a:schemeClr>
                </a:solidFill>
              </a:rPr>
              <a:t>~ 10.7.(</a:t>
            </a:r>
            <a:r>
              <a:rPr lang="ko-KR" altLang="en-US" sz="825" b="1" dirty="0">
                <a:solidFill>
                  <a:schemeClr val="accent4">
                    <a:lumMod val="75000"/>
                  </a:schemeClr>
                </a:solidFill>
              </a:rPr>
              <a:t>금</a:t>
            </a:r>
            <a:r>
              <a:rPr lang="en-US" altLang="ko-KR" sz="825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450" dirty="0"/>
              <a:t>전북대학교 </a:t>
            </a:r>
            <a:r>
              <a:rPr lang="ko-KR" altLang="en-US" sz="450" dirty="0" err="1"/>
              <a:t>뉴실크로드센터</a:t>
            </a:r>
            <a:r>
              <a:rPr lang="ko-KR" altLang="en-US" sz="450" dirty="0"/>
              <a:t> </a:t>
            </a:r>
            <a:r>
              <a:rPr lang="en-US" altLang="ko-KR" sz="450" dirty="0"/>
              <a:t>7</a:t>
            </a:r>
            <a:r>
              <a:rPr lang="ko-KR" altLang="en-US" sz="450" dirty="0"/>
              <a:t>층 </a:t>
            </a:r>
            <a:r>
              <a:rPr lang="ko-KR" altLang="en-US" sz="450" dirty="0" err="1"/>
              <a:t>동행홀</a:t>
            </a:r>
            <a:r>
              <a:rPr lang="en-US" altLang="ko-KR" sz="450" dirty="0"/>
              <a:t>, </a:t>
            </a:r>
            <a:r>
              <a:rPr lang="ko-KR" altLang="en-US" sz="450" dirty="0"/>
              <a:t>진수당 </a:t>
            </a:r>
            <a:r>
              <a:rPr lang="en-US" altLang="ko-KR" sz="450" dirty="0"/>
              <a:t>1</a:t>
            </a:r>
            <a:r>
              <a:rPr lang="ko-KR" altLang="en-US" sz="450" dirty="0"/>
              <a:t>층 </a:t>
            </a:r>
            <a:r>
              <a:rPr lang="ko-KR" altLang="en-US" sz="450" dirty="0" err="1"/>
              <a:t>가인홀</a:t>
            </a:r>
            <a:r>
              <a:rPr lang="en-US" altLang="ko-KR" sz="450" dirty="0"/>
              <a:t> /</a:t>
            </a:r>
            <a:r>
              <a:rPr lang="ko-KR" altLang="en-US" sz="450" dirty="0"/>
              <a:t>대운동장</a:t>
            </a:r>
            <a:r>
              <a:rPr lang="en-US" altLang="ko-KR" sz="450" dirty="0"/>
              <a:t>, </a:t>
            </a:r>
            <a:r>
              <a:rPr lang="ko-KR" altLang="en-US" sz="450" dirty="0"/>
              <a:t>소운동장</a:t>
            </a:r>
            <a:r>
              <a:rPr lang="en-US" altLang="ko-KR" sz="450" dirty="0"/>
              <a:t> </a:t>
            </a:r>
            <a:r>
              <a:rPr lang="ko-KR" altLang="en-US" sz="450" dirty="0"/>
              <a:t>등 전북대학교 일원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E65D36-E8F4-42BF-B4BD-40712C9D9B46}"/>
              </a:ext>
            </a:extLst>
          </p:cNvPr>
          <p:cNvSpPr txBox="1"/>
          <p:nvPr/>
        </p:nvSpPr>
        <p:spPr>
          <a:xfrm>
            <a:off x="139843" y="3779707"/>
            <a:ext cx="2694674" cy="25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50" b="1" dirty="0">
                <a:solidFill>
                  <a:schemeClr val="accent1">
                    <a:lumMod val="50000"/>
                  </a:schemeClr>
                </a:solidFill>
              </a:rPr>
              <a:t>주관</a:t>
            </a:r>
            <a:r>
              <a:rPr lang="en-US" altLang="ko-KR" sz="45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450" b="1" dirty="0">
                <a:solidFill>
                  <a:schemeClr val="accent1">
                    <a:lumMod val="50000"/>
                  </a:schemeClr>
                </a:solidFill>
              </a:rPr>
              <a:t>전북대학교 자연과학대학</a:t>
            </a:r>
            <a:endParaRPr lang="en-US" altLang="ko-KR" sz="45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450" b="1" dirty="0">
                <a:solidFill>
                  <a:schemeClr val="accent1">
                    <a:lumMod val="50000"/>
                  </a:schemeClr>
                </a:solidFill>
              </a:rPr>
              <a:t>후원</a:t>
            </a:r>
            <a:r>
              <a:rPr lang="en-US" altLang="ko-KR" sz="45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450" b="1" dirty="0">
                <a:solidFill>
                  <a:schemeClr val="accent1">
                    <a:lumMod val="50000"/>
                  </a:schemeClr>
                </a:solidFill>
              </a:rPr>
              <a:t>전북대학교 </a:t>
            </a:r>
            <a:r>
              <a:rPr lang="ko-KR" altLang="en-US" sz="450" b="1" dirty="0" err="1">
                <a:solidFill>
                  <a:schemeClr val="accent1">
                    <a:lumMod val="50000"/>
                  </a:schemeClr>
                </a:solidFill>
              </a:rPr>
              <a:t>빅데이터사업단</a:t>
            </a:r>
            <a:r>
              <a:rPr lang="en-US" altLang="ko-KR" sz="45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450" b="1" dirty="0">
                <a:solidFill>
                  <a:schemeClr val="accent1">
                    <a:lumMod val="50000"/>
                  </a:schemeClr>
                </a:solidFill>
              </a:rPr>
              <a:t>전북대학교 총동창회</a:t>
            </a:r>
            <a:r>
              <a:rPr lang="en-US" altLang="ko-KR" sz="45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450" b="1" dirty="0">
                <a:solidFill>
                  <a:schemeClr val="accent1">
                    <a:lumMod val="50000"/>
                  </a:schemeClr>
                </a:solidFill>
              </a:rPr>
              <a:t>전북대학교</a:t>
            </a:r>
            <a:r>
              <a:rPr lang="en-US" altLang="ko-KR" sz="45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450" b="1" dirty="0">
                <a:solidFill>
                  <a:schemeClr val="accent1">
                    <a:lumMod val="50000"/>
                  </a:schemeClr>
                </a:solidFill>
              </a:rPr>
              <a:t>혁신지원사업</a:t>
            </a:r>
            <a:r>
              <a:rPr lang="en-US" altLang="ko-KR" sz="450" b="1" dirty="0">
                <a:solidFill>
                  <a:schemeClr val="accent1">
                    <a:lumMod val="50000"/>
                  </a:schemeClr>
                </a:solidFill>
              </a:rPr>
              <a:t>, BK21), </a:t>
            </a:r>
            <a:r>
              <a:rPr lang="ko-KR" altLang="en-US" sz="450" b="1" dirty="0">
                <a:solidFill>
                  <a:schemeClr val="accent1">
                    <a:lumMod val="50000"/>
                  </a:schemeClr>
                </a:solidFill>
              </a:rPr>
              <a:t>교육부</a:t>
            </a:r>
            <a:r>
              <a:rPr lang="en-US" altLang="ko-KR" sz="45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ko-KR" altLang="en-US" sz="45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76BE1C4-4E61-4E45-B35E-59CC950A61F1}"/>
              </a:ext>
            </a:extLst>
          </p:cNvPr>
          <p:cNvGrpSpPr/>
          <p:nvPr/>
        </p:nvGrpSpPr>
        <p:grpSpPr>
          <a:xfrm>
            <a:off x="1336768" y="2038972"/>
            <a:ext cx="1277302" cy="1666062"/>
            <a:chOff x="4853354" y="1881554"/>
            <a:chExt cx="2382715" cy="3204225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28CB1067-AA7B-4D94-A14E-B4C73D680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144"/>
            <a:stretch/>
          </p:blipFill>
          <p:spPr>
            <a:xfrm>
              <a:off x="4934686" y="1980196"/>
              <a:ext cx="2301383" cy="3105583"/>
            </a:xfrm>
            <a:prstGeom prst="rect">
              <a:avLst/>
            </a:prstGeom>
          </p:spPr>
        </p:pic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B541B3D-35D2-4C4C-B191-B000F2E8AB5C}"/>
                </a:ext>
              </a:extLst>
            </p:cNvPr>
            <p:cNvSpPr/>
            <p:nvPr/>
          </p:nvSpPr>
          <p:spPr>
            <a:xfrm>
              <a:off x="4853354" y="1881554"/>
              <a:ext cx="1019908" cy="334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7D103C98-7521-4406-994E-388EC84D94B2}"/>
              </a:ext>
            </a:extLst>
          </p:cNvPr>
          <p:cNvSpPr txBox="1"/>
          <p:nvPr/>
        </p:nvSpPr>
        <p:spPr>
          <a:xfrm>
            <a:off x="139843" y="2117123"/>
            <a:ext cx="1521570" cy="1610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450" b="1" dirty="0">
                <a:solidFill>
                  <a:schemeClr val="accent1">
                    <a:lumMod val="50000"/>
                  </a:schemeClr>
                </a:solidFill>
              </a:rPr>
              <a:t>행사기간</a:t>
            </a:r>
            <a:r>
              <a:rPr lang="ko-KR" altLang="en-US" sz="375" dirty="0"/>
              <a:t>  과학체험부스</a:t>
            </a:r>
            <a:r>
              <a:rPr lang="en-US" altLang="ko-KR" sz="375" dirty="0"/>
              <a:t>(</a:t>
            </a:r>
            <a:r>
              <a:rPr lang="ko-KR" altLang="en-US" sz="375" dirty="0"/>
              <a:t>알림의 거리</a:t>
            </a:r>
            <a:r>
              <a:rPr lang="en-US" altLang="ko-KR" sz="375" dirty="0"/>
              <a:t>) / </a:t>
            </a:r>
            <a:r>
              <a:rPr lang="ko-KR" altLang="en-US" sz="375" dirty="0"/>
              <a:t>메타버스 광장</a:t>
            </a:r>
            <a:r>
              <a:rPr lang="en-US" altLang="ko-KR" sz="375" dirty="0"/>
              <a:t>(</a:t>
            </a:r>
            <a:r>
              <a:rPr lang="ko-KR" altLang="en-US" sz="375" dirty="0"/>
              <a:t>온라인</a:t>
            </a:r>
            <a:r>
              <a:rPr lang="en-US" altLang="ko-KR" sz="375" dirty="0"/>
              <a:t>)</a:t>
            </a:r>
          </a:p>
          <a:p>
            <a:pPr>
              <a:lnSpc>
                <a:spcPct val="120000"/>
              </a:lnSpc>
            </a:pPr>
            <a:endParaRPr lang="en-US" altLang="ko-KR" sz="375" b="1" dirty="0">
              <a:solidFill>
                <a:srgbClr val="006666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450" b="1" dirty="0">
                <a:solidFill>
                  <a:schemeClr val="accent1">
                    <a:lumMod val="75000"/>
                  </a:schemeClr>
                </a:solidFill>
              </a:rPr>
              <a:t>10/4(</a:t>
            </a:r>
            <a:r>
              <a:rPr lang="ko-KR" altLang="en-US" sz="450" b="1" dirty="0">
                <a:solidFill>
                  <a:schemeClr val="accent1">
                    <a:lumMod val="75000"/>
                  </a:schemeClr>
                </a:solidFill>
              </a:rPr>
              <a:t>화</a:t>
            </a:r>
            <a:r>
              <a:rPr lang="en-US" altLang="ko-KR" sz="450" b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ko-KR" altLang="en-US" sz="450" b="1" dirty="0">
                <a:solidFill>
                  <a:schemeClr val="accent1">
                    <a:lumMod val="75000"/>
                  </a:schemeClr>
                </a:solidFill>
              </a:rPr>
              <a:t>과학 놀다</a:t>
            </a:r>
            <a:r>
              <a:rPr lang="en-US" altLang="ko-KR" sz="450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375" dirty="0" err="1"/>
              <a:t>다함께</a:t>
            </a:r>
            <a:r>
              <a:rPr lang="en-US" altLang="ko-KR" sz="375" dirty="0"/>
              <a:t>! </a:t>
            </a:r>
            <a:r>
              <a:rPr lang="ko-KR" altLang="en-US" sz="375" dirty="0" err="1"/>
              <a:t>골든벨</a:t>
            </a:r>
            <a:endParaRPr lang="en-US" altLang="ko-KR" sz="375" dirty="0"/>
          </a:p>
          <a:p>
            <a:pPr>
              <a:lnSpc>
                <a:spcPct val="120000"/>
              </a:lnSpc>
            </a:pPr>
            <a:r>
              <a:rPr lang="ko-KR" altLang="en-US" sz="375" dirty="0"/>
              <a:t>학생</a:t>
            </a:r>
            <a:r>
              <a:rPr lang="en-US" altLang="ko-KR" sz="375" dirty="0"/>
              <a:t>-</a:t>
            </a:r>
            <a:r>
              <a:rPr lang="ko-KR" altLang="en-US" sz="375" dirty="0"/>
              <a:t>교수 친선 </a:t>
            </a:r>
            <a:r>
              <a:rPr lang="en-US" altLang="ko-KR" sz="375" dirty="0" smtClean="0"/>
              <a:t>N-</a:t>
            </a:r>
            <a:r>
              <a:rPr lang="ko-KR" altLang="en-US" sz="375" dirty="0"/>
              <a:t>리그</a:t>
            </a:r>
            <a:endParaRPr lang="en-US" altLang="ko-KR" sz="375" dirty="0"/>
          </a:p>
          <a:p>
            <a:pPr>
              <a:lnSpc>
                <a:spcPct val="120000"/>
              </a:lnSpc>
            </a:pPr>
            <a:r>
              <a:rPr lang="ko-KR" altLang="en-US" sz="375" dirty="0"/>
              <a:t>자연인의 밤</a:t>
            </a:r>
            <a:r>
              <a:rPr lang="en-US" altLang="ko-KR" sz="375" dirty="0"/>
              <a:t>, BTS (Born</a:t>
            </a:r>
            <a:r>
              <a:rPr lang="ko-KR" altLang="en-US" sz="375" dirty="0"/>
              <a:t> </a:t>
            </a:r>
            <a:r>
              <a:rPr lang="en-US" altLang="ko-KR" sz="375" dirty="0"/>
              <a:t>to Science)</a:t>
            </a:r>
          </a:p>
          <a:p>
            <a:pPr>
              <a:lnSpc>
                <a:spcPct val="120000"/>
              </a:lnSpc>
            </a:pPr>
            <a:endParaRPr lang="en-US" altLang="ko-KR" sz="375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450" b="1" dirty="0">
                <a:solidFill>
                  <a:schemeClr val="accent1">
                    <a:lumMod val="75000"/>
                  </a:schemeClr>
                </a:solidFill>
              </a:rPr>
              <a:t>10/5(</a:t>
            </a:r>
            <a:r>
              <a:rPr lang="ko-KR" altLang="en-US" sz="450" b="1" dirty="0">
                <a:solidFill>
                  <a:schemeClr val="accent1">
                    <a:lumMod val="75000"/>
                  </a:schemeClr>
                </a:solidFill>
              </a:rPr>
              <a:t>수</a:t>
            </a:r>
            <a:r>
              <a:rPr lang="en-US" altLang="ko-KR" sz="450" b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ko-KR" altLang="en-US" sz="450" b="1" dirty="0">
                <a:solidFill>
                  <a:schemeClr val="accent1">
                    <a:lumMod val="75000"/>
                  </a:schemeClr>
                </a:solidFill>
              </a:rPr>
              <a:t>과학 묻다</a:t>
            </a:r>
            <a:r>
              <a:rPr lang="en-US" altLang="ko-KR" sz="450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375" dirty="0"/>
              <a:t>대학원생 리서치 페어</a:t>
            </a:r>
            <a:endParaRPr lang="en-US" altLang="ko-KR" sz="375" dirty="0"/>
          </a:p>
          <a:p>
            <a:pPr>
              <a:lnSpc>
                <a:spcPct val="120000"/>
              </a:lnSpc>
            </a:pPr>
            <a:r>
              <a:rPr lang="ko-KR" altLang="en-US" sz="375" dirty="0"/>
              <a:t>대중 강연 </a:t>
            </a:r>
            <a:r>
              <a:rPr lang="en-US" altLang="ko-KR" sz="375" dirty="0"/>
              <a:t>(</a:t>
            </a:r>
            <a:r>
              <a:rPr lang="ko-KR" altLang="en-US" sz="375" dirty="0"/>
              <a:t>김상욱 교수</a:t>
            </a:r>
            <a:r>
              <a:rPr lang="en-US" altLang="ko-KR" sz="375" dirty="0"/>
              <a:t>/</a:t>
            </a:r>
            <a:r>
              <a:rPr lang="ko-KR" altLang="en-US" sz="375" dirty="0"/>
              <a:t>이은희 작가</a:t>
            </a:r>
            <a:r>
              <a:rPr lang="en-US" altLang="ko-KR" sz="375" dirty="0"/>
              <a:t>/</a:t>
            </a:r>
            <a:r>
              <a:rPr lang="ko-KR" altLang="en-US" sz="375" dirty="0" err="1"/>
              <a:t>송민령</a:t>
            </a:r>
            <a:r>
              <a:rPr lang="ko-KR" altLang="en-US" sz="375" dirty="0"/>
              <a:t> 연구원</a:t>
            </a:r>
            <a:r>
              <a:rPr lang="en-US" altLang="ko-KR" sz="375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375" dirty="0"/>
              <a:t>다문화 스모가스보드</a:t>
            </a:r>
            <a:endParaRPr lang="en-US" altLang="ko-KR" sz="375" dirty="0"/>
          </a:p>
          <a:p>
            <a:pPr>
              <a:lnSpc>
                <a:spcPct val="120000"/>
              </a:lnSpc>
            </a:pPr>
            <a:endParaRPr lang="en-US" altLang="ko-KR" sz="375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450" b="1" dirty="0">
                <a:solidFill>
                  <a:schemeClr val="accent1">
                    <a:lumMod val="75000"/>
                  </a:schemeClr>
                </a:solidFill>
              </a:rPr>
              <a:t>10/6(</a:t>
            </a:r>
            <a:r>
              <a:rPr lang="ko-KR" altLang="en-US" sz="450" b="1" dirty="0">
                <a:solidFill>
                  <a:schemeClr val="accent1">
                    <a:lumMod val="75000"/>
                  </a:schemeClr>
                </a:solidFill>
              </a:rPr>
              <a:t>목</a:t>
            </a:r>
            <a:r>
              <a:rPr lang="en-US" altLang="ko-KR" sz="450" b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ko-KR" altLang="en-US" sz="450" b="1" dirty="0">
                <a:solidFill>
                  <a:schemeClr val="accent1">
                    <a:lumMod val="75000"/>
                  </a:schemeClr>
                </a:solidFill>
              </a:rPr>
              <a:t>과학 함께 하다</a:t>
            </a:r>
            <a:r>
              <a:rPr lang="en-US" altLang="ko-KR" sz="450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en-US" altLang="ko-KR" sz="375" dirty="0"/>
              <a:t>“</a:t>
            </a:r>
            <a:r>
              <a:rPr lang="ko-KR" altLang="en-US" sz="375" dirty="0"/>
              <a:t>한국의 과학과 문명</a:t>
            </a:r>
            <a:r>
              <a:rPr lang="en-US" altLang="ko-KR" sz="375" dirty="0"/>
              <a:t>“ </a:t>
            </a:r>
            <a:r>
              <a:rPr lang="ko-KR" altLang="en-US" sz="375" dirty="0"/>
              <a:t>총서 완간 기념식</a:t>
            </a:r>
            <a:endParaRPr lang="en-US" altLang="ko-KR" sz="375" dirty="0"/>
          </a:p>
          <a:p>
            <a:pPr>
              <a:lnSpc>
                <a:spcPct val="120000"/>
              </a:lnSpc>
            </a:pPr>
            <a:r>
              <a:rPr lang="ko-KR" altLang="en-US" sz="375" dirty="0"/>
              <a:t>기념식</a:t>
            </a:r>
            <a:r>
              <a:rPr lang="en-US" altLang="ko-KR" sz="375" dirty="0"/>
              <a:t>, </a:t>
            </a:r>
            <a:r>
              <a:rPr lang="ko-KR" altLang="en-US" sz="375" dirty="0"/>
              <a:t>기념공연</a:t>
            </a:r>
            <a:r>
              <a:rPr lang="en-US" altLang="ko-KR" sz="375" dirty="0"/>
              <a:t> </a:t>
            </a:r>
            <a:r>
              <a:rPr lang="ko-KR" altLang="en-US" sz="375" dirty="0"/>
              <a:t>및 기념식수</a:t>
            </a:r>
            <a:endParaRPr lang="en-US" altLang="ko-KR" sz="375" dirty="0"/>
          </a:p>
          <a:p>
            <a:pPr>
              <a:lnSpc>
                <a:spcPct val="120000"/>
              </a:lnSpc>
            </a:pPr>
            <a:r>
              <a:rPr lang="ko-KR" altLang="en-US" sz="375" dirty="0"/>
              <a:t>기념 강연 </a:t>
            </a:r>
            <a:r>
              <a:rPr lang="en-US" altLang="ko-KR" sz="375" dirty="0"/>
              <a:t>(</a:t>
            </a:r>
            <a:r>
              <a:rPr lang="ko-KR" altLang="en-US" sz="375" dirty="0"/>
              <a:t>이영희 교수</a:t>
            </a:r>
            <a:r>
              <a:rPr lang="en-US" altLang="ko-KR" sz="375" dirty="0"/>
              <a:t>/</a:t>
            </a:r>
            <a:r>
              <a:rPr lang="ko-KR" altLang="en-US" sz="375" dirty="0"/>
              <a:t>김익수 교수</a:t>
            </a:r>
            <a:r>
              <a:rPr lang="en-US" altLang="ko-KR" sz="375" dirty="0"/>
              <a:t>)</a:t>
            </a:r>
          </a:p>
          <a:p>
            <a:pPr>
              <a:lnSpc>
                <a:spcPct val="120000"/>
              </a:lnSpc>
            </a:pPr>
            <a:endParaRPr lang="en-US" altLang="ko-KR" sz="375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450" b="1" dirty="0">
                <a:solidFill>
                  <a:schemeClr val="accent1">
                    <a:lumMod val="75000"/>
                  </a:schemeClr>
                </a:solidFill>
              </a:rPr>
              <a:t>10/7(</a:t>
            </a:r>
            <a:r>
              <a:rPr lang="ko-KR" altLang="en-US" sz="450" b="1" dirty="0">
                <a:solidFill>
                  <a:schemeClr val="accent1">
                    <a:lumMod val="75000"/>
                  </a:schemeClr>
                </a:solidFill>
              </a:rPr>
              <a:t>금</a:t>
            </a:r>
            <a:r>
              <a:rPr lang="en-US" altLang="ko-KR" sz="450" b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ko-KR" altLang="en-US" sz="450" b="1" dirty="0">
                <a:solidFill>
                  <a:schemeClr val="accent1">
                    <a:lumMod val="75000"/>
                  </a:schemeClr>
                </a:solidFill>
              </a:rPr>
              <a:t>과학 미래를 열다</a:t>
            </a:r>
            <a:r>
              <a:rPr lang="en-US" altLang="ko-KR" sz="450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375" dirty="0"/>
              <a:t>재학생 과학토크콘서트</a:t>
            </a:r>
            <a:endParaRPr lang="en-US" altLang="ko-KR" sz="375" dirty="0"/>
          </a:p>
          <a:p>
            <a:pPr>
              <a:lnSpc>
                <a:spcPct val="120000"/>
              </a:lnSpc>
            </a:pPr>
            <a:r>
              <a:rPr lang="ko-KR" altLang="en-US" sz="375" dirty="0"/>
              <a:t>메타버스 보물찾기</a:t>
            </a:r>
            <a:endParaRPr lang="en-US" altLang="ko-KR" sz="375" dirty="0"/>
          </a:p>
          <a:p>
            <a:pPr>
              <a:lnSpc>
                <a:spcPct val="120000"/>
              </a:lnSpc>
            </a:pPr>
            <a:r>
              <a:rPr lang="ko-KR" altLang="en-US" sz="375" dirty="0"/>
              <a:t>과학고수들의 </a:t>
            </a:r>
            <a:r>
              <a:rPr lang="en-US" altLang="ko-KR" sz="375" dirty="0"/>
              <a:t>7</a:t>
            </a:r>
            <a:r>
              <a:rPr lang="ko-KR" altLang="en-US" sz="375" dirty="0"/>
              <a:t>문</a:t>
            </a:r>
            <a:r>
              <a:rPr lang="en-US" altLang="ko-KR" sz="375" dirty="0"/>
              <a:t>7</a:t>
            </a:r>
            <a:r>
              <a:rPr lang="ko-KR" altLang="en-US" sz="375" dirty="0"/>
              <a:t>답 </a:t>
            </a:r>
            <a:r>
              <a:rPr lang="en-US" altLang="ko-KR" sz="375" dirty="0"/>
              <a:t>(</a:t>
            </a:r>
            <a:r>
              <a:rPr lang="ko-KR" altLang="en-US" sz="375" dirty="0"/>
              <a:t>이덕환 교수</a:t>
            </a:r>
            <a:r>
              <a:rPr lang="en-US" altLang="ko-KR" sz="375" dirty="0"/>
              <a:t>/</a:t>
            </a:r>
            <a:r>
              <a:rPr lang="ko-KR" altLang="en-US" sz="375" dirty="0" err="1"/>
              <a:t>이중원</a:t>
            </a:r>
            <a:r>
              <a:rPr lang="ko-KR" altLang="en-US" sz="375" dirty="0"/>
              <a:t> 교수</a:t>
            </a:r>
            <a:r>
              <a:rPr lang="en-US" altLang="ko-KR" sz="375" dirty="0"/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03A1F7C-F117-4A1D-AEA9-79C8F43A9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7" y="312140"/>
            <a:ext cx="149172" cy="14999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380265-3941-4ADF-98FC-F0355CD94553}"/>
              </a:ext>
            </a:extLst>
          </p:cNvPr>
          <p:cNvSpPr/>
          <p:nvPr/>
        </p:nvSpPr>
        <p:spPr>
          <a:xfrm>
            <a:off x="356011" y="296055"/>
            <a:ext cx="577467" cy="182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525" dirty="0"/>
              <a:t>전북대학교</a:t>
            </a:r>
            <a:endParaRPr lang="en-US" altLang="ko-KR" sz="525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28" y="305413"/>
            <a:ext cx="515368" cy="16345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8" t="32048" r="20902" b="57997"/>
          <a:stretch/>
        </p:blipFill>
        <p:spPr>
          <a:xfrm>
            <a:off x="1676555" y="273142"/>
            <a:ext cx="836672" cy="21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2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186</Words>
  <Application>Microsoft Office PowerPoint</Application>
  <PresentationFormat>사용자 지정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kh</cp:lastModifiedBy>
  <cp:revision>5</cp:revision>
  <dcterms:created xsi:type="dcterms:W3CDTF">2022-09-15T08:47:42Z</dcterms:created>
  <dcterms:modified xsi:type="dcterms:W3CDTF">2022-09-19T08:39:01Z</dcterms:modified>
</cp:coreProperties>
</file>