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9" r:id="rId4"/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3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98894-1765-4468-845B-85F530615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A61183-993D-4D0A-ADD9-A040BF2F2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1598A-2CA0-49EE-B1F0-BE928BCF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4567-AEDD-4E8A-A3C4-3CCDEFC1EF73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F9ED8-25F3-4AB7-9C5E-2C381E14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1529B9-17A5-48C0-BBF3-5AEB1E88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F5B8-8E06-4FA4-86BD-7D618D187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80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D9A69-AD34-4781-873E-4CE79FB6C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089B58-D2B4-4E5F-9503-A680C95A1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8FC6E-CD2F-4062-9A6D-EABF4A4B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4567-AEDD-4E8A-A3C4-3CCDEFC1EF73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93323-7905-41C5-91F8-21B3923C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20B4F-B1BB-45C7-B832-16CB71DF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F5B8-8E06-4FA4-86BD-7D618D187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22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82D16C-9A16-4B60-9815-CD9AD0447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746CBB-60C9-47D7-AD7A-17BFF05C6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84252B-55D9-487E-9461-C67A313D6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4567-AEDD-4E8A-A3C4-3CCDEFC1EF73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5834F8-4620-47C7-A48C-A59BCB7B9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C2E419-C221-41C0-A50B-E12F9AAC1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F5B8-8E06-4FA4-86BD-7D618D187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25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8F98B-96AB-4E42-9D26-572BB47BF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4397C-A544-4FC2-9C83-E9BA648E4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EFBB7A-BB37-44B1-90D9-ED9E0E84E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4567-AEDD-4E8A-A3C4-3CCDEFC1EF73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CD3529-065B-437D-A498-5C9895A2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9E6FA4-9C78-499E-B2CC-6528EB28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F5B8-8E06-4FA4-86BD-7D618D187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17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FD6A9-2D56-4FB3-85A8-E8B90D773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ECDA6E-72E0-462B-A4A2-111AC8B78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781075-36DF-44FE-9892-EE75C6E1A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4567-AEDD-4E8A-A3C4-3CCDEFC1EF73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BE9B6E-1F50-4D43-839E-81CF3A84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5B85D-38CF-43DD-9EA3-A248D1BF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F5B8-8E06-4FA4-86BD-7D618D187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7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9778F-7C9B-4D2F-A298-07E7EDDC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EB239-6A49-45A4-9502-8AEEE606F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C9F638-E6EF-49A6-8A83-09C569CCA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A7B123-637E-45B0-B9DD-DCD5AF54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4567-AEDD-4E8A-A3C4-3CCDEFC1EF73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F23D4E-B97C-4157-A96E-8488CC10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5079D4-E2A4-4388-B3F8-ED087388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F5B8-8E06-4FA4-86BD-7D618D187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89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AC12A-4285-447D-8E1A-399C8904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3FC438-7839-40F7-A65E-A232C06C2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A6F07D-F1F7-40BE-8EEB-D6BCCAFE4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F9AC32-FDE9-4DCE-9596-31BA2496C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F8032C-4B36-4CFA-BC9A-EBE14EC43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8BAADA-CAF3-4AEF-B453-44C9BE91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4567-AEDD-4E8A-A3C4-3CCDEFC1EF73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667706-262F-4059-A132-D6D0A95BA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7E579A-B776-4E4F-A58C-14E79FD8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F5B8-8E06-4FA4-86BD-7D618D187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27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B455C-18ED-40E2-9146-48777AD5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787D73-15F4-4872-819F-C79100161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4567-AEDD-4E8A-A3C4-3CCDEFC1EF73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80997C-26DD-46F6-833B-A26F2706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742391-76DF-4D64-9110-7CBD3EA7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F5B8-8E06-4FA4-86BD-7D618D187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49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53DD92-AD18-41E6-987E-89DE4669F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4567-AEDD-4E8A-A3C4-3CCDEFC1EF73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C6CC72-FBBB-41A6-A5C1-BAF725C6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605046-B3A3-4AC1-ACC8-6C262E2A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F5B8-8E06-4FA4-86BD-7D618D187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57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5D949-456C-43C1-8151-79F2DB2B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6749E9-8069-4263-84F7-C86E52501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95351-E414-4680-BE68-BE1855466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4873B2-E133-4171-A9BE-E373CB021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4567-AEDD-4E8A-A3C4-3CCDEFC1EF73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E0F1A3-33B6-4EBB-8EB6-038EA189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F508CC-0E0D-45CA-8AB0-9D656B28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F5B8-8E06-4FA4-86BD-7D618D187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98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404FC-E6FC-417C-A4BC-A9CC7E207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EA707A-D2A1-4BAB-B4E8-3195E2010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BEF0DB-F5CA-4F74-AAFE-5F23E55E1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1E2D14-E93B-4F3F-B224-8487B907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4567-AEDD-4E8A-A3C4-3CCDEFC1EF73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F7248E-2D25-4131-9A92-9814F762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EA1D4C-56B1-41BE-92BE-ABEB20F0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F5B8-8E06-4FA4-86BD-7D618D187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0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710B46-5336-45D8-A3E4-3F9046F5C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6FD3CC-BB88-4979-BB89-FD0F98119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060480-A425-411F-93DE-D6A3D08DE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94567-AEDD-4E8A-A3C4-3CCDEFC1EF73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9265A5-E24D-4DFB-A92C-0465A46A8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768551-7699-4C5B-AE1C-EDE37AF58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1F5B8-8E06-4FA4-86BD-7D618D187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18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miruetoto/yechan2/main/%E1%84%8C%E1%85%A5%E1%86%AB%E1%84%8E%E1%85%A6%E1%84%92%E1%85%A2%E1%86%BC%E1%84%89%E1%85%A1_%E1%84%8E%E1%85%A9%E1%84%83%E1%85%A2%E1%84%8C%E1%85%A1%E1%86%BC%E1%84%89%E1%85%AE%E1%84%8C%E1%85%A5%E1%86%BC_0921.jpeg">
            <a:extLst>
              <a:ext uri="{FF2B5EF4-FFF2-40B4-BE49-F238E27FC236}">
                <a16:creationId xmlns:a16="http://schemas.microsoft.com/office/drawing/2014/main" id="{F854AE80-3999-4415-BFAD-DF292BECAA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0" t="19235" r="55986" b="10185"/>
          <a:stretch/>
        </p:blipFill>
        <p:spPr bwMode="auto">
          <a:xfrm>
            <a:off x="1129454" y="-181430"/>
            <a:ext cx="3783394" cy="703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551236" y="246288"/>
            <a:ext cx="1088571" cy="822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839" y="322637"/>
            <a:ext cx="1472779" cy="4030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70255" y="246288"/>
            <a:ext cx="649729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 </a:t>
            </a:r>
            <a:r>
              <a:rPr lang="ko-KR" altLang="en-US" dirty="0" err="1" smtClean="0"/>
              <a:t>가로형으로</a:t>
            </a:r>
            <a:r>
              <a:rPr lang="ko-KR" altLang="en-US" dirty="0" smtClean="0"/>
              <a:t> 교체해주시고 크기도 이 정도로 넣어주세요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7" idx="1"/>
            <a:endCxn id="2" idx="3"/>
          </p:cNvCxnSpPr>
          <p:nvPr/>
        </p:nvCxnSpPr>
        <p:spPr>
          <a:xfrm flipH="1">
            <a:off x="4707618" y="430954"/>
            <a:ext cx="462637" cy="93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44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miruetoto/yechan2/main/%E1%84%8C%E1%85%A5%E1%86%AB%E1%84%8E%E1%85%A6%E1%84%92%E1%85%A2%E1%86%BC%E1%84%89%E1%85%A1_%E1%84%8E%E1%85%A9%E1%84%83%E1%85%A2%E1%84%8C%E1%85%A1%E1%86%BC%E1%84%89%E1%85%AE%E1%84%8C%E1%85%A5%E1%86%BC_0921.jpeg">
            <a:extLst>
              <a:ext uri="{FF2B5EF4-FFF2-40B4-BE49-F238E27FC236}">
                <a16:creationId xmlns:a16="http://schemas.microsoft.com/office/drawing/2014/main" id="{F854AE80-3999-4415-BFAD-DF292BECAA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53" t="18951" r="24447" b="9105"/>
          <a:stretch/>
        </p:blipFill>
        <p:spPr bwMode="auto">
          <a:xfrm>
            <a:off x="566058" y="49603"/>
            <a:ext cx="3904342" cy="680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7FF452-543B-4C9D-8EF4-D391FAEC4B29}"/>
              </a:ext>
            </a:extLst>
          </p:cNvPr>
          <p:cNvSpPr txBox="1"/>
          <p:nvPr/>
        </p:nvSpPr>
        <p:spPr>
          <a:xfrm>
            <a:off x="4746176" y="1630740"/>
            <a:ext cx="6083717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dirty="0" smtClean="0"/>
              <a:t>날짜와 직함 사이를 아래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한 줄 정도 띄워주세요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Both"/>
            </a:pPr>
            <a:r>
              <a:rPr lang="ko-KR" altLang="en-US" dirty="0" smtClean="0"/>
              <a:t>직함과 이름은 아래 사진처럼 한 줄로 써주세요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4187373" y="3084470"/>
            <a:ext cx="420915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30953" r="21358" b="10662"/>
          <a:stretch/>
        </p:blipFill>
        <p:spPr>
          <a:xfrm rot="16200000">
            <a:off x="6769422" y="253826"/>
            <a:ext cx="2701658" cy="6748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18057" y="3084470"/>
            <a:ext cx="104708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2022.09.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043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miruetoto/yechan2/main/%E1%84%8C%E1%85%A5%E1%86%AB%E1%84%8E%E1%85%A6%E1%84%92%E1%85%A2%E1%86%BC%E1%84%89%E1%85%A1_%E1%84%8E%E1%85%A9%E1%84%83%E1%85%A2%E1%84%8C%E1%85%A1%E1%86%BC%E1%84%89%E1%85%AE%E1%84%8C%E1%85%A5%E1%86%BC_0921.jpeg">
            <a:extLst>
              <a:ext uri="{FF2B5EF4-FFF2-40B4-BE49-F238E27FC236}">
                <a16:creationId xmlns:a16="http://schemas.microsoft.com/office/drawing/2014/main" id="{F854AE80-3999-4415-BFAD-DF292BECAA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89" t="18951" r="3961" b="9105"/>
          <a:stretch/>
        </p:blipFill>
        <p:spPr bwMode="auto">
          <a:xfrm>
            <a:off x="3193143" y="0"/>
            <a:ext cx="3860800" cy="691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7FF452-543B-4C9D-8EF4-D391FAEC4B29}"/>
              </a:ext>
            </a:extLst>
          </p:cNvPr>
          <p:cNvSpPr txBox="1"/>
          <p:nvPr/>
        </p:nvSpPr>
        <p:spPr>
          <a:xfrm>
            <a:off x="6342743" y="1031835"/>
            <a:ext cx="19335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로고 </a:t>
            </a:r>
            <a:r>
              <a:rPr lang="ko-KR" altLang="en-US" dirty="0" smtClean="0"/>
              <a:t>없애주세요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 flipH="1" flipV="1">
            <a:off x="5994400" y="769257"/>
            <a:ext cx="348343" cy="26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왼쪽 중괄호 2"/>
          <p:cNvSpPr/>
          <p:nvPr/>
        </p:nvSpPr>
        <p:spPr>
          <a:xfrm>
            <a:off x="2659941" y="1944914"/>
            <a:ext cx="725714" cy="21190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90172" y="2674648"/>
            <a:ext cx="1582057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줄간격</a:t>
            </a:r>
            <a:r>
              <a:rPr lang="ko-KR" altLang="en-US" dirty="0" smtClean="0"/>
              <a:t> </a:t>
            </a:r>
            <a:r>
              <a:rPr lang="en-US" altLang="ko-KR" dirty="0" smtClean="0"/>
              <a:t>80%</a:t>
            </a:r>
            <a:r>
              <a:rPr lang="ko-KR" altLang="en-US" dirty="0" smtClean="0"/>
              <a:t>정도 줄여주세요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81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miruetoto/yechan2/main/%E1%84%8C%E1%85%A5%E1%86%AB%E1%84%8E%E1%85%A6%E1%84%92%E1%85%A2%E1%86%BC%E1%84%89%E1%85%A1_%E1%84%8E%E1%85%A9%E1%84%83%E1%85%A2%E1%84%8C%E1%85%A1%E1%86%BC%E1%84%89%E1%85%AE%E1%84%8C%E1%85%A5%E1%86%BC_0921.jpeg">
            <a:extLst>
              <a:ext uri="{FF2B5EF4-FFF2-40B4-BE49-F238E27FC236}">
                <a16:creationId xmlns:a16="http://schemas.microsoft.com/office/drawing/2014/main" id="{F854AE80-3999-4415-BFAD-DF292BECAA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6" t="19235" r="76086" b="10185"/>
          <a:stretch/>
        </p:blipFill>
        <p:spPr bwMode="auto">
          <a:xfrm rot="16200000">
            <a:off x="2865560" y="-2066040"/>
            <a:ext cx="5468587" cy="1047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97D0B7-C16B-400F-AD47-E2F6A7BD5775}"/>
              </a:ext>
            </a:extLst>
          </p:cNvPr>
          <p:cNvSpPr txBox="1"/>
          <p:nvPr/>
        </p:nvSpPr>
        <p:spPr>
          <a:xfrm>
            <a:off x="3894446" y="357201"/>
            <a:ext cx="694292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자연과학대학 과학주간</a:t>
            </a:r>
            <a:r>
              <a:rPr lang="en-US" altLang="ko-KR" dirty="0"/>
              <a:t>(10/4-10/7</a:t>
            </a:r>
            <a:r>
              <a:rPr lang="en-US" altLang="ko-KR" dirty="0" smtClean="0"/>
              <a:t>)&lt;= </a:t>
            </a:r>
            <a:r>
              <a:rPr lang="ko-KR" altLang="en-US" dirty="0" smtClean="0"/>
              <a:t>글자크기 키우고 일부 삭제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2B61D-ECF0-4B52-867A-D3E87774947E}"/>
              </a:ext>
            </a:extLst>
          </p:cNvPr>
          <p:cNvSpPr txBox="1"/>
          <p:nvPr/>
        </p:nvSpPr>
        <p:spPr>
          <a:xfrm>
            <a:off x="2616133" y="912093"/>
            <a:ext cx="460574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과학 놀다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과학 묻다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과학 함께 하다</a:t>
            </a:r>
            <a:r>
              <a:rPr lang="en-US" altLang="ko-KR" sz="1400" dirty="0" smtClean="0"/>
              <a:t> &lt;=</a:t>
            </a:r>
            <a:r>
              <a:rPr lang="ko-KR" altLang="en-US" sz="1400" dirty="0" smtClean="0"/>
              <a:t>사이 띄어쓰기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21D3CF-6037-4B3F-9D6D-F2DD85C32FC2}"/>
              </a:ext>
            </a:extLst>
          </p:cNvPr>
          <p:cNvSpPr/>
          <p:nvPr/>
        </p:nvSpPr>
        <p:spPr>
          <a:xfrm>
            <a:off x="1842654" y="2424547"/>
            <a:ext cx="267854" cy="383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84A657-5F3F-403E-8956-5198D6BFECC3}"/>
              </a:ext>
            </a:extLst>
          </p:cNvPr>
          <p:cNvSpPr/>
          <p:nvPr/>
        </p:nvSpPr>
        <p:spPr>
          <a:xfrm>
            <a:off x="1865745" y="4793677"/>
            <a:ext cx="267854" cy="383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9655BB-5908-432C-BB36-22CD25422994}"/>
              </a:ext>
            </a:extLst>
          </p:cNvPr>
          <p:cNvSpPr/>
          <p:nvPr/>
        </p:nvSpPr>
        <p:spPr>
          <a:xfrm>
            <a:off x="1842654" y="3616037"/>
            <a:ext cx="267854" cy="383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2DB33D-1024-44A5-B080-F430085614B8}"/>
              </a:ext>
            </a:extLst>
          </p:cNvPr>
          <p:cNvSpPr txBox="1"/>
          <p:nvPr/>
        </p:nvSpPr>
        <p:spPr>
          <a:xfrm>
            <a:off x="2133599" y="5475707"/>
            <a:ext cx="1284326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BTS</a:t>
            </a:r>
            <a:r>
              <a:rPr lang="en-US" altLang="ko-KR" sz="1400" dirty="0" smtClean="0"/>
              <a:t> (Born to</a:t>
            </a:r>
          </a:p>
          <a:p>
            <a:r>
              <a:rPr lang="en-US" altLang="ko-KR" sz="1400" dirty="0" smtClean="0"/>
              <a:t>Science</a:t>
            </a:r>
          </a:p>
          <a:p>
            <a:r>
              <a:rPr lang="en-US" altLang="ko-KR" dirty="0" smtClean="0"/>
              <a:t>=&gt;</a:t>
            </a:r>
          </a:p>
          <a:p>
            <a:r>
              <a:rPr lang="en-US" altLang="ko-KR" sz="1400" b="1" dirty="0" smtClean="0"/>
              <a:t>BTS</a:t>
            </a:r>
            <a:r>
              <a:rPr lang="ko-KR" altLang="en-US" sz="1400" dirty="0" smtClean="0"/>
              <a:t> </a:t>
            </a:r>
            <a:endParaRPr lang="en-US" altLang="ko-KR" sz="1400" dirty="0"/>
          </a:p>
          <a:p>
            <a:r>
              <a:rPr lang="en-US" altLang="ko-KR" sz="1200" dirty="0"/>
              <a:t>Born</a:t>
            </a:r>
            <a:r>
              <a:rPr lang="ko-KR" altLang="en-US" sz="1200" dirty="0"/>
              <a:t> </a:t>
            </a:r>
            <a:r>
              <a:rPr lang="en-US" altLang="ko-KR" sz="1200" dirty="0"/>
              <a:t>to </a:t>
            </a:r>
            <a:r>
              <a:rPr lang="en-US" altLang="ko-KR" sz="1200" dirty="0" smtClean="0"/>
              <a:t>Science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A55A5D-C0A9-4203-8FFD-9368E6D2692F}"/>
              </a:ext>
            </a:extLst>
          </p:cNvPr>
          <p:cNvSpPr txBox="1"/>
          <p:nvPr/>
        </p:nvSpPr>
        <p:spPr>
          <a:xfrm>
            <a:off x="4647138" y="1642645"/>
            <a:ext cx="1335622" cy="2308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15:00 =&gt;18</a:t>
            </a:r>
            <a:r>
              <a:rPr lang="en-US" altLang="ko-KR" sz="900" dirty="0" smtClean="0"/>
              <a:t>:00</a:t>
            </a:r>
            <a:r>
              <a:rPr lang="ko-KR" altLang="en-US" sz="900" dirty="0" smtClean="0"/>
              <a:t>로 수정</a:t>
            </a:r>
            <a:endParaRPr lang="ko-KR" altLang="en-US" sz="9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B2C5754-0EEB-4FB2-9050-13787E263684}"/>
              </a:ext>
            </a:extLst>
          </p:cNvPr>
          <p:cNvCxnSpPr>
            <a:cxnSpLocks/>
          </p:cNvCxnSpPr>
          <p:nvPr/>
        </p:nvCxnSpPr>
        <p:spPr>
          <a:xfrm>
            <a:off x="4003964" y="4678218"/>
            <a:ext cx="5936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4ABF73-D849-4484-9FA3-7CA18AF796E7}"/>
              </a:ext>
            </a:extLst>
          </p:cNvPr>
          <p:cNvSpPr txBox="1"/>
          <p:nvPr/>
        </p:nvSpPr>
        <p:spPr>
          <a:xfrm>
            <a:off x="2775762" y="3480135"/>
            <a:ext cx="1077539" cy="2308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체육대회 </a:t>
            </a:r>
            <a:r>
              <a:rPr lang="en-US" altLang="ko-KR" sz="900" dirty="0" smtClean="0"/>
              <a:t>=&gt;</a:t>
            </a:r>
            <a:r>
              <a:rPr lang="ko-KR" altLang="en-US" sz="900" dirty="0" smtClean="0"/>
              <a:t>리그</a:t>
            </a:r>
            <a:endParaRPr lang="ko-KR" altLang="en-US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B91F91-A45F-4230-9F2C-C2CD01913A4B}"/>
              </a:ext>
            </a:extLst>
          </p:cNvPr>
          <p:cNvSpPr txBox="1"/>
          <p:nvPr/>
        </p:nvSpPr>
        <p:spPr>
          <a:xfrm>
            <a:off x="6339918" y="3429000"/>
            <a:ext cx="1362874" cy="21544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윤화중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=&gt; </a:t>
            </a:r>
            <a:r>
              <a:rPr lang="ko-KR" altLang="en-US" sz="800" dirty="0" err="1" smtClean="0"/>
              <a:t>예술대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윤화중</a:t>
            </a:r>
            <a:endParaRPr lang="ko-KR" altLang="en-US" sz="800" dirty="0"/>
          </a:p>
        </p:txBody>
      </p:sp>
      <p:sp>
        <p:nvSpPr>
          <p:cNvPr id="2" name="TextBox 1"/>
          <p:cNvSpPr txBox="1"/>
          <p:nvPr/>
        </p:nvSpPr>
        <p:spPr>
          <a:xfrm>
            <a:off x="4632624" y="4571639"/>
            <a:ext cx="415498" cy="19077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삭제</a:t>
            </a:r>
            <a:endParaRPr lang="ko-KR" altLang="en-US" sz="9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B2C5754-0EEB-4FB2-9050-13787E263684}"/>
              </a:ext>
            </a:extLst>
          </p:cNvPr>
          <p:cNvCxnSpPr>
            <a:cxnSpLocks/>
          </p:cNvCxnSpPr>
          <p:nvPr/>
        </p:nvCxnSpPr>
        <p:spPr>
          <a:xfrm>
            <a:off x="5908488" y="3926776"/>
            <a:ext cx="50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06379" y="3781799"/>
            <a:ext cx="441146" cy="24622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B2C5754-0EEB-4FB2-9050-13787E263684}"/>
              </a:ext>
            </a:extLst>
          </p:cNvPr>
          <p:cNvCxnSpPr>
            <a:cxnSpLocks/>
          </p:cNvCxnSpPr>
          <p:nvPr/>
        </p:nvCxnSpPr>
        <p:spPr>
          <a:xfrm>
            <a:off x="5908488" y="4254522"/>
            <a:ext cx="50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06379" y="4109545"/>
            <a:ext cx="441146" cy="24622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1811894" y="4862220"/>
            <a:ext cx="441146" cy="24622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1779099" y="3684580"/>
            <a:ext cx="441146" cy="24622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779099" y="2429165"/>
            <a:ext cx="441146" cy="24622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88308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86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kh</cp:lastModifiedBy>
  <cp:revision>9</cp:revision>
  <dcterms:created xsi:type="dcterms:W3CDTF">2022-09-21T06:53:22Z</dcterms:created>
  <dcterms:modified xsi:type="dcterms:W3CDTF">2022-09-22T00:22:11Z</dcterms:modified>
</cp:coreProperties>
</file>