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94E0-ECF6-4AD4-9303-84F3BC55CD81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21BF-61BE-4BC0-8559-68571A170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31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94E0-ECF6-4AD4-9303-84F3BC55CD81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21BF-61BE-4BC0-8559-68571A170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73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94E0-ECF6-4AD4-9303-84F3BC55CD81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21BF-61BE-4BC0-8559-68571A170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08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94E0-ECF6-4AD4-9303-84F3BC55CD81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21BF-61BE-4BC0-8559-68571A170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0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94E0-ECF6-4AD4-9303-84F3BC55CD81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21BF-61BE-4BC0-8559-68571A170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98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94E0-ECF6-4AD4-9303-84F3BC55CD81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21BF-61BE-4BC0-8559-68571A170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95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94E0-ECF6-4AD4-9303-84F3BC55CD81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21BF-61BE-4BC0-8559-68571A170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94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94E0-ECF6-4AD4-9303-84F3BC55CD81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21BF-61BE-4BC0-8559-68571A170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79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94E0-ECF6-4AD4-9303-84F3BC55CD81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21BF-61BE-4BC0-8559-68571A170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94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94E0-ECF6-4AD4-9303-84F3BC55CD81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21BF-61BE-4BC0-8559-68571A170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41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94E0-ECF6-4AD4-9303-84F3BC55CD81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21BF-61BE-4BC0-8559-68571A170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56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694E0-ECF6-4AD4-9303-84F3BC55CD81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E21BF-61BE-4BC0-8559-68571A170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98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전체행사_포스터_0920.jpg">
            <a:extLst>
              <a:ext uri="{FF2B5EF4-FFF2-40B4-BE49-F238E27FC236}">
                <a16:creationId xmlns:a16="http://schemas.microsoft.com/office/drawing/2014/main" id="{3BFF0B43-A896-46A3-86BF-E35BC11BC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0475"/>
            <a:ext cx="6858000" cy="967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3ADDE90-A3FC-43F8-BC7E-DCA417542F87}"/>
              </a:ext>
            </a:extLst>
          </p:cNvPr>
          <p:cNvSpPr/>
          <p:nvPr/>
        </p:nvSpPr>
        <p:spPr>
          <a:xfrm>
            <a:off x="5416550" y="4114800"/>
            <a:ext cx="952500" cy="920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235BD6-81BD-44EE-A651-0954B62697F6}"/>
              </a:ext>
            </a:extLst>
          </p:cNvPr>
          <p:cNvSpPr/>
          <p:nvPr/>
        </p:nvSpPr>
        <p:spPr>
          <a:xfrm>
            <a:off x="5288693" y="3313498"/>
            <a:ext cx="717550" cy="6985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QR</a:t>
            </a:r>
          </a:p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변경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F02676-643C-4A64-8B9B-90CE1F77D101}"/>
              </a:ext>
            </a:extLst>
          </p:cNvPr>
          <p:cNvSpPr txBox="1"/>
          <p:nvPr/>
        </p:nvSpPr>
        <p:spPr>
          <a:xfrm>
            <a:off x="2560831" y="614144"/>
            <a:ext cx="2727862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QR</a:t>
            </a:r>
            <a:r>
              <a:rPr lang="ko-KR" altLang="en-US" dirty="0" smtClean="0"/>
              <a:t>외 </a:t>
            </a:r>
            <a:r>
              <a:rPr lang="ko-KR" altLang="en-US" dirty="0" smtClean="0"/>
              <a:t>나머지 </a:t>
            </a:r>
            <a:r>
              <a:rPr lang="ko-KR" altLang="en-US" dirty="0"/>
              <a:t>수정사항은 대형현수막과 같음</a:t>
            </a:r>
          </a:p>
        </p:txBody>
      </p:sp>
    </p:spTree>
    <p:extLst>
      <p:ext uri="{BB962C8B-B14F-4D97-AF65-F5344CB8AC3E}">
        <p14:creationId xmlns:p14="http://schemas.microsoft.com/office/powerpoint/2010/main" val="3392743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8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kh</cp:lastModifiedBy>
  <cp:revision>2</cp:revision>
  <dcterms:created xsi:type="dcterms:W3CDTF">2022-09-21T07:02:14Z</dcterms:created>
  <dcterms:modified xsi:type="dcterms:W3CDTF">2022-09-22T02:59:46Z</dcterms:modified>
</cp:coreProperties>
</file>