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7" r:id="rId3"/>
    <p:sldId id="291" r:id="rId4"/>
    <p:sldId id="292" r:id="rId5"/>
    <p:sldId id="294" r:id="rId6"/>
    <p:sldId id="296" r:id="rId7"/>
    <p:sldId id="295" r:id="rId8"/>
  </p:sldIdLst>
  <p:sldSz cx="12192000" cy="6858000"/>
  <p:notesSz cx="7010400" cy="92964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55F-E917-4B4F-9954-B1C886CF6F18}" type="datetimeFigureOut">
              <a:rPr lang="es-AR" smtClean="0"/>
              <a:t>8/6/2018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16EE-B94B-4C1C-A2C0-4A6275C32F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44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55F-E917-4B4F-9954-B1C886CF6F18}" type="datetimeFigureOut">
              <a:rPr lang="es-AR" smtClean="0"/>
              <a:t>8/6/2018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16EE-B94B-4C1C-A2C0-4A6275C32F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55F-E917-4B4F-9954-B1C886CF6F18}" type="datetimeFigureOut">
              <a:rPr lang="es-AR" smtClean="0"/>
              <a:t>8/6/2018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16EE-B94B-4C1C-A2C0-4A6275C32F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603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55F-E917-4B4F-9954-B1C886CF6F18}" type="datetimeFigureOut">
              <a:rPr lang="es-AR" smtClean="0"/>
              <a:t>8/6/2018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16EE-B94B-4C1C-A2C0-4A6275C32F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299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55F-E917-4B4F-9954-B1C886CF6F18}" type="datetimeFigureOut">
              <a:rPr lang="es-AR" smtClean="0"/>
              <a:t>8/6/2018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16EE-B94B-4C1C-A2C0-4A6275C32F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631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55F-E917-4B4F-9954-B1C886CF6F18}" type="datetimeFigureOut">
              <a:rPr lang="es-AR" smtClean="0"/>
              <a:t>8/6/2018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16EE-B94B-4C1C-A2C0-4A6275C32F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627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55F-E917-4B4F-9954-B1C886CF6F18}" type="datetimeFigureOut">
              <a:rPr lang="es-AR" smtClean="0"/>
              <a:t>8/6/2018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16EE-B94B-4C1C-A2C0-4A6275C32F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838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55F-E917-4B4F-9954-B1C886CF6F18}" type="datetimeFigureOut">
              <a:rPr lang="es-AR" smtClean="0"/>
              <a:t>8/6/2018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16EE-B94B-4C1C-A2C0-4A6275C32F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398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55F-E917-4B4F-9954-B1C886CF6F18}" type="datetimeFigureOut">
              <a:rPr lang="es-AR" smtClean="0"/>
              <a:t>8/6/2018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16EE-B94B-4C1C-A2C0-4A6275C32F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660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55F-E917-4B4F-9954-B1C886CF6F18}" type="datetimeFigureOut">
              <a:rPr lang="es-AR" smtClean="0"/>
              <a:t>8/6/2018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16EE-B94B-4C1C-A2C0-4A6275C32F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490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55F-E917-4B4F-9954-B1C886CF6F18}" type="datetimeFigureOut">
              <a:rPr lang="es-AR" smtClean="0"/>
              <a:t>8/6/2018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16EE-B94B-4C1C-A2C0-4A6275C32F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253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9A55F-E917-4B4F-9954-B1C886CF6F18}" type="datetimeFigureOut">
              <a:rPr lang="es-AR" smtClean="0"/>
              <a:t>8/6/2018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116EE-B94B-4C1C-A2C0-4A6275C32F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913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uplabs.com/android" TargetMode="External"/><Relationship Id="rId5" Type="http://schemas.openxmlformats.org/officeDocument/2006/relationships/hyperlink" Target="https://material.io/" TargetMode="External"/><Relationship Id="rId4" Type="http://schemas.openxmlformats.org/officeDocument/2006/relationships/hyperlink" Target="https://developer.android.com/guide/topics/u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864" y="0"/>
            <a:ext cx="1204027" cy="12040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04" y="-203775"/>
            <a:ext cx="3421483" cy="137699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2801" y="1418217"/>
            <a:ext cx="3759200" cy="543978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23001" y="2427252"/>
            <a:ext cx="5635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800" b="1" dirty="0" smtClean="0"/>
              <a:t>Capacitación Android</a:t>
            </a:r>
            <a:endParaRPr lang="es-AR" sz="4800" b="1" dirty="0"/>
          </a:p>
        </p:txBody>
      </p:sp>
    </p:spTree>
    <p:extLst>
      <p:ext uri="{BB962C8B-B14F-4D97-AF65-F5344CB8AC3E}">
        <p14:creationId xmlns:p14="http://schemas.microsoft.com/office/powerpoint/2010/main" val="45575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864" y="0"/>
            <a:ext cx="1204027" cy="12040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8" y="-203775"/>
            <a:ext cx="3421483" cy="137699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70304" y="1173218"/>
            <a:ext cx="514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800" b="1" dirty="0" smtClean="0"/>
              <a:t>UI</a:t>
            </a:r>
            <a:endParaRPr lang="es-AR" sz="28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370304" y="2155370"/>
            <a:ext cx="1166058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3200" dirty="0" smtClean="0"/>
              <a:t>Todos los elementos de interfaz de usuario se construyen a partir de objetos del tipo View.</a:t>
            </a:r>
          </a:p>
          <a:p>
            <a:pPr algn="just"/>
            <a:endParaRPr lang="es-AR" sz="3200" dirty="0"/>
          </a:p>
          <a:p>
            <a:pPr algn="just"/>
            <a:r>
              <a:rPr lang="es-AR" sz="3200" dirty="0" smtClean="0"/>
              <a:t>Un View es un objeto que se dibuja sobre la pantalla y además tiene comportamiento.</a:t>
            </a:r>
          </a:p>
          <a:p>
            <a:pPr algn="just"/>
            <a:endParaRPr lang="es-AR" sz="3200" dirty="0" smtClean="0"/>
          </a:p>
          <a:p>
            <a:pPr algn="just"/>
            <a:r>
              <a:rPr lang="es-AR" sz="3200" dirty="0" smtClean="0"/>
              <a:t>Un </a:t>
            </a:r>
            <a:r>
              <a:rPr lang="es-AR" sz="3200" dirty="0" err="1" smtClean="0"/>
              <a:t>ViewGroup</a:t>
            </a:r>
            <a:r>
              <a:rPr lang="es-AR" sz="3200" dirty="0" smtClean="0"/>
              <a:t> es un tipo de View, que actúa como contenedor de </a:t>
            </a:r>
            <a:r>
              <a:rPr lang="es-AR" sz="3200" dirty="0" err="1" smtClean="0"/>
              <a:t>Views</a:t>
            </a:r>
            <a:r>
              <a:rPr lang="es-AR" sz="3200" dirty="0" smtClean="0"/>
              <a:t> y </a:t>
            </a:r>
            <a:r>
              <a:rPr lang="es-AR" sz="3200" dirty="0" err="1" smtClean="0"/>
              <a:t>ViewGroups</a:t>
            </a:r>
            <a:r>
              <a:rPr lang="es-AR" sz="3200" dirty="0" smtClean="0"/>
              <a:t>.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108631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864" y="0"/>
            <a:ext cx="1204027" cy="12040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" y="-203775"/>
            <a:ext cx="3421483" cy="137699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70304" y="1173218"/>
            <a:ext cx="4715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800" b="1" dirty="0" smtClean="0"/>
              <a:t>Definición de los objetos de UI</a:t>
            </a:r>
            <a:endParaRPr lang="es-AR" sz="28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370304" y="2694022"/>
            <a:ext cx="116605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3200" dirty="0" smtClean="0"/>
              <a:t>Se pueden definir:</a:t>
            </a:r>
          </a:p>
          <a:p>
            <a:pPr marL="457200" indent="-457200" algn="just">
              <a:buFontTx/>
              <a:buChar char="-"/>
            </a:pPr>
            <a:r>
              <a:rPr lang="es-AR" sz="3200" dirty="0" smtClean="0"/>
              <a:t>XML (Recomendado)</a:t>
            </a:r>
          </a:p>
          <a:p>
            <a:pPr marL="457200" indent="-457200" algn="just">
              <a:buFontTx/>
              <a:buChar char="-"/>
            </a:pPr>
            <a:r>
              <a:rPr lang="es-AR" sz="3200" dirty="0" smtClean="0"/>
              <a:t>Programáticamente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207627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864" y="0"/>
            <a:ext cx="1204027" cy="12040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" y="-203775"/>
            <a:ext cx="3421483" cy="137699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70304" y="1173218"/>
            <a:ext cx="1574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800" b="1" dirty="0" smtClean="0"/>
              <a:t>Atributos</a:t>
            </a:r>
            <a:endParaRPr lang="es-AR" sz="28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370304" y="1696438"/>
            <a:ext cx="1121645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3200" b="1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s-ES" sz="32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Id</a:t>
            </a:r>
            <a:endParaRPr lang="es-ES" sz="32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s-ES" sz="3200" dirty="0" err="1">
                <a:solidFill>
                  <a:srgbClr val="7F007F"/>
                </a:solidFill>
                <a:latin typeface="Consolas"/>
              </a:rPr>
              <a:t>android:id</a:t>
            </a:r>
            <a:r>
              <a:rPr lang="es-ES" sz="3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s-ES" sz="3200" i="1" dirty="0">
                <a:solidFill>
                  <a:srgbClr val="2A00FF"/>
                </a:solidFill>
                <a:latin typeface="Consolas"/>
              </a:rPr>
              <a:t>"@+id/textView1"</a:t>
            </a:r>
          </a:p>
          <a:p>
            <a:endParaRPr lang="es-ES" sz="3200" dirty="0">
              <a:solidFill>
                <a:srgbClr val="7F007F"/>
              </a:solidFill>
              <a:latin typeface="Consolas"/>
            </a:endParaRPr>
          </a:p>
          <a:p>
            <a:r>
              <a:rPr lang="es-ES" sz="3200" b="1" dirty="0" err="1">
                <a:latin typeface="Calibri" pitchFamily="34" charset="0"/>
                <a:cs typeface="Calibri" pitchFamily="34" charset="0"/>
              </a:rPr>
              <a:t>Layout</a:t>
            </a:r>
            <a:r>
              <a:rPr lang="es-ES" sz="32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s-ES" sz="3200" b="1" dirty="0" err="1">
                <a:latin typeface="Calibri" pitchFamily="34" charset="0"/>
                <a:cs typeface="Calibri" pitchFamily="34" charset="0"/>
              </a:rPr>
              <a:t>Params</a:t>
            </a:r>
            <a:endParaRPr lang="es-ES" sz="3200" b="1" dirty="0">
              <a:latin typeface="Calibri" pitchFamily="34" charset="0"/>
              <a:cs typeface="Calibri" pitchFamily="34" charset="0"/>
            </a:endParaRPr>
          </a:p>
          <a:p>
            <a:r>
              <a:rPr lang="es-ES" sz="3200" dirty="0" err="1">
                <a:solidFill>
                  <a:srgbClr val="7F007F"/>
                </a:solidFill>
                <a:latin typeface="Consolas"/>
              </a:rPr>
              <a:t>android:layout_width</a:t>
            </a:r>
            <a:r>
              <a:rPr lang="es-ES" sz="3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s-ES" sz="3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s-ES" sz="3200" i="1" dirty="0" err="1">
                <a:solidFill>
                  <a:srgbClr val="2A00FF"/>
                </a:solidFill>
                <a:latin typeface="Consolas"/>
              </a:rPr>
              <a:t>match_parent</a:t>
            </a:r>
            <a:r>
              <a:rPr lang="es-ES" sz="3200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r>
              <a:rPr lang="es-ES" sz="3200" dirty="0" err="1">
                <a:solidFill>
                  <a:srgbClr val="7F007F"/>
                </a:solidFill>
                <a:latin typeface="Consolas"/>
              </a:rPr>
              <a:t>android:layout_height</a:t>
            </a:r>
            <a:r>
              <a:rPr lang="es-ES" sz="3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s-ES" sz="3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s-ES" sz="3200" i="1" dirty="0" err="1">
                <a:solidFill>
                  <a:srgbClr val="2A00FF"/>
                </a:solidFill>
                <a:latin typeface="Consolas"/>
              </a:rPr>
              <a:t>wrap_content</a:t>
            </a:r>
            <a:r>
              <a:rPr lang="es-ES" sz="3200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11927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864" y="0"/>
            <a:ext cx="1204027" cy="12040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" y="-203775"/>
            <a:ext cx="3421483" cy="137699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70304" y="1173218"/>
            <a:ext cx="1326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800" b="1" dirty="0" smtClean="0"/>
              <a:t>Layouts</a:t>
            </a:r>
            <a:endParaRPr lang="es-AR" sz="28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370304" y="2264424"/>
            <a:ext cx="112164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dirty="0">
                <a:latin typeface="Calibri" pitchFamily="34" charset="0"/>
                <a:cs typeface="Calibri" pitchFamily="34" charset="0"/>
              </a:rPr>
              <a:t>Es un container que controla la distribución, posición y dimensiones de los elementos que se colocan en su </a:t>
            </a:r>
            <a:r>
              <a:rPr lang="es-ES" sz="3200" dirty="0" smtClean="0">
                <a:latin typeface="Calibri" pitchFamily="34" charset="0"/>
                <a:cs typeface="Calibri" pitchFamily="34" charset="0"/>
              </a:rPr>
              <a:t>interior.</a:t>
            </a:r>
            <a:endParaRPr lang="es-ES" sz="3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91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864" y="0"/>
            <a:ext cx="1204027" cy="12040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" y="-203775"/>
            <a:ext cx="3421483" cy="137699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70304" y="1173218"/>
            <a:ext cx="2657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800" b="1" dirty="0" smtClean="0"/>
              <a:t>Tipos de Layouts</a:t>
            </a:r>
            <a:endParaRPr lang="es-AR" sz="28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370304" y="2264424"/>
            <a:ext cx="112164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Calibri" pitchFamily="34" charset="0"/>
                <a:cs typeface="Calibri" pitchFamily="34" charset="0"/>
              </a:rPr>
              <a:t>FrameLayout</a:t>
            </a:r>
            <a:endParaRPr lang="es-ES" sz="320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Calibri" pitchFamily="34" charset="0"/>
                <a:cs typeface="Calibri" pitchFamily="34" charset="0"/>
              </a:rPr>
              <a:t>LinearLayout</a:t>
            </a:r>
            <a:endParaRPr lang="es-ES" sz="320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Calibri" pitchFamily="34" charset="0"/>
                <a:cs typeface="Calibri" pitchFamily="34" charset="0"/>
              </a:rPr>
              <a:t>RelativeLayout</a:t>
            </a:r>
            <a:endParaRPr lang="es-ES" sz="320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Calibri" pitchFamily="34" charset="0"/>
                <a:cs typeface="Calibri" pitchFamily="34" charset="0"/>
              </a:rPr>
              <a:t>CoordinatorLayout</a:t>
            </a:r>
            <a:endParaRPr lang="es-ES" sz="320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Calibri" pitchFamily="34" charset="0"/>
                <a:cs typeface="Calibri" pitchFamily="34" charset="0"/>
              </a:rPr>
              <a:t>ConstraintLayout</a:t>
            </a:r>
            <a:endParaRPr lang="es-ES" sz="3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5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864" y="0"/>
            <a:ext cx="1204027" cy="12040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" y="-203775"/>
            <a:ext cx="3421483" cy="137699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70304" y="1173218"/>
            <a:ext cx="1905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800" b="1" dirty="0" smtClean="0"/>
              <a:t>Referencias</a:t>
            </a:r>
            <a:endParaRPr lang="es-AR" sz="28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370304" y="2264424"/>
            <a:ext cx="11216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AR" sz="3200" dirty="0">
                <a:hlinkClick r:id="rId4"/>
              </a:rPr>
              <a:t>https://developer.android.com/guide/topics/ui</a:t>
            </a:r>
            <a:r>
              <a:rPr lang="es-AR" sz="3200" dirty="0" smtClean="0">
                <a:hlinkClick r:id="rId4"/>
              </a:rPr>
              <a:t>/</a:t>
            </a:r>
            <a:endParaRPr lang="es-AR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AR" sz="3200" dirty="0">
                <a:hlinkClick r:id="rId5"/>
              </a:rPr>
              <a:t>https://material.io</a:t>
            </a:r>
            <a:r>
              <a:rPr lang="es-AR" sz="3200" dirty="0" smtClean="0">
                <a:hlinkClick r:id="rId5"/>
              </a:rPr>
              <a:t>/</a:t>
            </a:r>
            <a:endParaRPr lang="es-AR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AR" sz="3200" dirty="0">
                <a:hlinkClick r:id="rId6"/>
              </a:rPr>
              <a:t>https://</a:t>
            </a:r>
            <a:r>
              <a:rPr lang="es-AR" sz="3200" dirty="0" smtClean="0">
                <a:hlinkClick r:id="rId6"/>
              </a:rPr>
              <a:t>www.uplabs.com/android</a:t>
            </a: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4976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2509</TotalTime>
  <Words>126</Words>
  <Application>Microsoft Office PowerPoint</Application>
  <PresentationFormat>Panorámica</PresentationFormat>
  <Paragraphs>31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Ballesteros, Maria Laura</dc:creator>
  <cp:lastModifiedBy>Ariaudo, Alfredo Andres</cp:lastModifiedBy>
  <cp:revision>133</cp:revision>
  <cp:lastPrinted>2015-05-26T14:57:11Z</cp:lastPrinted>
  <dcterms:created xsi:type="dcterms:W3CDTF">2015-05-26T14:26:43Z</dcterms:created>
  <dcterms:modified xsi:type="dcterms:W3CDTF">2018-06-08T20:55:51Z</dcterms:modified>
</cp:coreProperties>
</file>