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91" r:id="rId4"/>
    <p:sldId id="292" r:id="rId5"/>
    <p:sldId id="294" r:id="rId6"/>
    <p:sldId id="296" r:id="rId7"/>
    <p:sldId id="297" r:id="rId8"/>
    <p:sldId id="295" r:id="rId9"/>
  </p:sldIdLst>
  <p:sldSz cx="12192000" cy="6858000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44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60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31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27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83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98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6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490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53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A55F-E917-4B4F-9954-B1C886CF6F18}" type="datetimeFigureOut">
              <a:rPr lang="es-AR" smtClean="0"/>
              <a:t>14/6/2018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16EE-B94B-4C1C-A2C0-4A6275C32F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9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android.com/guide/components/activities?hl=es-4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4" y="-203775"/>
            <a:ext cx="3421483" cy="13769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1" y="1418217"/>
            <a:ext cx="3759200" cy="54397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23001" y="2427252"/>
            <a:ext cx="563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b="1" dirty="0" smtClean="0"/>
              <a:t>Capacitación Android</a:t>
            </a:r>
            <a:endParaRPr lang="es-AR" sz="4800" b="1" dirty="0"/>
          </a:p>
        </p:txBody>
      </p:sp>
    </p:spTree>
    <p:extLst>
      <p:ext uri="{BB962C8B-B14F-4D97-AF65-F5344CB8AC3E}">
        <p14:creationId xmlns:p14="http://schemas.microsoft.com/office/powerpoint/2010/main" val="4557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3" y="1173218"/>
            <a:ext cx="306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err="1" smtClean="0"/>
              <a:t>Activities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155370"/>
            <a:ext cx="116605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Calibri" pitchFamily="34" charset="0"/>
                <a:cs typeface="Calibri" pitchFamily="34" charset="0"/>
              </a:rPr>
              <a:t>Una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es un componente que provee una pantalla con la que se puede interactuar.</a:t>
            </a:r>
          </a:p>
          <a:p>
            <a:endParaRPr lang="es-ES" sz="3200" dirty="0">
              <a:latin typeface="Calibri" pitchFamily="34" charset="0"/>
              <a:cs typeface="Calibri" pitchFamily="34" charset="0"/>
            </a:endParaRPr>
          </a:p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Una aplicación generalmente se compone de varias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Activities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0779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err="1" smtClean="0"/>
              <a:t>Activities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1910251"/>
            <a:ext cx="116605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Calibri" pitchFamily="34" charset="0"/>
                <a:cs typeface="Calibri" pitchFamily="34" charset="0"/>
              </a:rPr>
              <a:t>Una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en la aplicación es la principal y se ejecuta cuando 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esta inicia.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  <a:p>
            <a:endParaRPr lang="es-ES" sz="3200" dirty="0">
              <a:latin typeface="Calibri" pitchFamily="34" charset="0"/>
              <a:cs typeface="Calibri" pitchFamily="34" charset="0"/>
            </a:endParaRPr>
          </a:p>
          <a:p>
            <a:r>
              <a:rPr lang="es-ES" sz="3200" dirty="0" smtClean="0">
                <a:latin typeface="Calibri" pitchFamily="34" charset="0"/>
                <a:cs typeface="Calibri" pitchFamily="34" charset="0"/>
              </a:rPr>
              <a:t>Una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puede invocar a otra. Cada vez que un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es invocada, la anterior se detiene, pero el sistema la preserva en un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stack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(back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stack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es-ES" sz="3200" dirty="0">
              <a:latin typeface="Calibri" pitchFamily="34" charset="0"/>
              <a:cs typeface="Calibri" pitchFamily="34" charset="0"/>
            </a:endParaRPr>
          </a:p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Cuando </a:t>
            </a:r>
            <a:r>
              <a:rPr lang="es-ES" sz="3200" dirty="0" smtClean="0">
                <a:latin typeface="Calibri" pitchFamily="34" charset="0"/>
                <a:cs typeface="Calibri" pitchFamily="34" charset="0"/>
              </a:rPr>
              <a:t>una nueva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comienza se agrega al back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stack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y esta toma el foco de la aplicación.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176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Back </a:t>
            </a:r>
            <a:r>
              <a:rPr lang="es-AR" sz="2800" b="1" dirty="0" err="1" smtClean="0"/>
              <a:t>Stack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166701"/>
            <a:ext cx="11216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El back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stack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funciona con un mecanismo de Pila o LIFO (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last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in,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first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out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), por lo que cuando se presiona el botón back, la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actual se remueve del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stack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(y se destruye) y la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anterior se reanuda.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192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0779"/>
            <a:ext cx="3798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Creación de una </a:t>
            </a:r>
            <a:r>
              <a:rPr lang="es-AR" sz="2800" b="1" dirty="0" err="1" smtClean="0"/>
              <a:t>Activity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264424"/>
            <a:ext cx="112164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Para crear una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es necesario crear una subclase de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e implementar(sobrescribir) al menos el método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onCreate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() .</a:t>
            </a:r>
          </a:p>
          <a:p>
            <a:endParaRPr lang="es-ES" sz="3200" dirty="0">
              <a:latin typeface="Calibri" pitchFamily="34" charset="0"/>
              <a:cs typeface="Calibri" pitchFamily="34" charset="0"/>
            </a:endParaRPr>
          </a:p>
          <a:p>
            <a:r>
              <a:rPr lang="es-ES" sz="3200" dirty="0">
                <a:latin typeface="Calibri" pitchFamily="34" charset="0"/>
                <a:cs typeface="Calibri" pitchFamily="34" charset="0"/>
              </a:rPr>
              <a:t>También es necesario declararla en el archivo </a:t>
            </a:r>
            <a:r>
              <a:rPr lang="es-ES" sz="3200" dirty="0" err="1" smtClean="0">
                <a:latin typeface="Calibri" pitchFamily="34" charset="0"/>
                <a:cs typeface="Calibri" pitchFamily="34" charset="0"/>
              </a:rPr>
              <a:t>Manifest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9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Ciclo de vida de una </a:t>
            </a:r>
            <a:r>
              <a:rPr lang="es-AR" sz="2800" b="1" dirty="0" err="1" smtClean="0"/>
              <a:t>Activity</a:t>
            </a:r>
            <a:endParaRPr lang="es-AR" sz="2800" b="1" dirty="0"/>
          </a:p>
        </p:txBody>
      </p:sp>
      <p:pic>
        <p:nvPicPr>
          <p:cNvPr id="7" name="3 Marcador de conten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3" y="2175140"/>
            <a:ext cx="7772400" cy="34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/>
              <a:t>Ciclo de vida de una </a:t>
            </a:r>
            <a:r>
              <a:rPr lang="es-AR" sz="2800" b="1" dirty="0" err="1"/>
              <a:t>Activity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264424"/>
            <a:ext cx="11216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>
                <a:latin typeface="Calibri" pitchFamily="34" charset="0"/>
                <a:cs typeface="Calibri" pitchFamily="34" charset="0"/>
              </a:rPr>
              <a:t>onCreate</a:t>
            </a:r>
            <a:r>
              <a:rPr lang="es-ES" sz="3200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Se ejecuta cuando el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es creado por primera vez. </a:t>
            </a:r>
          </a:p>
          <a:p>
            <a:r>
              <a:rPr lang="es-ES" sz="3200" b="1" dirty="0" err="1">
                <a:latin typeface="Calibri" pitchFamily="34" charset="0"/>
                <a:cs typeface="Calibri" pitchFamily="34" charset="0"/>
              </a:rPr>
              <a:t>onStart</a:t>
            </a:r>
            <a:r>
              <a:rPr lang="es-ES" sz="3200" b="1" dirty="0">
                <a:latin typeface="Calibri" pitchFamily="34" charset="0"/>
                <a:cs typeface="Calibri" pitchFamily="34" charset="0"/>
              </a:rPr>
              <a:t>: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Se ejecuta cuando el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esta a punto de ser visible.</a:t>
            </a:r>
          </a:p>
          <a:p>
            <a:r>
              <a:rPr lang="es-ES" sz="3200" b="1" dirty="0" err="1">
                <a:latin typeface="Calibri" pitchFamily="34" charset="0"/>
                <a:cs typeface="Calibri" pitchFamily="34" charset="0"/>
              </a:rPr>
              <a:t>onResume</a:t>
            </a:r>
            <a:r>
              <a:rPr lang="es-ES" sz="3200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Se ejecuta cuando el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se termino de cargar en la pantalla, justo antes que se pueda interactuar con ella.</a:t>
            </a:r>
          </a:p>
          <a:p>
            <a:r>
              <a:rPr lang="es-ES" sz="3200" b="1" dirty="0" err="1">
                <a:latin typeface="Calibri" pitchFamily="34" charset="0"/>
                <a:cs typeface="Calibri" pitchFamily="34" charset="0"/>
              </a:rPr>
              <a:t>onPause</a:t>
            </a:r>
            <a:r>
              <a:rPr lang="es-ES" sz="3200" b="1" dirty="0">
                <a:latin typeface="Calibri" pitchFamily="34" charset="0"/>
                <a:cs typeface="Calibri" pitchFamily="34" charset="0"/>
              </a:rPr>
              <a:t>: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Se ejecuta cuando otra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se va a ejecutar.</a:t>
            </a:r>
          </a:p>
          <a:p>
            <a:r>
              <a:rPr lang="es-ES" sz="3200" b="1" dirty="0" err="1">
                <a:latin typeface="Calibri" pitchFamily="34" charset="0"/>
                <a:cs typeface="Calibri" pitchFamily="34" charset="0"/>
              </a:rPr>
              <a:t>onStop</a:t>
            </a:r>
            <a:r>
              <a:rPr lang="es-ES" sz="3200" b="1" dirty="0">
                <a:latin typeface="Calibri" pitchFamily="34" charset="0"/>
                <a:cs typeface="Calibri" pitchFamily="34" charset="0"/>
              </a:rPr>
              <a:t>: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Se ejecuta cuando el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ya no es visible.</a:t>
            </a:r>
          </a:p>
          <a:p>
            <a:r>
              <a:rPr lang="es-ES" sz="3200" b="1" dirty="0" err="1">
                <a:latin typeface="Calibri" pitchFamily="34" charset="0"/>
                <a:cs typeface="Calibri" pitchFamily="34" charset="0"/>
              </a:rPr>
              <a:t>onDestroy</a:t>
            </a:r>
            <a:r>
              <a:rPr lang="es-ES" sz="3200" b="1" dirty="0">
                <a:latin typeface="Calibri" pitchFamily="34" charset="0"/>
                <a:cs typeface="Calibri" pitchFamily="34" charset="0"/>
              </a:rPr>
              <a:t>: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Se ejecuta antes de que el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sea destruido.</a:t>
            </a:r>
          </a:p>
          <a:p>
            <a:r>
              <a:rPr lang="es-ES" sz="3200" b="1" dirty="0" err="1">
                <a:latin typeface="Calibri" pitchFamily="34" charset="0"/>
                <a:cs typeface="Calibri" pitchFamily="34" charset="0"/>
              </a:rPr>
              <a:t>onRestart</a:t>
            </a:r>
            <a:r>
              <a:rPr lang="es-ES" sz="3200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Se ejecuta cuando un </a:t>
            </a:r>
            <a:r>
              <a:rPr lang="es-ES" sz="3200" dirty="0" err="1">
                <a:latin typeface="Calibri" pitchFamily="34" charset="0"/>
                <a:cs typeface="Calibri" pitchFamily="34" charset="0"/>
              </a:rPr>
              <a:t>Activity</a:t>
            </a:r>
            <a:r>
              <a:rPr lang="es-ES" sz="3200" dirty="0">
                <a:latin typeface="Calibri" pitchFamily="34" charset="0"/>
                <a:cs typeface="Calibri" pitchFamily="34" charset="0"/>
              </a:rPr>
              <a:t> que fue cerrado se invoca nuevamente.</a:t>
            </a:r>
            <a:endParaRPr lang="es-ES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64" y="0"/>
            <a:ext cx="1204027" cy="12040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" y="-203775"/>
            <a:ext cx="3421483" cy="1376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0304" y="1173218"/>
            <a:ext cx="190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Referencias</a:t>
            </a:r>
            <a:endParaRPr lang="es-AR" sz="2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70304" y="2264424"/>
            <a:ext cx="1121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sz="3200" dirty="0">
                <a:hlinkClick r:id="rId4"/>
              </a:rPr>
              <a:t>https://</a:t>
            </a:r>
            <a:r>
              <a:rPr lang="es-AR" sz="3200" dirty="0" smtClean="0">
                <a:hlinkClick r:id="rId4"/>
              </a:rPr>
              <a:t>developer.android.com/guide/components/activities?hl=es-419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976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2516</TotalTime>
  <Words>295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Ballesteros, Maria Laura</dc:creator>
  <cp:lastModifiedBy>Ariaudo, Alfredo Andres</cp:lastModifiedBy>
  <cp:revision>140</cp:revision>
  <cp:lastPrinted>2015-05-26T14:57:11Z</cp:lastPrinted>
  <dcterms:created xsi:type="dcterms:W3CDTF">2015-05-26T14:26:43Z</dcterms:created>
  <dcterms:modified xsi:type="dcterms:W3CDTF">2018-06-14T21:25:14Z</dcterms:modified>
</cp:coreProperties>
</file>