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256" r:id="rId6"/>
    <p:sldId id="420" r:id="rId7"/>
    <p:sldId id="423" r:id="rId8"/>
    <p:sldId id="424" r:id="rId9"/>
  </p:sldIdLst>
  <p:sldSz cx="9144000" cy="683895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elli, Antonella" initials="BA" lastIdx="3" clrIdx="0">
    <p:extLst>
      <p:ext uri="{19B8F6BF-5375-455C-9EA6-DF929625EA0E}">
        <p15:presenceInfo xmlns:p15="http://schemas.microsoft.com/office/powerpoint/2012/main" userId="S-1-5-21-1451260044-460855919-1427260136-29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2"/>
    <a:srgbClr val="B1A180"/>
    <a:srgbClr val="006096"/>
    <a:srgbClr val="7FD7A7"/>
    <a:srgbClr val="7FD7F7"/>
    <a:srgbClr val="3FC3A3"/>
    <a:srgbClr val="FFDB43"/>
    <a:srgbClr val="849B98"/>
    <a:srgbClr val="FFEB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0328" autoAdjust="0"/>
  </p:normalViewPr>
  <p:slideViewPr>
    <p:cSldViewPr snapToObjects="1">
      <p:cViewPr varScale="1">
        <p:scale>
          <a:sx n="66" d="100"/>
          <a:sy n="66" d="100"/>
        </p:scale>
        <p:origin x="1710" y="96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D8F9-60F5-428F-B040-717C19230ED1}" type="datetimeFigureOut">
              <a:rPr lang="es-AR" smtClean="0"/>
              <a:t>29/5/2018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464CE-50F4-456C-9D63-FDF375AB33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2153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AC1CDCA-715C-41A0-92B9-72062819AAC9}" type="datetimeFigureOut">
              <a:rPr lang="es-AR"/>
              <a:pPr>
                <a:defRPr/>
              </a:pPr>
              <a:t>29/5/2018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634B7AB-C966-4A5E-94E1-BBD5EA0600A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22257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783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4509"/>
            <a:ext cx="7772400" cy="146594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75405"/>
            <a:ext cx="6400800" cy="17477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97FB-55BD-4175-B5AE-ADF985FD6513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CC60F-7D28-4B91-935E-910DBB9B2C9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80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6541B-215B-475C-8497-C8CBA9F1F96B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4793D-17A6-44D3-9EC6-1C180A4BAE6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564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3877"/>
            <a:ext cx="2228850" cy="583527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3877"/>
            <a:ext cx="6534150" cy="583527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B1E6-85C3-482D-99D5-78EFA767A5BD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F3476-A8A4-4C82-9B0F-D3977CA7F72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140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6CDC7-E3DA-4016-BA58-B0EF03E5F415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F4A6-BC3A-41A4-9641-9438F99397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0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394661"/>
            <a:ext cx="7772400" cy="13582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98639"/>
            <a:ext cx="7772400" cy="14960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58F43-704D-49D5-B0E0-AF2949DB6E57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6FB21-0476-4938-AE2A-0E24B93C329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734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95757"/>
            <a:ext cx="4381500" cy="4513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95757"/>
            <a:ext cx="4381500" cy="4513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DAF84-8A74-4EEA-AFEB-C4C5DD10C1C9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8B1B0-197C-48D4-9296-A2730F37EAC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259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5"/>
            <a:ext cx="82296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0849"/>
            <a:ext cx="4040188" cy="6379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68834"/>
            <a:ext cx="4040188" cy="39403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0849"/>
            <a:ext cx="4041775" cy="6379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68834"/>
            <a:ext cx="4041775" cy="39403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27405-5323-4E04-8F96-51043477D07E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D4DB7-A93C-4D26-BEA3-435D0CE6310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18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95FE8-8822-4924-A51A-FBD18551C8C5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F0319-082B-4C04-AB9A-2023B69B474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847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8E16B-4B2D-4733-B54F-3E58CD7929FF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AD794-2130-4A4D-9AF1-B1495A0EF9D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99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2292"/>
            <a:ext cx="3008313" cy="11588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2294"/>
            <a:ext cx="5111750" cy="58368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1116"/>
            <a:ext cx="3008313" cy="46780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CB0A0-F32C-4A9B-8501-3EA1ABEC20BD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0066-DBD1-408B-8BCE-69FF03292EA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79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87265"/>
            <a:ext cx="5486400" cy="5651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1073"/>
            <a:ext cx="5486400" cy="41033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ES_trad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52429"/>
            <a:ext cx="5486400" cy="8026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5A29-F558-46AD-8C7D-12D31E06AC72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68A41-6CC3-4114-8F3A-7365B5650F5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634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95438"/>
            <a:ext cx="822960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38888"/>
            <a:ext cx="2133600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15A7ECCC-2E06-4AB9-879F-51CB9D331BC5}" type="datetime1">
              <a:rPr lang="es-AR" smtClean="0"/>
              <a:t>29/5/2018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38888"/>
            <a:ext cx="2895600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38888"/>
            <a:ext cx="2133600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C2F85E2A-EBFA-453D-8A47-ACFE89C1777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CC60F-7D28-4B91-935E-910DBB9B2C92}" type="slidenum">
              <a:rPr lang="es-ES_tradnl" smtClean="0"/>
              <a:pPr>
                <a:defRPr/>
              </a:pPr>
              <a:t>1</a:t>
            </a:fld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87427"/>
            <a:ext cx="7946090" cy="3196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1998927" y="2525762"/>
            <a:ext cx="6395711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F1F1F2"/>
                </a:solidFill>
              </a:rPr>
              <a:t>Registro </a:t>
            </a:r>
            <a:r>
              <a:rPr lang="es-AR" sz="5400" dirty="0" smtClean="0">
                <a:solidFill>
                  <a:srgbClr val="F1F1F2"/>
                </a:solidFill>
              </a:rPr>
              <a:t>de viáticos</a:t>
            </a:r>
            <a:endParaRPr lang="es-AR" sz="5400" dirty="0">
              <a:solidFill>
                <a:srgbClr val="F1F1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632167" y="6338888"/>
            <a:ext cx="2133600" cy="363537"/>
          </a:xfrm>
        </p:spPr>
        <p:txBody>
          <a:bodyPr/>
          <a:lstStyle/>
          <a:p>
            <a:pPr>
              <a:defRPr/>
            </a:pPr>
            <a:fld id="{4366F4A6-BC3A-41A4-9641-9438F9939702}" type="slidenum">
              <a:rPr lang="es-ES_tradnl" smtClean="0"/>
              <a:pPr>
                <a:defRPr/>
              </a:pPr>
              <a:t>2</a:t>
            </a:fld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1" y="-160212"/>
            <a:ext cx="2184553" cy="101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4976" y="890484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s-ES_tradn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gestión de viajes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73" t="41620" r="16794" b="54443"/>
          <a:stretch/>
        </p:blipFill>
        <p:spPr>
          <a:xfrm>
            <a:off x="-36512" y="1437410"/>
            <a:ext cx="9144000" cy="290021"/>
          </a:xfrm>
          <a:prstGeom prst="rect">
            <a:avLst/>
          </a:prstGeom>
        </p:spPr>
      </p:pic>
      <p:sp>
        <p:nvSpPr>
          <p:cNvPr id="13" name="Title 5"/>
          <p:cNvSpPr txBox="1">
            <a:spLocks/>
          </p:cNvSpPr>
          <p:nvPr/>
        </p:nvSpPr>
        <p:spPr bwMode="auto">
          <a:xfrm>
            <a:off x="777744" y="6317623"/>
            <a:ext cx="7580215" cy="45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Prominente.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9552" y="1826007"/>
            <a:ext cx="820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Proceso de Pectra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0" y="2357630"/>
            <a:ext cx="8514247" cy="2862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14027" t="45846" b="11578"/>
          <a:stretch/>
        </p:blipFill>
        <p:spPr>
          <a:xfrm>
            <a:off x="777744" y="3992040"/>
            <a:ext cx="8198206" cy="2163739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17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632167" y="6338888"/>
            <a:ext cx="2133600" cy="363537"/>
          </a:xfrm>
        </p:spPr>
        <p:txBody>
          <a:bodyPr/>
          <a:lstStyle/>
          <a:p>
            <a:pPr>
              <a:defRPr/>
            </a:pPr>
            <a:fld id="{4366F4A6-BC3A-41A4-9641-9438F9939702}" type="slidenum">
              <a:rPr lang="es-ES_tradnl" smtClean="0"/>
              <a:pPr>
                <a:defRPr/>
              </a:pPr>
              <a:t>3</a:t>
            </a:fld>
            <a:endParaRPr lang="es-ES_tradnl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4976" y="890484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s-A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Rendición actual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73" t="41620" r="16794" b="54443"/>
          <a:stretch/>
        </p:blipFill>
        <p:spPr>
          <a:xfrm>
            <a:off x="-36512" y="1437410"/>
            <a:ext cx="9144000" cy="290021"/>
          </a:xfrm>
          <a:prstGeom prst="rect">
            <a:avLst/>
          </a:prstGeom>
        </p:spPr>
      </p:pic>
      <p:sp>
        <p:nvSpPr>
          <p:cNvPr id="13" name="Title 5"/>
          <p:cNvSpPr txBox="1">
            <a:spLocks/>
          </p:cNvSpPr>
          <p:nvPr/>
        </p:nvSpPr>
        <p:spPr bwMode="auto">
          <a:xfrm>
            <a:off x="777744" y="6317623"/>
            <a:ext cx="7580215" cy="45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Parte, Somos Prominente.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1" y="-160212"/>
            <a:ext cx="2184553" cy="101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349" t="4021" r="-349" b="33650"/>
          <a:stretch/>
        </p:blipFill>
        <p:spPr>
          <a:xfrm>
            <a:off x="535418" y="1858769"/>
            <a:ext cx="8265000" cy="38508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78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632167" y="6338888"/>
            <a:ext cx="2133600" cy="363537"/>
          </a:xfrm>
        </p:spPr>
        <p:txBody>
          <a:bodyPr/>
          <a:lstStyle/>
          <a:p>
            <a:pPr>
              <a:defRPr/>
            </a:pPr>
            <a:fld id="{4366F4A6-BC3A-41A4-9641-9438F9939702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4976" y="323131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s-A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viáticos deseable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73" t="41620" r="16794" b="54443"/>
          <a:stretch/>
        </p:blipFill>
        <p:spPr>
          <a:xfrm>
            <a:off x="-36512" y="870057"/>
            <a:ext cx="9144000" cy="290021"/>
          </a:xfrm>
          <a:prstGeom prst="rect">
            <a:avLst/>
          </a:prstGeom>
        </p:spPr>
      </p:pic>
      <p:sp>
        <p:nvSpPr>
          <p:cNvPr id="13" name="Title 5"/>
          <p:cNvSpPr txBox="1">
            <a:spLocks/>
          </p:cNvSpPr>
          <p:nvPr/>
        </p:nvSpPr>
        <p:spPr bwMode="auto">
          <a:xfrm>
            <a:off x="777744" y="6317623"/>
            <a:ext cx="7580215" cy="45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Parte, Somos Prominente.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11" y="-160212"/>
            <a:ext cx="2184553" cy="101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584119" y="1168638"/>
            <a:ext cx="79674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App </a:t>
            </a:r>
            <a:r>
              <a:rPr lang="es-AR" dirty="0" err="1" smtClean="0"/>
              <a:t>mobile</a:t>
            </a:r>
            <a:r>
              <a:rPr lang="es-AR" dirty="0" smtClean="0"/>
              <a:t> con las siguientes funcionalidades:</a:t>
            </a:r>
          </a:p>
          <a:p>
            <a:endParaRPr lang="es-A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1600" dirty="0" err="1" smtClean="0"/>
              <a:t>Login</a:t>
            </a:r>
            <a:endParaRPr lang="es-A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Registro de tickets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Consulta, modificación y eliminación de tickets cargados (antes de rendición).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Rendición: vincular “n” tickets con un viaje.</a:t>
            </a:r>
          </a:p>
          <a:p>
            <a:endParaRPr lang="es-AR" dirty="0"/>
          </a:p>
          <a:p>
            <a:r>
              <a:rPr lang="es-AR" dirty="0" smtClean="0"/>
              <a:t>Datos para registración del ticket: </a:t>
            </a:r>
          </a:p>
          <a:p>
            <a:pPr marL="3943350" lvl="8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Fecha (por defecto actual)</a:t>
            </a:r>
          </a:p>
          <a:p>
            <a:pPr marL="3943350" lvl="8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Tipo de ticket (Comida, taxis, transporte, cafetería, </a:t>
            </a:r>
            <a:r>
              <a:rPr lang="es-AR" sz="1600" dirty="0" err="1" smtClean="0"/>
              <a:t>etc</a:t>
            </a:r>
            <a:r>
              <a:rPr lang="es-AR" sz="1600" dirty="0" smtClean="0"/>
              <a:t>)</a:t>
            </a:r>
          </a:p>
          <a:p>
            <a:pPr marL="3943350" lvl="8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Moneda: Pesos (por defecto), Dólares.</a:t>
            </a:r>
          </a:p>
          <a:p>
            <a:pPr marL="3943350" lvl="8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Monto: numérico con 2 decimales.</a:t>
            </a:r>
          </a:p>
          <a:p>
            <a:pPr marL="3943350" lvl="8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Foto del ticket</a:t>
            </a:r>
          </a:p>
          <a:p>
            <a:pPr marL="3943350" lvl="8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Georreferenciación (opcional)</a:t>
            </a:r>
          </a:p>
          <a:p>
            <a:pPr marL="3943350" lvl="8" indent="-285750">
              <a:buFont typeface="Wingdings" panose="05000000000000000000" pitchFamily="2" charset="2"/>
              <a:buChar char="§"/>
            </a:pPr>
            <a:r>
              <a:rPr lang="es-AR" sz="1600" dirty="0" smtClean="0"/>
              <a:t>Imputación:</a:t>
            </a:r>
          </a:p>
          <a:p>
            <a:pPr lvl="8"/>
            <a:r>
              <a:rPr lang="es-AR" sz="1600" dirty="0" smtClean="0"/>
              <a:t>Organización (combo)</a:t>
            </a:r>
          </a:p>
          <a:p>
            <a:pPr lvl="8"/>
            <a:r>
              <a:rPr lang="es-AR" sz="1600" dirty="0" smtClean="0"/>
              <a:t>Sub-organización (combo relacionado)</a:t>
            </a:r>
          </a:p>
          <a:p>
            <a:pPr lvl="8"/>
            <a:r>
              <a:rPr lang="es-AR" sz="1600" dirty="0" smtClean="0"/>
              <a:t>Línea de servicio (combo relacionado)</a:t>
            </a:r>
          </a:p>
        </p:txBody>
      </p:sp>
    </p:spTree>
    <p:extLst>
      <p:ext uri="{BB962C8B-B14F-4D97-AF65-F5344CB8AC3E}">
        <p14:creationId xmlns:p14="http://schemas.microsoft.com/office/powerpoint/2010/main" val="4276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uesta nueva induc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5B7A17AED5F944901489156AA96FB8" ma:contentTypeVersion="1" ma:contentTypeDescription="Crear nuevo documento." ma:contentTypeScope="" ma:versionID="6eb1eeaebcabf255105774a9e22938a7">
  <xsd:schema xmlns:xsd="http://www.w3.org/2001/XMLSchema" xmlns:xs="http://www.w3.org/2001/XMLSchema" xmlns:p="http://schemas.microsoft.com/office/2006/metadata/properties" xmlns:ns2="4aa9b1bd-fb7f-4e4a-9c19-197188a7092d" targetNamespace="http://schemas.microsoft.com/office/2006/metadata/properties" ma:root="true" ma:fieldsID="8b80f73f831ce0e052dcd10a755ebfd3" ns2:_="">
    <xsd:import namespace="4aa9b1bd-fb7f-4e4a-9c19-197188a7092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9b1bd-fb7f-4e4a-9c19-197188a7092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  <xsd:element name="SharedWithUsers" ma:index="11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aa9b1bd-fb7f-4e4a-9c19-197188a7092d">XJAVHNFR67PU-168-14990</_dlc_DocId>
    <_dlc_DocIdUrl xmlns="4aa9b1bd-fb7f-4e4a-9c19-197188a7092d">
      <Url>https://portal.grupoprominente.com/fun/rrhh/_layouts/15/DocIdRedir.aspx?ID=XJAVHNFR67PU-168-14990</Url>
      <Description>XJAVHNFR67PU-168-14990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BF017FF-CA5F-4F37-902F-F74871E63D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11098D-2FC4-4540-B3EB-98EAA23028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a9b1bd-fb7f-4e4a-9c19-197188a709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C45CED-0B42-401A-9832-52CB965F47F5}">
  <ds:schemaRefs>
    <ds:schemaRef ds:uri="4aa9b1bd-fb7f-4e4a-9c19-197188a7092d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9F4603F0-EC65-4A55-A540-1ABB29D1A62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propuesta nueva inducción</Template>
  <TotalTime>10193</TotalTime>
  <Words>141</Words>
  <Application>Microsoft Office PowerPoint</Application>
  <PresentationFormat>Personalizado</PresentationFormat>
  <Paragraphs>30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Wingdings</vt:lpstr>
      <vt:lpstr>propuesta nueva inducción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Inducción Prominente Córdoba 2015</dc:title>
  <dc:creator>Cuenca, Eleonora</dc:creator>
  <cp:lastModifiedBy>Salvanera, Ana Florencia</cp:lastModifiedBy>
  <cp:revision>700</cp:revision>
  <cp:lastPrinted>2014-04-01T12:51:25Z</cp:lastPrinted>
  <dcterms:created xsi:type="dcterms:W3CDTF">2012-02-23T17:45:20Z</dcterms:created>
  <dcterms:modified xsi:type="dcterms:W3CDTF">2018-05-29T18:35:48Z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0x010100A15B7A17AED5F944901489156AA96FB8</vt:lpwstr>
  </property>
  <property fmtid="{D5CDD505-2E9C-101B-9397-08002B2CF9AE}" pid="3" name="_dlc_DocIdItemGuid">
    <vt:lpwstr>3a63c876-5735-47bb-9dd0-e68ca37054b8</vt:lpwstr>
  </property>
  <property fmtid="{D5CDD505-2E9C-101B-9397-08002B2CF9AE}" pid="4" name="Links">
    <vt:lpwstr>&lt;?xml version="1.0" encoding="UTF-8"?&gt;&lt;Result&gt;&lt;NewXML&gt;&lt;PWSLinkDataSet xmlns="http://schemas.microsoft.com/office/project/server/webservices/PWSLinkDataSet/" /&gt;&lt;/NewXML&gt;&lt;ProjectUID&gt;00000000-0000-0000-0000-000000000000&lt;/ProjectUID&gt;&lt;OldXML&gt;&lt;PWSLinkDataSet xm</vt:lpwstr>
  </property>
  <property fmtid="{D5CDD505-2E9C-101B-9397-08002B2CF9AE}" pid="5" name="Owner">
    <vt:lpwstr/>
  </property>
  <property fmtid="{D5CDD505-2E9C-101B-9397-08002B2CF9AE}" pid="6" name="Status">
    <vt:lpwstr>Final</vt:lpwstr>
  </property>
</Properties>
</file>