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91" r:id="rId4"/>
    <p:sldId id="292" r:id="rId5"/>
    <p:sldId id="294" r:id="rId6"/>
    <p:sldId id="298" r:id="rId7"/>
    <p:sldId id="299" r:id="rId8"/>
    <p:sldId id="300" r:id="rId9"/>
    <p:sldId id="301" r:id="rId10"/>
  </p:sldIdLst>
  <p:sldSz cx="12192000" cy="6858000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44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60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3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2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83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98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6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90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5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A55F-E917-4B4F-9954-B1C886CF6F18}" type="datetimeFigureOut">
              <a:rPr lang="es-AR" smtClean="0"/>
              <a:t>13/7/2018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9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4" y="-203775"/>
            <a:ext cx="3421483" cy="1376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1" y="1418217"/>
            <a:ext cx="3759200" cy="54397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23001" y="2427252"/>
            <a:ext cx="563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b="1" dirty="0" smtClean="0"/>
              <a:t>Capacitación Android</a:t>
            </a:r>
            <a:endParaRPr lang="es-AR" sz="4800" b="1" dirty="0"/>
          </a:p>
        </p:txBody>
      </p:sp>
    </p:spTree>
    <p:extLst>
      <p:ext uri="{BB962C8B-B14F-4D97-AF65-F5344CB8AC3E}">
        <p14:creationId xmlns:p14="http://schemas.microsoft.com/office/powerpoint/2010/main" val="4557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227714"/>
            <a:ext cx="306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err="1" smtClean="0"/>
              <a:t>Threads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155370"/>
            <a:ext cx="11660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Cuando se lanza una nueva aplicación el sistema crea un nuevo hilo de ejecución (</a:t>
            </a:r>
            <a:r>
              <a:rPr lang="es-ES" sz="3200" i="1" dirty="0" err="1">
                <a:latin typeface="Calibri" pitchFamily="34" charset="0"/>
                <a:cs typeface="Calibri" pitchFamily="34" charset="0"/>
              </a:rPr>
              <a:t>thread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) para esta aplicación conocida como hilo principal. Este hilo se encarga de atender los eventos de los distintos componentes.</a:t>
            </a:r>
          </a:p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El sistema no crea un hilo independiente cada vez que se crea un nuevo componente. Es decir, todas las actividades y servicios de una aplicación son ejecutados por el hilo principal.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1373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err="1" smtClean="0"/>
              <a:t>Threads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1910251"/>
            <a:ext cx="11660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Cuando una aplicación realiza alguna tarea 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pesada 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en el hilo 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principal, 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como consumir datos de un web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service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o base de datos, 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esto 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produce que la aplicación se bloquee hasta que la operación termine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s-ES" sz="3200" dirty="0" smtClean="0">
                <a:latin typeface="Calibri" pitchFamily="34" charset="0"/>
                <a:cs typeface="Calibri" pitchFamily="34" charset="0"/>
              </a:rPr>
              <a:t>Esto puede derivar en un error del tipo ANR (</a:t>
            </a: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Application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not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responding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).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Por lo tanto es necesario realizar este trabajo en otro hilo para no bloquear el hilo principal.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1373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err="1" smtClean="0"/>
              <a:t>Threads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166701"/>
            <a:ext cx="11216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Adicionalmente la UI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Toolkit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de Android no es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Thread-safe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, por lo tanto no se puede manipular la interfaz desde un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worker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thread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s-ES" sz="3200" dirty="0">
              <a:latin typeface="Calibri" pitchFamily="34" charset="0"/>
              <a:cs typeface="Calibri" pitchFamily="34" charset="0"/>
            </a:endParaRPr>
          </a:p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Básicamente Android propone seguir dos reglas: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itchFamily="34" charset="0"/>
                <a:cs typeface="Calibri" pitchFamily="34" charset="0"/>
              </a:rPr>
              <a:t>No bloquear la interfaz de usuario.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itchFamily="34" charset="0"/>
                <a:cs typeface="Calibri" pitchFamily="34" charset="0"/>
              </a:rPr>
              <a:t>No acceder al Android UI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Toolkit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fuera del hilo de UI.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2514"/>
            <a:ext cx="525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No bloquear la interfaz de usuario</a:t>
            </a:r>
            <a:endParaRPr lang="es-AR" sz="28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4" y="2218251"/>
            <a:ext cx="11160258" cy="307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9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204027"/>
            <a:ext cx="16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Problema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166701"/>
            <a:ext cx="1121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Calibri" pitchFamily="34" charset="0"/>
                <a:cs typeface="Calibri" pitchFamily="34" charset="0"/>
              </a:rPr>
              <a:t>El problema de la implementación anterior es que viola la segunda regla: </a:t>
            </a:r>
            <a:r>
              <a:rPr lang="es-ES" sz="3600" b="1" dirty="0">
                <a:latin typeface="Calibri" pitchFamily="34" charset="0"/>
                <a:cs typeface="Calibri" pitchFamily="34" charset="0"/>
              </a:rPr>
              <a:t>NO ACCEDER AL ANDROID UI TOOLKIT FUERA DEL HILO DE UI</a:t>
            </a:r>
            <a:endParaRPr lang="es-ES" sz="3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204027"/>
            <a:ext cx="3069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Posibles Soluciones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166701"/>
            <a:ext cx="11216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Calibri" pitchFamily="34" charset="0"/>
                <a:cs typeface="Calibri" pitchFamily="34" charset="0"/>
              </a:rPr>
              <a:t>Android propone </a:t>
            </a:r>
            <a:r>
              <a:rPr lang="es-ES" sz="3600" dirty="0" smtClean="0">
                <a:latin typeface="Calibri" pitchFamily="34" charset="0"/>
                <a:cs typeface="Calibri" pitchFamily="34" charset="0"/>
              </a:rPr>
              <a:t>algunas soluciones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>
                <a:latin typeface="Calibri" pitchFamily="34" charset="0"/>
                <a:cs typeface="Calibri" pitchFamily="34" charset="0"/>
              </a:rPr>
              <a:t>Activity.runOnUiThread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" sz="3600" dirty="0" err="1">
                <a:latin typeface="Calibri" pitchFamily="34" charset="0"/>
                <a:cs typeface="Calibri" pitchFamily="34" charset="0"/>
              </a:rPr>
              <a:t>Runnable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>
                <a:latin typeface="Calibri" pitchFamily="34" charset="0"/>
                <a:cs typeface="Calibri" pitchFamily="34" charset="0"/>
              </a:rPr>
              <a:t>View.post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" sz="3600" dirty="0" err="1">
                <a:latin typeface="Calibri" pitchFamily="34" charset="0"/>
                <a:cs typeface="Calibri" pitchFamily="34" charset="0"/>
              </a:rPr>
              <a:t>Runnable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>
                <a:latin typeface="Calibri" pitchFamily="34" charset="0"/>
                <a:cs typeface="Calibri" pitchFamily="34" charset="0"/>
              </a:rPr>
              <a:t>View.postDelayed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" sz="3600" dirty="0" err="1">
                <a:latin typeface="Calibri" pitchFamily="34" charset="0"/>
                <a:cs typeface="Calibri" pitchFamily="34" charset="0"/>
              </a:rPr>
              <a:t>Runnable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" sz="3600" dirty="0" err="1">
                <a:latin typeface="Calibri" pitchFamily="34" charset="0"/>
                <a:cs typeface="Calibri" pitchFamily="34" charset="0"/>
              </a:rPr>
              <a:t>long</a:t>
            </a:r>
            <a:r>
              <a:rPr lang="es-ES" sz="36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>
                <a:latin typeface="Calibri" pitchFamily="34" charset="0"/>
                <a:cs typeface="Calibri" pitchFamily="34" charset="0"/>
              </a:rPr>
              <a:t>Handlers</a:t>
            </a:r>
            <a:endParaRPr lang="es-ES" sz="36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latin typeface="Calibri" pitchFamily="34" charset="0"/>
                <a:cs typeface="Calibri" pitchFamily="34" charset="0"/>
              </a:rPr>
              <a:t>AsyncTask</a:t>
            </a:r>
            <a:endParaRPr lang="es-ES" sz="3600" dirty="0" smtClean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latin typeface="Calibri" pitchFamily="34" charset="0"/>
                <a:cs typeface="Calibri" pitchFamily="34" charset="0"/>
              </a:rPr>
              <a:t>Loaders</a:t>
            </a:r>
            <a:endParaRPr lang="es-E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Una solución</a:t>
            </a:r>
            <a:endParaRPr lang="es-AR" sz="28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4" y="2015289"/>
            <a:ext cx="11361360" cy="421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4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52846" y="1173218"/>
            <a:ext cx="217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Otra solución</a:t>
            </a:r>
            <a:endParaRPr lang="es-AR" sz="28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4" y="1892482"/>
            <a:ext cx="8280920" cy="426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7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2532</TotalTime>
  <Words>249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Ballesteros, Maria Laura</dc:creator>
  <cp:lastModifiedBy>Alfredo Andres Ariaudo</cp:lastModifiedBy>
  <cp:revision>145</cp:revision>
  <cp:lastPrinted>2015-05-26T14:57:11Z</cp:lastPrinted>
  <dcterms:created xsi:type="dcterms:W3CDTF">2015-05-26T14:26:43Z</dcterms:created>
  <dcterms:modified xsi:type="dcterms:W3CDTF">2018-07-13T15:32:46Z</dcterms:modified>
</cp:coreProperties>
</file>