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01418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0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6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9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04476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61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72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6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4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7645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272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475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b5d3muPQmA&amp;t=453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51608" y="5225327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20</a:t>
            </a:r>
            <a:r>
              <a:rPr lang="en-US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5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k-means algorithm can be applied to small datasets, medium datasets and even on big datasets. The total processing time that k-means needs to find an acceptable solution is proportional with the size of the processed dataset.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hardware components that are used for running the k-means algorithm are not considered, it can be concluded that the total processing time that the k-means algorithm needs to process a dataset depends on two major things: the position of the initial centroids and the number of the iterations that are performed until an acceptable solution is found.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5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Documents/K-Means.doc</a:t>
            </a:r>
          </a:p>
          <a:p>
            <a:r>
              <a:rPr lang="en-US" dirty="0">
                <a:hlinkClick r:id="rId2"/>
              </a:rPr>
              <a:t>https://www.youtube.com/watch?v=9yNtJsFxDQI</a:t>
            </a:r>
          </a:p>
          <a:p>
            <a:r>
              <a:rPr lang="en-US" dirty="0">
                <a:hlinkClick r:id="rId2"/>
              </a:rPr>
              <a:t>https://www.youtube.com/watch?v=4b5d3muPQmA&amp;t=453s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037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42</TotalTime>
  <Words>147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Franklin Gothic Book</vt:lpstr>
      <vt:lpstr>Times New Roman</vt:lpstr>
      <vt:lpstr>Crop</vt:lpstr>
      <vt:lpstr>Big data analytics</vt:lpstr>
      <vt:lpstr>K-MEANS</vt:lpstr>
      <vt:lpstr>K-MEANS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AAP</dc:title>
  <dc:creator>Daniel Borlea</dc:creator>
  <cp:lastModifiedBy>Daniel</cp:lastModifiedBy>
  <cp:revision>15</cp:revision>
  <dcterms:created xsi:type="dcterms:W3CDTF">2016-10-02T08:37:10Z</dcterms:created>
  <dcterms:modified xsi:type="dcterms:W3CDTF">2020-10-01T09:24:34Z</dcterms:modified>
</cp:coreProperties>
</file>