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282E827-66E5-4FAD-8483-F55D57936188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6949A36-BC2F-49C6-B80F-1DFD4276AB6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01418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E827-66E5-4FAD-8483-F55D57936188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9A36-BC2F-49C6-B80F-1DFD4276A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0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E827-66E5-4FAD-8483-F55D57936188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9A36-BC2F-49C6-B80F-1DFD4276A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6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E827-66E5-4FAD-8483-F55D57936188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9A36-BC2F-49C6-B80F-1DFD4276A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9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82E827-66E5-4FAD-8483-F55D57936188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949A36-BC2F-49C6-B80F-1DFD4276AB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04476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E827-66E5-4FAD-8483-F55D57936188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9A36-BC2F-49C6-B80F-1DFD4276A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613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E827-66E5-4FAD-8483-F55D57936188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9A36-BC2F-49C6-B80F-1DFD4276A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728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E827-66E5-4FAD-8483-F55D57936188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9A36-BC2F-49C6-B80F-1DFD4276A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6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E827-66E5-4FAD-8483-F55D57936188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9A36-BC2F-49C6-B80F-1DFD4276A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42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82E827-66E5-4FAD-8483-F55D57936188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949A36-BC2F-49C6-B80F-1DFD4276AB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76455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82E827-66E5-4FAD-8483-F55D57936188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949A36-BC2F-49C6-B80F-1DFD4276AB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272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282E827-66E5-4FAD-8483-F55D57936188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6949A36-BC2F-49C6-B80F-1DFD4276AB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475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yNtJsFxDQ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4.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51608" y="5225327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20</a:t>
            </a:r>
            <a:r>
              <a:rPr lang="en-US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5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FUZZY C-MEANS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Analyze Documents/ Fuzzy </a:t>
            </a:r>
            <a:r>
              <a:rPr lang="en-US" dirty="0"/>
              <a:t>C-Means.doc</a:t>
            </a:r>
          </a:p>
          <a:p>
            <a:r>
              <a:rPr lang="en-US" dirty="0">
                <a:hlinkClick r:id="rId2"/>
              </a:rPr>
              <a:t>https://www.youtube.com/watch?v=9yNtJsFxDQI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0372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73</TotalTime>
  <Words>29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Franklin Gothic Book</vt:lpstr>
      <vt:lpstr>Crop</vt:lpstr>
      <vt:lpstr>Big data analytics</vt:lpstr>
      <vt:lpstr>FUZZY C-MEANS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AAP</dc:title>
  <dc:creator>Daniel Borlea</dc:creator>
  <cp:lastModifiedBy>Daniel</cp:lastModifiedBy>
  <cp:revision>20</cp:revision>
  <dcterms:created xsi:type="dcterms:W3CDTF">2016-10-02T08:37:10Z</dcterms:created>
  <dcterms:modified xsi:type="dcterms:W3CDTF">2020-10-01T09:24:44Z</dcterms:modified>
</cp:coreProperties>
</file>