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141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447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1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645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72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82E827-66E5-4FAD-8483-F55D57936188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49A36-BC2F-49C6-B80F-1DFD4276AB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7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bcjSe0xCH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51608" y="522532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20</a:t>
            </a:r>
            <a:r>
              <a:rPr lang="en-US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150" y="685800"/>
            <a:ext cx="590365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PARTITIONAL IMPLEMENTATION OF</a:t>
            </a:r>
            <a:br>
              <a:rPr lang="en-US" dirty="0"/>
            </a:br>
            <a:r>
              <a:rPr lang="en-US" dirty="0"/>
              <a:t>KM AND FCM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148" y="3447494"/>
            <a:ext cx="6586329" cy="3581400"/>
          </a:xfrm>
        </p:spPr>
        <p:txBody>
          <a:bodyPr/>
          <a:lstStyle/>
          <a:p>
            <a:r>
              <a:rPr lang="en-US" dirty="0"/>
              <a:t>MapReduce paradigm: </a:t>
            </a:r>
            <a:r>
              <a:rPr lang="en-US" dirty="0">
                <a:hlinkClick r:id="rId2"/>
              </a:rPr>
              <a:t>https://www.youtube.com/watch?v=bcjSe0xCHbE</a:t>
            </a:r>
            <a:endParaRPr lang="en-US" dirty="0"/>
          </a:p>
          <a:p>
            <a:r>
              <a:rPr lang="en-US" dirty="0"/>
              <a:t>Analyze </a:t>
            </a:r>
            <a:r>
              <a:rPr lang="en-US"/>
              <a:t>Documents/Partitional </a:t>
            </a:r>
            <a:r>
              <a:rPr lang="en-US" dirty="0"/>
              <a:t>implementation.doc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D47EA-B7F8-4956-9BA3-DC5D1991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679"/>
            <a:ext cx="3843119" cy="574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03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Big data analytics</vt:lpstr>
      <vt:lpstr>PARTITIONAL IMPLEMENTATION OF KM AND FCM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</dc:title>
  <dc:creator>Daniel Borlea</dc:creator>
  <cp:lastModifiedBy>Daniel</cp:lastModifiedBy>
  <cp:revision>27</cp:revision>
  <dcterms:created xsi:type="dcterms:W3CDTF">2016-10-02T08:37:10Z</dcterms:created>
  <dcterms:modified xsi:type="dcterms:W3CDTF">2020-10-01T09:24:59Z</dcterms:modified>
</cp:coreProperties>
</file>