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o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y="364050" x="3609975"/>
            <a:ext cy="3863399" cx="5596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Bărbătei Alexandra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Dumitrescu Vlad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24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Grădinescu Cristiana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Petrescu Andra</a:t>
            </a:r>
          </a:p>
          <a:p>
            <a:pPr algn="l" rtl="0" lvl="0" indent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Tătaru Miruna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2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 1240F</a:t>
            </a:r>
          </a:p>
          <a:p>
            <a:pPr rt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100"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2014 - 2015</a:t>
            </a:r>
          </a:p>
          <a:p>
            <a:pPr algn="r" rtl="0" indent="0" marL="27432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Vérifier votre mémoire de courte durée. </a:t>
            </a:r>
          </a:p>
          <a:p>
            <a:pPr algn="ctr" rtl="0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Choisir un niveau en fonction de votre ambition. Résoudre un puzzle contre-temps. Obtenir un résultat. Partager-le avec vos amis. Continuer. Devenir meilleur. </a:t>
            </a:r>
          </a:p>
          <a:p>
            <a:pPr algn="ctr">
              <a:spcBef>
                <a:spcPts val="0"/>
              </a:spcBef>
              <a:buNone/>
            </a:pPr>
            <a:r>
              <a:rPr lang="ro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L’application Solve IT! vous offre la possibilité de mesurer votre mémoire à court terme.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Dans quelque mots...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1 -&gt; Intro + Menu principal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1250" x="4949100"/>
            <a:ext cy="4212249" cx="24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31250" x="1199875"/>
            <a:ext cy="4212249" cx="2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1418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2 -&gt; How to play + About 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                           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4150" x="1908450"/>
            <a:ext cy="4166574" cx="240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34150" x="5761375"/>
            <a:ext cy="4166574" cx="24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3 -&gt; New Game 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3151375"/>
            <a:ext cy="4127749" cx="24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Fenêtre 4 -&gt; Start (touch)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2938200"/>
            <a:ext cy="4080124" cx="25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-&gt; ~ 20 sec (swipe/drag)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3875" x="2870925"/>
            <a:ext cy="4202874" cx="2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"/>
              <a:t>-&gt; Gagner</a:t>
            </a:r>
            <a:r>
              <a:rPr lang="ro"/>
              <a:t>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74825" x="3061350"/>
            <a:ext cy="4268674" cx="24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17992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o"/>
              <a:t>Merci pour votre attention!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