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2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8924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609975" y="364050"/>
            <a:ext cx="5596799" cy="386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Bărbătei Alexandra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Dumitrescu Vlad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Grădinescu Cristiana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o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Petrescu Andra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o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Tătaru Miruna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 1240F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2014 - 2015</a:t>
            </a:r>
          </a:p>
          <a:p>
            <a:pPr marL="2743200" indent="0" algn="r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09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Vérifier votre mémoire de courte durée. </a:t>
            </a:r>
          </a:p>
          <a:p>
            <a:pPr algn="ctr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un niveau en fonction de votre ambition. Résoudre un puzzle contre-temps. Obtenir un résultat. Partager-le avec vos amis. Continuer. Devenir meilleur. </a:t>
            </a:r>
          </a:p>
          <a:p>
            <a:pPr algn="ctr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L’application Solve IT! vous offre la possibilité de mesurer votre mémoire à court terme.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Dans quelque mots...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1 -&gt; Intro + Menu principal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100" y="931250"/>
            <a:ext cx="2418750" cy="421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875" y="931250"/>
            <a:ext cx="2418750" cy="42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418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2 -&gt; How to play + About 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                          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450" y="934150"/>
            <a:ext cx="2402199" cy="41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375" y="934150"/>
            <a:ext cx="2492374" cy="41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3 -&gt; New Game 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75" y="1063375"/>
            <a:ext cx="2419800" cy="41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4 -&gt; Start (touch)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00" y="1063375"/>
            <a:ext cx="2554199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dirty="0"/>
              <a:t>-&gt; ~ </a:t>
            </a:r>
            <a:r>
              <a:rPr lang="en-US" dirty="0" smtClean="0"/>
              <a:t>swipe</a:t>
            </a:r>
            <a:endParaRPr lang="ro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925" y="1013875"/>
            <a:ext cx="2452650" cy="42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-&gt; Gagner 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350" y="874825"/>
            <a:ext cx="2431050" cy="42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7992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o"/>
              <a:t>Merci pour votre attention!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light-gradient</vt:lpstr>
      <vt:lpstr>PowerPoint Presentation</vt:lpstr>
      <vt:lpstr>Dans quelque mots...</vt:lpstr>
      <vt:lpstr>Fenêtre 1 -&gt; Intro + Menu principal</vt:lpstr>
      <vt:lpstr>Fenêtre 2 -&gt; How to play + About </vt:lpstr>
      <vt:lpstr>Fenêtre 3 -&gt; New Game </vt:lpstr>
      <vt:lpstr>Fenêtre 4 -&gt; Start (touch)</vt:lpstr>
      <vt:lpstr>-&gt; ~ swipe</vt:lpstr>
      <vt:lpstr>-&gt; Gagner </vt:lpstr>
      <vt:lpstr>Merci pour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Ioana Alexandra Barbatei</cp:lastModifiedBy>
  <cp:revision>1</cp:revision>
  <dcterms:modified xsi:type="dcterms:W3CDTF">2015-01-16T10:00:37Z</dcterms:modified>
</cp:coreProperties>
</file>