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5"/>
  </p:notesMasterIdLst>
  <p:sldIdLst>
    <p:sldId id="256" r:id="rId2"/>
    <p:sldId id="257" r:id="rId3"/>
    <p:sldId id="258" r:id="rId4"/>
    <p:sldId id="332" r:id="rId5"/>
    <p:sldId id="333" r:id="rId6"/>
    <p:sldId id="335" r:id="rId7"/>
    <p:sldId id="337" r:id="rId8"/>
    <p:sldId id="338" r:id="rId9"/>
    <p:sldId id="339" r:id="rId10"/>
    <p:sldId id="340" r:id="rId11"/>
    <p:sldId id="341" r:id="rId12"/>
    <p:sldId id="342" r:id="rId13"/>
    <p:sldId id="33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56" autoAdjust="0"/>
    <p:restoredTop sz="86474" autoAdjust="0"/>
  </p:normalViewPr>
  <p:slideViewPr>
    <p:cSldViewPr snapToGrid="0">
      <p:cViewPr varScale="1">
        <p:scale>
          <a:sx n="138" d="100"/>
          <a:sy n="138" d="100"/>
        </p:scale>
        <p:origin x="79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BC175E-9DDB-4440-9F37-547A76768090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49010A-91F4-424D-AFC4-19F60A94C2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556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DDDDDD"/>
                </a:solidFill>
                <a:effectLst/>
                <a:latin typeface="Open Sans" panose="020F0502020204030204" pitchFamily="34" charset="0"/>
              </a:rPr>
              <a:t>원숭이에게 타자기를 줘서 그걸 두들기게 한다면</a:t>
            </a:r>
            <a:r>
              <a:rPr lang="en-US" altLang="ko-KR" b="0" i="0" dirty="0">
                <a:solidFill>
                  <a:srgbClr val="DDDDDD"/>
                </a:solidFill>
                <a:effectLst/>
                <a:latin typeface="Open Sans" panose="020F0502020204030204" pitchFamily="34" charset="0"/>
              </a:rPr>
              <a:t>, </a:t>
            </a:r>
            <a:r>
              <a:rPr lang="ko-KR" altLang="en-US" b="0" i="0" dirty="0">
                <a:solidFill>
                  <a:srgbClr val="DDDDDD"/>
                </a:solidFill>
                <a:effectLst/>
                <a:latin typeface="Open Sans" panose="020F0502020204030204" pitchFamily="34" charset="0"/>
              </a:rPr>
              <a:t>언젠가는 프랑스 국립 도서관에 있는 모든 책과 동일한 내용을 쳐낼 수 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49010A-91F4-424D-AFC4-19F60A94C29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0647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49010A-91F4-424D-AFC4-19F60A94C29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1712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F96FB-CB80-43D5-B1C0-C724BA1860D1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F9152-033D-4801-AFDC-3B86D8DBCA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8266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F96FB-CB80-43D5-B1C0-C724BA1860D1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F9152-033D-4801-AFDC-3B86D8DBCA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627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F96FB-CB80-43D5-B1C0-C724BA1860D1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F9152-033D-4801-AFDC-3B86D8DBCA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585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F96FB-CB80-43D5-B1C0-C724BA1860D1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F9152-033D-4801-AFDC-3B86D8DBCA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6996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F96FB-CB80-43D5-B1C0-C724BA1860D1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F9152-033D-4801-AFDC-3B86D8DBCA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0156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F96FB-CB80-43D5-B1C0-C724BA1860D1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F9152-033D-4801-AFDC-3B86D8DBCA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219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F96FB-CB80-43D5-B1C0-C724BA1860D1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F9152-033D-4801-AFDC-3B86D8DBCA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395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F96FB-CB80-43D5-B1C0-C724BA1860D1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F9152-033D-4801-AFDC-3B86D8DBCA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183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F96FB-CB80-43D5-B1C0-C724BA1860D1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F9152-033D-4801-AFDC-3B86D8DBCA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666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F96FB-CB80-43D5-B1C0-C724BA1860D1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F9152-033D-4801-AFDC-3B86D8DBCA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560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F96FB-CB80-43D5-B1C0-C724BA1860D1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F9152-033D-4801-AFDC-3B86D8DBCA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123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F96FB-CB80-43D5-B1C0-C724BA1860D1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F9152-033D-4801-AFDC-3B86D8DBCA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0950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rusu400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30AFEF-C885-D25C-061C-1D915AE821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24887"/>
            <a:ext cx="9144000" cy="1359580"/>
          </a:xfrm>
        </p:spPr>
        <p:txBody>
          <a:bodyPr>
            <a:normAutofit fontScale="90000"/>
          </a:bodyPr>
          <a:lstStyle/>
          <a:p>
            <a:pPr>
              <a:lnSpc>
                <a:spcPct val="120000"/>
              </a:lnSpc>
            </a:pPr>
            <a:r>
              <a:rPr lang="en-US" altLang="ko-KR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Fuzzing</a:t>
            </a:r>
            <a:r>
              <a:rPr lang="ko-KR" altLang="en-US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과 툴을 활용한</a:t>
            </a:r>
            <a:br>
              <a:rPr lang="en-US" altLang="ko-KR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</a:br>
            <a:r>
              <a:rPr lang="ko-KR" altLang="en-US" dirty="0" err="1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리얼월드</a:t>
            </a:r>
            <a:r>
              <a:rPr lang="ko-KR" altLang="en-US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 버그 헌팅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79CA178-E138-F7F7-373D-F359B12DD7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04562"/>
            <a:ext cx="9144000" cy="774020"/>
          </a:xfrm>
        </p:spPr>
        <p:txBody>
          <a:bodyPr/>
          <a:lstStyle/>
          <a:p>
            <a:r>
              <a:rPr lang="en-US" altLang="ko-KR" dirty="0" err="1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BlackCat</a:t>
            </a:r>
            <a:r>
              <a:rPr lang="en-US" altLang="ko-KR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 2</a:t>
            </a:r>
            <a:r>
              <a:rPr lang="ko-KR" altLang="en-US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기</a:t>
            </a:r>
            <a:br>
              <a:rPr lang="en-US" altLang="ko-KR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</a:br>
            <a:r>
              <a:rPr lang="ko-KR" altLang="en-US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컴퓨터정보공학부 김성진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357433B-CC7E-3FA3-0D76-E8B478464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48411"/>
            <a:ext cx="3217049" cy="1809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471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27B45022-5D45-1DBD-003C-D8A4622E4B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61197" y="369621"/>
            <a:ext cx="3783830" cy="6118757"/>
          </a:xfr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DF375B70-BD61-5924-AA2F-7857D26AC783}"/>
              </a:ext>
            </a:extLst>
          </p:cNvPr>
          <p:cNvSpPr/>
          <p:nvPr/>
        </p:nvSpPr>
        <p:spPr>
          <a:xfrm>
            <a:off x="7591825" y="1118149"/>
            <a:ext cx="3557707" cy="3304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689300C-60EA-7928-BD72-089E3C706ED0}"/>
              </a:ext>
            </a:extLst>
          </p:cNvPr>
          <p:cNvSpPr/>
          <p:nvPr/>
        </p:nvSpPr>
        <p:spPr>
          <a:xfrm>
            <a:off x="7591825" y="1531806"/>
            <a:ext cx="3557707" cy="3304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F7F916-7CD5-7987-268B-84875A06206A}"/>
              </a:ext>
            </a:extLst>
          </p:cNvPr>
          <p:cNvSpPr/>
          <p:nvPr/>
        </p:nvSpPr>
        <p:spPr>
          <a:xfrm>
            <a:off x="7591825" y="1942901"/>
            <a:ext cx="3557707" cy="3304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604266E-6B04-DD8F-1A16-8BC7FEEC7469}"/>
              </a:ext>
            </a:extLst>
          </p:cNvPr>
          <p:cNvSpPr/>
          <p:nvPr/>
        </p:nvSpPr>
        <p:spPr>
          <a:xfrm>
            <a:off x="7591825" y="2355276"/>
            <a:ext cx="3557707" cy="3304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60EC988-E353-9F99-256B-06BC01232D21}"/>
              </a:ext>
            </a:extLst>
          </p:cNvPr>
          <p:cNvSpPr/>
          <p:nvPr/>
        </p:nvSpPr>
        <p:spPr>
          <a:xfrm>
            <a:off x="7605912" y="2767651"/>
            <a:ext cx="3557707" cy="3304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ED7B156-2C9B-4956-0A15-0C92ECEEB382}"/>
              </a:ext>
            </a:extLst>
          </p:cNvPr>
          <p:cNvSpPr/>
          <p:nvPr/>
        </p:nvSpPr>
        <p:spPr>
          <a:xfrm>
            <a:off x="7574258" y="3516179"/>
            <a:ext cx="3557707" cy="3304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5253D42-CEFC-DA58-0982-1A1AAAA15867}"/>
              </a:ext>
            </a:extLst>
          </p:cNvPr>
          <p:cNvSpPr/>
          <p:nvPr/>
        </p:nvSpPr>
        <p:spPr>
          <a:xfrm>
            <a:off x="7574257" y="3929836"/>
            <a:ext cx="3557707" cy="3304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506A46D0-05CC-2B36-891E-263D08064C2C}"/>
              </a:ext>
            </a:extLst>
          </p:cNvPr>
          <p:cNvSpPr/>
          <p:nvPr/>
        </p:nvSpPr>
        <p:spPr>
          <a:xfrm rot="10800000">
            <a:off x="4887046" y="2577444"/>
            <a:ext cx="2182266" cy="1352392"/>
          </a:xfrm>
          <a:prstGeom prst="rightArrow">
            <a:avLst>
              <a:gd name="adj1" fmla="val 50000"/>
              <a:gd name="adj2" fmla="val 460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88D93C-2EAF-DD21-D0FF-CA7BB334F421}"/>
              </a:ext>
            </a:extLst>
          </p:cNvPr>
          <p:cNvSpPr txBox="1"/>
          <p:nvPr/>
        </p:nvSpPr>
        <p:spPr>
          <a:xfrm>
            <a:off x="466166" y="2771603"/>
            <a:ext cx="42646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모든 지점이 공격 지점이 될 수 있음</a:t>
            </a: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모든 지점에 대해서 공격 </a:t>
            </a:r>
            <a:r>
              <a:rPr lang="en-US" altLang="ko-KR" sz="2000" dirty="0"/>
              <a:t>Fuzzing </a:t>
            </a:r>
            <a:r>
              <a:rPr lang="ko-KR" altLang="en-US" sz="2000" dirty="0"/>
              <a:t>시도</a:t>
            </a:r>
            <a:r>
              <a:rPr lang="en-US" altLang="ko-KR" sz="2000" dirty="0"/>
              <a:t>!</a:t>
            </a:r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45594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171F70-233A-7CFF-1E8A-C1B8715AB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Web fuzzing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5BF179-25E0-3387-492B-D16B06D99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>
                <a:latin typeface="AppleSDGothicNeoR00" panose="02000503000000000000" pitchFamily="2" charset="-128"/>
                <a:ea typeface="AppleSDGothicNeoR00" panose="02000503000000000000" pitchFamily="2" charset="-128"/>
                <a:cs typeface="Apple Symbols" panose="02000000000000000000" pitchFamily="2" charset="-79"/>
              </a:rPr>
              <a:t>정찰 </a:t>
            </a:r>
            <a:r>
              <a:rPr lang="en-US" altLang="ko-KR" sz="3200" dirty="0">
                <a:latin typeface="AppleSDGothicNeoR00" panose="02000503000000000000" pitchFamily="2" charset="-128"/>
                <a:ea typeface="AppleSDGothicNeoR00" panose="02000503000000000000" pitchFamily="2" charset="-128"/>
                <a:cs typeface="Apple Symbols" panose="02000000000000000000" pitchFamily="2" charset="-79"/>
              </a:rPr>
              <a:t>/ </a:t>
            </a:r>
            <a:r>
              <a:rPr lang="ko-KR" altLang="en-US" sz="3200" dirty="0">
                <a:latin typeface="AppleSDGothicNeoR00" panose="02000503000000000000" pitchFamily="2" charset="-128"/>
                <a:ea typeface="AppleSDGothicNeoR00" panose="02000503000000000000" pitchFamily="2" charset="-128"/>
                <a:cs typeface="Apple Symbols" panose="02000000000000000000" pitchFamily="2" charset="-79"/>
              </a:rPr>
              <a:t>정보수집</a:t>
            </a:r>
            <a:endParaRPr lang="en-US" altLang="ko-KR" sz="3200" dirty="0">
              <a:latin typeface="AppleSDGothicNeoR00" panose="02000503000000000000" pitchFamily="2" charset="-128"/>
              <a:ea typeface="AppleSDGothicNeoR00" panose="02000503000000000000" pitchFamily="2" charset="-128"/>
              <a:cs typeface="Apple Symbols" panose="02000000000000000000" pitchFamily="2" charset="-79"/>
            </a:endParaRPr>
          </a:p>
          <a:p>
            <a:pPr lvl="1"/>
            <a:r>
              <a:rPr lang="ko-KR" altLang="en-US" dirty="0">
                <a:latin typeface="AppleSDGothicNeoR00" panose="02000503000000000000" pitchFamily="2" charset="-128"/>
                <a:ea typeface="AppleSDGothicNeoR00" panose="02000503000000000000" pitchFamily="2" charset="-128"/>
                <a:cs typeface="Apple Symbols" panose="02000000000000000000" pitchFamily="2" charset="-79"/>
              </a:rPr>
              <a:t>포트 스캐닝 </a:t>
            </a:r>
            <a:r>
              <a:rPr lang="en-US" altLang="ko-KR" dirty="0">
                <a:latin typeface="AppleSDGothicNeoR00" panose="02000503000000000000" pitchFamily="2" charset="-128"/>
                <a:ea typeface="AppleSDGothicNeoR00" panose="02000503000000000000" pitchFamily="2" charset="-128"/>
                <a:cs typeface="Apple Symbols" panose="02000000000000000000" pitchFamily="2" charset="-79"/>
              </a:rPr>
              <a:t>: </a:t>
            </a:r>
            <a:r>
              <a:rPr lang="en-US" altLang="ko-KR" dirty="0" err="1">
                <a:latin typeface="AppleSDGothicNeoR00" panose="02000503000000000000" pitchFamily="2" charset="-128"/>
                <a:ea typeface="AppleSDGothicNeoR00" panose="02000503000000000000" pitchFamily="2" charset="-128"/>
                <a:cs typeface="Apple Symbols" panose="02000000000000000000" pitchFamily="2" charset="-79"/>
              </a:rPr>
              <a:t>nmap</a:t>
            </a:r>
            <a:endParaRPr lang="en-US" altLang="ko-KR" dirty="0">
              <a:latin typeface="AppleSDGothicNeoR00" panose="02000503000000000000" pitchFamily="2" charset="-128"/>
              <a:ea typeface="AppleSDGothicNeoR00" panose="02000503000000000000" pitchFamily="2" charset="-128"/>
              <a:cs typeface="Apple Symbols" panose="02000000000000000000" pitchFamily="2" charset="-79"/>
            </a:endParaRPr>
          </a:p>
          <a:p>
            <a:pPr lvl="1"/>
            <a:r>
              <a:rPr lang="ko-KR" altLang="en-US" dirty="0">
                <a:latin typeface="AppleSDGothicNeoR00" panose="02000503000000000000" pitchFamily="2" charset="-128"/>
                <a:ea typeface="AppleSDGothicNeoR00" panose="02000503000000000000" pitchFamily="2" charset="-128"/>
                <a:cs typeface="Apple Symbols" panose="02000000000000000000" pitchFamily="2" charset="-79"/>
              </a:rPr>
              <a:t>디렉토리 </a:t>
            </a:r>
            <a:r>
              <a:rPr lang="en-US" altLang="ko-KR" dirty="0">
                <a:latin typeface="AppleSDGothicNeoR00" panose="02000503000000000000" pitchFamily="2" charset="-128"/>
                <a:ea typeface="AppleSDGothicNeoR00" panose="02000503000000000000" pitchFamily="2" charset="-128"/>
                <a:cs typeface="Apple Symbols" panose="02000000000000000000" pitchFamily="2" charset="-79"/>
              </a:rPr>
              <a:t>/ </a:t>
            </a:r>
            <a:r>
              <a:rPr lang="ko-KR" altLang="en-US" dirty="0">
                <a:latin typeface="AppleSDGothicNeoR00" panose="02000503000000000000" pitchFamily="2" charset="-128"/>
                <a:ea typeface="AppleSDGothicNeoR00" panose="02000503000000000000" pitchFamily="2" charset="-128"/>
                <a:cs typeface="Apple Symbols" panose="02000000000000000000" pitchFamily="2" charset="-79"/>
              </a:rPr>
              <a:t>웹페이지 탐색 </a:t>
            </a:r>
            <a:r>
              <a:rPr lang="en-US" altLang="ko-KR" dirty="0">
                <a:latin typeface="AppleSDGothicNeoR00" panose="02000503000000000000" pitchFamily="2" charset="-128"/>
                <a:ea typeface="AppleSDGothicNeoR00" panose="02000503000000000000" pitchFamily="2" charset="-128"/>
                <a:cs typeface="Apple Symbols" panose="02000000000000000000" pitchFamily="2" charset="-79"/>
              </a:rPr>
              <a:t>: </a:t>
            </a:r>
            <a:r>
              <a:rPr lang="en-US" altLang="ko-KR" dirty="0" err="1">
                <a:latin typeface="AppleSDGothicNeoR00" panose="02000503000000000000" pitchFamily="2" charset="-128"/>
                <a:ea typeface="AppleSDGothicNeoR00" panose="02000503000000000000" pitchFamily="2" charset="-128"/>
                <a:cs typeface="Apple Symbols" panose="02000000000000000000" pitchFamily="2" charset="-79"/>
              </a:rPr>
              <a:t>goBuster</a:t>
            </a:r>
            <a:r>
              <a:rPr lang="en-US" altLang="ko-KR" dirty="0">
                <a:latin typeface="AppleSDGothicNeoR00" panose="02000503000000000000" pitchFamily="2" charset="-128"/>
                <a:ea typeface="AppleSDGothicNeoR00" panose="02000503000000000000" pitchFamily="2" charset="-128"/>
                <a:cs typeface="Apple Symbols" panose="02000000000000000000" pitchFamily="2" charset="-79"/>
              </a:rPr>
              <a:t> / </a:t>
            </a:r>
            <a:r>
              <a:rPr lang="en-US" altLang="ko-KR" dirty="0" err="1">
                <a:latin typeface="AppleSDGothicNeoR00" panose="02000503000000000000" pitchFamily="2" charset="-128"/>
                <a:ea typeface="AppleSDGothicNeoR00" panose="02000503000000000000" pitchFamily="2" charset="-128"/>
                <a:cs typeface="Apple Symbols" panose="02000000000000000000" pitchFamily="2" charset="-79"/>
              </a:rPr>
              <a:t>feroxbuster</a:t>
            </a:r>
            <a:r>
              <a:rPr lang="en-US" altLang="ko-KR" dirty="0">
                <a:latin typeface="AppleSDGothicNeoR00" panose="02000503000000000000" pitchFamily="2" charset="-128"/>
                <a:ea typeface="AppleSDGothicNeoR00" panose="02000503000000000000" pitchFamily="2" charset="-128"/>
                <a:cs typeface="Apple Symbols" panose="02000000000000000000" pitchFamily="2" charset="-79"/>
              </a:rPr>
              <a:t> / Burp Suite</a:t>
            </a:r>
          </a:p>
          <a:p>
            <a:pPr marL="457200" lvl="1" indent="0">
              <a:buNone/>
            </a:pPr>
            <a:endParaRPr lang="en-US" altLang="ko-KR" dirty="0">
              <a:latin typeface="AppleSDGothicNeoR00" panose="02000503000000000000" pitchFamily="2" charset="-128"/>
              <a:ea typeface="AppleSDGothicNeoR00" panose="02000503000000000000" pitchFamily="2" charset="-128"/>
              <a:cs typeface="Apple Symbols" panose="02000000000000000000" pitchFamily="2" charset="-79"/>
            </a:endParaRPr>
          </a:p>
          <a:p>
            <a:r>
              <a:rPr lang="ko-KR" altLang="en-US" sz="3200" dirty="0">
                <a:latin typeface="AppleSDGothicNeoR00" panose="02000503000000000000" pitchFamily="2" charset="-128"/>
                <a:ea typeface="AppleSDGothicNeoR00" panose="02000503000000000000" pitchFamily="2" charset="-128"/>
                <a:cs typeface="Apple Symbols" panose="02000000000000000000" pitchFamily="2" charset="-79"/>
              </a:rPr>
              <a:t>취약점 스캐닝</a:t>
            </a:r>
            <a:endParaRPr lang="en-US" altLang="ko-KR" sz="3200" dirty="0">
              <a:latin typeface="AppleSDGothicNeoR00" panose="02000503000000000000" pitchFamily="2" charset="-128"/>
              <a:ea typeface="AppleSDGothicNeoR00" panose="02000503000000000000" pitchFamily="2" charset="-128"/>
              <a:cs typeface="Apple Symbols" panose="02000000000000000000" pitchFamily="2" charset="-79"/>
            </a:endParaRPr>
          </a:p>
          <a:p>
            <a:pPr lvl="1"/>
            <a:r>
              <a:rPr lang="en-US" altLang="ko-KR" dirty="0">
                <a:latin typeface="AppleSDGothicNeoR00" panose="02000503000000000000" pitchFamily="2" charset="-128"/>
                <a:ea typeface="AppleSDGothicNeoR00" panose="02000503000000000000" pitchFamily="2" charset="-128"/>
                <a:cs typeface="Apple Symbols" panose="02000000000000000000" pitchFamily="2" charset="-79"/>
              </a:rPr>
              <a:t>SQL Injection : </a:t>
            </a:r>
            <a:r>
              <a:rPr lang="en-US" altLang="ko-KR" dirty="0" err="1">
                <a:latin typeface="AppleSDGothicNeoR00" panose="02000503000000000000" pitchFamily="2" charset="-128"/>
                <a:ea typeface="AppleSDGothicNeoR00" panose="02000503000000000000" pitchFamily="2" charset="-128"/>
                <a:cs typeface="Apple Symbols" panose="02000000000000000000" pitchFamily="2" charset="-79"/>
              </a:rPr>
              <a:t>SQLMap</a:t>
            </a:r>
            <a:endParaRPr lang="en-US" altLang="ko-KR" dirty="0">
              <a:latin typeface="AppleSDGothicNeoR00" panose="02000503000000000000" pitchFamily="2" charset="-128"/>
              <a:ea typeface="AppleSDGothicNeoR00" panose="02000503000000000000" pitchFamily="2" charset="-128"/>
              <a:cs typeface="Apple Symbols" panose="02000000000000000000" pitchFamily="2" charset="-79"/>
            </a:endParaRPr>
          </a:p>
          <a:p>
            <a:pPr lvl="1"/>
            <a:r>
              <a:rPr lang="en-US" altLang="ko-KR" dirty="0" err="1">
                <a:latin typeface="AppleSDGothicNeoR00" panose="02000503000000000000" pitchFamily="2" charset="-128"/>
                <a:ea typeface="AppleSDGothicNeoR00" panose="02000503000000000000" pitchFamily="2" charset="-128"/>
                <a:cs typeface="Apple Symbols" panose="02000000000000000000" pitchFamily="2" charset="-79"/>
              </a:rPr>
              <a:t>XSS</a:t>
            </a:r>
            <a:r>
              <a:rPr lang="en-US" altLang="ko-KR" dirty="0">
                <a:latin typeface="AppleSDGothicNeoR00" panose="02000503000000000000" pitchFamily="2" charset="-128"/>
                <a:ea typeface="AppleSDGothicNeoR00" panose="02000503000000000000" pitchFamily="2" charset="-128"/>
                <a:cs typeface="Apple Symbols" panose="02000000000000000000" pitchFamily="2" charset="-79"/>
              </a:rPr>
              <a:t> : </a:t>
            </a:r>
            <a:r>
              <a:rPr lang="en-US" altLang="ko-KR" dirty="0" err="1">
                <a:latin typeface="AppleSDGothicNeoR00" panose="02000503000000000000" pitchFamily="2" charset="-128"/>
                <a:ea typeface="AppleSDGothicNeoR00" panose="02000503000000000000" pitchFamily="2" charset="-128"/>
                <a:cs typeface="Apple Symbols" panose="02000000000000000000" pitchFamily="2" charset="-79"/>
              </a:rPr>
              <a:t>XSStrike</a:t>
            </a:r>
            <a:endParaRPr lang="en-US" altLang="ko-KR" dirty="0">
              <a:latin typeface="AppleSDGothicNeoR00" panose="02000503000000000000" pitchFamily="2" charset="-128"/>
              <a:ea typeface="AppleSDGothicNeoR00" panose="02000503000000000000" pitchFamily="2" charset="-128"/>
              <a:cs typeface="Apple Symbols" panose="02000000000000000000" pitchFamily="2" charset="-79"/>
            </a:endParaRPr>
          </a:p>
          <a:p>
            <a:pPr lvl="1"/>
            <a:r>
              <a:rPr lang="en-US" altLang="ko-KR" dirty="0">
                <a:latin typeface="AppleSDGothicNeoR00" panose="02000503000000000000" pitchFamily="2" charset="-128"/>
                <a:ea typeface="AppleSDGothicNeoR00" panose="02000503000000000000" pitchFamily="2" charset="-128"/>
                <a:cs typeface="Apple Symbols" panose="02000000000000000000" pitchFamily="2" charset="-79"/>
              </a:rPr>
              <a:t>Burp Suite</a:t>
            </a:r>
          </a:p>
        </p:txBody>
      </p:sp>
    </p:spTree>
    <p:extLst>
      <p:ext uri="{BB962C8B-B14F-4D97-AF65-F5344CB8AC3E}">
        <p14:creationId xmlns:p14="http://schemas.microsoft.com/office/powerpoint/2010/main" val="936293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171F70-233A-7CFF-1E8A-C1B8715AB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Web fuzzing / Case Study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5BF179-25E0-3387-492B-D16B06D99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>
                <a:latin typeface="AppleSDGothicNeoR00" panose="02000503000000000000" pitchFamily="2" charset="-128"/>
                <a:ea typeface="AppleSDGothicNeoR00" panose="02000503000000000000" pitchFamily="2" charset="-128"/>
                <a:cs typeface="Apple Symbols" panose="02000000000000000000" pitchFamily="2" charset="-79"/>
              </a:rPr>
              <a:t>정찰 </a:t>
            </a:r>
            <a:r>
              <a:rPr lang="en-US" altLang="ko-KR" sz="3200" dirty="0">
                <a:latin typeface="AppleSDGothicNeoR00" panose="02000503000000000000" pitchFamily="2" charset="-128"/>
                <a:ea typeface="AppleSDGothicNeoR00" panose="02000503000000000000" pitchFamily="2" charset="-128"/>
                <a:cs typeface="Apple Symbols" panose="02000000000000000000" pitchFamily="2" charset="-79"/>
              </a:rPr>
              <a:t>/ </a:t>
            </a:r>
            <a:r>
              <a:rPr lang="ko-KR" altLang="en-US" sz="3200" dirty="0">
                <a:latin typeface="AppleSDGothicNeoR00" panose="02000503000000000000" pitchFamily="2" charset="-128"/>
                <a:ea typeface="AppleSDGothicNeoR00" panose="02000503000000000000" pitchFamily="2" charset="-128"/>
                <a:cs typeface="Apple Symbols" panose="02000000000000000000" pitchFamily="2" charset="-79"/>
              </a:rPr>
              <a:t>정보수집</a:t>
            </a:r>
            <a:endParaRPr lang="en-US" altLang="ko-KR" sz="3200" dirty="0">
              <a:latin typeface="AppleSDGothicNeoR00" panose="02000503000000000000" pitchFamily="2" charset="-128"/>
              <a:ea typeface="AppleSDGothicNeoR00" panose="02000503000000000000" pitchFamily="2" charset="-128"/>
              <a:cs typeface="Apple Symbols" panose="02000000000000000000" pitchFamily="2" charset="-79"/>
            </a:endParaRPr>
          </a:p>
          <a:p>
            <a:pPr lvl="1"/>
            <a:r>
              <a:rPr lang="ko-KR" altLang="en-US" dirty="0">
                <a:latin typeface="AppleSDGothicNeoR00" panose="02000503000000000000" pitchFamily="2" charset="-128"/>
                <a:ea typeface="AppleSDGothicNeoR00" panose="02000503000000000000" pitchFamily="2" charset="-128"/>
                <a:cs typeface="Apple Symbols" panose="02000000000000000000" pitchFamily="2" charset="-79"/>
              </a:rPr>
              <a:t>포트 스캐닝 </a:t>
            </a:r>
            <a:r>
              <a:rPr lang="en-US" altLang="ko-KR" dirty="0">
                <a:latin typeface="AppleSDGothicNeoR00" panose="02000503000000000000" pitchFamily="2" charset="-128"/>
                <a:ea typeface="AppleSDGothicNeoR00" panose="02000503000000000000" pitchFamily="2" charset="-128"/>
                <a:cs typeface="Apple Symbols" panose="02000000000000000000" pitchFamily="2" charset="-79"/>
              </a:rPr>
              <a:t>: </a:t>
            </a:r>
            <a:r>
              <a:rPr lang="en-US" altLang="ko-KR" dirty="0" err="1">
                <a:latin typeface="AppleSDGothicNeoR00" panose="02000503000000000000" pitchFamily="2" charset="-128"/>
                <a:ea typeface="AppleSDGothicNeoR00" panose="02000503000000000000" pitchFamily="2" charset="-128"/>
                <a:cs typeface="Apple Symbols" panose="02000000000000000000" pitchFamily="2" charset="-79"/>
              </a:rPr>
              <a:t>nmap</a:t>
            </a:r>
            <a:endParaRPr lang="en-US" altLang="ko-KR" dirty="0">
              <a:latin typeface="AppleSDGothicNeoR00" panose="02000503000000000000" pitchFamily="2" charset="-128"/>
              <a:ea typeface="AppleSDGothicNeoR00" panose="02000503000000000000" pitchFamily="2" charset="-128"/>
              <a:cs typeface="Apple Symbols" panose="02000000000000000000" pitchFamily="2" charset="-79"/>
            </a:endParaRPr>
          </a:p>
          <a:p>
            <a:pPr lvl="1"/>
            <a:r>
              <a:rPr lang="ko-KR" altLang="en-US" dirty="0">
                <a:latin typeface="AppleSDGothicNeoR00" panose="02000503000000000000" pitchFamily="2" charset="-128"/>
                <a:ea typeface="AppleSDGothicNeoR00" panose="02000503000000000000" pitchFamily="2" charset="-128"/>
                <a:cs typeface="Apple Symbols" panose="02000000000000000000" pitchFamily="2" charset="-79"/>
              </a:rPr>
              <a:t>디렉토리 </a:t>
            </a:r>
            <a:r>
              <a:rPr lang="en-US" altLang="ko-KR" dirty="0">
                <a:latin typeface="AppleSDGothicNeoR00" panose="02000503000000000000" pitchFamily="2" charset="-128"/>
                <a:ea typeface="AppleSDGothicNeoR00" panose="02000503000000000000" pitchFamily="2" charset="-128"/>
                <a:cs typeface="Apple Symbols" panose="02000000000000000000" pitchFamily="2" charset="-79"/>
              </a:rPr>
              <a:t>/ </a:t>
            </a:r>
            <a:r>
              <a:rPr lang="ko-KR" altLang="en-US" dirty="0">
                <a:latin typeface="AppleSDGothicNeoR00" panose="02000503000000000000" pitchFamily="2" charset="-128"/>
                <a:ea typeface="AppleSDGothicNeoR00" panose="02000503000000000000" pitchFamily="2" charset="-128"/>
                <a:cs typeface="Apple Symbols" panose="02000000000000000000" pitchFamily="2" charset="-79"/>
              </a:rPr>
              <a:t>웹페이지 탐색 </a:t>
            </a:r>
            <a:r>
              <a:rPr lang="en-US" altLang="ko-KR" dirty="0">
                <a:latin typeface="AppleSDGothicNeoR00" panose="02000503000000000000" pitchFamily="2" charset="-128"/>
                <a:ea typeface="AppleSDGothicNeoR00" panose="02000503000000000000" pitchFamily="2" charset="-128"/>
                <a:cs typeface="Apple Symbols" panose="02000000000000000000" pitchFamily="2" charset="-79"/>
              </a:rPr>
              <a:t>: </a:t>
            </a:r>
            <a:r>
              <a:rPr lang="en-US" altLang="ko-KR" dirty="0" err="1">
                <a:latin typeface="AppleSDGothicNeoR00" panose="02000503000000000000" pitchFamily="2" charset="-128"/>
                <a:ea typeface="AppleSDGothicNeoR00" panose="02000503000000000000" pitchFamily="2" charset="-128"/>
                <a:cs typeface="Apple Symbols" panose="02000000000000000000" pitchFamily="2" charset="-79"/>
              </a:rPr>
              <a:t>goBuster</a:t>
            </a:r>
            <a:r>
              <a:rPr lang="en-US" altLang="ko-KR" dirty="0">
                <a:latin typeface="AppleSDGothicNeoR00" panose="02000503000000000000" pitchFamily="2" charset="-128"/>
                <a:ea typeface="AppleSDGothicNeoR00" panose="02000503000000000000" pitchFamily="2" charset="-128"/>
                <a:cs typeface="Apple Symbols" panose="02000000000000000000" pitchFamily="2" charset="-79"/>
              </a:rPr>
              <a:t> / </a:t>
            </a:r>
            <a:r>
              <a:rPr lang="en-US" altLang="ko-KR" dirty="0" err="1">
                <a:latin typeface="AppleSDGothicNeoR00" panose="02000503000000000000" pitchFamily="2" charset="-128"/>
                <a:ea typeface="AppleSDGothicNeoR00" panose="02000503000000000000" pitchFamily="2" charset="-128"/>
                <a:cs typeface="Apple Symbols" panose="02000000000000000000" pitchFamily="2" charset="-79"/>
              </a:rPr>
              <a:t>feroxbuster</a:t>
            </a:r>
            <a:r>
              <a:rPr lang="en-US" altLang="ko-KR" dirty="0">
                <a:latin typeface="AppleSDGothicNeoR00" panose="02000503000000000000" pitchFamily="2" charset="-128"/>
                <a:ea typeface="AppleSDGothicNeoR00" panose="02000503000000000000" pitchFamily="2" charset="-128"/>
                <a:cs typeface="Apple Symbols" panose="02000000000000000000" pitchFamily="2" charset="-79"/>
              </a:rPr>
              <a:t> / Burp Suite</a:t>
            </a:r>
          </a:p>
          <a:p>
            <a:pPr marL="457200" lvl="1" indent="0">
              <a:buNone/>
            </a:pPr>
            <a:endParaRPr lang="en-US" altLang="ko-KR" dirty="0">
              <a:latin typeface="AppleSDGothicNeoR00" panose="02000503000000000000" pitchFamily="2" charset="-128"/>
              <a:ea typeface="AppleSDGothicNeoR00" panose="02000503000000000000" pitchFamily="2" charset="-128"/>
              <a:cs typeface="Apple Symbols" panose="02000000000000000000" pitchFamily="2" charset="-79"/>
            </a:endParaRPr>
          </a:p>
          <a:p>
            <a:r>
              <a:rPr lang="ko-KR" altLang="en-US" sz="3200" dirty="0">
                <a:latin typeface="AppleSDGothicNeoR00" panose="02000503000000000000" pitchFamily="2" charset="-128"/>
                <a:ea typeface="AppleSDGothicNeoR00" panose="02000503000000000000" pitchFamily="2" charset="-128"/>
                <a:cs typeface="Apple Symbols" panose="02000000000000000000" pitchFamily="2" charset="-79"/>
              </a:rPr>
              <a:t>취약점 스캐닝</a:t>
            </a:r>
            <a:endParaRPr lang="en-US" altLang="ko-KR" sz="3200" dirty="0">
              <a:latin typeface="AppleSDGothicNeoR00" panose="02000503000000000000" pitchFamily="2" charset="-128"/>
              <a:ea typeface="AppleSDGothicNeoR00" panose="02000503000000000000" pitchFamily="2" charset="-128"/>
              <a:cs typeface="Apple Symbols" panose="02000000000000000000" pitchFamily="2" charset="-79"/>
            </a:endParaRPr>
          </a:p>
          <a:p>
            <a:pPr lvl="1"/>
            <a:r>
              <a:rPr lang="en-US" altLang="ko-KR" dirty="0">
                <a:latin typeface="AppleSDGothicNeoR00" panose="02000503000000000000" pitchFamily="2" charset="-128"/>
                <a:ea typeface="AppleSDGothicNeoR00" panose="02000503000000000000" pitchFamily="2" charset="-128"/>
                <a:cs typeface="Apple Symbols" panose="02000000000000000000" pitchFamily="2" charset="-79"/>
              </a:rPr>
              <a:t>SQL Injection : </a:t>
            </a:r>
            <a:r>
              <a:rPr lang="en-US" altLang="ko-KR" dirty="0" err="1">
                <a:latin typeface="AppleSDGothicNeoR00" panose="02000503000000000000" pitchFamily="2" charset="-128"/>
                <a:ea typeface="AppleSDGothicNeoR00" panose="02000503000000000000" pitchFamily="2" charset="-128"/>
                <a:cs typeface="Apple Symbols" panose="02000000000000000000" pitchFamily="2" charset="-79"/>
              </a:rPr>
              <a:t>SQLMap</a:t>
            </a:r>
            <a:endParaRPr lang="en-US" altLang="ko-KR" dirty="0">
              <a:latin typeface="AppleSDGothicNeoR00" panose="02000503000000000000" pitchFamily="2" charset="-128"/>
              <a:ea typeface="AppleSDGothicNeoR00" panose="02000503000000000000" pitchFamily="2" charset="-128"/>
              <a:cs typeface="Apple Symbols" panose="02000000000000000000" pitchFamily="2" charset="-79"/>
            </a:endParaRPr>
          </a:p>
          <a:p>
            <a:pPr lvl="1"/>
            <a:r>
              <a:rPr lang="en-US" altLang="ko-KR" dirty="0" err="1">
                <a:latin typeface="AppleSDGothicNeoR00" panose="02000503000000000000" pitchFamily="2" charset="-128"/>
                <a:ea typeface="AppleSDGothicNeoR00" panose="02000503000000000000" pitchFamily="2" charset="-128"/>
                <a:cs typeface="Apple Symbols" panose="02000000000000000000" pitchFamily="2" charset="-79"/>
              </a:rPr>
              <a:t>XSS</a:t>
            </a:r>
            <a:r>
              <a:rPr lang="en-US" altLang="ko-KR" dirty="0">
                <a:latin typeface="AppleSDGothicNeoR00" panose="02000503000000000000" pitchFamily="2" charset="-128"/>
                <a:ea typeface="AppleSDGothicNeoR00" panose="02000503000000000000" pitchFamily="2" charset="-128"/>
                <a:cs typeface="Apple Symbols" panose="02000000000000000000" pitchFamily="2" charset="-79"/>
              </a:rPr>
              <a:t> : </a:t>
            </a:r>
            <a:r>
              <a:rPr lang="en-US" altLang="ko-KR" dirty="0" err="1">
                <a:latin typeface="AppleSDGothicNeoR00" panose="02000503000000000000" pitchFamily="2" charset="-128"/>
                <a:ea typeface="AppleSDGothicNeoR00" panose="02000503000000000000" pitchFamily="2" charset="-128"/>
                <a:cs typeface="Apple Symbols" panose="02000000000000000000" pitchFamily="2" charset="-79"/>
              </a:rPr>
              <a:t>XSStrike</a:t>
            </a:r>
            <a:endParaRPr lang="en-US" altLang="ko-KR" dirty="0">
              <a:latin typeface="AppleSDGothicNeoR00" panose="02000503000000000000" pitchFamily="2" charset="-128"/>
              <a:ea typeface="AppleSDGothicNeoR00" panose="02000503000000000000" pitchFamily="2" charset="-128"/>
              <a:cs typeface="Apple Symbols" panose="02000000000000000000" pitchFamily="2" charset="-79"/>
            </a:endParaRPr>
          </a:p>
          <a:p>
            <a:pPr lvl="1"/>
            <a:r>
              <a:rPr lang="en-US" altLang="ko-KR" dirty="0">
                <a:latin typeface="AppleSDGothicNeoR00" panose="02000503000000000000" pitchFamily="2" charset="-128"/>
                <a:ea typeface="AppleSDGothicNeoR00" panose="02000503000000000000" pitchFamily="2" charset="-128"/>
                <a:cs typeface="Apple Symbols" panose="02000000000000000000" pitchFamily="2" charset="-79"/>
              </a:rPr>
              <a:t>Burp Suite</a:t>
            </a:r>
          </a:p>
        </p:txBody>
      </p:sp>
    </p:spTree>
    <p:extLst>
      <p:ext uri="{BB962C8B-B14F-4D97-AF65-F5344CB8AC3E}">
        <p14:creationId xmlns:p14="http://schemas.microsoft.com/office/powerpoint/2010/main" val="3738294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D0392E-3E08-0310-A47A-B7BAD1783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1063" y="2766218"/>
            <a:ext cx="4869873" cy="1325563"/>
          </a:xfrm>
        </p:spPr>
        <p:txBody>
          <a:bodyPr/>
          <a:lstStyle/>
          <a:p>
            <a:pPr algn="ctr"/>
            <a:r>
              <a:rPr lang="en-US" altLang="ko-KR" dirty="0"/>
              <a:t>Question?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580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171F70-233A-7CFF-1E8A-C1B8715AB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5BF179-25E0-3387-492B-D16B06D99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개념 소개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Case Study</a:t>
            </a:r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Application - SSTI</a:t>
            </a:r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5969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171F70-233A-7CFF-1E8A-C1B8715AB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연사자</a:t>
            </a:r>
            <a:r>
              <a:rPr lang="ko-KR" altLang="en-US" dirty="0"/>
              <a:t>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5BF179-25E0-3387-492B-D16B06D99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sz="2000" dirty="0">
                <a:latin typeface="AppleSDGothicNeoR00" panose="02000503000000000000" pitchFamily="2" charset="-128"/>
                <a:ea typeface="AppleSDGothicNeoR00" panose="02000503000000000000" pitchFamily="2" charset="-128"/>
                <a:cs typeface="Apple Symbols" panose="02000000000000000000" pitchFamily="2" charset="-79"/>
              </a:rPr>
              <a:t>광운대학교 컴퓨터정보공학부 </a:t>
            </a:r>
            <a:r>
              <a:rPr lang="en-US" altLang="ko-KR" sz="2000" dirty="0">
                <a:latin typeface="AppleSDGothicNeoR00" panose="02000503000000000000" pitchFamily="2" charset="-128"/>
                <a:ea typeface="AppleSDGothicNeoR00" panose="02000503000000000000" pitchFamily="2" charset="-128"/>
                <a:cs typeface="Apple Symbols" panose="02000000000000000000" pitchFamily="2" charset="-79"/>
              </a:rPr>
              <a:t>19</a:t>
            </a:r>
            <a:r>
              <a:rPr lang="ko-KR" altLang="en-US" sz="2000" dirty="0">
                <a:latin typeface="AppleSDGothicNeoR00" panose="02000503000000000000" pitchFamily="2" charset="-128"/>
                <a:ea typeface="AppleSDGothicNeoR00" panose="02000503000000000000" pitchFamily="2" charset="-128"/>
                <a:cs typeface="Apple Symbols" panose="02000000000000000000" pitchFamily="2" charset="-79"/>
              </a:rPr>
              <a:t>학번 김성진</a:t>
            </a:r>
            <a:endParaRPr lang="en-US" altLang="ko-KR" sz="2000" dirty="0">
              <a:latin typeface="AppleSDGothicNeoR00" panose="02000503000000000000" pitchFamily="2" charset="-128"/>
              <a:ea typeface="AppleSDGothicNeoR00" panose="02000503000000000000" pitchFamily="2" charset="-128"/>
              <a:cs typeface="Apple Symbols" panose="02000000000000000000" pitchFamily="2" charset="-79"/>
            </a:endParaRPr>
          </a:p>
          <a:p>
            <a:r>
              <a:rPr lang="en-US" altLang="ko-KR" sz="2000" dirty="0" err="1">
                <a:latin typeface="AppleSDGothicNeoR00" panose="02000503000000000000" pitchFamily="2" charset="-128"/>
                <a:ea typeface="AppleSDGothicNeoR00" panose="02000503000000000000" pitchFamily="2" charset="-128"/>
                <a:cs typeface="Apple Symbols" panose="02000000000000000000" pitchFamily="2" charset="-79"/>
              </a:rPr>
              <a:t>BlackCat</a:t>
            </a:r>
            <a:r>
              <a:rPr lang="en-US" altLang="ko-KR" sz="2000" dirty="0">
                <a:latin typeface="AppleSDGothicNeoR00" panose="02000503000000000000" pitchFamily="2" charset="-128"/>
                <a:ea typeface="AppleSDGothicNeoR00" panose="02000503000000000000" pitchFamily="2" charset="-128"/>
                <a:cs typeface="Apple Symbols" panose="02000000000000000000" pitchFamily="2" charset="-79"/>
              </a:rPr>
              <a:t> </a:t>
            </a:r>
            <a:r>
              <a:rPr lang="ko-KR" altLang="en-US" sz="2000" dirty="0">
                <a:latin typeface="AppleSDGothicNeoR00" panose="02000503000000000000" pitchFamily="2" charset="-128"/>
                <a:ea typeface="AppleSDGothicNeoR00" panose="02000503000000000000" pitchFamily="2" charset="-128"/>
                <a:cs typeface="Apple Symbols" panose="02000000000000000000" pitchFamily="2" charset="-79"/>
              </a:rPr>
              <a:t>회장</a:t>
            </a:r>
            <a:r>
              <a:rPr lang="en-US" altLang="ko-KR" sz="2000" dirty="0">
                <a:latin typeface="AppleSDGothicNeoR00" panose="02000503000000000000" pitchFamily="2" charset="-128"/>
                <a:ea typeface="AppleSDGothicNeoR00" panose="02000503000000000000" pitchFamily="2" charset="-128"/>
                <a:cs typeface="Apple Symbols" panose="02000000000000000000" pitchFamily="2" charset="-79"/>
              </a:rPr>
              <a:t>, COMs </a:t>
            </a:r>
            <a:r>
              <a:rPr lang="ko-KR" altLang="en-US" sz="2000" dirty="0">
                <a:latin typeface="AppleSDGothicNeoR00" panose="02000503000000000000" pitchFamily="2" charset="-128"/>
                <a:ea typeface="AppleSDGothicNeoR00" panose="02000503000000000000" pitchFamily="2" charset="-128"/>
                <a:cs typeface="Apple Symbols" panose="02000000000000000000" pitchFamily="2" charset="-79"/>
              </a:rPr>
              <a:t>임원 </a:t>
            </a:r>
            <a:r>
              <a:rPr lang="en-US" altLang="ko-KR" sz="2000" dirty="0">
                <a:latin typeface="AppleSDGothicNeoR00" panose="02000503000000000000" pitchFamily="2" charset="-128"/>
                <a:ea typeface="AppleSDGothicNeoR00" panose="02000503000000000000" pitchFamily="2" charset="-128"/>
                <a:cs typeface="Apple Symbols" panose="02000000000000000000" pitchFamily="2" charset="-79"/>
              </a:rPr>
              <a:t>(</a:t>
            </a:r>
            <a:r>
              <a:rPr lang="ko-KR" altLang="en-US" sz="2000" dirty="0" err="1">
                <a:latin typeface="AppleSDGothicNeoR00" panose="02000503000000000000" pitchFamily="2" charset="-128"/>
                <a:ea typeface="AppleSDGothicNeoR00" panose="02000503000000000000" pitchFamily="2" charset="-128"/>
                <a:cs typeface="Apple Symbols" panose="02000000000000000000" pitchFamily="2" charset="-79"/>
              </a:rPr>
              <a:t>홍보부</a:t>
            </a:r>
            <a:r>
              <a:rPr lang="en-US" altLang="ko-KR" sz="2000" dirty="0">
                <a:latin typeface="AppleSDGothicNeoR00" panose="02000503000000000000" pitchFamily="2" charset="-128"/>
                <a:ea typeface="AppleSDGothicNeoR00" panose="02000503000000000000" pitchFamily="2" charset="-128"/>
                <a:cs typeface="Apple Symbols" panose="02000000000000000000" pitchFamily="2" charset="-79"/>
              </a:rPr>
              <a:t>)</a:t>
            </a:r>
          </a:p>
          <a:p>
            <a:endParaRPr lang="en-US" altLang="ko-KR" sz="2000" dirty="0">
              <a:latin typeface="AppleSDGothicNeoR00" panose="02000503000000000000" pitchFamily="2" charset="-128"/>
              <a:ea typeface="AppleSDGothicNeoR00" panose="02000503000000000000" pitchFamily="2" charset="-128"/>
              <a:cs typeface="Apple Symbols" panose="02000000000000000000" pitchFamily="2" charset="-79"/>
            </a:endParaRPr>
          </a:p>
          <a:p>
            <a:r>
              <a:rPr lang="en-US" altLang="ko-KR" sz="2000" dirty="0">
                <a:latin typeface="AppleSDGothicNeoR00" panose="02000503000000000000" pitchFamily="2" charset="-128"/>
                <a:ea typeface="AppleSDGothicNeoR00" panose="02000503000000000000" pitchFamily="2" charset="-128"/>
                <a:cs typeface="Apple Symbols" panose="02000000000000000000" pitchFamily="2" charset="-79"/>
              </a:rPr>
              <a:t>KLAS Helper </a:t>
            </a:r>
            <a:r>
              <a:rPr lang="ko-KR" altLang="en-US" sz="2000" dirty="0" err="1">
                <a:latin typeface="AppleSDGothicNeoR00" panose="02000503000000000000" pitchFamily="2" charset="-128"/>
                <a:ea typeface="AppleSDGothicNeoR00" panose="02000503000000000000" pitchFamily="2" charset="-128"/>
                <a:cs typeface="Apple Symbols" panose="02000000000000000000" pitchFamily="2" charset="-79"/>
              </a:rPr>
              <a:t>메인테이너</a:t>
            </a:r>
            <a:r>
              <a:rPr lang="en-US" altLang="ko-KR" sz="2000" dirty="0">
                <a:latin typeface="AppleSDGothicNeoR00" panose="02000503000000000000" pitchFamily="2" charset="-128"/>
                <a:ea typeface="AppleSDGothicNeoR00" panose="02000503000000000000" pitchFamily="2" charset="-128"/>
                <a:cs typeface="Apple Symbols" panose="02000000000000000000" pitchFamily="2" charset="-79"/>
              </a:rPr>
              <a:t> (2021~)</a:t>
            </a:r>
          </a:p>
          <a:p>
            <a:r>
              <a:rPr lang="en-US" altLang="ko-KR" sz="2000" dirty="0">
                <a:latin typeface="AppleSDGothicNeoR00" panose="02000503000000000000" pitchFamily="2" charset="-128"/>
                <a:ea typeface="AppleSDGothicNeoR00" panose="02000503000000000000" pitchFamily="2" charset="-128"/>
                <a:cs typeface="Apple Symbols" panose="02000000000000000000" pitchFamily="2" charset="-79"/>
              </a:rPr>
              <a:t>Pillow, </a:t>
            </a:r>
            <a:r>
              <a:rPr lang="en-US" altLang="ko-KR" sz="2000" dirty="0" err="1">
                <a:latin typeface="AppleSDGothicNeoR00" panose="02000503000000000000" pitchFamily="2" charset="-128"/>
                <a:ea typeface="AppleSDGothicNeoR00" panose="02000503000000000000" pitchFamily="2" charset="-128"/>
                <a:cs typeface="Apple Symbols" panose="02000000000000000000" pitchFamily="2" charset="-79"/>
              </a:rPr>
              <a:t>ImHex</a:t>
            </a:r>
            <a:r>
              <a:rPr lang="en-US" altLang="ko-KR" sz="2000" dirty="0">
                <a:latin typeface="AppleSDGothicNeoR00" panose="02000503000000000000" pitchFamily="2" charset="-128"/>
                <a:ea typeface="AppleSDGothicNeoR00" panose="02000503000000000000" pitchFamily="2" charset="-128"/>
                <a:cs typeface="Apple Symbols" panose="02000000000000000000" pitchFamily="2" charset="-79"/>
              </a:rPr>
              <a:t>, </a:t>
            </a:r>
            <a:r>
              <a:rPr lang="en-US" altLang="ko-KR" sz="2000" dirty="0" err="1">
                <a:latin typeface="AppleSDGothicNeoR00" panose="02000503000000000000" pitchFamily="2" charset="-128"/>
                <a:ea typeface="AppleSDGothicNeoR00" panose="02000503000000000000" pitchFamily="2" charset="-128"/>
                <a:cs typeface="Apple Symbols" panose="02000000000000000000" pitchFamily="2" charset="-79"/>
              </a:rPr>
              <a:t>FastAPI</a:t>
            </a:r>
            <a:r>
              <a:rPr lang="en-US" altLang="ko-KR" sz="2000" dirty="0">
                <a:latin typeface="AppleSDGothicNeoR00" panose="02000503000000000000" pitchFamily="2" charset="-128"/>
                <a:ea typeface="AppleSDGothicNeoR00" panose="02000503000000000000" pitchFamily="2" charset="-128"/>
                <a:cs typeface="Apple Symbols" panose="02000000000000000000" pitchFamily="2" charset="-79"/>
              </a:rPr>
              <a:t>, scikit-learn, </a:t>
            </a:r>
            <a:r>
              <a:rPr lang="en-US" altLang="ko-KR" sz="2000" dirty="0" err="1">
                <a:latin typeface="AppleSDGothicNeoR00" panose="02000503000000000000" pitchFamily="2" charset="-128"/>
                <a:ea typeface="AppleSDGothicNeoR00" panose="02000503000000000000" pitchFamily="2" charset="-128"/>
                <a:cs typeface="Apple Symbols" panose="02000000000000000000" pitchFamily="2" charset="-79"/>
              </a:rPr>
              <a:t>uftrace</a:t>
            </a:r>
            <a:r>
              <a:rPr lang="en-US" altLang="ko-KR" sz="2000" dirty="0">
                <a:latin typeface="AppleSDGothicNeoR00" panose="02000503000000000000" pitchFamily="2" charset="-128"/>
                <a:ea typeface="AppleSDGothicNeoR00" panose="02000503000000000000" pitchFamily="2" charset="-128"/>
                <a:cs typeface="Apple Symbols" panose="02000000000000000000" pitchFamily="2" charset="-79"/>
              </a:rPr>
              <a:t> </a:t>
            </a:r>
            <a:r>
              <a:rPr lang="ko-KR" altLang="en-US" sz="2000" dirty="0">
                <a:latin typeface="AppleSDGothicNeoR00" panose="02000503000000000000" pitchFamily="2" charset="-128"/>
                <a:ea typeface="AppleSDGothicNeoR00" panose="02000503000000000000" pitchFamily="2" charset="-128"/>
                <a:cs typeface="Apple Symbols" panose="02000000000000000000" pitchFamily="2" charset="-79"/>
              </a:rPr>
              <a:t>등 오픈소스 기여</a:t>
            </a:r>
            <a:endParaRPr lang="en-US" altLang="ko-KR" sz="2000" dirty="0">
              <a:latin typeface="AppleSDGothicNeoR00" panose="02000503000000000000" pitchFamily="2" charset="-128"/>
              <a:ea typeface="AppleSDGothicNeoR00" panose="02000503000000000000" pitchFamily="2" charset="-128"/>
              <a:cs typeface="Apple Symbols" panose="02000000000000000000" pitchFamily="2" charset="-79"/>
            </a:endParaRPr>
          </a:p>
          <a:p>
            <a:endParaRPr lang="en-US" altLang="ko-KR" sz="2000" dirty="0">
              <a:latin typeface="AppleSDGothicNeoR00" panose="02000503000000000000" pitchFamily="2" charset="-128"/>
              <a:ea typeface="AppleSDGothicNeoR00" panose="02000503000000000000" pitchFamily="2" charset="-128"/>
              <a:cs typeface="Apple Symbols" panose="02000000000000000000" pitchFamily="2" charset="-79"/>
            </a:endParaRPr>
          </a:p>
          <a:p>
            <a:r>
              <a:rPr lang="en-US" altLang="ko-KR" sz="2000" dirty="0">
                <a:latin typeface="AppleSDGothicNeoR00" panose="02000503000000000000" pitchFamily="2" charset="-128"/>
                <a:ea typeface="AppleSDGothicNeoR00" panose="02000503000000000000" pitchFamily="2" charset="-128"/>
                <a:cs typeface="Apple Symbols" panose="02000000000000000000" pitchFamily="2" charset="-79"/>
              </a:rPr>
              <a:t>SW </a:t>
            </a:r>
            <a:r>
              <a:rPr lang="ko-KR" altLang="en-US" sz="2000" dirty="0" err="1">
                <a:latin typeface="AppleSDGothicNeoR00" panose="02000503000000000000" pitchFamily="2" charset="-128"/>
                <a:ea typeface="AppleSDGothicNeoR00" panose="02000503000000000000" pitchFamily="2" charset="-128"/>
                <a:cs typeface="Apple Symbols" panose="02000000000000000000" pitchFamily="2" charset="-79"/>
              </a:rPr>
              <a:t>마에스트로</a:t>
            </a:r>
            <a:r>
              <a:rPr lang="ko-KR" altLang="en-US" sz="2000" dirty="0">
                <a:latin typeface="AppleSDGothicNeoR00" panose="02000503000000000000" pitchFamily="2" charset="-128"/>
                <a:ea typeface="AppleSDGothicNeoR00" panose="02000503000000000000" pitchFamily="2" charset="-128"/>
                <a:cs typeface="Apple Symbols" panose="02000000000000000000" pitchFamily="2" charset="-79"/>
              </a:rPr>
              <a:t> </a:t>
            </a:r>
            <a:r>
              <a:rPr lang="en-US" altLang="ko-KR" sz="2000" dirty="0">
                <a:latin typeface="AppleSDGothicNeoR00" panose="02000503000000000000" pitchFamily="2" charset="-128"/>
                <a:ea typeface="AppleSDGothicNeoR00" panose="02000503000000000000" pitchFamily="2" charset="-128"/>
                <a:cs typeface="Apple Symbols" panose="02000000000000000000" pitchFamily="2" charset="-79"/>
              </a:rPr>
              <a:t>13</a:t>
            </a:r>
            <a:r>
              <a:rPr lang="ko-KR" altLang="en-US" sz="2000" dirty="0">
                <a:latin typeface="AppleSDGothicNeoR00" panose="02000503000000000000" pitchFamily="2" charset="-128"/>
                <a:ea typeface="AppleSDGothicNeoR00" panose="02000503000000000000" pitchFamily="2" charset="-128"/>
                <a:cs typeface="Apple Symbols" panose="02000000000000000000" pitchFamily="2" charset="-79"/>
              </a:rPr>
              <a:t>기 </a:t>
            </a:r>
            <a:r>
              <a:rPr lang="en-US" altLang="ko-KR" sz="2000" dirty="0">
                <a:latin typeface="AppleSDGothicNeoR00" panose="02000503000000000000" pitchFamily="2" charset="-128"/>
                <a:ea typeface="AppleSDGothicNeoR00" panose="02000503000000000000" pitchFamily="2" charset="-128"/>
                <a:cs typeface="Apple Symbols" panose="02000000000000000000" pitchFamily="2" charset="-79"/>
              </a:rPr>
              <a:t>(2022)</a:t>
            </a:r>
          </a:p>
          <a:p>
            <a:r>
              <a:rPr lang="ko-KR" altLang="en-US" sz="2000" dirty="0">
                <a:latin typeface="AppleSDGothicNeoR00" panose="02000503000000000000" pitchFamily="2" charset="-128"/>
                <a:ea typeface="AppleSDGothicNeoR00" panose="02000503000000000000" pitchFamily="2" charset="-128"/>
                <a:cs typeface="Apple Symbols" panose="02000000000000000000" pitchFamily="2" charset="-79"/>
              </a:rPr>
              <a:t>오픈소스 </a:t>
            </a:r>
            <a:r>
              <a:rPr lang="ko-KR" altLang="en-US" sz="2000" dirty="0" err="1">
                <a:latin typeface="AppleSDGothicNeoR00" panose="02000503000000000000" pitchFamily="2" charset="-128"/>
                <a:ea typeface="AppleSDGothicNeoR00" panose="02000503000000000000" pitchFamily="2" charset="-128"/>
                <a:cs typeface="Apple Symbols" panose="02000000000000000000" pitchFamily="2" charset="-79"/>
              </a:rPr>
              <a:t>컨트리뷰션</a:t>
            </a:r>
            <a:r>
              <a:rPr lang="ko-KR" altLang="en-US" sz="2000" dirty="0">
                <a:latin typeface="AppleSDGothicNeoR00" panose="02000503000000000000" pitchFamily="2" charset="-128"/>
                <a:ea typeface="AppleSDGothicNeoR00" panose="02000503000000000000" pitchFamily="2" charset="-128"/>
                <a:cs typeface="Apple Symbols" panose="02000000000000000000" pitchFamily="2" charset="-79"/>
              </a:rPr>
              <a:t> 아카데미 최우수상 </a:t>
            </a:r>
            <a:r>
              <a:rPr lang="en-US" altLang="ko-KR" sz="2000" dirty="0">
                <a:latin typeface="AppleSDGothicNeoR00" panose="02000503000000000000" pitchFamily="2" charset="-128"/>
                <a:ea typeface="AppleSDGothicNeoR00" panose="02000503000000000000" pitchFamily="2" charset="-128"/>
                <a:cs typeface="Apple Symbols" panose="02000000000000000000" pitchFamily="2" charset="-79"/>
              </a:rPr>
              <a:t>(</a:t>
            </a:r>
            <a:r>
              <a:rPr lang="en-US" altLang="ko-KR" sz="2000" dirty="0" err="1">
                <a:latin typeface="AppleSDGothicNeoR00" panose="02000503000000000000" pitchFamily="2" charset="-128"/>
                <a:ea typeface="AppleSDGothicNeoR00" panose="02000503000000000000" pitchFamily="2" charset="-128"/>
                <a:cs typeface="Apple Symbols" panose="02000000000000000000" pitchFamily="2" charset="-79"/>
              </a:rPr>
              <a:t>uftrace</a:t>
            </a:r>
            <a:r>
              <a:rPr lang="en-US" altLang="ko-KR" sz="2000" dirty="0">
                <a:latin typeface="AppleSDGothicNeoR00" panose="02000503000000000000" pitchFamily="2" charset="-128"/>
                <a:ea typeface="AppleSDGothicNeoR00" panose="02000503000000000000" pitchFamily="2" charset="-128"/>
                <a:cs typeface="Apple Symbols" panose="02000000000000000000" pitchFamily="2" charset="-79"/>
              </a:rPr>
              <a:t>,</a:t>
            </a:r>
            <a:r>
              <a:rPr lang="ko-KR" altLang="en-US" sz="2000" dirty="0">
                <a:latin typeface="AppleSDGothicNeoR00" panose="02000503000000000000" pitchFamily="2" charset="-128"/>
                <a:ea typeface="AppleSDGothicNeoR00" panose="02000503000000000000" pitchFamily="2" charset="-128"/>
                <a:cs typeface="Apple Symbols" panose="02000000000000000000" pitchFamily="2" charset="-79"/>
              </a:rPr>
              <a:t> </a:t>
            </a:r>
            <a:r>
              <a:rPr lang="en-US" altLang="ko-KR" sz="2000" dirty="0">
                <a:latin typeface="AppleSDGothicNeoR00" panose="02000503000000000000" pitchFamily="2" charset="-128"/>
                <a:ea typeface="AppleSDGothicNeoR00" panose="02000503000000000000" pitchFamily="2" charset="-128"/>
                <a:cs typeface="Apple Symbols" panose="02000000000000000000" pitchFamily="2" charset="-79"/>
              </a:rPr>
              <a:t>2023)</a:t>
            </a:r>
          </a:p>
          <a:p>
            <a:r>
              <a:rPr lang="en-US" altLang="ko-KR" sz="2000" dirty="0">
                <a:latin typeface="AppleSDGothicNeoR00" panose="02000503000000000000" pitchFamily="2" charset="-128"/>
                <a:ea typeface="AppleSDGothicNeoR00" panose="02000503000000000000" pitchFamily="2" charset="-128"/>
                <a:cs typeface="Apple Symbols" panose="02000000000000000000" pitchFamily="2" charset="-79"/>
              </a:rPr>
              <a:t>Naver </a:t>
            </a:r>
            <a:r>
              <a:rPr lang="en-US" altLang="ko-KR" sz="2000" dirty="0" err="1">
                <a:latin typeface="AppleSDGothicNeoR00" panose="02000503000000000000" pitchFamily="2" charset="-128"/>
                <a:ea typeface="AppleSDGothicNeoR00" panose="02000503000000000000" pitchFamily="2" charset="-128"/>
                <a:cs typeface="Apple Symbols" panose="02000000000000000000" pitchFamily="2" charset="-79"/>
              </a:rPr>
              <a:t>Bugbounty</a:t>
            </a:r>
            <a:r>
              <a:rPr lang="en-US" altLang="ko-KR" sz="2000" dirty="0">
                <a:latin typeface="AppleSDGothicNeoR00" panose="02000503000000000000" pitchFamily="2" charset="-128"/>
                <a:ea typeface="AppleSDGothicNeoR00" panose="02000503000000000000" pitchFamily="2" charset="-128"/>
                <a:cs typeface="Apple Symbols" panose="02000000000000000000" pitchFamily="2" charset="-79"/>
              </a:rPr>
              <a:t> Hall of Fame (2022, 2023)</a:t>
            </a:r>
          </a:p>
          <a:p>
            <a:r>
              <a:rPr lang="ko-KR" altLang="en-US" sz="2000" dirty="0">
                <a:latin typeface="AppleSDGothicNeoR00" panose="02000503000000000000" pitchFamily="2" charset="-128"/>
                <a:ea typeface="AppleSDGothicNeoR00" panose="02000503000000000000" pitchFamily="2" charset="-128"/>
                <a:cs typeface="Apple Symbols" panose="02000000000000000000" pitchFamily="2" charset="-79"/>
              </a:rPr>
              <a:t>우리은행 </a:t>
            </a:r>
            <a:r>
              <a:rPr lang="ko-KR" altLang="en-US" sz="2000" dirty="0" err="1">
                <a:latin typeface="AppleSDGothicNeoR00" panose="02000503000000000000" pitchFamily="2" charset="-128"/>
                <a:ea typeface="AppleSDGothicNeoR00" panose="02000503000000000000" pitchFamily="2" charset="-128"/>
                <a:cs typeface="Apple Symbols" panose="02000000000000000000" pitchFamily="2" charset="-79"/>
              </a:rPr>
              <a:t>모의해킹</a:t>
            </a:r>
            <a:r>
              <a:rPr lang="ko-KR" altLang="en-US" sz="2000" dirty="0">
                <a:latin typeface="AppleSDGothicNeoR00" panose="02000503000000000000" pitchFamily="2" charset="-128"/>
                <a:ea typeface="AppleSDGothicNeoR00" panose="02000503000000000000" pitchFamily="2" charset="-128"/>
                <a:cs typeface="Apple Symbols" panose="02000000000000000000" pitchFamily="2" charset="-79"/>
              </a:rPr>
              <a:t> 대회 우수상 </a:t>
            </a:r>
            <a:r>
              <a:rPr lang="en-US" altLang="ko-KR" sz="2000" dirty="0">
                <a:latin typeface="AppleSDGothicNeoR00" panose="02000503000000000000" pitchFamily="2" charset="-128"/>
                <a:ea typeface="AppleSDGothicNeoR00" panose="02000503000000000000" pitchFamily="2" charset="-128"/>
                <a:cs typeface="Apple Symbols" panose="02000000000000000000" pitchFamily="2" charset="-79"/>
              </a:rPr>
              <a:t>(2022)</a:t>
            </a:r>
          </a:p>
          <a:p>
            <a:r>
              <a:rPr lang="ko-KR" altLang="en-US" sz="2000" dirty="0" err="1">
                <a:latin typeface="AppleSDGothicNeoR00" panose="02000503000000000000" pitchFamily="2" charset="-128"/>
                <a:ea typeface="AppleSDGothicNeoR00" panose="02000503000000000000" pitchFamily="2" charset="-128"/>
                <a:cs typeface="Apple Symbols" panose="02000000000000000000" pitchFamily="2" charset="-79"/>
              </a:rPr>
              <a:t>화이트햇</a:t>
            </a:r>
            <a:r>
              <a:rPr lang="ko-KR" altLang="en-US" sz="2000" dirty="0">
                <a:latin typeface="AppleSDGothicNeoR00" panose="02000503000000000000" pitchFamily="2" charset="-128"/>
                <a:ea typeface="AppleSDGothicNeoR00" panose="02000503000000000000" pitchFamily="2" charset="-128"/>
                <a:cs typeface="Apple Symbols" panose="02000000000000000000" pitchFamily="2" charset="-79"/>
              </a:rPr>
              <a:t> </a:t>
            </a:r>
            <a:r>
              <a:rPr lang="ko-KR" altLang="en-US" sz="2000" dirty="0" err="1">
                <a:latin typeface="AppleSDGothicNeoR00" panose="02000503000000000000" pitchFamily="2" charset="-128"/>
                <a:ea typeface="AppleSDGothicNeoR00" panose="02000503000000000000" pitchFamily="2" charset="-128"/>
                <a:cs typeface="Apple Symbols" panose="02000000000000000000" pitchFamily="2" charset="-79"/>
              </a:rPr>
              <a:t>투게더</a:t>
            </a:r>
            <a:r>
              <a:rPr lang="ko-KR" altLang="en-US" sz="2000" dirty="0">
                <a:latin typeface="AppleSDGothicNeoR00" panose="02000503000000000000" pitchFamily="2" charset="-128"/>
                <a:ea typeface="AppleSDGothicNeoR00" panose="02000503000000000000" pitchFamily="2" charset="-128"/>
                <a:cs typeface="Apple Symbols" panose="02000000000000000000" pitchFamily="2" charset="-79"/>
              </a:rPr>
              <a:t> </a:t>
            </a:r>
            <a:r>
              <a:rPr lang="en-US" altLang="ko-KR" sz="2000" dirty="0">
                <a:latin typeface="AppleSDGothicNeoR00" panose="02000503000000000000" pitchFamily="2" charset="-128"/>
                <a:ea typeface="AppleSDGothicNeoR00" panose="02000503000000000000" pitchFamily="2" charset="-128"/>
                <a:cs typeface="Apple Symbols" panose="02000000000000000000" pitchFamily="2" charset="-79"/>
              </a:rPr>
              <a:t>2 </a:t>
            </a:r>
            <a:r>
              <a:rPr lang="ko-KR" altLang="en-US" sz="2000" dirty="0">
                <a:latin typeface="AppleSDGothicNeoR00" panose="02000503000000000000" pitchFamily="2" charset="-128"/>
                <a:ea typeface="AppleSDGothicNeoR00" panose="02000503000000000000" pitchFamily="2" charset="-128"/>
                <a:cs typeface="Apple Symbols" panose="02000000000000000000" pitchFamily="2" charset="-79"/>
              </a:rPr>
              <a:t>우수상 </a:t>
            </a:r>
            <a:r>
              <a:rPr lang="en-US" altLang="ko-KR" sz="2000" dirty="0">
                <a:latin typeface="AppleSDGothicNeoR00" panose="02000503000000000000" pitchFamily="2" charset="-128"/>
                <a:ea typeface="AppleSDGothicNeoR00" panose="02000503000000000000" pitchFamily="2" charset="-128"/>
                <a:cs typeface="Apple Symbols" panose="02000000000000000000" pitchFamily="2" charset="-79"/>
              </a:rPr>
              <a:t>(2023)</a:t>
            </a:r>
          </a:p>
          <a:p>
            <a:r>
              <a:rPr lang="ko-KR" altLang="en-US" sz="2000" dirty="0">
                <a:latin typeface="AppleSDGothicNeoR00" panose="02000503000000000000" pitchFamily="2" charset="-128"/>
                <a:ea typeface="AppleSDGothicNeoR00" panose="02000503000000000000" pitchFamily="2" charset="-128"/>
                <a:cs typeface="Apple Symbols" panose="02000000000000000000" pitchFamily="2" charset="-79"/>
              </a:rPr>
              <a:t>그 외 </a:t>
            </a:r>
            <a:r>
              <a:rPr lang="en-US" altLang="ko-KR" sz="2000" dirty="0" err="1">
                <a:latin typeface="AppleSDGothicNeoR00" panose="02000503000000000000" pitchFamily="2" charset="-128"/>
                <a:ea typeface="AppleSDGothicNeoR00" panose="02000503000000000000" pitchFamily="2" charset="-128"/>
                <a:cs typeface="Apple Symbols" panose="02000000000000000000" pitchFamily="2" charset="-79"/>
              </a:rPr>
              <a:t>PatchDay</a:t>
            </a:r>
            <a:r>
              <a:rPr lang="en-US" altLang="ko-KR" sz="2000" dirty="0">
                <a:latin typeface="AppleSDGothicNeoR00" panose="02000503000000000000" pitchFamily="2" charset="-128"/>
                <a:ea typeface="AppleSDGothicNeoR00" panose="02000503000000000000" pitchFamily="2" charset="-128"/>
                <a:cs typeface="Apple Symbols" panose="02000000000000000000" pitchFamily="2" charset="-79"/>
              </a:rPr>
              <a:t>, Kakao </a:t>
            </a:r>
            <a:r>
              <a:rPr lang="ko-KR" altLang="en-US" sz="2000" dirty="0">
                <a:latin typeface="AppleSDGothicNeoR00" panose="02000503000000000000" pitchFamily="2" charset="-128"/>
                <a:ea typeface="AppleSDGothicNeoR00" panose="02000503000000000000" pitchFamily="2" charset="-128"/>
                <a:cs typeface="Apple Symbols" panose="02000000000000000000" pitchFamily="2" charset="-79"/>
              </a:rPr>
              <a:t>취약점 제보 등 다수</a:t>
            </a:r>
            <a:endParaRPr lang="en-US" altLang="ko-KR" sz="2000" dirty="0">
              <a:latin typeface="AppleSDGothicNeoR00" panose="02000503000000000000" pitchFamily="2" charset="-128"/>
              <a:ea typeface="AppleSDGothicNeoR00" panose="02000503000000000000" pitchFamily="2" charset="-128"/>
              <a:cs typeface="Apple Symbols" panose="02000000000000000000" pitchFamily="2" charset="-79"/>
            </a:endParaRPr>
          </a:p>
          <a:p>
            <a:r>
              <a:rPr lang="en-US" altLang="ko-KR" sz="1500" dirty="0">
                <a:latin typeface="AppleSDGothicNeoR00" panose="02000503000000000000" pitchFamily="2" charset="-128"/>
                <a:ea typeface="AppleSDGothicNeoR00" panose="02000503000000000000" pitchFamily="2" charset="-128"/>
                <a:cs typeface="Apple Symbols" panose="02000000000000000000" pitchFamily="2" charset="-79"/>
              </a:rPr>
              <a:t>(NBB-2512, NBB-2611, NBB-2608, KV-2023-34, KV-2023-87, P-369, ...)</a:t>
            </a:r>
            <a:endParaRPr lang="en-US" altLang="ko-KR" sz="2000" dirty="0">
              <a:latin typeface="AppleSDGothicNeoR00" panose="02000503000000000000" pitchFamily="2" charset="-128"/>
              <a:ea typeface="AppleSDGothicNeoR00" panose="02000503000000000000" pitchFamily="2" charset="-128"/>
              <a:cs typeface="Apple Symbols" panose="02000000000000000000" pitchFamily="2" charset="-79"/>
            </a:endParaRPr>
          </a:p>
          <a:p>
            <a:endParaRPr lang="en-US" altLang="ko-KR" sz="2000" dirty="0">
              <a:latin typeface="AppleSDGothicNeoR00" panose="02000503000000000000" pitchFamily="2" charset="-128"/>
              <a:ea typeface="AppleSDGothicNeoR00" panose="02000503000000000000" pitchFamily="2" charset="-128"/>
              <a:cs typeface="Apple Symbols" panose="02000000000000000000" pitchFamily="2" charset="-79"/>
            </a:endParaRPr>
          </a:p>
          <a:p>
            <a:endParaRPr lang="en-US" altLang="ko-KR" sz="2000" dirty="0">
              <a:latin typeface="AppleSDGothicNeoR00" panose="02000503000000000000" pitchFamily="2" charset="-128"/>
              <a:ea typeface="AppleSDGothicNeoR00" panose="02000503000000000000" pitchFamily="2" charset="-128"/>
              <a:cs typeface="Apple Symbols" panose="02000000000000000000" pitchFamily="2" charset="-79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F0D20BF1-1A04-F2E2-B6C5-30BDCAA6BA0D}"/>
              </a:ext>
            </a:extLst>
          </p:cNvPr>
          <p:cNvGrpSpPr/>
          <p:nvPr/>
        </p:nvGrpSpPr>
        <p:grpSpPr>
          <a:xfrm>
            <a:off x="8224637" y="1562636"/>
            <a:ext cx="3439726" cy="4877315"/>
            <a:chOff x="7802015" y="1151925"/>
            <a:chExt cx="3439726" cy="4877315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8C2D4EE5-74E0-8093-C29F-9B9ED78D5B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02015" y="1151925"/>
              <a:ext cx="3439726" cy="4143306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1BDAF3A-C23D-D63E-DD7B-47D4E55B6056}"/>
                </a:ext>
              </a:extLst>
            </p:cNvPr>
            <p:cNvSpPr txBox="1"/>
            <p:nvPr/>
          </p:nvSpPr>
          <p:spPr>
            <a:xfrm>
              <a:off x="7992260" y="5382909"/>
              <a:ext cx="305923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hlinkClick r:id="rId3"/>
                </a:rPr>
                <a:t>https://github.com/mirusu400</a:t>
              </a:r>
              <a:endParaRPr lang="en-US" altLang="ko-KR" dirty="0"/>
            </a:p>
            <a:p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63194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171F70-233A-7CFF-1E8A-C1B8715AB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Fuzzing?</a:t>
            </a:r>
            <a:endParaRPr lang="ko-KR" altLang="en-US" dirty="0"/>
          </a:p>
        </p:txBody>
      </p:sp>
      <p:pic>
        <p:nvPicPr>
          <p:cNvPr id="1026" name="Picture 2" descr="Theoretical Physics previously quantum art and poetry: The Infinite Monkey  Theorem Paradox solved within an artist theory on the physics of 'time' as  a physical process.">
            <a:extLst>
              <a:ext uri="{FF2B5EF4-FFF2-40B4-BE49-F238E27FC236}">
                <a16:creationId xmlns:a16="http://schemas.microsoft.com/office/drawing/2014/main" id="{CFED5B9C-09FA-7992-A171-DB7417FF3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081" y="1518644"/>
            <a:ext cx="7207837" cy="5095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6270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171F70-233A-7CFF-1E8A-C1B8715AB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Fuzzing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5BF179-25E0-3387-492B-D16B06D99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altLang="ko-KR" sz="4000" dirty="0">
                <a:latin typeface="AppleSDGothicNeoR00" panose="02000503000000000000" pitchFamily="2" charset="-128"/>
                <a:ea typeface="AppleSDGothicNeoR00" panose="02000503000000000000" pitchFamily="2" charset="-128"/>
                <a:cs typeface="Apple Symbols" panose="02000000000000000000" pitchFamily="2" charset="-79"/>
              </a:rPr>
              <a:t>Software</a:t>
            </a:r>
            <a:r>
              <a:rPr lang="ko-KR" altLang="en-US" sz="4000" dirty="0">
                <a:latin typeface="AppleSDGothicNeoR00" panose="02000503000000000000" pitchFamily="2" charset="-128"/>
                <a:ea typeface="AppleSDGothicNeoR00" panose="02000503000000000000" pitchFamily="2" charset="-128"/>
                <a:cs typeface="Apple Symbols" panose="02000000000000000000" pitchFamily="2" charset="-79"/>
              </a:rPr>
              <a:t>에 버그가 있고</a:t>
            </a:r>
            <a:endParaRPr lang="en-US" altLang="ko-KR" sz="4000" dirty="0">
              <a:latin typeface="AppleSDGothicNeoR00" panose="02000503000000000000" pitchFamily="2" charset="-128"/>
              <a:ea typeface="AppleSDGothicNeoR00" panose="02000503000000000000" pitchFamily="2" charset="-128"/>
              <a:cs typeface="Apple Symbols" panose="02000000000000000000" pitchFamily="2" charset="-79"/>
            </a:endParaRPr>
          </a:p>
          <a:p>
            <a:pPr marL="457200" indent="-457200">
              <a:buAutoNum type="arabicPeriod"/>
            </a:pPr>
            <a:endParaRPr lang="en-US" altLang="ko-KR" sz="4000" dirty="0">
              <a:latin typeface="AppleSDGothicNeoR00" panose="02000503000000000000" pitchFamily="2" charset="-128"/>
              <a:ea typeface="AppleSDGothicNeoR00" panose="02000503000000000000" pitchFamily="2" charset="-128"/>
              <a:cs typeface="Apple Symbols" panose="02000000000000000000" pitchFamily="2" charset="-79"/>
            </a:endParaRPr>
          </a:p>
          <a:p>
            <a:pPr marL="457200" indent="-457200">
              <a:buAutoNum type="arabicPeriod"/>
            </a:pPr>
            <a:r>
              <a:rPr lang="ko-KR" altLang="en-US" sz="4000" dirty="0">
                <a:latin typeface="AppleSDGothicNeoR00" panose="02000503000000000000" pitchFamily="2" charset="-128"/>
                <a:ea typeface="AppleSDGothicNeoR00" panose="02000503000000000000" pitchFamily="2" charset="-128"/>
                <a:cs typeface="Apple Symbols" panose="02000000000000000000" pitchFamily="2" charset="-79"/>
              </a:rPr>
              <a:t>입력을 계속해서 넣을 수 있다면</a:t>
            </a:r>
            <a:endParaRPr lang="en-US" altLang="ko-KR" sz="4000" dirty="0">
              <a:latin typeface="AppleSDGothicNeoR00" panose="02000503000000000000" pitchFamily="2" charset="-128"/>
              <a:ea typeface="AppleSDGothicNeoR00" panose="02000503000000000000" pitchFamily="2" charset="-128"/>
              <a:cs typeface="Apple Symbols" panose="02000000000000000000" pitchFamily="2" charset="-79"/>
            </a:endParaRPr>
          </a:p>
          <a:p>
            <a:pPr marL="457200" indent="-457200">
              <a:buAutoNum type="arabicPeriod"/>
            </a:pPr>
            <a:endParaRPr lang="en-US" altLang="ko-KR" sz="4000" dirty="0">
              <a:latin typeface="AppleSDGothicNeoR00" panose="02000503000000000000" pitchFamily="2" charset="-128"/>
              <a:ea typeface="AppleSDGothicNeoR00" panose="02000503000000000000" pitchFamily="2" charset="-128"/>
              <a:cs typeface="Apple Symbols" panose="02000000000000000000" pitchFamily="2" charset="-79"/>
            </a:endParaRPr>
          </a:p>
          <a:p>
            <a:pPr marL="457200" indent="-457200">
              <a:buAutoNum type="arabicPeriod"/>
            </a:pPr>
            <a:r>
              <a:rPr lang="ko-KR" altLang="en-US" sz="4000" dirty="0">
                <a:latin typeface="AppleSDGothicNeoR00" panose="02000503000000000000" pitchFamily="2" charset="-128"/>
                <a:ea typeface="AppleSDGothicNeoR00" panose="02000503000000000000" pitchFamily="2" charset="-128"/>
                <a:cs typeface="Apple Symbols" panose="02000000000000000000" pitchFamily="2" charset="-79"/>
              </a:rPr>
              <a:t>언젠가는 버그를 찾을 수 있다</a:t>
            </a:r>
            <a:r>
              <a:rPr lang="en-US" altLang="ko-KR" sz="4000" dirty="0">
                <a:latin typeface="AppleSDGothicNeoR00" panose="02000503000000000000" pitchFamily="2" charset="-128"/>
                <a:ea typeface="AppleSDGothicNeoR00" panose="02000503000000000000" pitchFamily="2" charset="-128"/>
                <a:cs typeface="Apple Symbols" panose="02000000000000000000" pitchFamily="2" charset="-79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750713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171F70-233A-7CFF-1E8A-C1B8715AB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Fuzzing – Nowadays…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71FE53F-FB86-123E-215F-C672F4EF10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094" y="1690688"/>
            <a:ext cx="10182705" cy="416905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9307DFE-2E94-1EE8-EC24-B345A1785329}"/>
              </a:ext>
            </a:extLst>
          </p:cNvPr>
          <p:cNvSpPr txBox="1"/>
          <p:nvPr/>
        </p:nvSpPr>
        <p:spPr>
          <a:xfrm>
            <a:off x="8191396" y="6208699"/>
            <a:ext cx="3162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출처 </a:t>
            </a:r>
            <a:r>
              <a:rPr lang="en-US" altLang="ko-KR" dirty="0"/>
              <a:t>– CIS 547, Random Testing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7669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171F70-233A-7CFF-1E8A-C1B8715AB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Fuzzing – Tools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5BF179-25E0-3387-492B-D16B06D99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>
                <a:latin typeface="AppleSDGothicNeoR00" panose="02000503000000000000" pitchFamily="2" charset="-128"/>
                <a:ea typeface="AppleSDGothicNeoR00" panose="02000503000000000000" pitchFamily="2" charset="-128"/>
                <a:cs typeface="Apple Symbols" panose="02000000000000000000" pitchFamily="2" charset="-79"/>
              </a:rPr>
              <a:t>라이브러리 </a:t>
            </a:r>
            <a:r>
              <a:rPr lang="en-US" altLang="ko-KR" sz="2000" dirty="0">
                <a:latin typeface="AppleSDGothicNeoR00" panose="02000503000000000000" pitchFamily="2" charset="-128"/>
                <a:ea typeface="AppleSDGothicNeoR00" panose="02000503000000000000" pitchFamily="2" charset="-128"/>
                <a:cs typeface="Apple Symbols" panose="02000000000000000000" pitchFamily="2" charset="-79"/>
              </a:rPr>
              <a:t>(</a:t>
            </a:r>
            <a:r>
              <a:rPr lang="ko-KR" altLang="en-US" sz="2000" dirty="0">
                <a:latin typeface="AppleSDGothicNeoR00" panose="02000503000000000000" pitchFamily="2" charset="-128"/>
                <a:ea typeface="AppleSDGothicNeoR00" panose="02000503000000000000" pitchFamily="2" charset="-128"/>
                <a:cs typeface="Apple Symbols" panose="02000000000000000000" pitchFamily="2" charset="-79"/>
              </a:rPr>
              <a:t>함수</a:t>
            </a:r>
            <a:r>
              <a:rPr lang="en-US" altLang="ko-KR" sz="2000" dirty="0">
                <a:latin typeface="AppleSDGothicNeoR00" panose="02000503000000000000" pitchFamily="2" charset="-128"/>
                <a:ea typeface="AppleSDGothicNeoR00" panose="02000503000000000000" pitchFamily="2" charset="-128"/>
                <a:cs typeface="Apple Symbols" panose="02000000000000000000" pitchFamily="2" charset="-79"/>
              </a:rPr>
              <a:t>) </a:t>
            </a:r>
            <a:r>
              <a:rPr lang="ko-KR" altLang="en-US" sz="2000" dirty="0">
                <a:latin typeface="AppleSDGothicNeoR00" panose="02000503000000000000" pitchFamily="2" charset="-128"/>
                <a:ea typeface="AppleSDGothicNeoR00" panose="02000503000000000000" pitchFamily="2" charset="-128"/>
                <a:cs typeface="Apple Symbols" panose="02000000000000000000" pitchFamily="2" charset="-79"/>
              </a:rPr>
              <a:t>단위의 </a:t>
            </a:r>
            <a:r>
              <a:rPr lang="ko-KR" altLang="en-US" sz="2000" dirty="0" err="1">
                <a:latin typeface="AppleSDGothicNeoR00" panose="02000503000000000000" pitchFamily="2" charset="-128"/>
                <a:ea typeface="AppleSDGothicNeoR00" panose="02000503000000000000" pitchFamily="2" charset="-128"/>
                <a:cs typeface="Apple Symbols" panose="02000000000000000000" pitchFamily="2" charset="-79"/>
              </a:rPr>
              <a:t>퍼징</a:t>
            </a:r>
            <a:r>
              <a:rPr lang="en-US" altLang="ko-KR" sz="2000" dirty="0">
                <a:latin typeface="AppleSDGothicNeoR00" panose="02000503000000000000" pitchFamily="2" charset="-128"/>
                <a:ea typeface="AppleSDGothicNeoR00" panose="02000503000000000000" pitchFamily="2" charset="-128"/>
                <a:cs typeface="Apple Symbols" panose="02000000000000000000" pitchFamily="2" charset="-79"/>
              </a:rPr>
              <a:t>?</a:t>
            </a:r>
          </a:p>
          <a:p>
            <a:pPr lvl="1"/>
            <a:r>
              <a:rPr lang="en-US" altLang="ko-KR" sz="1600" dirty="0" err="1">
                <a:latin typeface="AppleSDGothicNeoR00" panose="02000503000000000000" pitchFamily="2" charset="-128"/>
                <a:ea typeface="AppleSDGothicNeoR00" panose="02000503000000000000" pitchFamily="2" charset="-128"/>
                <a:cs typeface="Apple Symbols" panose="02000000000000000000" pitchFamily="2" charset="-79"/>
              </a:rPr>
              <a:t>Libfuzzer</a:t>
            </a:r>
            <a:endParaRPr lang="en-US" altLang="ko-KR" sz="1600" dirty="0">
              <a:latin typeface="AppleSDGothicNeoR00" panose="02000503000000000000" pitchFamily="2" charset="-128"/>
              <a:ea typeface="AppleSDGothicNeoR00" panose="02000503000000000000" pitchFamily="2" charset="-128"/>
              <a:cs typeface="Apple Symbols" panose="02000000000000000000" pitchFamily="2" charset="-79"/>
            </a:endParaRPr>
          </a:p>
          <a:p>
            <a:pPr lvl="1"/>
            <a:endParaRPr lang="en-US" altLang="ko-KR" sz="1600" dirty="0">
              <a:latin typeface="AppleSDGothicNeoR00" panose="02000503000000000000" pitchFamily="2" charset="-128"/>
              <a:ea typeface="AppleSDGothicNeoR00" panose="02000503000000000000" pitchFamily="2" charset="-128"/>
              <a:cs typeface="Apple Symbols" panose="02000000000000000000" pitchFamily="2" charset="-79"/>
            </a:endParaRPr>
          </a:p>
          <a:p>
            <a:r>
              <a:rPr lang="ko-KR" altLang="en-US" sz="2000" dirty="0">
                <a:latin typeface="AppleSDGothicNeoR00" panose="02000503000000000000" pitchFamily="2" charset="-128"/>
                <a:ea typeface="AppleSDGothicNeoR00" panose="02000503000000000000" pitchFamily="2" charset="-128"/>
                <a:cs typeface="Apple Symbols" panose="02000000000000000000" pitchFamily="2" charset="-79"/>
              </a:rPr>
              <a:t>프로그램 전반적 </a:t>
            </a:r>
            <a:r>
              <a:rPr lang="en-US" altLang="ko-KR" sz="2000" dirty="0">
                <a:latin typeface="AppleSDGothicNeoR00" panose="02000503000000000000" pitchFamily="2" charset="-128"/>
                <a:ea typeface="AppleSDGothicNeoR00" panose="02000503000000000000" pitchFamily="2" charset="-128"/>
                <a:cs typeface="Apple Symbols" panose="02000000000000000000" pitchFamily="2" charset="-79"/>
              </a:rPr>
              <a:t>fuzzing?</a:t>
            </a:r>
          </a:p>
          <a:p>
            <a:pPr lvl="1"/>
            <a:r>
              <a:rPr lang="en-US" altLang="ko-KR" sz="1600" dirty="0">
                <a:latin typeface="AppleSDGothicNeoR00" panose="02000503000000000000" pitchFamily="2" charset="-128"/>
                <a:ea typeface="AppleSDGothicNeoR00" panose="02000503000000000000" pitchFamily="2" charset="-128"/>
                <a:cs typeface="Apple Symbols" panose="02000000000000000000" pitchFamily="2" charset="-79"/>
              </a:rPr>
              <a:t>AFL</a:t>
            </a:r>
            <a:r>
              <a:rPr lang="ko-KR" altLang="en-US" sz="1600" dirty="0">
                <a:latin typeface="AppleSDGothicNeoR00" panose="02000503000000000000" pitchFamily="2" charset="-128"/>
                <a:ea typeface="AppleSDGothicNeoR00" panose="02000503000000000000" pitchFamily="2" charset="-128"/>
                <a:cs typeface="Apple Symbols" panose="02000000000000000000" pitchFamily="2" charset="-79"/>
              </a:rPr>
              <a:t> </a:t>
            </a:r>
            <a:r>
              <a:rPr lang="en-US" altLang="ko-KR" sz="1600" dirty="0">
                <a:latin typeface="AppleSDGothicNeoR00" panose="02000503000000000000" pitchFamily="2" charset="-128"/>
                <a:ea typeface="AppleSDGothicNeoR00" panose="02000503000000000000" pitchFamily="2" charset="-128"/>
                <a:cs typeface="Apple Symbols" panose="02000000000000000000" pitchFamily="2" charset="-79"/>
              </a:rPr>
              <a:t>(American Fuzzy Lop)</a:t>
            </a:r>
          </a:p>
          <a:p>
            <a:pPr lvl="1"/>
            <a:endParaRPr lang="en-US" altLang="ko-KR" sz="1600" dirty="0">
              <a:latin typeface="AppleSDGothicNeoR00" panose="02000503000000000000" pitchFamily="2" charset="-128"/>
              <a:ea typeface="AppleSDGothicNeoR00" panose="02000503000000000000" pitchFamily="2" charset="-128"/>
              <a:cs typeface="Apple Symbols" panose="02000000000000000000" pitchFamily="2" charset="-79"/>
            </a:endParaRPr>
          </a:p>
          <a:p>
            <a:r>
              <a:rPr lang="en-US" altLang="ko-KR" sz="2000" dirty="0">
                <a:latin typeface="AppleSDGothicNeoR00" panose="02000503000000000000" pitchFamily="2" charset="-128"/>
                <a:ea typeface="AppleSDGothicNeoR00" panose="02000503000000000000" pitchFamily="2" charset="-128"/>
                <a:cs typeface="Apple Symbols" panose="02000000000000000000" pitchFamily="2" charset="-79"/>
              </a:rPr>
              <a:t>OSS-fuzz, </a:t>
            </a:r>
            <a:r>
              <a:rPr lang="en-US" altLang="ko-KR" sz="2000" dirty="0" err="1">
                <a:latin typeface="AppleSDGothicNeoR00" panose="02000503000000000000" pitchFamily="2" charset="-128"/>
                <a:ea typeface="AppleSDGothicNeoR00" panose="02000503000000000000" pitchFamily="2" charset="-128"/>
                <a:cs typeface="Apple Symbols" panose="02000000000000000000" pitchFamily="2" charset="-79"/>
              </a:rPr>
              <a:t>Clusterfuzz</a:t>
            </a:r>
            <a:r>
              <a:rPr lang="en-US" altLang="ko-KR" sz="2000" dirty="0">
                <a:latin typeface="AppleSDGothicNeoR00" panose="02000503000000000000" pitchFamily="2" charset="-128"/>
                <a:ea typeface="AppleSDGothicNeoR00" panose="02000503000000000000" pitchFamily="2" charset="-128"/>
                <a:cs typeface="Apple Symbols" panose="02000000000000000000" pitchFamily="2" charset="-79"/>
              </a:rPr>
              <a:t>, …</a:t>
            </a:r>
          </a:p>
          <a:p>
            <a:endParaRPr lang="en-US" altLang="ko-KR" sz="2000" dirty="0">
              <a:latin typeface="AppleSDGothicNeoR00" panose="02000503000000000000" pitchFamily="2" charset="-128"/>
              <a:ea typeface="AppleSDGothicNeoR00" panose="02000503000000000000" pitchFamily="2" charset="-128"/>
              <a:cs typeface="Apple Symbols" panose="02000000000000000000" pitchFamily="2" charset="-79"/>
            </a:endParaRPr>
          </a:p>
          <a:p>
            <a:r>
              <a:rPr lang="en-US" altLang="ko-KR" sz="2000" dirty="0">
                <a:latin typeface="AppleSDGothicNeoR00" panose="02000503000000000000" pitchFamily="2" charset="-128"/>
                <a:ea typeface="AppleSDGothicNeoR00" panose="02000503000000000000" pitchFamily="2" charset="-128"/>
                <a:cs typeface="Apple Symbols" panose="02000000000000000000" pitchFamily="2" charset="-79"/>
              </a:rPr>
              <a:t>How about WEB??</a:t>
            </a:r>
          </a:p>
        </p:txBody>
      </p:sp>
      <p:pic>
        <p:nvPicPr>
          <p:cNvPr id="2050" name="Picture 2" descr="Fuzz Testing with afl-fuzz (American Fuzzy Lop)">
            <a:extLst>
              <a:ext uri="{FF2B5EF4-FFF2-40B4-BE49-F238E27FC236}">
                <a16:creationId xmlns:a16="http://schemas.microsoft.com/office/drawing/2014/main" id="{307C1216-8ED7-9550-4B3E-F65787268A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9199" y="614322"/>
            <a:ext cx="4422361" cy="3589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lusterFuzz | Documentation for ClusterFuzz">
            <a:extLst>
              <a:ext uri="{FF2B5EF4-FFF2-40B4-BE49-F238E27FC236}">
                <a16:creationId xmlns:a16="http://schemas.microsoft.com/office/drawing/2014/main" id="{AB4025C1-4B33-BCF6-BB76-9873F9FCEB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8601" y="3619092"/>
            <a:ext cx="3177480" cy="2557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503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171F70-233A-7CFF-1E8A-C1B8715AB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Black</a:t>
            </a:r>
            <a:r>
              <a:rPr lang="ko-KR" altLang="en-US" dirty="0"/>
              <a:t> </a:t>
            </a:r>
            <a:r>
              <a:rPr lang="en-US" altLang="ko-KR" dirty="0"/>
              <a:t>Box</a:t>
            </a:r>
            <a:r>
              <a:rPr lang="ko-KR" altLang="en-US" dirty="0"/>
              <a:t> </a:t>
            </a:r>
            <a:r>
              <a:rPr lang="en-US" altLang="ko-KR" dirty="0"/>
              <a:t>vs</a:t>
            </a:r>
            <a:r>
              <a:rPr lang="ko-KR" altLang="en-US" dirty="0"/>
              <a:t> </a:t>
            </a:r>
            <a:r>
              <a:rPr lang="en-US" altLang="ko-KR" dirty="0"/>
              <a:t>White</a:t>
            </a:r>
            <a:r>
              <a:rPr lang="ko-KR" altLang="en-US" dirty="0"/>
              <a:t> </a:t>
            </a:r>
            <a:r>
              <a:rPr lang="en-US" altLang="ko-KR" dirty="0"/>
              <a:t>Box Fuzzing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5BF179-25E0-3387-492B-D16B06D99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5848" y="3915682"/>
            <a:ext cx="3226655" cy="2293017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altLang="ko-KR" b="1" dirty="0">
                <a:latin typeface="AppleSDGothicNeoR00" panose="02000503000000000000" pitchFamily="2" charset="-128"/>
                <a:ea typeface="AppleSDGothicNeoR00" panose="02000503000000000000" pitchFamily="2" charset="-128"/>
                <a:cs typeface="Apple Symbols" panose="02000000000000000000" pitchFamily="2" charset="-79"/>
              </a:rPr>
              <a:t>Black Box</a:t>
            </a:r>
          </a:p>
          <a:p>
            <a:r>
              <a:rPr lang="ko-KR" altLang="en-US" sz="2000" dirty="0">
                <a:latin typeface="AppleSDGothicNeoR00" panose="02000503000000000000" pitchFamily="2" charset="-128"/>
                <a:ea typeface="AppleSDGothicNeoR00" panose="02000503000000000000" pitchFamily="2" charset="-128"/>
                <a:cs typeface="Apple Symbols" panose="02000000000000000000" pitchFamily="2" charset="-79"/>
              </a:rPr>
              <a:t>유저들이 받는 환경</a:t>
            </a:r>
            <a:endParaRPr lang="en-US" altLang="ko-KR" sz="2000" dirty="0">
              <a:latin typeface="AppleSDGothicNeoR00" panose="02000503000000000000" pitchFamily="2" charset="-128"/>
              <a:ea typeface="AppleSDGothicNeoR00" panose="02000503000000000000" pitchFamily="2" charset="-128"/>
              <a:cs typeface="Apple Symbols" panose="02000000000000000000" pitchFamily="2" charset="-79"/>
            </a:endParaRPr>
          </a:p>
          <a:p>
            <a:r>
              <a:rPr lang="ko-KR" altLang="en-US" sz="2000" dirty="0">
                <a:latin typeface="AppleSDGothicNeoR00" panose="02000503000000000000" pitchFamily="2" charset="-128"/>
                <a:ea typeface="AppleSDGothicNeoR00" panose="02000503000000000000" pitchFamily="2" charset="-128"/>
                <a:cs typeface="Apple Symbols" panose="02000000000000000000" pitchFamily="2" charset="-79"/>
              </a:rPr>
              <a:t>소스코드 비공개</a:t>
            </a:r>
            <a:endParaRPr lang="en-US" altLang="ko-KR" sz="2000" dirty="0">
              <a:latin typeface="AppleSDGothicNeoR00" panose="02000503000000000000" pitchFamily="2" charset="-128"/>
              <a:ea typeface="AppleSDGothicNeoR00" panose="02000503000000000000" pitchFamily="2" charset="-128"/>
              <a:cs typeface="Apple Symbols" panose="02000000000000000000" pitchFamily="2" charset="-79"/>
            </a:endParaRPr>
          </a:p>
          <a:p>
            <a:r>
              <a:rPr lang="ko-KR" altLang="en-US" sz="2000" dirty="0">
                <a:latin typeface="AppleSDGothicNeoR00" panose="02000503000000000000" pitchFamily="2" charset="-128"/>
                <a:ea typeface="AppleSDGothicNeoR00" panose="02000503000000000000" pitchFamily="2" charset="-128"/>
                <a:cs typeface="Apple Symbols" panose="02000000000000000000" pitchFamily="2" charset="-79"/>
              </a:rPr>
              <a:t>아무것도 모름</a:t>
            </a:r>
            <a:endParaRPr lang="en-US" altLang="ko-KR" sz="2000" dirty="0">
              <a:latin typeface="AppleSDGothicNeoR00" panose="02000503000000000000" pitchFamily="2" charset="-128"/>
              <a:ea typeface="AppleSDGothicNeoR00" panose="02000503000000000000" pitchFamily="2" charset="-128"/>
              <a:cs typeface="Apple Symbols" panose="02000000000000000000" pitchFamily="2" charset="-79"/>
            </a:endParaRPr>
          </a:p>
          <a:p>
            <a:r>
              <a:rPr lang="ko-KR" altLang="en-US" sz="2000" dirty="0">
                <a:latin typeface="AppleSDGothicNeoR00" panose="02000503000000000000" pitchFamily="2" charset="-128"/>
                <a:ea typeface="AppleSDGothicNeoR00" panose="02000503000000000000" pitchFamily="2" charset="-128"/>
                <a:cs typeface="Apple Symbols" panose="02000000000000000000" pitchFamily="2" charset="-79"/>
              </a:rPr>
              <a:t>직접 </a:t>
            </a:r>
            <a:r>
              <a:rPr lang="ko-KR" altLang="en-US" sz="2000" dirty="0" err="1">
                <a:latin typeface="AppleSDGothicNeoR00" panose="02000503000000000000" pitchFamily="2" charset="-128"/>
                <a:ea typeface="AppleSDGothicNeoR00" panose="02000503000000000000" pitchFamily="2" charset="-128"/>
                <a:cs typeface="Apple Symbols" panose="02000000000000000000" pitchFamily="2" charset="-79"/>
              </a:rPr>
              <a:t>리버싱</a:t>
            </a:r>
            <a:r>
              <a:rPr lang="en-US" altLang="ko-KR" sz="2000" dirty="0">
                <a:latin typeface="AppleSDGothicNeoR00" panose="02000503000000000000" pitchFamily="2" charset="-128"/>
                <a:ea typeface="AppleSDGothicNeoR00" panose="02000503000000000000" pitchFamily="2" charset="-128"/>
                <a:cs typeface="Apple Symbols" panose="02000000000000000000" pitchFamily="2" charset="-79"/>
              </a:rPr>
              <a:t> </a:t>
            </a:r>
            <a:r>
              <a:rPr lang="ko-KR" altLang="en-US" sz="2000" dirty="0">
                <a:latin typeface="AppleSDGothicNeoR00" panose="02000503000000000000" pitchFamily="2" charset="-128"/>
                <a:ea typeface="AppleSDGothicNeoR00" panose="02000503000000000000" pitchFamily="2" charset="-128"/>
                <a:cs typeface="Apple Symbols" panose="02000000000000000000" pitchFamily="2" charset="-79"/>
              </a:rPr>
              <a:t>필요</a:t>
            </a:r>
            <a:endParaRPr lang="en-US" altLang="ko-KR" sz="2000" dirty="0">
              <a:latin typeface="AppleSDGothicNeoR00" panose="02000503000000000000" pitchFamily="2" charset="-128"/>
              <a:ea typeface="AppleSDGothicNeoR00" panose="02000503000000000000" pitchFamily="2" charset="-128"/>
              <a:cs typeface="Apple Symbols" panose="02000000000000000000" pitchFamily="2" charset="-79"/>
            </a:endParaRPr>
          </a:p>
          <a:p>
            <a:r>
              <a:rPr lang="en-US" altLang="ko-KR" sz="2000" dirty="0">
                <a:latin typeface="AppleSDGothicNeoR00" panose="02000503000000000000" pitchFamily="2" charset="-128"/>
                <a:ea typeface="AppleSDGothicNeoR00" panose="02000503000000000000" pitchFamily="2" charset="-128"/>
                <a:cs typeface="Apple Symbols" panose="02000000000000000000" pitchFamily="2" charset="-79"/>
              </a:rPr>
              <a:t>=&gt; </a:t>
            </a:r>
            <a:r>
              <a:rPr lang="ko-KR" altLang="en-US" sz="2000" dirty="0">
                <a:latin typeface="AppleSDGothicNeoR00" panose="02000503000000000000" pitchFamily="2" charset="-128"/>
                <a:ea typeface="AppleSDGothicNeoR00" panose="02000503000000000000" pitchFamily="2" charset="-128"/>
                <a:cs typeface="Apple Symbols" panose="02000000000000000000" pitchFamily="2" charset="-79"/>
              </a:rPr>
              <a:t>대부분의 웹 환경</a:t>
            </a:r>
            <a:r>
              <a:rPr lang="en-US" altLang="ko-KR" sz="2000" dirty="0">
                <a:latin typeface="AppleSDGothicNeoR00" panose="02000503000000000000" pitchFamily="2" charset="-128"/>
                <a:ea typeface="AppleSDGothicNeoR00" panose="02000503000000000000" pitchFamily="2" charset="-128"/>
                <a:cs typeface="Apple Symbols" panose="02000000000000000000" pitchFamily="2" charset="-79"/>
              </a:rPr>
              <a:t>!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83392BD-4E60-782A-630B-5BF246683F88}"/>
              </a:ext>
            </a:extLst>
          </p:cNvPr>
          <p:cNvSpPr txBox="1">
            <a:spLocks/>
          </p:cNvSpPr>
          <p:nvPr/>
        </p:nvSpPr>
        <p:spPr>
          <a:xfrm>
            <a:off x="6822781" y="3915682"/>
            <a:ext cx="3226655" cy="229301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b="1" dirty="0">
                <a:latin typeface="AppleSDGothicNeoR00" panose="02000503000000000000" pitchFamily="2" charset="-128"/>
                <a:ea typeface="AppleSDGothicNeoR00" panose="02000503000000000000" pitchFamily="2" charset="-128"/>
                <a:cs typeface="Apple Symbols" panose="02000000000000000000" pitchFamily="2" charset="-79"/>
              </a:rPr>
              <a:t>White</a:t>
            </a:r>
            <a:r>
              <a:rPr lang="ko-KR" altLang="en-US" b="1" dirty="0">
                <a:latin typeface="AppleSDGothicNeoR00" panose="02000503000000000000" pitchFamily="2" charset="-128"/>
                <a:ea typeface="AppleSDGothicNeoR00" panose="02000503000000000000" pitchFamily="2" charset="-128"/>
                <a:cs typeface="Apple Symbols" panose="02000000000000000000" pitchFamily="2" charset="-79"/>
              </a:rPr>
              <a:t> </a:t>
            </a:r>
            <a:r>
              <a:rPr lang="en-US" altLang="ko-KR" b="1" dirty="0">
                <a:latin typeface="AppleSDGothicNeoR00" panose="02000503000000000000" pitchFamily="2" charset="-128"/>
                <a:ea typeface="AppleSDGothicNeoR00" panose="02000503000000000000" pitchFamily="2" charset="-128"/>
                <a:cs typeface="Apple Symbols" panose="02000000000000000000" pitchFamily="2" charset="-79"/>
              </a:rPr>
              <a:t>Box</a:t>
            </a:r>
          </a:p>
          <a:p>
            <a:r>
              <a:rPr lang="ko-KR" altLang="en-US" sz="2000" dirty="0">
                <a:latin typeface="AppleSDGothicNeoR00" panose="02000503000000000000" pitchFamily="2" charset="-128"/>
                <a:ea typeface="AppleSDGothicNeoR00" panose="02000503000000000000" pitchFamily="2" charset="-128"/>
                <a:cs typeface="Apple Symbols" panose="02000000000000000000" pitchFamily="2" charset="-79"/>
              </a:rPr>
              <a:t>개발자</a:t>
            </a:r>
            <a:r>
              <a:rPr lang="en-US" altLang="ko-KR" sz="2000" dirty="0">
                <a:latin typeface="AppleSDGothicNeoR00" panose="02000503000000000000" pitchFamily="2" charset="-128"/>
                <a:ea typeface="AppleSDGothicNeoR00" panose="02000503000000000000" pitchFamily="2" charset="-128"/>
                <a:cs typeface="Apple Symbols" panose="02000000000000000000" pitchFamily="2" charset="-79"/>
              </a:rPr>
              <a:t>/</a:t>
            </a:r>
            <a:r>
              <a:rPr lang="ko-KR" altLang="en-US" sz="2000" dirty="0" err="1">
                <a:latin typeface="AppleSDGothicNeoR00" panose="02000503000000000000" pitchFamily="2" charset="-128"/>
                <a:ea typeface="AppleSDGothicNeoR00" panose="02000503000000000000" pitchFamily="2" charset="-128"/>
                <a:cs typeface="Apple Symbols" panose="02000000000000000000" pitchFamily="2" charset="-79"/>
              </a:rPr>
              <a:t>벤더사</a:t>
            </a:r>
            <a:r>
              <a:rPr lang="ko-KR" altLang="en-US" sz="2000" dirty="0">
                <a:latin typeface="AppleSDGothicNeoR00" panose="02000503000000000000" pitchFamily="2" charset="-128"/>
                <a:ea typeface="AppleSDGothicNeoR00" panose="02000503000000000000" pitchFamily="2" charset="-128"/>
                <a:cs typeface="Apple Symbols" panose="02000000000000000000" pitchFamily="2" charset="-79"/>
              </a:rPr>
              <a:t> 환경</a:t>
            </a:r>
            <a:endParaRPr lang="en-US" altLang="ko-KR" sz="2000" dirty="0">
              <a:latin typeface="AppleSDGothicNeoR00" panose="02000503000000000000" pitchFamily="2" charset="-128"/>
              <a:ea typeface="AppleSDGothicNeoR00" panose="02000503000000000000" pitchFamily="2" charset="-128"/>
              <a:cs typeface="Apple Symbols" panose="02000000000000000000" pitchFamily="2" charset="-79"/>
            </a:endParaRPr>
          </a:p>
          <a:p>
            <a:r>
              <a:rPr lang="ko-KR" altLang="en-US" sz="2000" dirty="0">
                <a:latin typeface="AppleSDGothicNeoR00" panose="02000503000000000000" pitchFamily="2" charset="-128"/>
                <a:ea typeface="AppleSDGothicNeoR00" panose="02000503000000000000" pitchFamily="2" charset="-128"/>
                <a:cs typeface="Apple Symbols" panose="02000000000000000000" pitchFamily="2" charset="-79"/>
              </a:rPr>
              <a:t>소스코드 공개</a:t>
            </a:r>
            <a:endParaRPr lang="en-US" altLang="ko-KR" sz="2000" dirty="0">
              <a:latin typeface="AppleSDGothicNeoR00" panose="02000503000000000000" pitchFamily="2" charset="-128"/>
              <a:ea typeface="AppleSDGothicNeoR00" panose="02000503000000000000" pitchFamily="2" charset="-128"/>
              <a:cs typeface="Apple Symbols" panose="02000000000000000000" pitchFamily="2" charset="-79"/>
            </a:endParaRPr>
          </a:p>
          <a:p>
            <a:r>
              <a:rPr lang="ko-KR" altLang="en-US" sz="2000" dirty="0">
                <a:latin typeface="AppleSDGothicNeoR00" panose="02000503000000000000" pitchFamily="2" charset="-128"/>
                <a:ea typeface="AppleSDGothicNeoR00" panose="02000503000000000000" pitchFamily="2" charset="-128"/>
                <a:cs typeface="Apple Symbols" panose="02000000000000000000" pitchFamily="2" charset="-79"/>
              </a:rPr>
              <a:t>라이브러리</a:t>
            </a:r>
            <a:r>
              <a:rPr lang="en-US" altLang="ko-KR" sz="2000" dirty="0">
                <a:latin typeface="AppleSDGothicNeoR00" panose="02000503000000000000" pitchFamily="2" charset="-128"/>
                <a:ea typeface="AppleSDGothicNeoR00" panose="02000503000000000000" pitchFamily="2" charset="-128"/>
                <a:cs typeface="Apple Symbols" panose="02000000000000000000" pitchFamily="2" charset="-79"/>
              </a:rPr>
              <a:t>, </a:t>
            </a:r>
            <a:r>
              <a:rPr lang="ko-KR" altLang="en-US" sz="2000" dirty="0">
                <a:latin typeface="AppleSDGothicNeoR00" panose="02000503000000000000" pitchFamily="2" charset="-128"/>
                <a:ea typeface="AppleSDGothicNeoR00" panose="02000503000000000000" pitchFamily="2" charset="-128"/>
                <a:cs typeface="Apple Symbols" panose="02000000000000000000" pitchFamily="2" charset="-79"/>
              </a:rPr>
              <a:t>함수</a:t>
            </a:r>
            <a:r>
              <a:rPr lang="en-US" altLang="ko-KR" sz="2000" dirty="0">
                <a:latin typeface="AppleSDGothicNeoR00" panose="02000503000000000000" pitchFamily="2" charset="-128"/>
                <a:ea typeface="AppleSDGothicNeoR00" panose="02000503000000000000" pitchFamily="2" charset="-128"/>
                <a:cs typeface="Apple Symbols" panose="02000000000000000000" pitchFamily="2" charset="-79"/>
              </a:rPr>
              <a:t>, </a:t>
            </a:r>
            <a:r>
              <a:rPr lang="ko-KR" altLang="en-US" sz="2000" dirty="0">
                <a:latin typeface="AppleSDGothicNeoR00" panose="02000503000000000000" pitchFamily="2" charset="-128"/>
                <a:ea typeface="AppleSDGothicNeoR00" panose="02000503000000000000" pitchFamily="2" charset="-128"/>
                <a:cs typeface="Apple Symbols" panose="02000000000000000000" pitchFamily="2" charset="-79"/>
              </a:rPr>
              <a:t>입력 파라미터 등을 </a:t>
            </a:r>
            <a:r>
              <a:rPr lang="ko-KR" altLang="en-US" sz="2000" dirty="0" err="1">
                <a:latin typeface="AppleSDGothicNeoR00" panose="02000503000000000000" pitchFamily="2" charset="-128"/>
                <a:ea typeface="AppleSDGothicNeoR00" panose="02000503000000000000" pitchFamily="2" charset="-128"/>
                <a:cs typeface="Apple Symbols" panose="02000000000000000000" pitchFamily="2" charset="-79"/>
              </a:rPr>
              <a:t>알고있음</a:t>
            </a:r>
            <a:endParaRPr lang="en-US" altLang="ko-KR" sz="2000" dirty="0">
              <a:latin typeface="AppleSDGothicNeoR00" panose="02000503000000000000" pitchFamily="2" charset="-128"/>
              <a:ea typeface="AppleSDGothicNeoR00" panose="02000503000000000000" pitchFamily="2" charset="-128"/>
              <a:cs typeface="Apple Symbols" panose="02000000000000000000" pitchFamily="2" charset="-79"/>
            </a:endParaRPr>
          </a:p>
          <a:p>
            <a:r>
              <a:rPr lang="en-US" altLang="ko-KR" sz="2000" dirty="0">
                <a:latin typeface="AppleSDGothicNeoR00" panose="02000503000000000000" pitchFamily="2" charset="-128"/>
                <a:ea typeface="AppleSDGothicNeoR00" panose="02000503000000000000" pitchFamily="2" charset="-128"/>
                <a:cs typeface="Apple Symbols" panose="02000000000000000000" pitchFamily="2" charset="-79"/>
              </a:rPr>
              <a:t>=&gt; </a:t>
            </a:r>
            <a:r>
              <a:rPr lang="ko-KR" altLang="en-US" sz="2000" dirty="0">
                <a:latin typeface="AppleSDGothicNeoR00" panose="02000503000000000000" pitchFamily="2" charset="-128"/>
                <a:ea typeface="AppleSDGothicNeoR00" panose="02000503000000000000" pitchFamily="2" charset="-128"/>
                <a:cs typeface="Apple Symbols" panose="02000000000000000000" pitchFamily="2" charset="-79"/>
              </a:rPr>
              <a:t>오픈소스 소프트웨어</a:t>
            </a:r>
            <a:endParaRPr lang="en-US" altLang="ko-KR" sz="2000" dirty="0">
              <a:latin typeface="AppleSDGothicNeoR00" panose="02000503000000000000" pitchFamily="2" charset="-128"/>
              <a:ea typeface="AppleSDGothicNeoR00" panose="02000503000000000000" pitchFamily="2" charset="-128"/>
              <a:cs typeface="Apple Symbols" panose="02000000000000000000" pitchFamily="2" charset="-79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2E08851-663F-44AD-F944-9BA991836B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8455" y="1545349"/>
            <a:ext cx="2348145" cy="200179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3B5A3BB3-70B0-83D5-2620-4FC556A278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603" y="1463706"/>
            <a:ext cx="2539683" cy="216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056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171F70-233A-7CFF-1E8A-C1B8715AB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Web fuzzing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5BF179-25E0-3387-492B-D16B06D99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>
                <a:latin typeface="AppleSDGothicNeoR00" panose="02000503000000000000" pitchFamily="2" charset="-128"/>
                <a:ea typeface="AppleSDGothicNeoR00" panose="02000503000000000000" pitchFamily="2" charset="-128"/>
                <a:cs typeface="Apple Symbols" panose="02000000000000000000" pitchFamily="2" charset="-79"/>
              </a:rPr>
              <a:t>완벽하게 </a:t>
            </a:r>
            <a:r>
              <a:rPr lang="en-US" altLang="ko-KR" sz="2000" dirty="0">
                <a:latin typeface="AppleSDGothicNeoR00" panose="02000503000000000000" pitchFamily="2" charset="-128"/>
                <a:ea typeface="AppleSDGothicNeoR00" panose="02000503000000000000" pitchFamily="2" charset="-128"/>
                <a:cs typeface="Apple Symbols" panose="02000000000000000000" pitchFamily="2" charset="-79"/>
              </a:rPr>
              <a:t>Black box challenge</a:t>
            </a:r>
          </a:p>
          <a:p>
            <a:endParaRPr lang="en-US" altLang="ko-KR" sz="2000" dirty="0">
              <a:latin typeface="AppleSDGothicNeoR00" panose="02000503000000000000" pitchFamily="2" charset="-128"/>
              <a:ea typeface="AppleSDGothicNeoR00" panose="02000503000000000000" pitchFamily="2" charset="-128"/>
              <a:cs typeface="Apple Symbols" panose="02000000000000000000" pitchFamily="2" charset="-79"/>
            </a:endParaRPr>
          </a:p>
          <a:p>
            <a:r>
              <a:rPr lang="ko-KR" altLang="en-US" sz="2000" dirty="0">
                <a:latin typeface="AppleSDGothicNeoR00" panose="02000503000000000000" pitchFamily="2" charset="-128"/>
                <a:ea typeface="AppleSDGothicNeoR00" panose="02000503000000000000" pitchFamily="2" charset="-128"/>
                <a:cs typeface="Apple Symbols" panose="02000000000000000000" pitchFamily="2" charset="-79"/>
              </a:rPr>
              <a:t>어떤 언어를 쓰는지</a:t>
            </a:r>
            <a:r>
              <a:rPr lang="en-US" altLang="ko-KR" sz="2000" dirty="0">
                <a:latin typeface="AppleSDGothicNeoR00" panose="02000503000000000000" pitchFamily="2" charset="-128"/>
                <a:ea typeface="AppleSDGothicNeoR00" panose="02000503000000000000" pitchFamily="2" charset="-128"/>
                <a:cs typeface="Apple Symbols" panose="02000000000000000000" pitchFamily="2" charset="-79"/>
              </a:rPr>
              <a:t>, </a:t>
            </a:r>
            <a:r>
              <a:rPr lang="ko-KR" altLang="en-US" sz="2000" dirty="0">
                <a:latin typeface="AppleSDGothicNeoR00" panose="02000503000000000000" pitchFamily="2" charset="-128"/>
                <a:ea typeface="AppleSDGothicNeoR00" panose="02000503000000000000" pitchFamily="2" charset="-128"/>
                <a:cs typeface="Apple Symbols" panose="02000000000000000000" pitchFamily="2" charset="-79"/>
              </a:rPr>
              <a:t>어떤 </a:t>
            </a:r>
            <a:r>
              <a:rPr lang="ko-KR" altLang="en-US" sz="2000" dirty="0" err="1">
                <a:latin typeface="AppleSDGothicNeoR00" panose="02000503000000000000" pitchFamily="2" charset="-128"/>
                <a:ea typeface="AppleSDGothicNeoR00" panose="02000503000000000000" pitchFamily="2" charset="-128"/>
                <a:cs typeface="Apple Symbols" panose="02000000000000000000" pitchFamily="2" charset="-79"/>
              </a:rPr>
              <a:t>백엔드</a:t>
            </a:r>
            <a:r>
              <a:rPr lang="ko-KR" altLang="en-US" sz="2000" dirty="0">
                <a:latin typeface="AppleSDGothicNeoR00" panose="02000503000000000000" pitchFamily="2" charset="-128"/>
                <a:ea typeface="AppleSDGothicNeoR00" panose="02000503000000000000" pitchFamily="2" charset="-128"/>
                <a:cs typeface="Apple Symbols" panose="02000000000000000000" pitchFamily="2" charset="-79"/>
              </a:rPr>
              <a:t> 프레임워크를 쓰는지조차 알아내는 일반적인 방법이 </a:t>
            </a:r>
            <a:r>
              <a:rPr lang="ko-KR" altLang="en-US" sz="2000" dirty="0" err="1">
                <a:latin typeface="AppleSDGothicNeoR00" panose="02000503000000000000" pitchFamily="2" charset="-128"/>
                <a:ea typeface="AppleSDGothicNeoR00" panose="02000503000000000000" pitchFamily="2" charset="-128"/>
                <a:cs typeface="Apple Symbols" panose="02000000000000000000" pitchFamily="2" charset="-79"/>
              </a:rPr>
              <a:t>미존재</a:t>
            </a:r>
            <a:endParaRPr lang="en-US" altLang="ko-KR" sz="2000" dirty="0">
              <a:latin typeface="AppleSDGothicNeoR00" panose="02000503000000000000" pitchFamily="2" charset="-128"/>
              <a:ea typeface="AppleSDGothicNeoR00" panose="02000503000000000000" pitchFamily="2" charset="-128"/>
              <a:cs typeface="Apple Symbols" panose="02000000000000000000" pitchFamily="2" charset="-79"/>
            </a:endParaRPr>
          </a:p>
          <a:p>
            <a:endParaRPr lang="en-US" altLang="ko-KR" sz="2000" dirty="0">
              <a:latin typeface="AppleSDGothicNeoR00" panose="02000503000000000000" pitchFamily="2" charset="-128"/>
              <a:ea typeface="AppleSDGothicNeoR00" panose="02000503000000000000" pitchFamily="2" charset="-128"/>
              <a:cs typeface="Apple Symbols" panose="02000000000000000000" pitchFamily="2" charset="-79"/>
            </a:endParaRPr>
          </a:p>
          <a:p>
            <a:r>
              <a:rPr lang="ko-KR" altLang="en-US" sz="2000" dirty="0">
                <a:latin typeface="AppleSDGothicNeoR00" panose="02000503000000000000" pitchFamily="2" charset="-128"/>
                <a:ea typeface="AppleSDGothicNeoR00" panose="02000503000000000000" pitchFamily="2" charset="-128"/>
                <a:cs typeface="Apple Symbols" panose="02000000000000000000" pitchFamily="2" charset="-79"/>
              </a:rPr>
              <a:t>자동화된 도구를 이용해 취약점 </a:t>
            </a:r>
            <a:r>
              <a:rPr lang="en-US" altLang="ko-KR" sz="2000" dirty="0">
                <a:latin typeface="AppleSDGothicNeoR00" panose="02000503000000000000" pitchFamily="2" charset="-128"/>
                <a:ea typeface="AppleSDGothicNeoR00" panose="02000503000000000000" pitchFamily="2" charset="-128"/>
                <a:cs typeface="Apple Symbols" panose="02000000000000000000" pitchFamily="2" charset="-79"/>
              </a:rPr>
              <a:t>Fuzzing </a:t>
            </a:r>
            <a:r>
              <a:rPr lang="ko-KR" altLang="en-US" sz="2000" dirty="0">
                <a:latin typeface="AppleSDGothicNeoR00" panose="02000503000000000000" pitchFamily="2" charset="-128"/>
                <a:ea typeface="AppleSDGothicNeoR00" panose="02000503000000000000" pitchFamily="2" charset="-128"/>
                <a:cs typeface="Apple Symbols" panose="02000000000000000000" pitchFamily="2" charset="-79"/>
              </a:rPr>
              <a:t>시도</a:t>
            </a:r>
            <a:r>
              <a:rPr lang="en-US" altLang="ko-KR" sz="2000">
                <a:latin typeface="AppleSDGothicNeoR00" panose="02000503000000000000" pitchFamily="2" charset="-128"/>
                <a:ea typeface="AppleSDGothicNeoR00" panose="02000503000000000000" pitchFamily="2" charset="-128"/>
                <a:cs typeface="Apple Symbols" panose="02000000000000000000" pitchFamily="2" charset="-79"/>
              </a:rPr>
              <a:t>!</a:t>
            </a:r>
            <a:endParaRPr lang="en-US" altLang="ko-KR" sz="2000" dirty="0">
              <a:latin typeface="AppleSDGothicNeoR00" panose="02000503000000000000" pitchFamily="2" charset="-128"/>
              <a:ea typeface="AppleSDGothicNeoR00" panose="02000503000000000000" pitchFamily="2" charset="-128"/>
              <a:cs typeface="Apple Symbols" panose="020000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485450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사용자 지정 2">
      <a:majorFont>
        <a:latin typeface="AppleSDGothicNeoEB00"/>
        <a:ea typeface="AppleSDGothicNeoEB00"/>
        <a:cs typeface=""/>
      </a:majorFont>
      <a:minorFont>
        <a:latin typeface="AppleSDGothicNeoM00"/>
        <a:ea typeface="AppleSDGothicNeoM00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3058</TotalTime>
  <Words>353</Words>
  <Application>Microsoft Office PowerPoint</Application>
  <PresentationFormat>와이드스크린</PresentationFormat>
  <Paragraphs>85</Paragraphs>
  <Slides>13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1" baseType="lpstr">
      <vt:lpstr>AppleSDGothicNeoEB00</vt:lpstr>
      <vt:lpstr>AppleSDGothicNeoM00</vt:lpstr>
      <vt:lpstr>AppleSDGothicNeoR00</vt:lpstr>
      <vt:lpstr>AppleSDGothicNeoSB00</vt:lpstr>
      <vt:lpstr>맑은 고딕</vt:lpstr>
      <vt:lpstr>Arial</vt:lpstr>
      <vt:lpstr>Open Sans</vt:lpstr>
      <vt:lpstr>Office 테마</vt:lpstr>
      <vt:lpstr>Fuzzing과 툴을 활용한 리얼월드 버그 헌팅</vt:lpstr>
      <vt:lpstr>목차</vt:lpstr>
      <vt:lpstr>연사자 소개</vt:lpstr>
      <vt:lpstr>Fuzzing?</vt:lpstr>
      <vt:lpstr>Fuzzing</vt:lpstr>
      <vt:lpstr>Fuzzing – Nowadays…</vt:lpstr>
      <vt:lpstr>Fuzzing – Tools</vt:lpstr>
      <vt:lpstr>Black Box vs White Box Fuzzing</vt:lpstr>
      <vt:lpstr>Web fuzzing</vt:lpstr>
      <vt:lpstr>PowerPoint 프레젠테이션</vt:lpstr>
      <vt:lpstr>Web fuzzing</vt:lpstr>
      <vt:lpstr>Web fuzzing / Case Study</vt:lpstr>
      <vt:lpstr>Question?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BlackCat 스터디 - OT</dc:title>
  <dc:creator>성진 김</dc:creator>
  <cp:lastModifiedBy>성진</cp:lastModifiedBy>
  <cp:revision>38</cp:revision>
  <dcterms:created xsi:type="dcterms:W3CDTF">2023-09-12T14:46:08Z</dcterms:created>
  <dcterms:modified xsi:type="dcterms:W3CDTF">2023-12-05T15:52:44Z</dcterms:modified>
</cp:coreProperties>
</file>