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howGuides="1">
      <p:cViewPr varScale="1">
        <p:scale>
          <a:sx n="78" d="100"/>
          <a:sy n="78" d="100"/>
        </p:scale>
        <p:origin x="869" y="62"/>
      </p:cViewPr>
      <p:guideLst>
        <p:guide orient="horz" pos="28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605" y="2790825"/>
            <a:ext cx="8610600" cy="28314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r>
              <a:rPr lang="en-US" sz="2400" dirty="0"/>
              <a:t>STUDENT NAME: MIRUTHIVKA B </a:t>
            </a:r>
            <a:endParaRPr lang="en-US" sz="2400" dirty="0"/>
          </a:p>
          <a:p>
            <a:r>
              <a:rPr lang="en-US" sz="2400" dirty="0"/>
              <a:t>REGISTER NO AND NMID: 2428C0486 AND</a:t>
            </a:r>
            <a:endParaRPr lang="en-US" sz="2400" dirty="0"/>
          </a:p>
          <a:p>
            <a:r>
              <a:rPr lang="en-US" sz="2400" dirty="0"/>
              <a:t>5274DD0906CDDE1B4F04CA8E57E460AD 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AI&amp;ML</a:t>
            </a:r>
            <a:endParaRPr lang="en-US" sz="2400" dirty="0"/>
          </a:p>
          <a:p>
            <a:r>
              <a:rPr lang="en-US" sz="2400" dirty="0"/>
              <a:t>COLLEGE: KPR College of Arts &amp; </a:t>
            </a:r>
            <a:r>
              <a:rPr lang="en-US" sz="2400" dirty="0" err="1"/>
              <a:t>Science,Bharathiyar</a:t>
            </a:r>
            <a:r>
              <a:rPr lang="en-US" sz="2400" dirty="0"/>
              <a:t> Un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795" y="1444625"/>
            <a:ext cx="9985375" cy="49669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By the end of the internship, we felt a real improvement in our confidence and skills.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br>
              <a:rPr lang="en-US" dirty="0"/>
            </a:br>
            <a:r>
              <a:rPr lang="en-US" dirty="0"/>
              <a:t>We’ve included screenshots of our logbooks, case records, and portfolio highlights.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br>
              <a:rPr lang="en-US" dirty="0"/>
            </a:br>
            <a:r>
              <a:rPr lang="en-US" dirty="0"/>
              <a:t>Mentor feedback showed how far we’ve come in critical thinking and patient care.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br>
              <a:rPr lang="en-US" dirty="0"/>
            </a:br>
            <a:r>
              <a:rPr lang="en-US" dirty="0"/>
              <a:t>These results prove just how effective a structured internship can be.</a:t>
            </a:r>
            <a:endParaRPr lang="en-US" dirty="0"/>
          </a:p>
        </p:txBody>
      </p:sp>
      <p:pic>
        <p:nvPicPr>
          <p:cNvPr id="12" name="Picture 11" descr="WhatsApp Image 2025-09-10 at 10.35.15_116cf1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05200"/>
            <a:ext cx="8070850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875" y="1752600"/>
            <a:ext cx="748449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Overall, this internship has been one of the most valuable parts of our medical training.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It gave us a glimpse into real-world medicine and helped us grow as future doctors.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We learned not just how to treat diseases, but how to care for people.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We hope more students get the chance to experience something like this.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330390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>
                <a:sym typeface="+mn-ea"/>
              </a:rPr>
              <a:t>Git hub Link:</a:t>
            </a:r>
            <a:endParaRPr lang="en-US" sz="4800"/>
          </a:p>
          <a:p>
            <a:endParaRPr lang="en-IN" sz="4800" dirty="0"/>
          </a:p>
        </p:txBody>
      </p:sp>
      <p:sp>
        <p:nvSpPr>
          <p:cNvPr id="5" name="Text Box 4"/>
          <p:cNvSpPr txBox="1"/>
          <p:nvPr/>
        </p:nvSpPr>
        <p:spPr>
          <a:xfrm>
            <a:off x="1371600" y="2286000"/>
            <a:ext cx="835279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ym typeface="+mn-ea"/>
              </a:rPr>
              <a:t>portfolio Repository :</a:t>
            </a:r>
            <a:endParaRPr lang="en-US" sz="2800" b="1">
              <a:sym typeface="+mn-ea"/>
            </a:endParaRPr>
          </a:p>
          <a:p>
            <a:r>
              <a:rPr lang="en-US" altLang="en-US" sz="2800"/>
              <a:t>https://github.com/miruthivka29/medical-portfolio-.git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298" y="2741592"/>
            <a:ext cx="7093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Medical  Student  Internship  Portfolio</a:t>
            </a:r>
            <a:endParaRPr lang="en-IN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4072" y="2019300"/>
            <a:ext cx="55667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As medical students, we often find ourselves strong in theory but lacking real clinical </a:t>
            </a:r>
            <a:r>
              <a:rPr lang="en-US" sz="2400" dirty="0" err="1"/>
              <a:t>experience.It's</a:t>
            </a:r>
            <a:r>
              <a:rPr lang="en-US" sz="2400" dirty="0"/>
              <a:t> one thing to read about diseases in textbooks—but another to see them </a:t>
            </a:r>
            <a:r>
              <a:rPr lang="en-US" sz="2400" dirty="0" err="1"/>
              <a:t>firsthand.Many</a:t>
            </a:r>
            <a:r>
              <a:rPr lang="en-US" sz="2400" dirty="0"/>
              <a:t> internships lack structure, leaving students unsure of what they should be </a:t>
            </a:r>
            <a:r>
              <a:rPr lang="en-US" sz="2400" dirty="0" err="1"/>
              <a:t>learning.This</a:t>
            </a:r>
            <a:r>
              <a:rPr lang="en-US" sz="2400" dirty="0"/>
              <a:t> internship was designed to bridge that gap and give us a meaningful hands-on experience.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286000"/>
            <a:ext cx="81607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internship took us through multiple hospital departments, from medicine and surgery to pediatrics.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We were placed under the guidance of experienced doctors and mentors.</a:t>
            </a:r>
            <a:br>
              <a:rPr lang="en-US" sz="2400" dirty="0"/>
            </a:br>
            <a:r>
              <a:rPr lang="en-US" sz="2400" dirty="0"/>
              <a:t>Every day brought something new—ward rounds, patient interactions, procedures, and more.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The focus was on helping us apply what we've learned in the classroom to real-life situations.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165708" y="2454944"/>
            <a:ext cx="72463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400" b="1" dirty="0"/>
              <a:t>Students</a:t>
            </a: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Mentors</a:t>
            </a: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Hospitals</a:t>
            </a:r>
            <a:endParaRPr lang="en-IN" sz="2400" b="1" dirty="0"/>
          </a:p>
          <a:p>
            <a:pPr>
              <a:buFont typeface="+mj-lt"/>
              <a:buAutoNum type="arabicPeriod"/>
            </a:pP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b="1" dirty="0"/>
              <a:t>Patients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97776" y="1585079"/>
            <a:ext cx="62557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We used a mix of digital and hands-on tools throughout the internship.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Electronic medical records helped us understand case histories and treatments.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We tracked our daily learning using digital logbooks and mobile apps.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Simulation labs gave us a safe space to practice before facing real patients.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524000" y="1740991"/>
            <a:ext cx="6100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We built personal internship portfolios to document everything we experienced.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Each section included patient cases, procedures observed, and mentor feedback.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Photos, charts, and reflections made it both informative and visually engaging.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The portfolio also served as proof of our progress and learning journey.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133600"/>
            <a:ext cx="77035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Our daily routine included case discussions, ward rounds, and supervised procedures.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We were encouraged to ask questions, take initiative, and work as part of the healthcare team.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Weekly feedback sessions helped us improve in real-time.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br>
              <a:rPr lang="en-US" sz="2400" dirty="0"/>
            </a:br>
            <a:r>
              <a:rPr lang="en-US" sz="2400" dirty="0"/>
              <a:t>Everything was designed to help us grow both clinically and professionally.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3039</Words>
  <Application>WPS Presentation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sachi</cp:lastModifiedBy>
  <cp:revision>26</cp:revision>
  <dcterms:created xsi:type="dcterms:W3CDTF">2024-03-29T15:07:00Z</dcterms:created>
  <dcterms:modified xsi:type="dcterms:W3CDTF">2025-09-10T11:50:16Z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B8D19DC4E1E44931A499DE2F378E4CFB_13</vt:lpwstr>
  </property>
  <property fmtid="{D5CDD505-2E9C-101B-9397-08002B2CF9AE}" pid="5" name="KSOProductBuildVer">
    <vt:lpwstr>1033-12.2.0.22530</vt:lpwstr>
  </property>
</Properties>
</file>