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227794" y="0"/>
            <a:ext cx="9580106" cy="68580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219391" y="0"/>
            <a:ext cx="9790600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34109" y="0"/>
            <a:ext cx="9303138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7325" y="0"/>
            <a:ext cx="8869350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15622" y="0"/>
            <a:ext cx="9290576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69380" y="0"/>
            <a:ext cx="9425635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547573" y="0"/>
            <a:ext cx="9992361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48001" y="0"/>
            <a:ext cx="9329599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95926" y="0"/>
            <a:ext cx="9457920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8102" y="0"/>
            <a:ext cx="9101755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48279" y="0"/>
            <a:ext cx="9362498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93414" y="0"/>
            <a:ext cx="9556805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228342" y="0"/>
            <a:ext cx="9600685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CPH2617</dc:creator>
  <dcterms:created xsi:type="dcterms:W3CDTF">2015-05-11T11:30:45Z</dcterms:created>
  <dcterms:modified xsi:type="dcterms:W3CDTF">2025-09-09T15:00:52Z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9ac8dc16a3d649d0a9f912ebea039ee8</vt:lpwstr>
  </property>
</Properties>
</file>