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71" r:id="rId3"/>
    <p:sldId id="270" r:id="rId4"/>
    <p:sldId id="269" r:id="rId5"/>
    <p:sldId id="285" r:id="rId6"/>
    <p:sldId id="273" r:id="rId7"/>
    <p:sldId id="261" r:id="rId8"/>
    <p:sldId id="264" r:id="rId9"/>
    <p:sldId id="289" r:id="rId10"/>
    <p:sldId id="290" r:id="rId11"/>
    <p:sldId id="274" r:id="rId12"/>
    <p:sldId id="287" r:id="rId13"/>
    <p:sldId id="288" r:id="rId14"/>
    <p:sldId id="276" r:id="rId15"/>
    <p:sldId id="291" r:id="rId16"/>
    <p:sldId id="292" r:id="rId17"/>
    <p:sldId id="29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6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3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49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621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39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09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39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95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6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7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5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7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6702-A520-488F-8ED5-7599398BFFE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1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26702-A520-488F-8ED5-7599398BFFE5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6752F-983E-4E63-B229-306545FB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25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2891" y="1122363"/>
            <a:ext cx="9293051" cy="1225982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BIIT Attendance system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9127" y="2747730"/>
            <a:ext cx="4672719" cy="2732809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Supervised By:</a:t>
            </a:r>
          </a:p>
          <a:p>
            <a:r>
              <a:rPr lang="en-GB" sz="280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Mr. </a:t>
            </a:r>
            <a:r>
              <a:rPr lang="en-GB" sz="2800" dirty="0" err="1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Zahid</a:t>
            </a:r>
            <a:r>
              <a:rPr lang="en-GB" sz="280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GB" sz="280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by:</a:t>
            </a:r>
          </a:p>
          <a:p>
            <a:r>
              <a:rPr lang="en-GB" sz="280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Ahsan Ismail</a:t>
            </a:r>
            <a:endParaRPr lang="en-GB" sz="280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sz="280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2016-arid-2132</a:t>
            </a:r>
            <a:endParaRPr lang="en-GB" sz="280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defRPr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>(Teacher side)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66" y="1691640"/>
            <a:ext cx="1924420" cy="41695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488" y="1691640"/>
            <a:ext cx="1924420" cy="41695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310" y="1691640"/>
            <a:ext cx="1682926" cy="41695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638" y="1691640"/>
            <a:ext cx="1924420" cy="416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39" y="483325"/>
            <a:ext cx="2604533" cy="55045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007" y="483325"/>
            <a:ext cx="2540559" cy="55045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729" y="483325"/>
            <a:ext cx="2393518" cy="550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0" y="300446"/>
            <a:ext cx="2447778" cy="5303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694" y="300446"/>
            <a:ext cx="2480939" cy="5303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157" y="300446"/>
            <a:ext cx="2422992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7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23" y="287006"/>
            <a:ext cx="2773506" cy="600926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801" y="287006"/>
            <a:ext cx="2775690" cy="601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67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82006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Admin </a:t>
            </a:r>
            <a:r>
              <a:rPr lang="en-US" sz="3600" b="1" dirty="0" smtClean="0"/>
              <a:t>Side: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94704"/>
            <a:ext cx="2331553" cy="5051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67" y="1104665"/>
            <a:ext cx="2322358" cy="50317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441" y="1104665"/>
            <a:ext cx="2279302" cy="4938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259" y="1094704"/>
            <a:ext cx="2283899" cy="494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(Director Side)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464" y="1597411"/>
            <a:ext cx="2200589" cy="47356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361" y="1597411"/>
            <a:ext cx="2242792" cy="4735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61" y="1597411"/>
            <a:ext cx="2097092" cy="47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31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98" y="509451"/>
            <a:ext cx="2489981" cy="52781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203" y="509452"/>
            <a:ext cx="2489982" cy="5278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109" y="509451"/>
            <a:ext cx="2436056" cy="527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63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167" y="2634343"/>
            <a:ext cx="10353761" cy="1326321"/>
          </a:xfrm>
        </p:spPr>
        <p:txBody>
          <a:bodyPr>
            <a:normAutofit/>
          </a:bodyPr>
          <a:lstStyle/>
          <a:p>
            <a:r>
              <a:rPr lang="en-US" sz="6000" dirty="0" smtClean="0"/>
              <a:t>END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8724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025" y="600663"/>
            <a:ext cx="9229004" cy="84100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Objectives: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55" y="1595939"/>
            <a:ext cx="9229003" cy="418633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dirty="0" smtClean="0">
                <a:cs typeface="Times New Roman" panose="02020603050405020304" pitchFamily="18" charset="0"/>
              </a:rPr>
              <a:t>An </a:t>
            </a:r>
            <a:r>
              <a:rPr lang="en-US" dirty="0">
                <a:cs typeface="Times New Roman" panose="02020603050405020304" pitchFamily="18" charset="0"/>
              </a:rPr>
              <a:t>application  to reduce paper  work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accent1"/>
              </a:buClr>
              <a:buFont typeface="Wingdings" pitchFamily="2" charset="2"/>
              <a:buChar char="ü"/>
            </a:pPr>
            <a:r>
              <a:rPr lang="en-US" dirty="0" smtClean="0">
                <a:cs typeface="Times New Roman" panose="02020603050405020304" pitchFamily="18" charset="0"/>
              </a:rPr>
              <a:t>The system will allow teacher to send a notification to the student whose attendance is below the passing criteria. </a:t>
            </a:r>
            <a:endParaRPr lang="en-US" dirty="0" smtClean="0"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cs typeface="Times New Roman" panose="02020603050405020304" pitchFamily="18" charset="0"/>
              </a:rPr>
              <a:t>Teacher will be able to view attendance of any class at any time.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 smtClean="0">
                <a:cs typeface="Times New Roman" panose="02020603050405020304" pitchFamily="18" charset="0"/>
              </a:rPr>
              <a:t>Student’s attendance percentage will be updated immediately after teacher will submit attendance.</a:t>
            </a:r>
            <a:endParaRPr lang="en-US" dirty="0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cs typeface="Times New Roman" panose="02020603050405020304" pitchFamily="18" charset="0"/>
              </a:rPr>
              <a:t>The system will allow the Director to edit attendance of a particular student.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053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Conceptual Diagram:</a:t>
            </a:r>
            <a:endParaRPr lang="en-US" sz="36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70" y="3787460"/>
            <a:ext cx="1181332" cy="1181332"/>
          </a:xfrm>
          <a:prstGeom prst="rect">
            <a:avLst/>
          </a:prstGeom>
        </p:spPr>
      </p:pic>
      <p:sp>
        <p:nvSpPr>
          <p:cNvPr id="20" name="Cloud 19"/>
          <p:cNvSpPr/>
          <p:nvPr/>
        </p:nvSpPr>
        <p:spPr>
          <a:xfrm>
            <a:off x="8165318" y="1659559"/>
            <a:ext cx="1431209" cy="990600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3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Sever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308769" y="3864690"/>
            <a:ext cx="1287758" cy="1551306"/>
            <a:chOff x="1023937" y="4583788"/>
            <a:chExt cx="1457325" cy="1451893"/>
          </a:xfrm>
        </p:grpSpPr>
        <p:pic>
          <p:nvPicPr>
            <p:cNvPr id="22" name="Picture 3" descr="20def4f8-d524-4384-af57-81c7cef5c8f9_Database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23937" y="4583788"/>
              <a:ext cx="1457325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Rectangle 22"/>
            <p:cNvSpPr/>
            <p:nvPr/>
          </p:nvSpPr>
          <p:spPr>
            <a:xfrm>
              <a:off x="1459472" y="5726788"/>
              <a:ext cx="671979" cy="3088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DB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33" y="1659559"/>
            <a:ext cx="1181332" cy="1251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332" y="4723000"/>
            <a:ext cx="1006548" cy="118578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357172" y="4926566"/>
            <a:ext cx="1154784" cy="389326"/>
            <a:chOff x="1419529" y="3392301"/>
            <a:chExt cx="696916" cy="366047"/>
          </a:xfrm>
        </p:grpSpPr>
        <p:sp>
          <p:nvSpPr>
            <p:cNvPr id="26" name="Rectangle 25"/>
            <p:cNvSpPr/>
            <p:nvPr/>
          </p:nvSpPr>
          <p:spPr>
            <a:xfrm>
              <a:off x="1435553" y="3392301"/>
              <a:ext cx="680892" cy="3616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1419529" y="3396686"/>
              <a:ext cx="680892" cy="3616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marR="0" lvl="0" indent="0" algn="ctr" defTabSz="711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 smtClean="0">
                  <a:solidFill>
                    <a:schemeClr val="tx1"/>
                  </a:solidFill>
                  <a:latin typeface="Calibri" panose="020F0502020204030204"/>
                </a:rPr>
                <a:t>Teacher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23818" y="2820980"/>
            <a:ext cx="1154784" cy="389326"/>
            <a:chOff x="1419529" y="3392301"/>
            <a:chExt cx="696916" cy="366047"/>
          </a:xfrm>
        </p:grpSpPr>
        <p:sp>
          <p:nvSpPr>
            <p:cNvPr id="29" name="Rectangle 28"/>
            <p:cNvSpPr/>
            <p:nvPr/>
          </p:nvSpPr>
          <p:spPr>
            <a:xfrm>
              <a:off x="1435553" y="3392301"/>
              <a:ext cx="680892" cy="3616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419529" y="3396686"/>
              <a:ext cx="680892" cy="3616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marR="0" lvl="0" indent="0" algn="ctr" defTabSz="711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noProof="0" dirty="0" smtClean="0">
                  <a:solidFill>
                    <a:schemeClr val="tx1"/>
                  </a:solidFill>
                  <a:latin typeface="Calibri" panose="020F0502020204030204"/>
                </a:rPr>
                <a:t>Admin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72047" y="5823240"/>
            <a:ext cx="1131117" cy="384662"/>
            <a:chOff x="3138540" y="4160532"/>
            <a:chExt cx="682633" cy="361662"/>
          </a:xfrm>
        </p:grpSpPr>
        <p:sp>
          <p:nvSpPr>
            <p:cNvPr id="32" name="Rectangle 31"/>
            <p:cNvSpPr/>
            <p:nvPr/>
          </p:nvSpPr>
          <p:spPr>
            <a:xfrm>
              <a:off x="3138540" y="4160532"/>
              <a:ext cx="680892" cy="3616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3140281" y="4160532"/>
              <a:ext cx="680892" cy="3616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marR="0" lvl="0" indent="0" algn="ctr" defTabSz="711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noProof="0" dirty="0" smtClean="0">
                  <a:solidFill>
                    <a:schemeClr val="tx1"/>
                  </a:solidFill>
                  <a:latin typeface="Calibri" panose="020F0502020204030204"/>
                </a:rPr>
                <a:t>Student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428" y="1815784"/>
            <a:ext cx="933450" cy="189547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513626" y="3711259"/>
            <a:ext cx="1165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BIIT Attendance System</a:t>
            </a:r>
            <a:endParaRPr lang="en-US" sz="1200" b="1" dirty="0"/>
          </a:p>
        </p:txBody>
      </p:sp>
      <p:sp>
        <p:nvSpPr>
          <p:cNvPr id="35" name="Left-Right Arrow 34"/>
          <p:cNvSpPr/>
          <p:nvPr/>
        </p:nvSpPr>
        <p:spPr>
          <a:xfrm rot="835826">
            <a:off x="2330021" y="2676130"/>
            <a:ext cx="2186362" cy="180214"/>
          </a:xfrm>
          <a:prstGeom prst="leftRightArrow">
            <a:avLst>
              <a:gd name="adj1" fmla="val 29061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Left-Right Arrow 35"/>
          <p:cNvSpPr/>
          <p:nvPr/>
        </p:nvSpPr>
        <p:spPr>
          <a:xfrm rot="20401692">
            <a:off x="5610340" y="2715451"/>
            <a:ext cx="2553001" cy="192176"/>
          </a:xfrm>
          <a:prstGeom prst="leftRightArrow">
            <a:avLst>
              <a:gd name="adj1" fmla="val 29061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Left-Right Arrow 36"/>
          <p:cNvSpPr/>
          <p:nvPr/>
        </p:nvSpPr>
        <p:spPr>
          <a:xfrm rot="8834641">
            <a:off x="2505158" y="4133953"/>
            <a:ext cx="2216728" cy="218103"/>
          </a:xfrm>
          <a:prstGeom prst="leftRightArrow">
            <a:avLst>
              <a:gd name="adj1" fmla="val 29061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Left-Right Arrow 37"/>
          <p:cNvSpPr/>
          <p:nvPr/>
        </p:nvSpPr>
        <p:spPr>
          <a:xfrm rot="13307483">
            <a:off x="5140173" y="4874010"/>
            <a:ext cx="1783235" cy="235199"/>
          </a:xfrm>
          <a:prstGeom prst="leftRightArrow">
            <a:avLst>
              <a:gd name="adj1" fmla="val 29061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Left-Right Arrow 38"/>
          <p:cNvSpPr/>
          <p:nvPr/>
        </p:nvSpPr>
        <p:spPr>
          <a:xfrm rot="5400000">
            <a:off x="8334383" y="3247399"/>
            <a:ext cx="1137301" cy="174977"/>
          </a:xfrm>
          <a:prstGeom prst="leftRightArrow">
            <a:avLst>
              <a:gd name="adj1" fmla="val 29061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 rot="19628757">
            <a:off x="2463599" y="3777669"/>
            <a:ext cx="191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Take attendance , send notification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 rot="830795">
            <a:off x="2402261" y="1803182"/>
            <a:ext cx="1561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See Records</a:t>
            </a:r>
          </a:p>
        </p:txBody>
      </p:sp>
      <p:sp>
        <p:nvSpPr>
          <p:cNvPr id="43" name="TextBox 42"/>
          <p:cNvSpPr txBox="1"/>
          <p:nvPr/>
        </p:nvSpPr>
        <p:spPr>
          <a:xfrm rot="880057">
            <a:off x="2391037" y="2029472"/>
            <a:ext cx="191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 students, Add teachers , Maintain records</a:t>
            </a:r>
            <a:endParaRPr lang="en-US" sz="1200" dirty="0"/>
          </a:p>
        </p:txBody>
      </p:sp>
      <p:grpSp>
        <p:nvGrpSpPr>
          <p:cNvPr id="44" name="Group 43"/>
          <p:cNvGrpSpPr/>
          <p:nvPr/>
        </p:nvGrpSpPr>
        <p:grpSpPr>
          <a:xfrm rot="20406017">
            <a:off x="6313197" y="2403635"/>
            <a:ext cx="1058469" cy="818868"/>
            <a:chOff x="2388081" y="2371483"/>
            <a:chExt cx="1058469" cy="888856"/>
          </a:xfrm>
        </p:grpSpPr>
        <p:sp>
          <p:nvSpPr>
            <p:cNvPr id="45" name="TextBox 15"/>
            <p:cNvSpPr txBox="1">
              <a:spLocks noChangeArrowheads="1"/>
            </p:cNvSpPr>
            <p:nvPr/>
          </p:nvSpPr>
          <p:spPr bwMode="auto">
            <a:xfrm flipH="1">
              <a:off x="2421800" y="2371483"/>
              <a:ext cx="99059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Request</a:t>
              </a:r>
            </a:p>
          </p:txBody>
        </p:sp>
        <p:sp>
          <p:nvSpPr>
            <p:cNvPr id="46" name="TextBox 15"/>
            <p:cNvSpPr txBox="1">
              <a:spLocks noChangeArrowheads="1"/>
            </p:cNvSpPr>
            <p:nvPr/>
          </p:nvSpPr>
          <p:spPr bwMode="auto">
            <a:xfrm flipH="1">
              <a:off x="2388081" y="2983340"/>
              <a:ext cx="10584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Response</a:t>
              </a:r>
              <a:endPara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7" name="TextBox 15"/>
          <p:cNvSpPr txBox="1">
            <a:spLocks noChangeArrowheads="1"/>
          </p:cNvSpPr>
          <p:nvPr/>
        </p:nvSpPr>
        <p:spPr bwMode="auto">
          <a:xfrm rot="16200000" flipH="1">
            <a:off x="8407735" y="2991342"/>
            <a:ext cx="990596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5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Request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5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Response </a:t>
            </a:r>
            <a:endParaRPr kumimoji="0" lang="en-US" altLang="en-US" sz="135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972087">
            <a:off x="2742172" y="2850734"/>
            <a:ext cx="1216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Response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 rot="19646578">
            <a:off x="3158700" y="4351735"/>
            <a:ext cx="1216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Response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 rot="2589600">
            <a:off x="5250248" y="4985061"/>
            <a:ext cx="1216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Response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 rot="2556555">
            <a:off x="5438073" y="4584501"/>
            <a:ext cx="1561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View attendance</a:t>
            </a:r>
            <a:endParaRPr lang="en-US" sz="1200" dirty="0" smtClean="0"/>
          </a:p>
        </p:txBody>
      </p:sp>
      <p:pic>
        <p:nvPicPr>
          <p:cNvPr id="1026" name="Picture 2" descr="Teacher Icon of Flat style - Available in SVG, PNG, EPS, AI &amp; Icon ..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73" y="5146320"/>
            <a:ext cx="1267542" cy="126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>
            <a:off x="3624989" y="6440558"/>
            <a:ext cx="1154784" cy="389326"/>
            <a:chOff x="1419529" y="3392301"/>
            <a:chExt cx="696916" cy="366047"/>
          </a:xfrm>
        </p:grpSpPr>
        <p:sp>
          <p:nvSpPr>
            <p:cNvPr id="52" name="Rectangle 51"/>
            <p:cNvSpPr/>
            <p:nvPr/>
          </p:nvSpPr>
          <p:spPr>
            <a:xfrm>
              <a:off x="1435553" y="3392301"/>
              <a:ext cx="680892" cy="3616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53" name="Rectangle 52"/>
            <p:cNvSpPr/>
            <p:nvPr/>
          </p:nvSpPr>
          <p:spPr>
            <a:xfrm>
              <a:off x="1419529" y="3396686"/>
              <a:ext cx="680892" cy="3616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marR="0" lvl="0" indent="0" algn="ctr" defTabSz="7112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 smtClean="0">
                  <a:solidFill>
                    <a:schemeClr val="tx1"/>
                  </a:solidFill>
                  <a:latin typeface="Calibri" panose="020F0502020204030204"/>
                </a:rPr>
                <a:t>Director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Left-Right Arrow 53"/>
          <p:cNvSpPr/>
          <p:nvPr/>
        </p:nvSpPr>
        <p:spPr>
          <a:xfrm rot="7088237" flipV="1">
            <a:off x="4295992" y="4660111"/>
            <a:ext cx="893994" cy="165771"/>
          </a:xfrm>
          <a:prstGeom prst="leftRightArrow">
            <a:avLst>
              <a:gd name="adj1" fmla="val 29061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 rot="17739172">
            <a:off x="3633996" y="4021755"/>
            <a:ext cx="191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View and edit attendance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 rot="17975865">
            <a:off x="4320041" y="4680020"/>
            <a:ext cx="1216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Response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5565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900" y="380568"/>
            <a:ext cx="8815754" cy="73709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ERD: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91" y="1117667"/>
            <a:ext cx="7628709" cy="522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842" y="167423"/>
            <a:ext cx="9956800" cy="160986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entury" pitchFamily="18" charset="0"/>
              </a:rPr>
              <a:t>DFD(Data Flow Diagram</a:t>
            </a:r>
            <a:r>
              <a:rPr lang="en-US" sz="4000" b="1" dirty="0" smtClean="0">
                <a:latin typeface="Century" pitchFamily="18" charset="0"/>
              </a:rPr>
              <a:t>)</a:t>
            </a:r>
            <a:br>
              <a:rPr lang="en-US" sz="4000" b="1" dirty="0" smtClean="0">
                <a:latin typeface="Century" pitchFamily="18" charset="0"/>
              </a:rPr>
            </a:br>
            <a:r>
              <a:rPr lang="en-US" sz="4000" b="1" dirty="0" smtClean="0">
                <a:latin typeface="Century" pitchFamily="18" charset="0"/>
              </a:rPr>
              <a:t>Level 0</a:t>
            </a:r>
            <a:endParaRPr lang="en-US" sz="4000" dirty="0">
              <a:latin typeface="Century" pitchFamily="18" charset="0"/>
            </a:endParaRPr>
          </a:p>
        </p:txBody>
      </p:sp>
      <p:sp>
        <p:nvSpPr>
          <p:cNvPr id="14" name="Rectangle: Rounded Corners 3">
            <a:extLst>
              <a:ext uri="{FF2B5EF4-FFF2-40B4-BE49-F238E27FC236}">
                <a16:creationId xmlns:a16="http://schemas.microsoft.com/office/drawing/2014/main" id="{4DF9933C-04E0-4C40-9084-828E87FDA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03" y="1966049"/>
            <a:ext cx="2435422" cy="1483604"/>
          </a:xfrm>
          <a:prstGeom prst="roundRect">
            <a:avLst/>
          </a:prstGeom>
          <a:solidFill>
            <a:srgbClr val="FFFFFF">
              <a:alpha val="0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BIIT Attendance </a:t>
            </a:r>
            <a:r>
              <a:rPr lang="en-US" sz="2000" b="1" dirty="0" smtClean="0">
                <a:solidFill>
                  <a:schemeClr val="tx1"/>
                </a:solidFill>
              </a:rPr>
              <a:t>Management </a:t>
            </a:r>
            <a:r>
              <a:rPr lang="en-US" sz="2000" b="1" dirty="0" smtClean="0">
                <a:solidFill>
                  <a:schemeClr val="tx1"/>
                </a:solidFill>
              </a:rPr>
              <a:t>System</a:t>
            </a:r>
            <a:endParaRPr lang="x-none" sz="20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22280" y="3886871"/>
            <a:ext cx="2293257" cy="696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Student</a:t>
            </a:r>
            <a:endParaRPr lang="ur-PK" sz="2400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80240" y="2470496"/>
            <a:ext cx="1420563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997003" y="3449653"/>
            <a:ext cx="677288" cy="113390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586982" y="2278745"/>
            <a:ext cx="2293257" cy="696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Director</a:t>
            </a:r>
            <a:endParaRPr lang="ur-PK" sz="24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736225" y="2702930"/>
            <a:ext cx="828226" cy="118394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19E0F2-2D6B-4346-A57A-790A0D1D5B0E}"/>
              </a:ext>
            </a:extLst>
          </p:cNvPr>
          <p:cNvCxnSpPr/>
          <p:nvPr/>
        </p:nvCxnSpPr>
        <p:spPr>
          <a:xfrm flipV="1">
            <a:off x="5335647" y="2266219"/>
            <a:ext cx="2435422" cy="125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939359" y="4557488"/>
            <a:ext cx="2293257" cy="696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Teacher</a:t>
            </a:r>
            <a:endParaRPr lang="ur-PK" sz="24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4" idx="1"/>
          </p:cNvCxnSpPr>
          <p:nvPr/>
        </p:nvCxnSpPr>
        <p:spPr>
          <a:xfrm flipH="1" flipV="1">
            <a:off x="3880241" y="2702930"/>
            <a:ext cx="1420562" cy="49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1"/>
          </p:cNvCxnSpPr>
          <p:nvPr/>
        </p:nvCxnSpPr>
        <p:spPr>
          <a:xfrm>
            <a:off x="7736225" y="3294900"/>
            <a:ext cx="686055" cy="9403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790941" y="3449653"/>
            <a:ext cx="663998" cy="11078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6178" y="2077860"/>
            <a:ext cx="111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3312055">
            <a:off x="7799003" y="2918544"/>
            <a:ext cx="111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8025024">
            <a:off x="4335313" y="3765057"/>
            <a:ext cx="111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3249833">
            <a:off x="7309079" y="3757251"/>
            <a:ext cx="125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7949383">
            <a:off x="4963217" y="3831939"/>
            <a:ext cx="125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48903" y="2733879"/>
            <a:ext cx="125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763863" y="4768372"/>
            <a:ext cx="2293257" cy="696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Admin</a:t>
            </a:r>
            <a:endParaRPr lang="ur-PK" sz="2400" b="1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6765828" y="3443138"/>
            <a:ext cx="271915" cy="132523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299948" y="3453546"/>
            <a:ext cx="163478" cy="131482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4703305">
            <a:off x="6606344" y="3924346"/>
            <a:ext cx="111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4963434">
            <a:off x="5555015" y="3943301"/>
            <a:ext cx="125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2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758" y="270458"/>
            <a:ext cx="9956800" cy="7212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4000" b="1" dirty="0" smtClean="0"/>
              <a:t>Level 1</a:t>
            </a:r>
            <a:endParaRPr lang="en-US" sz="4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34" y="2109603"/>
            <a:ext cx="8659564" cy="369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0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Tools and Technologies: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Android </a:t>
            </a:r>
            <a:r>
              <a:rPr lang="en-US" dirty="0" smtClean="0"/>
              <a:t>Studio.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Visual </a:t>
            </a:r>
            <a:r>
              <a:rPr lang="en-US" dirty="0" smtClean="0"/>
              <a:t>Studio.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Sql Server 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Web Service.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1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725" y="199426"/>
            <a:ext cx="7140275" cy="112709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Screen Shots:</a:t>
            </a:r>
            <a:br>
              <a:rPr lang="en-US" sz="3600" b="1" dirty="0" smtClean="0"/>
            </a:br>
            <a:r>
              <a:rPr lang="en-US" sz="3600" b="1" dirty="0" smtClean="0"/>
              <a:t>(</a:t>
            </a:r>
            <a:r>
              <a:rPr lang="en-US" sz="3600" b="1" dirty="0" smtClean="0"/>
              <a:t>Dashboard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960" y="1541418"/>
            <a:ext cx="2383804" cy="516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2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>(Login page)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534" y="2095500"/>
            <a:ext cx="1707407" cy="3695700"/>
          </a:xfrm>
        </p:spPr>
      </p:pic>
    </p:spTree>
    <p:extLst>
      <p:ext uri="{BB962C8B-B14F-4D97-AF65-F5344CB8AC3E}">
        <p14:creationId xmlns:p14="http://schemas.microsoft.com/office/powerpoint/2010/main" val="1778983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4026</TotalTime>
  <Words>196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Bookman Old Style</vt:lpstr>
      <vt:lpstr>Calibri</vt:lpstr>
      <vt:lpstr>Century</vt:lpstr>
      <vt:lpstr>Rockwell</vt:lpstr>
      <vt:lpstr>Times New Roman</vt:lpstr>
      <vt:lpstr>Wingdings</vt:lpstr>
      <vt:lpstr>Damask</vt:lpstr>
      <vt:lpstr>BIIT Attendance system</vt:lpstr>
      <vt:lpstr>Objectives:</vt:lpstr>
      <vt:lpstr>Conceptual Diagram:</vt:lpstr>
      <vt:lpstr>ERD:</vt:lpstr>
      <vt:lpstr>DFD(Data Flow Diagram) Level 0</vt:lpstr>
      <vt:lpstr> Level 1</vt:lpstr>
      <vt:lpstr>Tools and Technologies:</vt:lpstr>
      <vt:lpstr>Screen Shots: (Dashboard)</vt:lpstr>
      <vt:lpstr> (Login page)</vt:lpstr>
      <vt:lpstr> (Teacher side)</vt:lpstr>
      <vt:lpstr>PowerPoint Presentation</vt:lpstr>
      <vt:lpstr>PowerPoint Presentation</vt:lpstr>
      <vt:lpstr>PowerPoint Presentation</vt:lpstr>
      <vt:lpstr>Admin Side:</vt:lpstr>
      <vt:lpstr>(Director Side)</vt:lpstr>
      <vt:lpstr>PowerPoint Presentation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Painting For Calmness</dc:title>
  <dc:creator>MUSA TECH</dc:creator>
  <cp:lastModifiedBy>Ahsan</cp:lastModifiedBy>
  <cp:revision>161</cp:revision>
  <dcterms:created xsi:type="dcterms:W3CDTF">2019-05-15T17:24:42Z</dcterms:created>
  <dcterms:modified xsi:type="dcterms:W3CDTF">2020-07-01T01:06:48Z</dcterms:modified>
</cp:coreProperties>
</file>