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  <p:sldMasterId id="2147483859" r:id="rId2"/>
  </p:sldMasterIdLst>
  <p:sldIdLst>
    <p:sldId id="256" r:id="rId3"/>
    <p:sldId id="271" r:id="rId4"/>
    <p:sldId id="270" r:id="rId5"/>
    <p:sldId id="269" r:id="rId6"/>
    <p:sldId id="285" r:id="rId7"/>
    <p:sldId id="273" r:id="rId8"/>
    <p:sldId id="286" r:id="rId9"/>
    <p:sldId id="287" r:id="rId10"/>
    <p:sldId id="261" r:id="rId11"/>
    <p:sldId id="264" r:id="rId12"/>
    <p:sldId id="288" r:id="rId13"/>
    <p:sldId id="265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BIG Title slid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901733" y="428267"/>
            <a:ext cx="6514000" cy="590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47533" y="2475033"/>
            <a:ext cx="8210400" cy="11676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119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 &amp; 2 columns slide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542600" y="469600"/>
            <a:ext cx="11106800" cy="574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69" name="Google Shape;69;p11"/>
          <p:cNvCxnSpPr/>
          <p:nvPr/>
        </p:nvCxnSpPr>
        <p:spPr>
          <a:xfrm>
            <a:off x="6067400" y="2588567"/>
            <a:ext cx="0" cy="2570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7C66752F-983E-4E63-B229-306545FB81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/>
          </p:nvPr>
        </p:nvSpPr>
        <p:spPr>
          <a:xfrm>
            <a:off x="1484304" y="2095400"/>
            <a:ext cx="4226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1484305" y="2902667"/>
            <a:ext cx="41352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2"/>
          </p:nvPr>
        </p:nvSpPr>
        <p:spPr>
          <a:xfrm>
            <a:off x="6424504" y="2095400"/>
            <a:ext cx="4226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3"/>
          </p:nvPr>
        </p:nvSpPr>
        <p:spPr>
          <a:xfrm>
            <a:off x="6424505" y="2902667"/>
            <a:ext cx="41352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 idx="4"/>
          </p:nvPr>
        </p:nvSpPr>
        <p:spPr>
          <a:xfrm>
            <a:off x="-15800" y="1236100"/>
            <a:ext cx="12192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231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 1">
  <p:cSld name="Title &amp; 2 columns slide 1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542600" y="469600"/>
            <a:ext cx="11106800" cy="574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78" name="Google Shape;78;p12"/>
          <p:cNvCxnSpPr/>
          <p:nvPr/>
        </p:nvCxnSpPr>
        <p:spPr>
          <a:xfrm>
            <a:off x="6067400" y="2588567"/>
            <a:ext cx="0" cy="2570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7C66752F-983E-4E63-B229-306545FB81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/>
          </p:nvPr>
        </p:nvSpPr>
        <p:spPr>
          <a:xfrm>
            <a:off x="1484304" y="2868100"/>
            <a:ext cx="4226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"/>
          </p:nvPr>
        </p:nvSpPr>
        <p:spPr>
          <a:xfrm>
            <a:off x="1529704" y="3675367"/>
            <a:ext cx="41352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ctrTitle" idx="2"/>
          </p:nvPr>
        </p:nvSpPr>
        <p:spPr>
          <a:xfrm>
            <a:off x="6424504" y="2868100"/>
            <a:ext cx="4226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ubTitle" idx="3"/>
          </p:nvPr>
        </p:nvSpPr>
        <p:spPr>
          <a:xfrm>
            <a:off x="6469904" y="3675367"/>
            <a:ext cx="41352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 idx="4"/>
          </p:nvPr>
        </p:nvSpPr>
        <p:spPr>
          <a:xfrm>
            <a:off x="-15800" y="1236100"/>
            <a:ext cx="12192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2812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 &amp; 3 columns slide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542600" y="469600"/>
            <a:ext cx="11106800" cy="574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-15800" y="1236100"/>
            <a:ext cx="12192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7C66752F-983E-4E63-B229-306545FB81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2"/>
          </p:nvPr>
        </p:nvSpPr>
        <p:spPr>
          <a:xfrm>
            <a:off x="1473801" y="2749900"/>
            <a:ext cx="2818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473805" y="3557167"/>
            <a:ext cx="2818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 idx="3"/>
          </p:nvPr>
        </p:nvSpPr>
        <p:spPr>
          <a:xfrm>
            <a:off x="4687001" y="2749900"/>
            <a:ext cx="2818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4"/>
          </p:nvPr>
        </p:nvSpPr>
        <p:spPr>
          <a:xfrm>
            <a:off x="4687005" y="3557167"/>
            <a:ext cx="2818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 idx="5"/>
          </p:nvPr>
        </p:nvSpPr>
        <p:spPr>
          <a:xfrm>
            <a:off x="7900201" y="2749900"/>
            <a:ext cx="2818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7900205" y="3557167"/>
            <a:ext cx="2818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cxnSp>
        <p:nvCxnSpPr>
          <p:cNvPr id="95" name="Google Shape;95;p13"/>
          <p:cNvCxnSpPr/>
          <p:nvPr/>
        </p:nvCxnSpPr>
        <p:spPr>
          <a:xfrm>
            <a:off x="4541933" y="2569100"/>
            <a:ext cx="0" cy="2588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/>
          <p:nvPr/>
        </p:nvCxnSpPr>
        <p:spPr>
          <a:xfrm>
            <a:off x="7649833" y="2569100"/>
            <a:ext cx="0" cy="2588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90970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6 columns slide">
  <p:cSld name="Title &amp; 6 columns slide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542600" y="469600"/>
            <a:ext cx="11106800" cy="574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14"/>
          <p:cNvSpPr txBox="1">
            <a:spLocks noGrp="1"/>
          </p:cNvSpPr>
          <p:nvPr>
            <p:ph type="ctrTitle"/>
          </p:nvPr>
        </p:nvSpPr>
        <p:spPr>
          <a:xfrm>
            <a:off x="1473801" y="3687467"/>
            <a:ext cx="2818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1307467" y="4494733"/>
            <a:ext cx="3150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ctrTitle" idx="2"/>
          </p:nvPr>
        </p:nvSpPr>
        <p:spPr>
          <a:xfrm>
            <a:off x="4646201" y="3687467"/>
            <a:ext cx="2818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3"/>
          </p:nvPr>
        </p:nvSpPr>
        <p:spPr>
          <a:xfrm>
            <a:off x="4559967" y="4494733"/>
            <a:ext cx="2990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4"/>
          </p:nvPr>
        </p:nvSpPr>
        <p:spPr>
          <a:xfrm>
            <a:off x="7840335" y="3687467"/>
            <a:ext cx="2818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5"/>
          </p:nvPr>
        </p:nvSpPr>
        <p:spPr>
          <a:xfrm>
            <a:off x="7840333" y="4494733"/>
            <a:ext cx="28180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6"/>
          </p:nvPr>
        </p:nvSpPr>
        <p:spPr>
          <a:xfrm>
            <a:off x="1031800" y="850767"/>
            <a:ext cx="10230000" cy="6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7C66752F-983E-4E63-B229-306545FB810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7" name="Google Shape;107;p14"/>
          <p:cNvCxnSpPr/>
          <p:nvPr/>
        </p:nvCxnSpPr>
        <p:spPr>
          <a:xfrm>
            <a:off x="4458128" y="2136900"/>
            <a:ext cx="0" cy="3279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7652261" y="2136900"/>
            <a:ext cx="0" cy="3279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5645200" y="1493967"/>
            <a:ext cx="901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1400600" y="3890667"/>
            <a:ext cx="9390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4"/>
          <p:cNvSpPr txBox="1">
            <a:spLocks noGrp="1"/>
          </p:cNvSpPr>
          <p:nvPr>
            <p:ph type="ctrTitle" idx="7"/>
          </p:nvPr>
        </p:nvSpPr>
        <p:spPr>
          <a:xfrm>
            <a:off x="1473801" y="1915167"/>
            <a:ext cx="2818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8"/>
          </p:nvPr>
        </p:nvSpPr>
        <p:spPr>
          <a:xfrm>
            <a:off x="1430867" y="2722433"/>
            <a:ext cx="29040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ctrTitle" idx="9"/>
          </p:nvPr>
        </p:nvSpPr>
        <p:spPr>
          <a:xfrm>
            <a:off x="4646201" y="1915167"/>
            <a:ext cx="2818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13"/>
          </p:nvPr>
        </p:nvSpPr>
        <p:spPr>
          <a:xfrm>
            <a:off x="4603200" y="2722433"/>
            <a:ext cx="29040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ctrTitle" idx="14"/>
          </p:nvPr>
        </p:nvSpPr>
        <p:spPr>
          <a:xfrm>
            <a:off x="7840335" y="1915167"/>
            <a:ext cx="2818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ubTitle" idx="15"/>
          </p:nvPr>
        </p:nvSpPr>
        <p:spPr>
          <a:xfrm>
            <a:off x="7775533" y="2722433"/>
            <a:ext cx="29476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8722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">
  <p:cSld name="BIG text &amp; some text slide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542600" y="469600"/>
            <a:ext cx="11106800" cy="57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7C66752F-983E-4E63-B229-306545FB81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"/>
          </p:nvPr>
        </p:nvSpPr>
        <p:spPr>
          <a:xfrm>
            <a:off x="3244400" y="4020433"/>
            <a:ext cx="57032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0" y="3288533"/>
            <a:ext cx="12192000" cy="6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5893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 number &amp; some text slide 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542600" y="469600"/>
            <a:ext cx="11106800" cy="57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990600" y="1650800"/>
            <a:ext cx="10306000" cy="26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7C66752F-983E-4E63-B229-306545FB81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3244400" y="4020433"/>
            <a:ext cx="57032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3392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some text slide 1">
  <p:cSld name="Numbers &amp; some text slide 1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542600" y="469600"/>
            <a:ext cx="11106800" cy="57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hasCustomPrompt="1"/>
          </p:nvPr>
        </p:nvSpPr>
        <p:spPr>
          <a:xfrm>
            <a:off x="990600" y="1110133"/>
            <a:ext cx="10306000" cy="11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7C66752F-983E-4E63-B229-306545FB81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>
            <a:off x="2222767" y="1959333"/>
            <a:ext cx="77464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2" hasCustomPrompt="1"/>
          </p:nvPr>
        </p:nvSpPr>
        <p:spPr>
          <a:xfrm>
            <a:off x="990600" y="2608000"/>
            <a:ext cx="10306000" cy="11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3"/>
          </p:nvPr>
        </p:nvSpPr>
        <p:spPr>
          <a:xfrm>
            <a:off x="2222767" y="3457200"/>
            <a:ext cx="77464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title" idx="4" hasCustomPrompt="1"/>
          </p:nvPr>
        </p:nvSpPr>
        <p:spPr>
          <a:xfrm>
            <a:off x="990600" y="4105867"/>
            <a:ext cx="10306000" cy="11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5"/>
          </p:nvPr>
        </p:nvSpPr>
        <p:spPr>
          <a:xfrm>
            <a:off x="2222767" y="4955067"/>
            <a:ext cx="77464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7507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940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White frame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542600" y="555000"/>
            <a:ext cx="11106800" cy="57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894316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quare with title and text">
  <p:cSld name="Square with title and text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7C66752F-983E-4E63-B229-306545FB81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1" name="Google Shape;141;p20"/>
          <p:cNvSpPr/>
          <p:nvPr/>
        </p:nvSpPr>
        <p:spPr>
          <a:xfrm>
            <a:off x="542600" y="469600"/>
            <a:ext cx="5717200" cy="574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983800" y="1307013"/>
            <a:ext cx="4762000" cy="7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1"/>
          </p:nvPr>
        </p:nvSpPr>
        <p:spPr>
          <a:xfrm>
            <a:off x="983800" y="3015333"/>
            <a:ext cx="4808800" cy="2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cxnSp>
        <p:nvCxnSpPr>
          <p:cNvPr id="144" name="Google Shape;144;p20"/>
          <p:cNvCxnSpPr/>
          <p:nvPr/>
        </p:nvCxnSpPr>
        <p:spPr>
          <a:xfrm>
            <a:off x="2937400" y="2129967"/>
            <a:ext cx="901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9395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type="secHead">
  <p:cSld name="Main Content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6264367" y="253267"/>
            <a:ext cx="70816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261632" y="2279256"/>
            <a:ext cx="44896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7C66752F-983E-4E63-B229-306545FB81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Google Shape;16;p3"/>
          <p:cNvSpPr/>
          <p:nvPr/>
        </p:nvSpPr>
        <p:spPr>
          <a:xfrm>
            <a:off x="6096000" y="572467"/>
            <a:ext cx="3696000" cy="8476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6261633" y="1598384"/>
            <a:ext cx="7081600" cy="9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3"/>
          </p:nvPr>
        </p:nvSpPr>
        <p:spPr>
          <a:xfrm>
            <a:off x="6261632" y="3782229"/>
            <a:ext cx="44896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/>
          </p:nvPr>
        </p:nvSpPr>
        <p:spPr>
          <a:xfrm>
            <a:off x="6261633" y="3101351"/>
            <a:ext cx="7081600" cy="9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5"/>
          </p:nvPr>
        </p:nvSpPr>
        <p:spPr>
          <a:xfrm>
            <a:off x="6261632" y="5289987"/>
            <a:ext cx="44896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6"/>
          </p:nvPr>
        </p:nvSpPr>
        <p:spPr>
          <a:xfrm>
            <a:off x="6261633" y="4604339"/>
            <a:ext cx="7081600" cy="9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3807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3"/>
          <p:cNvSpPr/>
          <p:nvPr/>
        </p:nvSpPr>
        <p:spPr>
          <a:xfrm>
            <a:off x="4776300" y="1901567"/>
            <a:ext cx="1118400" cy="109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3"/>
          <p:cNvSpPr/>
          <p:nvPr/>
        </p:nvSpPr>
        <p:spPr>
          <a:xfrm>
            <a:off x="4776300" y="3404533"/>
            <a:ext cx="1118400" cy="109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3"/>
          <p:cNvSpPr/>
          <p:nvPr/>
        </p:nvSpPr>
        <p:spPr>
          <a:xfrm>
            <a:off x="4776300" y="4907500"/>
            <a:ext cx="1118400" cy="109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4496300" y="2024367"/>
            <a:ext cx="1678400" cy="8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4496300" y="3527333"/>
            <a:ext cx="1678400" cy="8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4496300" y="5030300"/>
            <a:ext cx="1678400" cy="8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4824521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with cyan frame">
  <p:cSld name="Title and subtitle with cyan frame"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6146600" y="-14867"/>
            <a:ext cx="6060400" cy="695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fld id="{7C66752F-983E-4E63-B229-306545FB81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834772" y="1307013"/>
            <a:ext cx="4762000" cy="7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1"/>
          </p:nvPr>
        </p:nvSpPr>
        <p:spPr>
          <a:xfrm>
            <a:off x="834772" y="3015333"/>
            <a:ext cx="4808800" cy="2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cxnSp>
        <p:nvCxnSpPr>
          <p:cNvPr id="150" name="Google Shape;150;p21"/>
          <p:cNvCxnSpPr/>
          <p:nvPr/>
        </p:nvCxnSpPr>
        <p:spPr>
          <a:xfrm>
            <a:off x="983800" y="2129967"/>
            <a:ext cx="901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21"/>
          <p:cNvSpPr txBox="1">
            <a:spLocks noGrp="1"/>
          </p:cNvSpPr>
          <p:nvPr>
            <p:ph type="subTitle" idx="2"/>
          </p:nvPr>
        </p:nvSpPr>
        <p:spPr>
          <a:xfrm>
            <a:off x="6772405" y="3015333"/>
            <a:ext cx="4808800" cy="2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87249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frame 1">
  <p:cSld name="Cyan frame 1"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6933900" y="-14867"/>
            <a:ext cx="5273200" cy="695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fld id="{7C66752F-983E-4E63-B229-306545FB8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676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">
  <p:cSld name="Cyan with title and text 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0" y="1369800"/>
            <a:ext cx="12192000" cy="411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6261700" y="2300600"/>
            <a:ext cx="40740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ubTitle" idx="1"/>
          </p:nvPr>
        </p:nvSpPr>
        <p:spPr>
          <a:xfrm>
            <a:off x="6261700" y="3786600"/>
            <a:ext cx="36936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11152944" y="56921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7C66752F-983E-4E63-B229-306545FB8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866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 1">
  <p:cSld name="Cyan with title and text  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0" y="1369800"/>
            <a:ext cx="12192000" cy="411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2173467" y="2300600"/>
            <a:ext cx="40740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1"/>
          </p:nvPr>
        </p:nvSpPr>
        <p:spPr>
          <a:xfrm>
            <a:off x="2553867" y="3786600"/>
            <a:ext cx="36936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ldNum" idx="12"/>
          </p:nvPr>
        </p:nvSpPr>
        <p:spPr>
          <a:xfrm>
            <a:off x="11152944" y="56921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7C66752F-983E-4E63-B229-306545FB8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58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">
  <p:cSld name="Cyan with title and 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98200" y="-14867"/>
            <a:ext cx="12305200" cy="695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25"/>
          <p:cNvSpPr/>
          <p:nvPr/>
        </p:nvSpPr>
        <p:spPr>
          <a:xfrm>
            <a:off x="1907200" y="871800"/>
            <a:ext cx="8377600" cy="51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25"/>
          <p:cNvSpPr/>
          <p:nvPr/>
        </p:nvSpPr>
        <p:spPr>
          <a:xfrm>
            <a:off x="1907200" y="1828600"/>
            <a:ext cx="1529600" cy="5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3567867" y="1626713"/>
            <a:ext cx="5234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3567868" y="3397000"/>
            <a:ext cx="4181600" cy="2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6174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frame ">
  <p:cSld name="Title slide with frame ">
    <p:bg>
      <p:bgPr>
        <a:solidFill>
          <a:schemeClr val="accen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542600" y="555000"/>
            <a:ext cx="11106800" cy="57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" name="Google Shape;173;p26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7C66752F-983E-4E63-B229-306545FB81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1044700" y="2317400"/>
            <a:ext cx="3394400" cy="22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cxnSp>
        <p:nvCxnSpPr>
          <p:cNvPr id="175" name="Google Shape;175;p26"/>
          <p:cNvCxnSpPr/>
          <p:nvPr/>
        </p:nvCxnSpPr>
        <p:spPr>
          <a:xfrm>
            <a:off x="1225200" y="4682133"/>
            <a:ext cx="901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116725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frame  1">
  <p:cSld name="Title with frame  1">
    <p:bg>
      <p:bgPr>
        <a:solidFill>
          <a:schemeClr val="accen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/>
        </p:nvSpPr>
        <p:spPr>
          <a:xfrm>
            <a:off x="542600" y="555000"/>
            <a:ext cx="11106800" cy="57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27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7C66752F-983E-4E63-B229-306545FB81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1044700" y="828667"/>
            <a:ext cx="101576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01817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126702-A520-488F-8ED5-7599398BFFE5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752F-983E-4E63-B229-306545FB8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462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126702-A520-488F-8ED5-7599398BFFE5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752F-983E-4E63-B229-306545FB8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567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B9B32-D5FD-4246-BE40-2D6FAC08314F}" type="datetimeFigureOut">
              <a:rPr lang="" smtClean="0"/>
              <a:t>01/07/2020</a:t>
            </a:fld>
            <a:endParaRPr lang="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752F-983E-4E63-B229-306545FB8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8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 and subtitle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1275028" y="253267"/>
            <a:ext cx="70816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"/>
          </p:nvPr>
        </p:nvSpPr>
        <p:spPr>
          <a:xfrm>
            <a:off x="1272300" y="2279300"/>
            <a:ext cx="44896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7C66752F-983E-4E63-B229-306545FB81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3" name="Google Shape;33;p4"/>
          <p:cNvSpPr/>
          <p:nvPr/>
        </p:nvSpPr>
        <p:spPr>
          <a:xfrm>
            <a:off x="6902833" y="283867"/>
            <a:ext cx="4990400" cy="62456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4"/>
          <p:cNvSpPr/>
          <p:nvPr/>
        </p:nvSpPr>
        <p:spPr>
          <a:xfrm>
            <a:off x="6095996" y="5109900"/>
            <a:ext cx="1016000" cy="15580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35" name="Google Shape;35;p4"/>
          <p:cNvCxnSpPr/>
          <p:nvPr/>
        </p:nvCxnSpPr>
        <p:spPr>
          <a:xfrm>
            <a:off x="1425000" y="1786867"/>
            <a:ext cx="901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961124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018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 1 1">
  <p:cSld name="Main Content 1 1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275031" y="4626067"/>
            <a:ext cx="46440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7C66752F-983E-4E63-B229-306545FB810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9" name="Google Shape;39;p5"/>
          <p:cNvCxnSpPr/>
          <p:nvPr/>
        </p:nvCxnSpPr>
        <p:spPr>
          <a:xfrm>
            <a:off x="1425000" y="6159667"/>
            <a:ext cx="901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6462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1_Title and subtitle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60063" y="1325200"/>
            <a:ext cx="40740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819700" y="3419700"/>
            <a:ext cx="38944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cxnSp>
        <p:nvCxnSpPr>
          <p:cNvPr id="44" name="Google Shape;44;p6"/>
          <p:cNvCxnSpPr/>
          <p:nvPr/>
        </p:nvCxnSpPr>
        <p:spPr>
          <a:xfrm>
            <a:off x="904700" y="2747433"/>
            <a:ext cx="901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8392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860667" y="1190000"/>
            <a:ext cx="8252000" cy="364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2525967" y="1502600"/>
            <a:ext cx="7196800" cy="28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7C66752F-983E-4E63-B229-306545FB81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2"/>
          </p:nvPr>
        </p:nvSpPr>
        <p:spPr>
          <a:xfrm>
            <a:off x="2525967" y="3969867"/>
            <a:ext cx="38944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380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 &amp; body slid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542600" y="469600"/>
            <a:ext cx="11106800" cy="574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88300"/>
            <a:ext cx="12192000" cy="12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938733" y="2539900"/>
            <a:ext cx="7836000" cy="33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1485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733"/>
            </a:lvl3pPr>
            <a:lvl4pPr marL="2438339" lvl="3" indent="-41485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733"/>
            </a:lvl4pPr>
            <a:lvl5pPr marL="3047924" lvl="4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3979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67"/>
            </a:lvl7pPr>
            <a:lvl8pPr marL="4876678" lvl="7" indent="-3979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467"/>
            </a:lvl8pPr>
            <a:lvl9pPr marL="5486263" lvl="8" indent="-38945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7C66752F-983E-4E63-B229-306545FB810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5" name="Google Shape;55;p8"/>
          <p:cNvCxnSpPr/>
          <p:nvPr/>
        </p:nvCxnSpPr>
        <p:spPr>
          <a:xfrm>
            <a:off x="5645200" y="1631467"/>
            <a:ext cx="901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0730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 design 1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542600" y="469600"/>
            <a:ext cx="11106800" cy="574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88300"/>
            <a:ext cx="12192000" cy="12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7C66752F-983E-4E63-B229-306545FB810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0" name="Google Shape;60;p9"/>
          <p:cNvCxnSpPr/>
          <p:nvPr/>
        </p:nvCxnSpPr>
        <p:spPr>
          <a:xfrm>
            <a:off x="5645200" y="1631467"/>
            <a:ext cx="901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063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1_Title and subtitle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131867" y="1030800"/>
            <a:ext cx="5184000" cy="16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5679600" cy="6858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6131867" y="3957605"/>
            <a:ext cx="38944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6370933" y="3707500"/>
            <a:ext cx="901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1092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7C66752F-983E-4E63-B229-306545FB81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693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  <p:sldLayoutId id="2147483847" r:id="rId18"/>
    <p:sldLayoutId id="2147483848" r:id="rId19"/>
    <p:sldLayoutId id="2147483849" r:id="rId20"/>
    <p:sldLayoutId id="2147483850" r:id="rId21"/>
    <p:sldLayoutId id="2147483851" r:id="rId22"/>
    <p:sldLayoutId id="2147483852" r:id="rId23"/>
    <p:sldLayoutId id="2147483853" r:id="rId24"/>
    <p:sldLayoutId id="2147483854" r:id="rId25"/>
    <p:sldLayoutId id="2147483855" r:id="rId26"/>
    <p:sldLayoutId id="2147483856" r:id="rId27"/>
    <p:sldLayoutId id="2147483857" r:id="rId28"/>
    <p:sldLayoutId id="2147483858" r:id="rId29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8703921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2891" y="1058297"/>
            <a:ext cx="8030308" cy="122598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BIIT Attendance System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1686" y="2782676"/>
            <a:ext cx="4672719" cy="2732809"/>
          </a:xfrm>
        </p:spPr>
        <p:txBody>
          <a:bodyPr>
            <a:normAutofit/>
          </a:bodyPr>
          <a:lstStyle/>
          <a:p>
            <a:r>
              <a:rPr lang="en-GB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Supervised By:</a:t>
            </a:r>
          </a:p>
          <a:p>
            <a:r>
              <a:rPr lang="en-GB" sz="2800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Sir Zahid</a:t>
            </a:r>
            <a:endParaRPr lang="en-GB" sz="280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by:</a:t>
            </a:r>
          </a:p>
          <a:p>
            <a:r>
              <a:rPr lang="en-GB" sz="2800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Hamza Fayyaz</a:t>
            </a:r>
            <a:endParaRPr lang="en-GB" sz="280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sz="2800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2016-arid-0069</a:t>
            </a:r>
            <a:endParaRPr lang="en-GB" sz="280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defRPr/>
            </a:pPr>
            <a:endParaRPr lang="en-GB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1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725" y="199426"/>
            <a:ext cx="7140275" cy="112709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Screen </a:t>
            </a:r>
            <a:r>
              <a:rPr lang="en-US" sz="3600" b="1" dirty="0" smtClean="0"/>
              <a:t>Shots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988" y="1332347"/>
            <a:ext cx="2533747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2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211" y="1057266"/>
            <a:ext cx="2805825" cy="56677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188" y="1057266"/>
            <a:ext cx="2801095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9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426" y="892150"/>
            <a:ext cx="2681428" cy="56677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603" y="892150"/>
            <a:ext cx="2745471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07" y="451509"/>
            <a:ext cx="2982606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025" y="600663"/>
            <a:ext cx="9229004" cy="84100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Objectives: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455" y="1595939"/>
            <a:ext cx="9229003" cy="418633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cs typeface="Times New Roman" panose="02020603050405020304" pitchFamily="18" charset="0"/>
              </a:rPr>
              <a:t>The main objective is to help teachers in marking the attendance of students.</a:t>
            </a:r>
          </a:p>
          <a:p>
            <a:pPr lvl="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Students can also see their marked attendance after login into application</a:t>
            </a:r>
            <a:r>
              <a:rPr lang="en-US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They can also be 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updated related </a:t>
            </a:r>
            <a:r>
              <a:rPr lang="en-US" sz="24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to attendance percentage via mobile text messages.</a:t>
            </a:r>
            <a:endParaRPr lang="en-US" dirty="0"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cs typeface="Times New Roman" panose="02020603050405020304" pitchFamily="18" charset="0"/>
              </a:rPr>
              <a:t>Amin can also keep everything in check and balance related to attendance.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053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990" y="3308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Conceptual Diagram</a:t>
            </a:r>
            <a:endParaRPr lang="en-US" sz="36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70" y="3787460"/>
            <a:ext cx="1181332" cy="1181332"/>
          </a:xfrm>
          <a:prstGeom prst="rect">
            <a:avLst/>
          </a:prstGeom>
        </p:spPr>
      </p:pic>
      <p:sp>
        <p:nvSpPr>
          <p:cNvPr id="20" name="Cloud 19"/>
          <p:cNvSpPr/>
          <p:nvPr/>
        </p:nvSpPr>
        <p:spPr>
          <a:xfrm>
            <a:off x="8165318" y="1659559"/>
            <a:ext cx="1431209" cy="990600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Sever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308769" y="3864690"/>
            <a:ext cx="1287758" cy="1551306"/>
            <a:chOff x="1023937" y="4583788"/>
            <a:chExt cx="1457325" cy="1451893"/>
          </a:xfrm>
        </p:grpSpPr>
        <p:pic>
          <p:nvPicPr>
            <p:cNvPr id="22" name="Picture 3" descr="20def4f8-d524-4384-af57-81c7cef5c8f9_Database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23937" y="4583788"/>
              <a:ext cx="1457325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Rectangle 22"/>
            <p:cNvSpPr/>
            <p:nvPr/>
          </p:nvSpPr>
          <p:spPr>
            <a:xfrm>
              <a:off x="1459472" y="5726788"/>
              <a:ext cx="671979" cy="3088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DB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33" y="1659559"/>
            <a:ext cx="1181332" cy="1251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332" y="4723000"/>
            <a:ext cx="1006548" cy="1185785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357172" y="4926566"/>
            <a:ext cx="1154784" cy="389326"/>
            <a:chOff x="1419529" y="3392301"/>
            <a:chExt cx="696916" cy="366047"/>
          </a:xfrm>
        </p:grpSpPr>
        <p:sp>
          <p:nvSpPr>
            <p:cNvPr id="26" name="Rectangle 25"/>
            <p:cNvSpPr/>
            <p:nvPr/>
          </p:nvSpPr>
          <p:spPr>
            <a:xfrm>
              <a:off x="1435553" y="3392301"/>
              <a:ext cx="680892" cy="3616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1419529" y="3396686"/>
              <a:ext cx="680892" cy="3616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marR="0" lvl="0" indent="0" algn="ctr" defTabSz="7112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 smtClean="0">
                  <a:solidFill>
                    <a:schemeClr val="tx1"/>
                  </a:solidFill>
                  <a:latin typeface="Calibri" panose="020F0502020204030204"/>
                </a:rPr>
                <a:t>Teacher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23818" y="2820980"/>
            <a:ext cx="1154784" cy="389326"/>
            <a:chOff x="1419529" y="3392301"/>
            <a:chExt cx="696916" cy="366047"/>
          </a:xfrm>
        </p:grpSpPr>
        <p:sp>
          <p:nvSpPr>
            <p:cNvPr id="29" name="Rectangle 28"/>
            <p:cNvSpPr/>
            <p:nvPr/>
          </p:nvSpPr>
          <p:spPr>
            <a:xfrm>
              <a:off x="1435553" y="3392301"/>
              <a:ext cx="680892" cy="3616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419529" y="3396686"/>
              <a:ext cx="680892" cy="3616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marR="0" lvl="0" indent="0" algn="ctr" defTabSz="7112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noProof="0" dirty="0" smtClean="0">
                  <a:solidFill>
                    <a:schemeClr val="tx1"/>
                  </a:solidFill>
                  <a:latin typeface="Calibri" panose="020F0502020204030204"/>
                </a:rPr>
                <a:t>Admin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72047" y="5823240"/>
            <a:ext cx="1131117" cy="384662"/>
            <a:chOff x="3138540" y="4160532"/>
            <a:chExt cx="682633" cy="361662"/>
          </a:xfrm>
        </p:grpSpPr>
        <p:sp>
          <p:nvSpPr>
            <p:cNvPr id="32" name="Rectangle 31"/>
            <p:cNvSpPr/>
            <p:nvPr/>
          </p:nvSpPr>
          <p:spPr>
            <a:xfrm>
              <a:off x="3138540" y="4160532"/>
              <a:ext cx="680892" cy="3616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3140281" y="4160532"/>
              <a:ext cx="680892" cy="3616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marR="0" lvl="0" indent="0" algn="ctr" defTabSz="7112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noProof="0" dirty="0" smtClean="0">
                  <a:solidFill>
                    <a:schemeClr val="tx1"/>
                  </a:solidFill>
                  <a:latin typeface="Calibri" panose="020F0502020204030204"/>
                </a:rPr>
                <a:t>Student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428" y="1815784"/>
            <a:ext cx="933450" cy="189547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513626" y="3711259"/>
            <a:ext cx="116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Attendance app</a:t>
            </a:r>
          </a:p>
        </p:txBody>
      </p:sp>
      <p:sp>
        <p:nvSpPr>
          <p:cNvPr id="35" name="Left-Right Arrow 34"/>
          <p:cNvSpPr/>
          <p:nvPr/>
        </p:nvSpPr>
        <p:spPr>
          <a:xfrm rot="835826">
            <a:off x="2330021" y="2676130"/>
            <a:ext cx="2186362" cy="180214"/>
          </a:xfrm>
          <a:prstGeom prst="leftRightArrow">
            <a:avLst>
              <a:gd name="adj1" fmla="val 29061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Left-Right Arrow 35"/>
          <p:cNvSpPr/>
          <p:nvPr/>
        </p:nvSpPr>
        <p:spPr>
          <a:xfrm rot="20401692">
            <a:off x="5610340" y="2715451"/>
            <a:ext cx="2553001" cy="192176"/>
          </a:xfrm>
          <a:prstGeom prst="leftRightArrow">
            <a:avLst>
              <a:gd name="adj1" fmla="val 29061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Left-Right Arrow 36"/>
          <p:cNvSpPr/>
          <p:nvPr/>
        </p:nvSpPr>
        <p:spPr>
          <a:xfrm rot="8834641">
            <a:off x="2505158" y="4133953"/>
            <a:ext cx="2216728" cy="218103"/>
          </a:xfrm>
          <a:prstGeom prst="leftRightArrow">
            <a:avLst>
              <a:gd name="adj1" fmla="val 29061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Left-Right Arrow 37"/>
          <p:cNvSpPr/>
          <p:nvPr/>
        </p:nvSpPr>
        <p:spPr>
          <a:xfrm rot="13307483">
            <a:off x="5140173" y="4874010"/>
            <a:ext cx="1783235" cy="235199"/>
          </a:xfrm>
          <a:prstGeom prst="leftRightArrow">
            <a:avLst>
              <a:gd name="adj1" fmla="val 29061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Left-Right Arrow 38"/>
          <p:cNvSpPr/>
          <p:nvPr/>
        </p:nvSpPr>
        <p:spPr>
          <a:xfrm rot="5400000">
            <a:off x="8334383" y="3247399"/>
            <a:ext cx="1137301" cy="174977"/>
          </a:xfrm>
          <a:prstGeom prst="leftRightArrow">
            <a:avLst>
              <a:gd name="adj1" fmla="val 29061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 rot="19628757">
            <a:off x="2463599" y="3777669"/>
            <a:ext cx="191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Mark attendance after login. adds students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 rot="880057">
            <a:off x="2437797" y="1696361"/>
            <a:ext cx="1919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Login the app locks the attendance for   </a:t>
            </a:r>
          </a:p>
          <a:p>
            <a:pPr algn="ctr"/>
            <a:r>
              <a:rPr lang="en-US" sz="1200" dirty="0" smtClean="0"/>
              <a:t>no. of days. Changes the short attendance percentage</a:t>
            </a:r>
            <a:endParaRPr lang="en-US" sz="1200" dirty="0"/>
          </a:p>
        </p:txBody>
      </p:sp>
      <p:grpSp>
        <p:nvGrpSpPr>
          <p:cNvPr id="44" name="Group 43"/>
          <p:cNvGrpSpPr/>
          <p:nvPr/>
        </p:nvGrpSpPr>
        <p:grpSpPr>
          <a:xfrm rot="20406017">
            <a:off x="6313197" y="2403635"/>
            <a:ext cx="1058469" cy="818868"/>
            <a:chOff x="2388081" y="2371483"/>
            <a:chExt cx="1058469" cy="888856"/>
          </a:xfrm>
        </p:grpSpPr>
        <p:sp>
          <p:nvSpPr>
            <p:cNvPr id="45" name="TextBox 15"/>
            <p:cNvSpPr txBox="1">
              <a:spLocks noChangeArrowheads="1"/>
            </p:cNvSpPr>
            <p:nvPr/>
          </p:nvSpPr>
          <p:spPr bwMode="auto">
            <a:xfrm flipH="1">
              <a:off x="2421800" y="2371483"/>
              <a:ext cx="99059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Request</a:t>
              </a:r>
            </a:p>
          </p:txBody>
        </p:sp>
        <p:sp>
          <p:nvSpPr>
            <p:cNvPr id="46" name="TextBox 15"/>
            <p:cNvSpPr txBox="1">
              <a:spLocks noChangeArrowheads="1"/>
            </p:cNvSpPr>
            <p:nvPr/>
          </p:nvSpPr>
          <p:spPr bwMode="auto">
            <a:xfrm flipH="1">
              <a:off x="2388081" y="2983340"/>
              <a:ext cx="105846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Response</a:t>
              </a:r>
              <a:endPara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47" name="TextBox 15"/>
          <p:cNvSpPr txBox="1">
            <a:spLocks noChangeArrowheads="1"/>
          </p:cNvSpPr>
          <p:nvPr/>
        </p:nvSpPr>
        <p:spPr bwMode="auto">
          <a:xfrm rot="16200000" flipH="1">
            <a:off x="8407735" y="2991342"/>
            <a:ext cx="990596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5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Request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5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Response </a:t>
            </a:r>
            <a:endParaRPr kumimoji="0" lang="en-US" altLang="en-US" sz="135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rot="972087">
            <a:off x="2742172" y="2850734"/>
            <a:ext cx="1216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Response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 rot="19646578">
            <a:off x="3158700" y="4351735"/>
            <a:ext cx="1216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Response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 rot="2589600">
            <a:off x="5250248" y="4985061"/>
            <a:ext cx="1216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Response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 rot="2556555">
            <a:off x="5438073" y="4492168"/>
            <a:ext cx="156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Logins to app to view the attendance</a:t>
            </a:r>
          </a:p>
        </p:txBody>
      </p:sp>
    </p:spTree>
    <p:extLst>
      <p:ext uri="{BB962C8B-B14F-4D97-AF65-F5344CB8AC3E}">
        <p14:creationId xmlns:p14="http://schemas.microsoft.com/office/powerpoint/2010/main" val="165565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900" y="380568"/>
            <a:ext cx="8815754" cy="73709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ERD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04" y="1117667"/>
            <a:ext cx="10058400" cy="562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842" y="167423"/>
            <a:ext cx="9956800" cy="16098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entury" pitchFamily="18" charset="0"/>
              </a:rPr>
              <a:t>DFD(Data Flow Diagram</a:t>
            </a:r>
            <a:r>
              <a:rPr lang="en-US" sz="4000" b="1" dirty="0" smtClean="0">
                <a:latin typeface="Century" pitchFamily="18" charset="0"/>
              </a:rPr>
              <a:t>)</a:t>
            </a:r>
            <a:br>
              <a:rPr lang="en-US" sz="4000" b="1" dirty="0" smtClean="0">
                <a:latin typeface="Century" pitchFamily="18" charset="0"/>
              </a:rPr>
            </a:br>
            <a:r>
              <a:rPr lang="en-US" sz="4000" b="1" dirty="0" smtClean="0">
                <a:latin typeface="Century" pitchFamily="18" charset="0"/>
              </a:rPr>
              <a:t>Level 0</a:t>
            </a:r>
            <a:endParaRPr lang="en-US" sz="4000" dirty="0">
              <a:latin typeface="Century" pitchFamily="18" charset="0"/>
            </a:endParaRPr>
          </a:p>
        </p:txBody>
      </p:sp>
      <p:sp>
        <p:nvSpPr>
          <p:cNvPr id="14" name="Rectangle: Rounded Corners 3">
            <a:extLst>
              <a:ext uri="{FF2B5EF4-FFF2-40B4-BE49-F238E27FC236}">
                <a16:creationId xmlns:a16="http://schemas.microsoft.com/office/drawing/2014/main" xmlns="" id="{4DF9933C-04E0-4C40-9084-828E87FDA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367" y="2420261"/>
            <a:ext cx="2435422" cy="1483604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Attendance System</a:t>
            </a:r>
            <a:endParaRPr lang="x-none" sz="20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44485" y="2732957"/>
            <a:ext cx="2293257" cy="696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Student</a:t>
            </a:r>
            <a:endParaRPr lang="ur-PK" sz="2400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28804" y="2924708"/>
            <a:ext cx="1420563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35546" y="2732957"/>
            <a:ext cx="2293257" cy="696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Admin</a:t>
            </a:r>
            <a:endParaRPr lang="ur-PK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10806" y="5128737"/>
            <a:ext cx="2293257" cy="696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Teacher</a:t>
            </a:r>
            <a:endParaRPr lang="ur-PK" sz="24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4" idx="1"/>
          </p:cNvCxnSpPr>
          <p:nvPr/>
        </p:nvCxnSpPr>
        <p:spPr>
          <a:xfrm flipH="1" flipV="1">
            <a:off x="3228805" y="3157142"/>
            <a:ext cx="1420562" cy="492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4742" y="2532072"/>
            <a:ext cx="111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06256" y="3157142"/>
            <a:ext cx="111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5809711" y="4385690"/>
            <a:ext cx="111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96" y="2548873"/>
            <a:ext cx="125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4966758" y="4366463"/>
            <a:ext cx="125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97467" y="3188091"/>
            <a:ext cx="125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120015" y="2947953"/>
            <a:ext cx="1420563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120015" y="3183170"/>
            <a:ext cx="1420562" cy="492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2"/>
          </p:cNvCxnSpPr>
          <p:nvPr/>
        </p:nvCxnSpPr>
        <p:spPr>
          <a:xfrm flipH="1">
            <a:off x="5862891" y="3903865"/>
            <a:ext cx="4187" cy="1224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194658" y="3903865"/>
            <a:ext cx="4762" cy="1224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82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2609" y="38318"/>
            <a:ext cx="9956800" cy="72121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b="0" dirty="0"/>
              <a:t>Level 1(2.0)</a:t>
            </a:r>
            <a:endParaRPr lang="en-US" sz="4000" b="0" dirty="0"/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xmlns="" id="{4DF9933C-04E0-4C40-9084-828E87FDA7C7}"/>
              </a:ext>
            </a:extLst>
          </p:cNvPr>
          <p:cNvSpPr txBox="1">
            <a:spLocks/>
          </p:cNvSpPr>
          <p:nvPr/>
        </p:nvSpPr>
        <p:spPr>
          <a:xfrm>
            <a:off x="4998818" y="2127436"/>
            <a:ext cx="1873742" cy="877853"/>
          </a:xfrm>
          <a:prstGeom prst="roundRect">
            <a:avLst/>
          </a:prstGeom>
          <a:solidFill>
            <a:srgbClr val="FFFFFF">
              <a:alpha val="0"/>
            </a:srgbClr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View Attendance</a:t>
            </a:r>
            <a:endParaRPr lang="x-none" sz="18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17485" y="3351570"/>
            <a:ext cx="2273669" cy="696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Database</a:t>
            </a:r>
            <a:endParaRPr lang="ur-PK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3">
            <a:extLst>
              <a:ext uri="{FF2B5EF4-FFF2-40B4-BE49-F238E27FC236}">
                <a16:creationId xmlns:a16="http://schemas.microsoft.com/office/drawing/2014/main" xmlns="" id="{4DF9933C-04E0-4C40-9084-828E87FDA7C7}"/>
              </a:ext>
            </a:extLst>
          </p:cNvPr>
          <p:cNvSpPr txBox="1">
            <a:spLocks/>
          </p:cNvSpPr>
          <p:nvPr/>
        </p:nvSpPr>
        <p:spPr>
          <a:xfrm>
            <a:off x="4998818" y="3260770"/>
            <a:ext cx="1873742" cy="877853"/>
          </a:xfrm>
          <a:prstGeom prst="roundRect">
            <a:avLst/>
          </a:prstGeom>
          <a:solidFill>
            <a:srgbClr val="FFFFFF">
              <a:alpha val="0"/>
            </a:srgbClr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Attendance Lock</a:t>
            </a:r>
            <a:endParaRPr lang="x-none" sz="1800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3">
            <a:extLst>
              <a:ext uri="{FF2B5EF4-FFF2-40B4-BE49-F238E27FC236}">
                <a16:creationId xmlns:a16="http://schemas.microsoft.com/office/drawing/2014/main" xmlns="" id="{4DF9933C-04E0-4C40-9084-828E87FDA7C7}"/>
              </a:ext>
            </a:extLst>
          </p:cNvPr>
          <p:cNvSpPr txBox="1">
            <a:spLocks/>
          </p:cNvSpPr>
          <p:nvPr/>
        </p:nvSpPr>
        <p:spPr>
          <a:xfrm>
            <a:off x="4998818" y="4437336"/>
            <a:ext cx="1873742" cy="877853"/>
          </a:xfrm>
          <a:prstGeom prst="roundRect">
            <a:avLst/>
          </a:prstGeom>
          <a:solidFill>
            <a:srgbClr val="FFFFFF">
              <a:alpha val="0"/>
            </a:srgbClr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Short Attendance %</a:t>
            </a:r>
            <a:endParaRPr lang="x-none" sz="18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2609" y="3351353"/>
            <a:ext cx="2273669" cy="696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Admin</a:t>
            </a:r>
            <a:endParaRPr lang="ur-PK" b="1" dirty="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stCxn id="24" idx="0"/>
            <a:endCxn id="5" idx="1"/>
          </p:cNvCxnSpPr>
          <p:nvPr/>
        </p:nvCxnSpPr>
        <p:spPr>
          <a:xfrm rot="5400000" flipH="1" flipV="1">
            <a:off x="2971636" y="1324171"/>
            <a:ext cx="784990" cy="326937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4" idx="3"/>
            <a:endCxn id="22" idx="1"/>
          </p:cNvCxnSpPr>
          <p:nvPr/>
        </p:nvCxnSpPr>
        <p:spPr>
          <a:xfrm>
            <a:off x="2866278" y="3699696"/>
            <a:ext cx="2132540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4" idx="2"/>
            <a:endCxn id="23" idx="1"/>
          </p:cNvCxnSpPr>
          <p:nvPr/>
        </p:nvCxnSpPr>
        <p:spPr>
          <a:xfrm rot="16200000" flipH="1">
            <a:off x="2950019" y="2827464"/>
            <a:ext cx="828224" cy="326937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8" idx="0"/>
            <a:endCxn id="5" idx="3"/>
          </p:cNvCxnSpPr>
          <p:nvPr/>
        </p:nvCxnSpPr>
        <p:spPr>
          <a:xfrm rot="16200000" flipV="1">
            <a:off x="8220837" y="1218087"/>
            <a:ext cx="785207" cy="348176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8" idx="1"/>
            <a:endCxn id="22" idx="3"/>
          </p:cNvCxnSpPr>
          <p:nvPr/>
        </p:nvCxnSpPr>
        <p:spPr>
          <a:xfrm rot="10800000">
            <a:off x="6872561" y="3699697"/>
            <a:ext cx="2344925" cy="21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8" idx="2"/>
            <a:endCxn id="23" idx="3"/>
          </p:cNvCxnSpPr>
          <p:nvPr/>
        </p:nvCxnSpPr>
        <p:spPr>
          <a:xfrm rot="5400000">
            <a:off x="8199437" y="2721379"/>
            <a:ext cx="828007" cy="348176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15786" y="2153797"/>
            <a:ext cx="111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825821" y="2512634"/>
            <a:ext cx="12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303604" y="3335612"/>
            <a:ext cx="111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313639" y="3694449"/>
            <a:ext cx="12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235617" y="4506931"/>
            <a:ext cx="111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245652" y="4865768"/>
            <a:ext cx="12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629539" y="2153797"/>
            <a:ext cx="272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to View 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639575" y="2512634"/>
            <a:ext cx="12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343743" y="3363246"/>
            <a:ext cx="171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Lock Request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353778" y="3732578"/>
            <a:ext cx="12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634377" y="4506931"/>
            <a:ext cx="192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Request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644413" y="4865768"/>
            <a:ext cx="12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0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419" y="0"/>
            <a:ext cx="9396400" cy="643200"/>
          </a:xfrm>
        </p:spPr>
        <p:txBody>
          <a:bodyPr/>
          <a:lstStyle/>
          <a:p>
            <a:pPr algn="ctr"/>
            <a:r>
              <a:rPr lang="en-GB" sz="3600" dirty="0" smtClean="0"/>
              <a:t>Level 1(2.0)</a:t>
            </a:r>
            <a:endParaRPr lang="" sz="3600" dirty="0"/>
          </a:p>
        </p:txBody>
      </p:sp>
      <p:sp>
        <p:nvSpPr>
          <p:cNvPr id="3" name="Rectangle: Rounded Corners 3">
            <a:extLst>
              <a:ext uri="{FF2B5EF4-FFF2-40B4-BE49-F238E27FC236}">
                <a16:creationId xmlns:a16="http://schemas.microsoft.com/office/drawing/2014/main" xmlns="" id="{4DF9933C-04E0-4C40-9084-828E87FDA7C7}"/>
              </a:ext>
            </a:extLst>
          </p:cNvPr>
          <p:cNvSpPr txBox="1">
            <a:spLocks/>
          </p:cNvSpPr>
          <p:nvPr/>
        </p:nvSpPr>
        <p:spPr>
          <a:xfrm>
            <a:off x="4998818" y="2127436"/>
            <a:ext cx="1873742" cy="877853"/>
          </a:xfrm>
          <a:prstGeom prst="roundRect">
            <a:avLst/>
          </a:prstGeom>
          <a:solidFill>
            <a:srgbClr val="FFFFFF">
              <a:alpha val="0"/>
            </a:srgbClr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View Attendance</a:t>
            </a:r>
            <a:endParaRPr lang="x-none" sz="1800" b="1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4DF9933C-04E0-4C40-9084-828E87FDA7C7}"/>
              </a:ext>
            </a:extLst>
          </p:cNvPr>
          <p:cNvSpPr txBox="1">
            <a:spLocks/>
          </p:cNvSpPr>
          <p:nvPr/>
        </p:nvSpPr>
        <p:spPr>
          <a:xfrm>
            <a:off x="4998818" y="3260770"/>
            <a:ext cx="1873742" cy="877853"/>
          </a:xfrm>
          <a:prstGeom prst="roundRect">
            <a:avLst/>
          </a:prstGeom>
          <a:solidFill>
            <a:srgbClr val="FFFFFF">
              <a:alpha val="0"/>
            </a:srgbClr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Mark Attendance</a:t>
            </a:r>
            <a:endParaRPr lang="x-none" sz="1800" b="1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xmlns="" id="{4DF9933C-04E0-4C40-9084-828E87FDA7C7}"/>
              </a:ext>
            </a:extLst>
          </p:cNvPr>
          <p:cNvSpPr txBox="1">
            <a:spLocks/>
          </p:cNvSpPr>
          <p:nvPr/>
        </p:nvSpPr>
        <p:spPr>
          <a:xfrm>
            <a:off x="4998818" y="4437336"/>
            <a:ext cx="1873742" cy="877853"/>
          </a:xfrm>
          <a:prstGeom prst="roundRect">
            <a:avLst/>
          </a:prstGeom>
          <a:solidFill>
            <a:srgbClr val="FFFFFF">
              <a:alpha val="0"/>
            </a:srgbClr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Add Student</a:t>
            </a:r>
            <a:endParaRPr lang="x-none" sz="1800" b="1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endCxn id="3" idx="1"/>
          </p:cNvCxnSpPr>
          <p:nvPr/>
        </p:nvCxnSpPr>
        <p:spPr>
          <a:xfrm rot="5400000" flipH="1" flipV="1">
            <a:off x="2971636" y="1324171"/>
            <a:ext cx="784990" cy="326937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4" idx="1"/>
          </p:cNvCxnSpPr>
          <p:nvPr/>
        </p:nvCxnSpPr>
        <p:spPr>
          <a:xfrm>
            <a:off x="2866278" y="3699696"/>
            <a:ext cx="2132540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endCxn id="5" idx="1"/>
          </p:cNvCxnSpPr>
          <p:nvPr/>
        </p:nvCxnSpPr>
        <p:spPr>
          <a:xfrm rot="16200000" flipH="1">
            <a:off x="2950019" y="2827464"/>
            <a:ext cx="828224" cy="326937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endCxn id="3" idx="3"/>
          </p:cNvCxnSpPr>
          <p:nvPr/>
        </p:nvCxnSpPr>
        <p:spPr>
          <a:xfrm rot="16200000" flipV="1">
            <a:off x="8220837" y="1218087"/>
            <a:ext cx="785207" cy="348176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4" idx="3"/>
          </p:cNvCxnSpPr>
          <p:nvPr/>
        </p:nvCxnSpPr>
        <p:spPr>
          <a:xfrm rot="10800000">
            <a:off x="6872561" y="3699697"/>
            <a:ext cx="2344925" cy="21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5" idx="3"/>
          </p:cNvCxnSpPr>
          <p:nvPr/>
        </p:nvCxnSpPr>
        <p:spPr>
          <a:xfrm rot="5400000">
            <a:off x="8199437" y="2721379"/>
            <a:ext cx="828007" cy="348176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15786" y="2153797"/>
            <a:ext cx="111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25821" y="2512634"/>
            <a:ext cx="12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03604" y="3335612"/>
            <a:ext cx="111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13639" y="3694449"/>
            <a:ext cx="12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35617" y="4506931"/>
            <a:ext cx="111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45652" y="4865768"/>
            <a:ext cx="12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29539" y="2153797"/>
            <a:ext cx="272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to View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39575" y="2512634"/>
            <a:ext cx="12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43743" y="3363246"/>
            <a:ext cx="171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53778" y="3732578"/>
            <a:ext cx="12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34377" y="4506931"/>
            <a:ext cx="192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Record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44413" y="4865768"/>
            <a:ext cx="12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217485" y="3351353"/>
            <a:ext cx="2273669" cy="696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Database</a:t>
            </a:r>
            <a:endParaRPr lang="ur-PK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7526" y="3351353"/>
            <a:ext cx="2273669" cy="696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Teacher</a:t>
            </a:r>
            <a:endParaRPr lang="ur-PK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18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836" y="0"/>
            <a:ext cx="9396400" cy="643200"/>
          </a:xfrm>
        </p:spPr>
        <p:txBody>
          <a:bodyPr/>
          <a:lstStyle/>
          <a:p>
            <a:pPr algn="ctr"/>
            <a:r>
              <a:rPr lang="en-GB" sz="3600" dirty="0"/>
              <a:t>Level </a:t>
            </a:r>
            <a:r>
              <a:rPr lang="en-GB" sz="3600" dirty="0" smtClean="0"/>
              <a:t>1(3.0</a:t>
            </a:r>
            <a:r>
              <a:rPr lang="en-GB" sz="3600" dirty="0"/>
              <a:t>)</a:t>
            </a:r>
            <a:endParaRPr lang="" sz="3600" dirty="0"/>
          </a:p>
        </p:txBody>
      </p:sp>
      <p:sp>
        <p:nvSpPr>
          <p:cNvPr id="3" name="Rectangle: Rounded Corners 3">
            <a:extLst>
              <a:ext uri="{FF2B5EF4-FFF2-40B4-BE49-F238E27FC236}">
                <a16:creationId xmlns:a16="http://schemas.microsoft.com/office/drawing/2014/main" xmlns="" id="{4DF9933C-04E0-4C40-9084-828E87FDA7C7}"/>
              </a:ext>
            </a:extLst>
          </p:cNvPr>
          <p:cNvSpPr txBox="1">
            <a:spLocks/>
          </p:cNvSpPr>
          <p:nvPr/>
        </p:nvSpPr>
        <p:spPr>
          <a:xfrm>
            <a:off x="4998818" y="2127436"/>
            <a:ext cx="1873742" cy="877853"/>
          </a:xfrm>
          <a:prstGeom prst="roundRect">
            <a:avLst/>
          </a:prstGeom>
          <a:solidFill>
            <a:srgbClr val="FFFFFF">
              <a:alpha val="0"/>
            </a:srgbClr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View Attendance</a:t>
            </a:r>
            <a:endParaRPr lang="x-none" sz="1800" b="1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xmlns="" id="{4DF9933C-04E0-4C40-9084-828E87FDA7C7}"/>
              </a:ext>
            </a:extLst>
          </p:cNvPr>
          <p:cNvSpPr txBox="1">
            <a:spLocks/>
          </p:cNvSpPr>
          <p:nvPr/>
        </p:nvSpPr>
        <p:spPr>
          <a:xfrm>
            <a:off x="4998818" y="4437336"/>
            <a:ext cx="1873742" cy="877853"/>
          </a:xfrm>
          <a:prstGeom prst="roundRect">
            <a:avLst/>
          </a:prstGeom>
          <a:solidFill>
            <a:srgbClr val="FFFFFF">
              <a:alpha val="0"/>
            </a:srgbClr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Text Message Notification</a:t>
            </a:r>
            <a:endParaRPr lang="x-none" sz="1800" b="1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endCxn id="3" idx="1"/>
          </p:cNvCxnSpPr>
          <p:nvPr/>
        </p:nvCxnSpPr>
        <p:spPr>
          <a:xfrm rot="5400000" flipH="1" flipV="1">
            <a:off x="2971636" y="1324171"/>
            <a:ext cx="784990" cy="326937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endCxn id="3" idx="3"/>
          </p:cNvCxnSpPr>
          <p:nvPr/>
        </p:nvCxnSpPr>
        <p:spPr>
          <a:xfrm rot="16200000" flipV="1">
            <a:off x="8220837" y="1218087"/>
            <a:ext cx="785207" cy="348176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5" idx="3"/>
          </p:cNvCxnSpPr>
          <p:nvPr/>
        </p:nvCxnSpPr>
        <p:spPr>
          <a:xfrm rot="5400000">
            <a:off x="8199437" y="2721379"/>
            <a:ext cx="828007" cy="348176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15786" y="2153797"/>
            <a:ext cx="111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25821" y="2512634"/>
            <a:ext cx="12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45652" y="4865768"/>
            <a:ext cx="12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29539" y="2153797"/>
            <a:ext cx="272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to View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39575" y="2512634"/>
            <a:ext cx="12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34377" y="4506931"/>
            <a:ext cx="192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44413" y="4865768"/>
            <a:ext cx="12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217485" y="3351353"/>
            <a:ext cx="2273669" cy="696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Database</a:t>
            </a:r>
            <a:endParaRPr lang="ur-PK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7526" y="3351353"/>
            <a:ext cx="2273669" cy="696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Student</a:t>
            </a:r>
            <a:endParaRPr lang="ur-PK" b="1" dirty="0">
              <a:solidFill>
                <a:schemeClr val="tx1"/>
              </a:solidFill>
            </a:endParaRPr>
          </a:p>
        </p:txBody>
      </p:sp>
      <p:cxnSp>
        <p:nvCxnSpPr>
          <p:cNvPr id="29" name="Elbow Connector 28"/>
          <p:cNvCxnSpPr>
            <a:stCxn id="5" idx="1"/>
            <a:endCxn id="25" idx="2"/>
          </p:cNvCxnSpPr>
          <p:nvPr/>
        </p:nvCxnSpPr>
        <p:spPr>
          <a:xfrm rot="10800000">
            <a:off x="1744362" y="4048039"/>
            <a:ext cx="3254457" cy="8282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9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b="1" dirty="0" smtClean="0"/>
              <a:t>Tools and Technologies: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Visual Studio Code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Visual </a:t>
            </a:r>
            <a:r>
              <a:rPr lang="en-US" dirty="0" smtClean="0"/>
              <a:t>Studio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Sql Server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iPhone Emulator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Google Chrome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31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3F5AD"/>
      </a:accent1>
      <a:accent2>
        <a:srgbClr val="94FCC2"/>
      </a:accent2>
      <a:accent3>
        <a:srgbClr val="1CC768"/>
      </a:accent3>
      <a:accent4>
        <a:srgbClr val="1D8A4D"/>
      </a:accent4>
      <a:accent5>
        <a:srgbClr val="2BC36F"/>
      </a:accent5>
      <a:accent6>
        <a:srgbClr val="ADECCA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 Charm Dark Green variant</Template>
  <TotalTime>2204</TotalTime>
  <Words>223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Minimal Charm</vt:lpstr>
      <vt:lpstr>SlidesGo Final Pages</vt:lpstr>
      <vt:lpstr>BIIT Attendance System</vt:lpstr>
      <vt:lpstr>Objectives:</vt:lpstr>
      <vt:lpstr>Conceptual Diagram</vt:lpstr>
      <vt:lpstr>ERD</vt:lpstr>
      <vt:lpstr>DFD(Data Flow Diagram) Level 0</vt:lpstr>
      <vt:lpstr>Level 1(2.0)</vt:lpstr>
      <vt:lpstr>Level 1(2.0)</vt:lpstr>
      <vt:lpstr>Level 1(3.0)</vt:lpstr>
      <vt:lpstr>Tools and Technologies:</vt:lpstr>
      <vt:lpstr>Screen Shots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Painting For Calmness</dc:title>
  <dc:creator>MUSA TECH</dc:creator>
  <cp:lastModifiedBy>Hamza</cp:lastModifiedBy>
  <cp:revision>157</cp:revision>
  <dcterms:created xsi:type="dcterms:W3CDTF">2019-05-15T17:24:42Z</dcterms:created>
  <dcterms:modified xsi:type="dcterms:W3CDTF">2020-06-30T19:57:27Z</dcterms:modified>
</cp:coreProperties>
</file>