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1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67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8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38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1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8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665C3A-8D8B-4D75-AA31-571D56DBBFE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DC3F81-D433-4B09-8A78-EFC23602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7CC9E-8B4B-4599-8458-8661E87C4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11430"/>
            <a:ext cx="10492474" cy="68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22C7F-DE3B-4049-86FD-5DBB845C83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5" y="839972"/>
            <a:ext cx="5583865" cy="533699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2F49F3-29D9-409C-9CE2-432CC10BB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744279"/>
            <a:ext cx="5583864" cy="5432684"/>
          </a:xfrm>
        </p:spPr>
      </p:pic>
    </p:spTree>
    <p:extLst>
      <p:ext uri="{BB962C8B-B14F-4D97-AF65-F5344CB8AC3E}">
        <p14:creationId xmlns:p14="http://schemas.microsoft.com/office/powerpoint/2010/main" val="273705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B993-C957-4C2D-88E2-C80110B0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736874-C5EC-42DB-B7CC-811DADF782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4" y="2201051"/>
            <a:ext cx="5181600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BA749C-C508-4872-A65A-27A6A0054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2201051"/>
            <a:ext cx="5847906" cy="4351337"/>
          </a:xfrm>
        </p:spPr>
      </p:pic>
    </p:spTree>
    <p:extLst>
      <p:ext uri="{BB962C8B-B14F-4D97-AF65-F5344CB8AC3E}">
        <p14:creationId xmlns:p14="http://schemas.microsoft.com/office/powerpoint/2010/main" val="364223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10F8-C54D-4526-B4B2-752F0127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A860C4-927C-4EC8-88B7-27E48D460D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603500"/>
            <a:ext cx="4824413" cy="35314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BC5C79-86C6-425D-9ECB-B53F360DA7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21" y="2603500"/>
            <a:ext cx="4724796" cy="3416300"/>
          </a:xfrm>
        </p:spPr>
      </p:pic>
    </p:spTree>
    <p:extLst>
      <p:ext uri="{BB962C8B-B14F-4D97-AF65-F5344CB8AC3E}">
        <p14:creationId xmlns:p14="http://schemas.microsoft.com/office/powerpoint/2010/main" val="316396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A398-3604-40DC-A461-90B50A73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DA3B08-2CC9-46A7-8FD4-1E11C3A8A8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7466"/>
            <a:ext cx="5181600" cy="40438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0CAB89-072B-45C6-BB69-3BB59388B0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0" y="2603500"/>
            <a:ext cx="4377477" cy="3416300"/>
          </a:xfrm>
        </p:spPr>
      </p:pic>
    </p:spTree>
    <p:extLst>
      <p:ext uri="{BB962C8B-B14F-4D97-AF65-F5344CB8AC3E}">
        <p14:creationId xmlns:p14="http://schemas.microsoft.com/office/powerpoint/2010/main" val="282899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AE4EAF-D31E-447C-99F1-FAF2C0C97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8" y="22860"/>
            <a:ext cx="10707252" cy="71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150C2-1BD5-4F37-A286-49BF8311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92" y="0"/>
            <a:ext cx="7266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60B68-E19D-4269-9884-E7D245134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78" y="66205"/>
            <a:ext cx="7830643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57622-8EDF-4076-8D1F-CC8B02DD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36" y="0"/>
            <a:ext cx="7304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C69C5-B32A-4F9B-8B5A-B4314927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37" y="0"/>
            <a:ext cx="7161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4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01AD9-2A29-471F-88DC-9C27207FE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6" y="180752"/>
            <a:ext cx="10090297" cy="6677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56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6A5-BEB2-43A0-A569-7DD38089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Side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41B1DF-CFFF-47E0-B3A8-5AC46A0CE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984386"/>
            <a:ext cx="4824413" cy="26545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51680D-4A4F-46C1-8F00-E59EF75AA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82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617BA9-1CB0-4688-92F8-F4160515C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6" y="287078"/>
            <a:ext cx="5626395" cy="576284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6D6CC0-4A40-47D2-96D1-5F00A52AC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567"/>
            <a:ext cx="5821326" cy="5103628"/>
          </a:xfrm>
        </p:spPr>
      </p:pic>
    </p:spTree>
    <p:extLst>
      <p:ext uri="{BB962C8B-B14F-4D97-AF65-F5344CB8AC3E}">
        <p14:creationId xmlns:p14="http://schemas.microsoft.com/office/powerpoint/2010/main" val="2498255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8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Teacher Side</vt:lpstr>
      <vt:lpstr>PowerPoint Presentation</vt:lpstr>
      <vt:lpstr>PowerPoint Presentation</vt:lpstr>
      <vt:lpstr>Director Side</vt:lpstr>
      <vt:lpstr>Students Side</vt:lpstr>
      <vt:lpstr>Parents 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Saqib</dc:creator>
  <cp:lastModifiedBy>Saqib</cp:lastModifiedBy>
  <cp:revision>7</cp:revision>
  <cp:lastPrinted>2020-07-01T04:08:19Z</cp:lastPrinted>
  <dcterms:created xsi:type="dcterms:W3CDTF">2020-07-01T03:15:45Z</dcterms:created>
  <dcterms:modified xsi:type="dcterms:W3CDTF">2020-07-01T04:12:26Z</dcterms:modified>
</cp:coreProperties>
</file>